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8" r:id="rId2"/>
  </p:sldMasterIdLst>
  <p:notesMasterIdLst>
    <p:notesMasterId r:id="rId39"/>
  </p:notesMasterIdLst>
  <p:sldIdLst>
    <p:sldId id="256" r:id="rId3"/>
    <p:sldId id="317" r:id="rId4"/>
    <p:sldId id="316" r:id="rId5"/>
    <p:sldId id="318" r:id="rId6"/>
    <p:sldId id="322" r:id="rId7"/>
    <p:sldId id="323" r:id="rId8"/>
    <p:sldId id="324" r:id="rId9"/>
    <p:sldId id="325" r:id="rId10"/>
    <p:sldId id="326" r:id="rId11"/>
    <p:sldId id="327" r:id="rId12"/>
    <p:sldId id="332" r:id="rId13"/>
    <p:sldId id="328" r:id="rId14"/>
    <p:sldId id="329" r:id="rId15"/>
    <p:sldId id="330" r:id="rId16"/>
    <p:sldId id="331" r:id="rId17"/>
    <p:sldId id="321" r:id="rId18"/>
    <p:sldId id="333" r:id="rId19"/>
    <p:sldId id="334" r:id="rId20"/>
    <p:sldId id="335" r:id="rId21"/>
    <p:sldId id="336" r:id="rId22"/>
    <p:sldId id="337" r:id="rId23"/>
    <p:sldId id="338" r:id="rId24"/>
    <p:sldId id="339" r:id="rId25"/>
    <p:sldId id="340" r:id="rId26"/>
    <p:sldId id="341" r:id="rId27"/>
    <p:sldId id="342" r:id="rId28"/>
    <p:sldId id="343" r:id="rId29"/>
    <p:sldId id="344" r:id="rId30"/>
    <p:sldId id="345" r:id="rId31"/>
    <p:sldId id="346" r:id="rId32"/>
    <p:sldId id="347" r:id="rId33"/>
    <p:sldId id="319" r:id="rId34"/>
    <p:sldId id="348" r:id="rId35"/>
    <p:sldId id="350" r:id="rId36"/>
    <p:sldId id="320" r:id="rId37"/>
    <p:sldId id="349" r:id="rId3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Phần Mặc định" id="{08C90EE8-F5A1-430F-960F-D018FFDA5976}">
          <p14:sldIdLst>
            <p14:sldId id="256"/>
            <p14:sldId id="317"/>
            <p14:sldId id="316"/>
            <p14:sldId id="318"/>
            <p14:sldId id="322"/>
            <p14:sldId id="323"/>
            <p14:sldId id="324"/>
            <p14:sldId id="325"/>
            <p14:sldId id="326"/>
            <p14:sldId id="327"/>
          </p14:sldIdLst>
        </p14:section>
        <p14:section name="Mục Tóm tắt" id="{647B9A63-95A6-4917-AD77-4903BBF30A3B}">
          <p14:sldIdLst>
            <p14:sldId id="332"/>
          </p14:sldIdLst>
        </p14:section>
        <p14:section name="Mục 1" id="{9820F44D-5F09-4727-B795-026765EA5BA1}">
          <p14:sldIdLst>
            <p14:sldId id="328"/>
          </p14:sldIdLst>
        </p14:section>
        <p14:section name="Mục 2" id="{3FA243BE-F802-4F9F-A2F7-BD535F4E3364}">
          <p14:sldIdLst>
            <p14:sldId id="329"/>
          </p14:sldIdLst>
        </p14:section>
        <p14:section name="Mục 3" id="{E167C218-60A3-450A-9E34-7228C9FA3F83}">
          <p14:sldIdLst>
            <p14:sldId id="330"/>
          </p14:sldIdLst>
        </p14:section>
        <p14:section name="Mục 4" id="{BF5B292D-0704-45CC-8AD9-1A5A35CA7D3A}">
          <p14:sldIdLst>
            <p14:sldId id="331"/>
            <p14:sldId id="321"/>
            <p14:sldId id="333"/>
            <p14:sldId id="334"/>
            <p14:sldId id="335"/>
            <p14:sldId id="336"/>
            <p14:sldId id="337"/>
            <p14:sldId id="338"/>
            <p14:sldId id="339"/>
            <p14:sldId id="340"/>
            <p14:sldId id="341"/>
            <p14:sldId id="342"/>
            <p14:sldId id="343"/>
            <p14:sldId id="344"/>
            <p14:sldId id="345"/>
            <p14:sldId id="346"/>
            <p14:sldId id="347"/>
            <p14:sldId id="319"/>
            <p14:sldId id="348"/>
            <p14:sldId id="350"/>
            <p14:sldId id="320"/>
            <p14:sldId id="349"/>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2212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F19C71B-06AB-4E18-8C4F-CC329E0D14B7}" v="8" dt="2023-06-20T04:15:14.339"/>
  </p1510:revLst>
</p1510:revInfo>
</file>

<file path=ppt/tableStyles.xml><?xml version="1.0" encoding="utf-8"?>
<a:tblStyleLst xmlns:a="http://schemas.openxmlformats.org/drawingml/2006/main" def="{5C22544A-7EE6-4342-B048-85BDC9FD1C3A}">
  <a:tblStyle styleId="{5C22544A-7EE6-4342-B048-85BDC9FD1C3A}" styleName="Kiểu Trung bình 2 - Màu chủ đề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Kiểu Trung bình 2 - Màu chủ đề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Kiểu Trung bình 2 - Màu chủ đề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505E3EF-67EA-436B-97B2-0124C06EBD24}" styleName="Kiểu Trung bình 4 - Màu chủ đề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59" d="100"/>
          <a:sy n="59" d="100"/>
        </p:scale>
        <p:origin x="940" y="52"/>
      </p:cViewPr>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notesMaster" Target="notesMasters/notesMaster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presProps" Target="presProps.xml"/><Relationship Id="rId45" Type="http://schemas.microsoft.com/office/2015/10/relationships/revisionInfo" Target="revisionInfo.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microsoft.com/office/2016/11/relationships/changesInfo" Target="changesInfos/changesInfo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tableStyles" Target="tableStyle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20" Type="http://schemas.openxmlformats.org/officeDocument/2006/relationships/slide" Target="slides/slide18.xml"/><Relationship Id="rId41"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Nguyen Quynh Anh" userId="e994623f0e761c09" providerId="LiveId" clId="{7F19C71B-06AB-4E18-8C4F-CC329E0D14B7}"/>
    <pc:docChg chg="undo custSel modSld">
      <pc:chgData name="Nguyen Quynh Anh" userId="e994623f0e761c09" providerId="LiveId" clId="{7F19C71B-06AB-4E18-8C4F-CC329E0D14B7}" dt="2023-06-20T04:15:17" v="60" actId="1076"/>
      <pc:docMkLst>
        <pc:docMk/>
      </pc:docMkLst>
      <pc:sldChg chg="modSp mod">
        <pc:chgData name="Nguyen Quynh Anh" userId="e994623f0e761c09" providerId="LiveId" clId="{7F19C71B-06AB-4E18-8C4F-CC329E0D14B7}" dt="2023-06-20T04:15:17" v="60" actId="1076"/>
        <pc:sldMkLst>
          <pc:docMk/>
          <pc:sldMk cId="32512973" sldId="256"/>
        </pc:sldMkLst>
        <pc:spChg chg="mod">
          <ac:chgData name="Nguyen Quynh Anh" userId="e994623f0e761c09" providerId="LiveId" clId="{7F19C71B-06AB-4E18-8C4F-CC329E0D14B7}" dt="2023-06-20T04:15:14.339" v="59" actId="207"/>
          <ac:spMkLst>
            <pc:docMk/>
            <pc:sldMk cId="32512973" sldId="256"/>
            <ac:spMk id="6" creationId="{9D98C708-BE08-5D3E-A644-3439D032E62F}"/>
          </ac:spMkLst>
        </pc:spChg>
        <pc:spChg chg="mod">
          <ac:chgData name="Nguyen Quynh Anh" userId="e994623f0e761c09" providerId="LiveId" clId="{7F19C71B-06AB-4E18-8C4F-CC329E0D14B7}" dt="2023-06-20T04:15:17" v="60" actId="1076"/>
          <ac:spMkLst>
            <pc:docMk/>
            <pc:sldMk cId="32512973" sldId="256"/>
            <ac:spMk id="7" creationId="{89A49737-CEEB-BA64-64F2-05A4ED4A5295}"/>
          </ac:spMkLst>
        </pc:spChg>
        <pc:picChg chg="mod">
          <ac:chgData name="Nguyen Quynh Anh" userId="e994623f0e761c09" providerId="LiveId" clId="{7F19C71B-06AB-4E18-8C4F-CC329E0D14B7}" dt="2023-06-20T04:15:05.392" v="57" actId="1076"/>
          <ac:picMkLst>
            <pc:docMk/>
            <pc:sldMk cId="32512973" sldId="256"/>
            <ac:picMk id="5" creationId="{764401E1-7943-7A11-4EEB-9A19807DFCB2}"/>
          </ac:picMkLst>
        </pc:picChg>
      </pc:sldChg>
      <pc:sldChg chg="modSp mod">
        <pc:chgData name="Nguyen Quynh Anh" userId="e994623f0e761c09" providerId="LiveId" clId="{7F19C71B-06AB-4E18-8C4F-CC329E0D14B7}" dt="2023-06-20T04:13:14.234" v="21" actId="14100"/>
        <pc:sldMkLst>
          <pc:docMk/>
          <pc:sldMk cId="440304874" sldId="333"/>
        </pc:sldMkLst>
        <pc:spChg chg="mod">
          <ac:chgData name="Nguyen Quynh Anh" userId="e994623f0e761c09" providerId="LiveId" clId="{7F19C71B-06AB-4E18-8C4F-CC329E0D14B7}" dt="2023-06-20T04:13:07.239" v="16" actId="1076"/>
          <ac:spMkLst>
            <pc:docMk/>
            <pc:sldMk cId="440304874" sldId="333"/>
            <ac:spMk id="2" creationId="{26AA6177-C7E5-4F8F-A796-BD4F3A3287AF}"/>
          </ac:spMkLst>
        </pc:spChg>
        <pc:spChg chg="mod">
          <ac:chgData name="Nguyen Quynh Anh" userId="e994623f0e761c09" providerId="LiveId" clId="{7F19C71B-06AB-4E18-8C4F-CC329E0D14B7}" dt="2023-06-20T04:13:12.627" v="20" actId="1076"/>
          <ac:spMkLst>
            <pc:docMk/>
            <pc:sldMk cId="440304874" sldId="333"/>
            <ac:spMk id="11" creationId="{FCDDF2F8-CA41-FD65-4F3E-5AC03C033CD9}"/>
          </ac:spMkLst>
        </pc:spChg>
        <pc:spChg chg="mod">
          <ac:chgData name="Nguyen Quynh Anh" userId="e994623f0e761c09" providerId="LiveId" clId="{7F19C71B-06AB-4E18-8C4F-CC329E0D14B7}" dt="2023-06-20T04:13:14.234" v="21" actId="14100"/>
          <ac:spMkLst>
            <pc:docMk/>
            <pc:sldMk cId="440304874" sldId="333"/>
            <ac:spMk id="13" creationId="{64A777E1-8692-4BE7-AA13-573FE3D97149}"/>
          </ac:spMkLst>
        </pc:spChg>
      </pc:sldChg>
      <pc:sldChg chg="modSp mod">
        <pc:chgData name="Nguyen Quynh Anh" userId="e994623f0e761c09" providerId="LiveId" clId="{7F19C71B-06AB-4E18-8C4F-CC329E0D14B7}" dt="2023-06-20T04:13:26.552" v="24" actId="1076"/>
        <pc:sldMkLst>
          <pc:docMk/>
          <pc:sldMk cId="3591394943" sldId="334"/>
        </pc:sldMkLst>
        <pc:spChg chg="mod">
          <ac:chgData name="Nguyen Quynh Anh" userId="e994623f0e761c09" providerId="LiveId" clId="{7F19C71B-06AB-4E18-8C4F-CC329E0D14B7}" dt="2023-06-20T04:13:26.552" v="24" actId="1076"/>
          <ac:spMkLst>
            <pc:docMk/>
            <pc:sldMk cId="3591394943" sldId="334"/>
            <ac:spMk id="11" creationId="{FCDDF2F8-CA41-FD65-4F3E-5AC03C033CD9}"/>
          </ac:spMkLst>
        </pc:spChg>
      </pc:sldChg>
      <pc:sldChg chg="modSp mod">
        <pc:chgData name="Nguyen Quynh Anh" userId="e994623f0e761c09" providerId="LiveId" clId="{7F19C71B-06AB-4E18-8C4F-CC329E0D14B7}" dt="2023-06-20T04:13:34.318" v="27" actId="14100"/>
        <pc:sldMkLst>
          <pc:docMk/>
          <pc:sldMk cId="513797680" sldId="335"/>
        </pc:sldMkLst>
        <pc:spChg chg="mod">
          <ac:chgData name="Nguyen Quynh Anh" userId="e994623f0e761c09" providerId="LiveId" clId="{7F19C71B-06AB-4E18-8C4F-CC329E0D14B7}" dt="2023-06-20T04:13:32.923" v="26" actId="1076"/>
          <ac:spMkLst>
            <pc:docMk/>
            <pc:sldMk cId="513797680" sldId="335"/>
            <ac:spMk id="11" creationId="{FCDDF2F8-CA41-FD65-4F3E-5AC03C033CD9}"/>
          </ac:spMkLst>
        </pc:spChg>
        <pc:spChg chg="mod">
          <ac:chgData name="Nguyen Quynh Anh" userId="e994623f0e761c09" providerId="LiveId" clId="{7F19C71B-06AB-4E18-8C4F-CC329E0D14B7}" dt="2023-06-20T04:13:34.318" v="27" actId="14100"/>
          <ac:spMkLst>
            <pc:docMk/>
            <pc:sldMk cId="513797680" sldId="335"/>
            <ac:spMk id="13" creationId="{A5902284-7A93-483D-3678-66CA3C7BA505}"/>
          </ac:spMkLst>
        </pc:spChg>
      </pc:sldChg>
      <pc:sldChg chg="modSp mod">
        <pc:chgData name="Nguyen Quynh Anh" userId="e994623f0e761c09" providerId="LiveId" clId="{7F19C71B-06AB-4E18-8C4F-CC329E0D14B7}" dt="2023-06-20T04:12:57.363" v="10" actId="1076"/>
        <pc:sldMkLst>
          <pc:docMk/>
          <pc:sldMk cId="1310132918" sldId="336"/>
        </pc:sldMkLst>
        <pc:spChg chg="mod">
          <ac:chgData name="Nguyen Quynh Anh" userId="e994623f0e761c09" providerId="LiveId" clId="{7F19C71B-06AB-4E18-8C4F-CC329E0D14B7}" dt="2023-06-20T04:12:57.363" v="10" actId="1076"/>
          <ac:spMkLst>
            <pc:docMk/>
            <pc:sldMk cId="1310132918" sldId="336"/>
            <ac:spMk id="11" creationId="{FCDDF2F8-CA41-FD65-4F3E-5AC03C033CD9}"/>
          </ac:spMkLst>
        </pc:spChg>
      </pc:sldChg>
      <pc:sldChg chg="modSp mod">
        <pc:chgData name="Nguyen Quynh Anh" userId="e994623f0e761c09" providerId="LiveId" clId="{7F19C71B-06AB-4E18-8C4F-CC329E0D14B7}" dt="2023-06-20T04:13:57.787" v="40" actId="20577"/>
        <pc:sldMkLst>
          <pc:docMk/>
          <pc:sldMk cId="585330179" sldId="337"/>
        </pc:sldMkLst>
        <pc:spChg chg="mod">
          <ac:chgData name="Nguyen Quynh Anh" userId="e994623f0e761c09" providerId="LiveId" clId="{7F19C71B-06AB-4E18-8C4F-CC329E0D14B7}" dt="2023-06-20T04:13:54.758" v="34" actId="2711"/>
          <ac:spMkLst>
            <pc:docMk/>
            <pc:sldMk cId="585330179" sldId="337"/>
            <ac:spMk id="8" creationId="{2FABED4F-6D0B-6EB5-5B31-B48EA3320AC4}"/>
          </ac:spMkLst>
        </pc:spChg>
        <pc:spChg chg="mod">
          <ac:chgData name="Nguyen Quynh Anh" userId="e994623f0e761c09" providerId="LiveId" clId="{7F19C71B-06AB-4E18-8C4F-CC329E0D14B7}" dt="2023-06-20T04:13:44.418" v="31" actId="1076"/>
          <ac:spMkLst>
            <pc:docMk/>
            <pc:sldMk cId="585330179" sldId="337"/>
            <ac:spMk id="11" creationId="{FCDDF2F8-CA41-FD65-4F3E-5AC03C033CD9}"/>
          </ac:spMkLst>
        </pc:spChg>
        <pc:spChg chg="mod">
          <ac:chgData name="Nguyen Quynh Anh" userId="e994623f0e761c09" providerId="LiveId" clId="{7F19C71B-06AB-4E18-8C4F-CC329E0D14B7}" dt="2023-06-20T04:13:57.787" v="40" actId="20577"/>
          <ac:spMkLst>
            <pc:docMk/>
            <pc:sldMk cId="585330179" sldId="337"/>
            <ac:spMk id="12" creationId="{8EA4BD56-EC0C-4C67-BD58-A5E53C279A87}"/>
          </ac:spMkLst>
        </pc:spChg>
      </pc:sldChg>
      <pc:sldChg chg="modSp mod">
        <pc:chgData name="Nguyen Quynh Anh" userId="e994623f0e761c09" providerId="LiveId" clId="{7F19C71B-06AB-4E18-8C4F-CC329E0D14B7}" dt="2023-06-20T04:14:05.064" v="43" actId="14100"/>
        <pc:sldMkLst>
          <pc:docMk/>
          <pc:sldMk cId="1656904586" sldId="338"/>
        </pc:sldMkLst>
        <pc:spChg chg="mod">
          <ac:chgData name="Nguyen Quynh Anh" userId="e994623f0e761c09" providerId="LiveId" clId="{7F19C71B-06AB-4E18-8C4F-CC329E0D14B7}" dt="2023-06-20T04:14:03.128" v="42" actId="1076"/>
          <ac:spMkLst>
            <pc:docMk/>
            <pc:sldMk cId="1656904586" sldId="338"/>
            <ac:spMk id="11" creationId="{FCDDF2F8-CA41-FD65-4F3E-5AC03C033CD9}"/>
          </ac:spMkLst>
        </pc:spChg>
        <pc:spChg chg="mod">
          <ac:chgData name="Nguyen Quynh Anh" userId="e994623f0e761c09" providerId="LiveId" clId="{7F19C71B-06AB-4E18-8C4F-CC329E0D14B7}" dt="2023-06-20T04:14:05.064" v="43" actId="14100"/>
          <ac:spMkLst>
            <pc:docMk/>
            <pc:sldMk cId="1656904586" sldId="338"/>
            <ac:spMk id="18" creationId="{BCA79461-58AD-DDE4-82DA-A444D73997FB}"/>
          </ac:spMkLst>
        </pc:spChg>
      </pc:sldChg>
      <pc:sldChg chg="modSp mod">
        <pc:chgData name="Nguyen Quynh Anh" userId="e994623f0e761c09" providerId="LiveId" clId="{7F19C71B-06AB-4E18-8C4F-CC329E0D14B7}" dt="2023-06-20T04:12:48.734" v="6" actId="1076"/>
        <pc:sldMkLst>
          <pc:docMk/>
          <pc:sldMk cId="3167143716" sldId="339"/>
        </pc:sldMkLst>
        <pc:spChg chg="mod">
          <ac:chgData name="Nguyen Quynh Anh" userId="e994623f0e761c09" providerId="LiveId" clId="{7F19C71B-06AB-4E18-8C4F-CC329E0D14B7}" dt="2023-06-20T04:12:46.140" v="4" actId="1076"/>
          <ac:spMkLst>
            <pc:docMk/>
            <pc:sldMk cId="3167143716" sldId="339"/>
            <ac:spMk id="11" creationId="{FCDDF2F8-CA41-FD65-4F3E-5AC03C033CD9}"/>
          </ac:spMkLst>
        </pc:spChg>
        <pc:spChg chg="mod">
          <ac:chgData name="Nguyen Quynh Anh" userId="e994623f0e761c09" providerId="LiveId" clId="{7F19C71B-06AB-4E18-8C4F-CC329E0D14B7}" dt="2023-06-20T04:12:48.734" v="6" actId="1076"/>
          <ac:spMkLst>
            <pc:docMk/>
            <pc:sldMk cId="3167143716" sldId="339"/>
            <ac:spMk id="18" creationId="{BCA79461-58AD-DDE4-82DA-A444D73997FB}"/>
          </ac:spMkLst>
        </pc:spChg>
      </pc:sldChg>
      <pc:sldChg chg="modSp mod">
        <pc:chgData name="Nguyen Quynh Anh" userId="e994623f0e761c09" providerId="LiveId" clId="{7F19C71B-06AB-4E18-8C4F-CC329E0D14B7}" dt="2023-06-20T04:14:15.547" v="48" actId="1076"/>
        <pc:sldMkLst>
          <pc:docMk/>
          <pc:sldMk cId="2584933281" sldId="340"/>
        </pc:sldMkLst>
        <pc:spChg chg="mod">
          <ac:chgData name="Nguyen Quynh Anh" userId="e994623f0e761c09" providerId="LiveId" clId="{7F19C71B-06AB-4E18-8C4F-CC329E0D14B7}" dt="2023-06-20T04:14:12.820" v="46" actId="1076"/>
          <ac:spMkLst>
            <pc:docMk/>
            <pc:sldMk cId="2584933281" sldId="340"/>
            <ac:spMk id="11" creationId="{FCDDF2F8-CA41-FD65-4F3E-5AC03C033CD9}"/>
          </ac:spMkLst>
        </pc:spChg>
        <pc:spChg chg="mod">
          <ac:chgData name="Nguyen Quynh Anh" userId="e994623f0e761c09" providerId="LiveId" clId="{7F19C71B-06AB-4E18-8C4F-CC329E0D14B7}" dt="2023-06-20T04:14:15.547" v="48" actId="1076"/>
          <ac:spMkLst>
            <pc:docMk/>
            <pc:sldMk cId="2584933281" sldId="340"/>
            <ac:spMk id="18" creationId="{BCA79461-58AD-DDE4-82DA-A444D73997FB}"/>
          </ac:spMkLst>
        </pc:spChg>
      </pc:sldChg>
      <pc:sldChg chg="modSp mod">
        <pc:chgData name="Nguyen Quynh Anh" userId="e994623f0e761c09" providerId="LiveId" clId="{7F19C71B-06AB-4E18-8C4F-CC329E0D14B7}" dt="2023-06-20T04:12:40.533" v="2" actId="1076"/>
        <pc:sldMkLst>
          <pc:docMk/>
          <pc:sldMk cId="2441851312" sldId="341"/>
        </pc:sldMkLst>
        <pc:spChg chg="mod">
          <ac:chgData name="Nguyen Quynh Anh" userId="e994623f0e761c09" providerId="LiveId" clId="{7F19C71B-06AB-4E18-8C4F-CC329E0D14B7}" dt="2023-06-20T04:12:40.533" v="2" actId="1076"/>
          <ac:spMkLst>
            <pc:docMk/>
            <pc:sldMk cId="2441851312" sldId="341"/>
            <ac:spMk id="11" creationId="{FCDDF2F8-CA41-FD65-4F3E-5AC03C033CD9}"/>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Chỗ dành sẵn cho Đầu trang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Chỗ dành sẵn cho Ngày tháng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26FA6F7-981B-4306-A3C9-CDEFCED4A818}" type="datetimeFigureOut">
              <a:rPr lang="en-US" smtClean="0"/>
              <a:t>6/20/2023</a:t>
            </a:fld>
            <a:endParaRPr lang="en-US"/>
          </a:p>
        </p:txBody>
      </p:sp>
      <p:sp>
        <p:nvSpPr>
          <p:cNvPr id="4" name="Chỗ dành sẵn cho Hình ảnh của Bản chiế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Chỗ dành sẵn cho Ghi ch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6" name="Chỗ dành sẵn cho Chân trang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Chỗ dành sẵn cho Số hiệu Bản chiế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4E48162-3531-44BF-926A-475EC8D15C2A}" type="slidenum">
              <a:rPr lang="en-US" smtClean="0"/>
              <a:t>‹#›</a:t>
            </a:fld>
            <a:endParaRPr lang="en-US"/>
          </a:p>
        </p:txBody>
      </p:sp>
    </p:spTree>
    <p:extLst>
      <p:ext uri="{BB962C8B-B14F-4D97-AF65-F5344CB8AC3E}">
        <p14:creationId xmlns:p14="http://schemas.microsoft.com/office/powerpoint/2010/main" val="376664848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êu đề Bản chiếu">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2A4B0240-9A18-27E1-839F-FDD9DE95B5F0}"/>
              </a:ext>
            </a:extLst>
          </p:cNvPr>
          <p:cNvSpPr>
            <a:spLocks noGrp="1"/>
          </p:cNvSpPr>
          <p:nvPr>
            <p:ph type="ctrTitle"/>
          </p:nvPr>
        </p:nvSpPr>
        <p:spPr>
          <a:xfrm>
            <a:off x="1524000" y="1122363"/>
            <a:ext cx="9144000" cy="2387600"/>
          </a:xfrm>
        </p:spPr>
        <p:txBody>
          <a:bodyPr anchor="b"/>
          <a:lstStyle>
            <a:lvl1pPr algn="ctr">
              <a:defRPr sz="6000"/>
            </a:lvl1pPr>
          </a:lstStyle>
          <a:p>
            <a:r>
              <a:rPr lang="vi-VN"/>
              <a:t>Bấm để sửa kiểu tiêu đề Bản cái</a:t>
            </a:r>
            <a:endParaRPr lang="en-US"/>
          </a:p>
        </p:txBody>
      </p:sp>
      <p:sp>
        <p:nvSpPr>
          <p:cNvPr id="3" name="Tiêu đề phụ 2">
            <a:extLst>
              <a:ext uri="{FF2B5EF4-FFF2-40B4-BE49-F238E27FC236}">
                <a16:creationId xmlns:a16="http://schemas.microsoft.com/office/drawing/2014/main" id="{2E7D40C9-B671-8BEE-A141-C0B21A67CAF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vi-VN"/>
              <a:t>Bấm để chỉnh sửa kiểu tiêu đề phụ của Bản cái</a:t>
            </a:r>
            <a:endParaRPr lang="en-US"/>
          </a:p>
        </p:txBody>
      </p:sp>
      <p:sp>
        <p:nvSpPr>
          <p:cNvPr id="4" name="Chỗ dành sẵn cho Ngày tháng 3">
            <a:extLst>
              <a:ext uri="{FF2B5EF4-FFF2-40B4-BE49-F238E27FC236}">
                <a16:creationId xmlns:a16="http://schemas.microsoft.com/office/drawing/2014/main" id="{2AAEE3CA-76E6-2B70-8D94-D3E72FD399D8}"/>
              </a:ext>
            </a:extLst>
          </p:cNvPr>
          <p:cNvSpPr>
            <a:spLocks noGrp="1"/>
          </p:cNvSpPr>
          <p:nvPr>
            <p:ph type="dt" sz="half" idx="10"/>
          </p:nvPr>
        </p:nvSpPr>
        <p:spPr/>
        <p:txBody>
          <a:bodyPr/>
          <a:lstStyle/>
          <a:p>
            <a:fld id="{39B69527-F43F-48D7-B9AA-2C44688421DA}" type="datetimeFigureOut">
              <a:rPr lang="en-US" smtClean="0"/>
              <a:t>6/20/2023</a:t>
            </a:fld>
            <a:endParaRPr lang="en-US"/>
          </a:p>
        </p:txBody>
      </p:sp>
      <p:sp>
        <p:nvSpPr>
          <p:cNvPr id="5" name="Chỗ dành sẵn cho Chân trang 4">
            <a:extLst>
              <a:ext uri="{FF2B5EF4-FFF2-40B4-BE49-F238E27FC236}">
                <a16:creationId xmlns:a16="http://schemas.microsoft.com/office/drawing/2014/main" id="{816BD5AB-E07E-59BA-B493-6B77B1C0619C}"/>
              </a:ext>
            </a:extLst>
          </p:cNvPr>
          <p:cNvSpPr>
            <a:spLocks noGrp="1"/>
          </p:cNvSpPr>
          <p:nvPr>
            <p:ph type="ftr" sz="quarter" idx="11"/>
          </p:nvPr>
        </p:nvSpPr>
        <p:spPr/>
        <p:txBody>
          <a:bodyPr/>
          <a:lstStyle/>
          <a:p>
            <a:endParaRPr lang="en-US"/>
          </a:p>
        </p:txBody>
      </p:sp>
      <p:sp>
        <p:nvSpPr>
          <p:cNvPr id="6" name="Chỗ dành sẵn cho Số hiệu Bản chiếu 5">
            <a:extLst>
              <a:ext uri="{FF2B5EF4-FFF2-40B4-BE49-F238E27FC236}">
                <a16:creationId xmlns:a16="http://schemas.microsoft.com/office/drawing/2014/main" id="{24380BF2-E076-025C-6CC0-06E35D19DE93}"/>
              </a:ext>
            </a:extLst>
          </p:cNvPr>
          <p:cNvSpPr>
            <a:spLocks noGrp="1"/>
          </p:cNvSpPr>
          <p:nvPr>
            <p:ph type="sldNum" sz="quarter" idx="12"/>
          </p:nvPr>
        </p:nvSpPr>
        <p:spPr/>
        <p:txBody>
          <a:bodyPr/>
          <a:lstStyle/>
          <a:p>
            <a:fld id="{7A944B46-2666-4F8B-B873-E55DA08ECFA0}" type="slidenum">
              <a:rPr lang="en-US" smtClean="0"/>
              <a:t>‹#›</a:t>
            </a:fld>
            <a:endParaRPr lang="en-US"/>
          </a:p>
        </p:txBody>
      </p:sp>
    </p:spTree>
    <p:extLst>
      <p:ext uri="{BB962C8B-B14F-4D97-AF65-F5344CB8AC3E}">
        <p14:creationId xmlns:p14="http://schemas.microsoft.com/office/powerpoint/2010/main" val="1699188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êu đề và Văn bản Dọc">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2E86046F-9F22-9A3F-4ADD-8716DA774DF3}"/>
              </a:ext>
            </a:extLst>
          </p:cNvPr>
          <p:cNvSpPr>
            <a:spLocks noGrp="1"/>
          </p:cNvSpPr>
          <p:nvPr>
            <p:ph type="title"/>
          </p:nvPr>
        </p:nvSpPr>
        <p:spPr/>
        <p:txBody>
          <a:bodyPr/>
          <a:lstStyle/>
          <a:p>
            <a:r>
              <a:rPr lang="vi-VN"/>
              <a:t>Bấm để sửa kiểu tiêu đề Bản cái</a:t>
            </a:r>
            <a:endParaRPr lang="en-US"/>
          </a:p>
        </p:txBody>
      </p:sp>
      <p:sp>
        <p:nvSpPr>
          <p:cNvPr id="3" name="Chỗ dành sẵn cho Văn bản Dọc 2">
            <a:extLst>
              <a:ext uri="{FF2B5EF4-FFF2-40B4-BE49-F238E27FC236}">
                <a16:creationId xmlns:a16="http://schemas.microsoft.com/office/drawing/2014/main" id="{123B7562-1493-5435-60CD-71C52A27C5D3}"/>
              </a:ext>
            </a:extLst>
          </p:cNvPr>
          <p:cNvSpPr>
            <a:spLocks noGrp="1"/>
          </p:cNvSpPr>
          <p:nvPr>
            <p:ph type="body" orient="vert" idx="1"/>
          </p:nvPr>
        </p:nvSpPr>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gày tháng 3">
            <a:extLst>
              <a:ext uri="{FF2B5EF4-FFF2-40B4-BE49-F238E27FC236}">
                <a16:creationId xmlns:a16="http://schemas.microsoft.com/office/drawing/2014/main" id="{CDF7218A-AA53-91D1-BFE3-9F6475F1AB43}"/>
              </a:ext>
            </a:extLst>
          </p:cNvPr>
          <p:cNvSpPr>
            <a:spLocks noGrp="1"/>
          </p:cNvSpPr>
          <p:nvPr>
            <p:ph type="dt" sz="half" idx="10"/>
          </p:nvPr>
        </p:nvSpPr>
        <p:spPr/>
        <p:txBody>
          <a:bodyPr/>
          <a:lstStyle/>
          <a:p>
            <a:fld id="{39B69527-F43F-48D7-B9AA-2C44688421DA}" type="datetimeFigureOut">
              <a:rPr lang="en-US" smtClean="0"/>
              <a:t>6/20/2023</a:t>
            </a:fld>
            <a:endParaRPr lang="en-US"/>
          </a:p>
        </p:txBody>
      </p:sp>
      <p:sp>
        <p:nvSpPr>
          <p:cNvPr id="5" name="Chỗ dành sẵn cho Chân trang 4">
            <a:extLst>
              <a:ext uri="{FF2B5EF4-FFF2-40B4-BE49-F238E27FC236}">
                <a16:creationId xmlns:a16="http://schemas.microsoft.com/office/drawing/2014/main" id="{0D6390CD-58E8-F466-9000-E08B286578FC}"/>
              </a:ext>
            </a:extLst>
          </p:cNvPr>
          <p:cNvSpPr>
            <a:spLocks noGrp="1"/>
          </p:cNvSpPr>
          <p:nvPr>
            <p:ph type="ftr" sz="quarter" idx="11"/>
          </p:nvPr>
        </p:nvSpPr>
        <p:spPr/>
        <p:txBody>
          <a:bodyPr/>
          <a:lstStyle/>
          <a:p>
            <a:endParaRPr lang="en-US"/>
          </a:p>
        </p:txBody>
      </p:sp>
      <p:sp>
        <p:nvSpPr>
          <p:cNvPr id="6" name="Chỗ dành sẵn cho Số hiệu Bản chiếu 5">
            <a:extLst>
              <a:ext uri="{FF2B5EF4-FFF2-40B4-BE49-F238E27FC236}">
                <a16:creationId xmlns:a16="http://schemas.microsoft.com/office/drawing/2014/main" id="{360412F9-34DA-032B-1517-295AF2F07D85}"/>
              </a:ext>
            </a:extLst>
          </p:cNvPr>
          <p:cNvSpPr>
            <a:spLocks noGrp="1"/>
          </p:cNvSpPr>
          <p:nvPr>
            <p:ph type="sldNum" sz="quarter" idx="12"/>
          </p:nvPr>
        </p:nvSpPr>
        <p:spPr/>
        <p:txBody>
          <a:bodyPr/>
          <a:lstStyle/>
          <a:p>
            <a:fld id="{7A944B46-2666-4F8B-B873-E55DA08ECFA0}" type="slidenum">
              <a:rPr lang="en-US" smtClean="0"/>
              <a:t>‹#›</a:t>
            </a:fld>
            <a:endParaRPr lang="en-US"/>
          </a:p>
        </p:txBody>
      </p:sp>
    </p:spTree>
    <p:extLst>
      <p:ext uri="{BB962C8B-B14F-4D97-AF65-F5344CB8AC3E}">
        <p14:creationId xmlns:p14="http://schemas.microsoft.com/office/powerpoint/2010/main" val="16555824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êu đề Dọc và Văn bản">
    <p:spTree>
      <p:nvGrpSpPr>
        <p:cNvPr id="1" name=""/>
        <p:cNvGrpSpPr/>
        <p:nvPr/>
      </p:nvGrpSpPr>
      <p:grpSpPr>
        <a:xfrm>
          <a:off x="0" y="0"/>
          <a:ext cx="0" cy="0"/>
          <a:chOff x="0" y="0"/>
          <a:chExt cx="0" cy="0"/>
        </a:xfrm>
      </p:grpSpPr>
      <p:sp>
        <p:nvSpPr>
          <p:cNvPr id="2" name="Tiêu đề Dọc 1">
            <a:extLst>
              <a:ext uri="{FF2B5EF4-FFF2-40B4-BE49-F238E27FC236}">
                <a16:creationId xmlns:a16="http://schemas.microsoft.com/office/drawing/2014/main" id="{123C474A-3C11-5504-20B6-C9BC5D639D6F}"/>
              </a:ext>
            </a:extLst>
          </p:cNvPr>
          <p:cNvSpPr>
            <a:spLocks noGrp="1"/>
          </p:cNvSpPr>
          <p:nvPr>
            <p:ph type="title" orient="vert"/>
          </p:nvPr>
        </p:nvSpPr>
        <p:spPr>
          <a:xfrm>
            <a:off x="8724900" y="365125"/>
            <a:ext cx="2628900" cy="5811838"/>
          </a:xfrm>
        </p:spPr>
        <p:txBody>
          <a:bodyPr vert="eaVert"/>
          <a:lstStyle/>
          <a:p>
            <a:r>
              <a:rPr lang="vi-VN"/>
              <a:t>Bấm để sửa kiểu tiêu đề Bản cái</a:t>
            </a:r>
            <a:endParaRPr lang="en-US"/>
          </a:p>
        </p:txBody>
      </p:sp>
      <p:sp>
        <p:nvSpPr>
          <p:cNvPr id="3" name="Chỗ dành sẵn cho Văn bản Dọc 2">
            <a:extLst>
              <a:ext uri="{FF2B5EF4-FFF2-40B4-BE49-F238E27FC236}">
                <a16:creationId xmlns:a16="http://schemas.microsoft.com/office/drawing/2014/main" id="{3848F407-7C20-A01A-0926-FD0FE5DBF8D0}"/>
              </a:ext>
            </a:extLst>
          </p:cNvPr>
          <p:cNvSpPr>
            <a:spLocks noGrp="1"/>
          </p:cNvSpPr>
          <p:nvPr>
            <p:ph type="body" orient="vert" idx="1"/>
          </p:nvPr>
        </p:nvSpPr>
        <p:spPr>
          <a:xfrm>
            <a:off x="838200" y="365125"/>
            <a:ext cx="7734300" cy="5811838"/>
          </a:xfrm>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gày tháng 3">
            <a:extLst>
              <a:ext uri="{FF2B5EF4-FFF2-40B4-BE49-F238E27FC236}">
                <a16:creationId xmlns:a16="http://schemas.microsoft.com/office/drawing/2014/main" id="{A24A1C94-292D-F4D9-B30E-764A5BA26789}"/>
              </a:ext>
            </a:extLst>
          </p:cNvPr>
          <p:cNvSpPr>
            <a:spLocks noGrp="1"/>
          </p:cNvSpPr>
          <p:nvPr>
            <p:ph type="dt" sz="half" idx="10"/>
          </p:nvPr>
        </p:nvSpPr>
        <p:spPr/>
        <p:txBody>
          <a:bodyPr/>
          <a:lstStyle/>
          <a:p>
            <a:fld id="{39B69527-F43F-48D7-B9AA-2C44688421DA}" type="datetimeFigureOut">
              <a:rPr lang="en-US" smtClean="0"/>
              <a:t>6/20/2023</a:t>
            </a:fld>
            <a:endParaRPr lang="en-US"/>
          </a:p>
        </p:txBody>
      </p:sp>
      <p:sp>
        <p:nvSpPr>
          <p:cNvPr id="5" name="Chỗ dành sẵn cho Chân trang 4">
            <a:extLst>
              <a:ext uri="{FF2B5EF4-FFF2-40B4-BE49-F238E27FC236}">
                <a16:creationId xmlns:a16="http://schemas.microsoft.com/office/drawing/2014/main" id="{4FEC82DB-6731-94CF-5366-D3D3E6A96CC7}"/>
              </a:ext>
            </a:extLst>
          </p:cNvPr>
          <p:cNvSpPr>
            <a:spLocks noGrp="1"/>
          </p:cNvSpPr>
          <p:nvPr>
            <p:ph type="ftr" sz="quarter" idx="11"/>
          </p:nvPr>
        </p:nvSpPr>
        <p:spPr/>
        <p:txBody>
          <a:bodyPr/>
          <a:lstStyle/>
          <a:p>
            <a:endParaRPr lang="en-US"/>
          </a:p>
        </p:txBody>
      </p:sp>
      <p:sp>
        <p:nvSpPr>
          <p:cNvPr id="6" name="Chỗ dành sẵn cho Số hiệu Bản chiếu 5">
            <a:extLst>
              <a:ext uri="{FF2B5EF4-FFF2-40B4-BE49-F238E27FC236}">
                <a16:creationId xmlns:a16="http://schemas.microsoft.com/office/drawing/2014/main" id="{5EFBA062-844B-5514-E7FD-77AE4E8CCDE8}"/>
              </a:ext>
            </a:extLst>
          </p:cNvPr>
          <p:cNvSpPr>
            <a:spLocks noGrp="1"/>
          </p:cNvSpPr>
          <p:nvPr>
            <p:ph type="sldNum" sz="quarter" idx="12"/>
          </p:nvPr>
        </p:nvSpPr>
        <p:spPr/>
        <p:txBody>
          <a:bodyPr/>
          <a:lstStyle/>
          <a:p>
            <a:fld id="{7A944B46-2666-4F8B-B873-E55DA08ECFA0}" type="slidenum">
              <a:rPr lang="en-US" smtClean="0"/>
              <a:t>‹#›</a:t>
            </a:fld>
            <a:endParaRPr lang="en-US"/>
          </a:p>
        </p:txBody>
      </p:sp>
    </p:spTree>
    <p:extLst>
      <p:ext uri="{BB962C8B-B14F-4D97-AF65-F5344CB8AC3E}">
        <p14:creationId xmlns:p14="http://schemas.microsoft.com/office/powerpoint/2010/main" val="2297592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 slide layout">
    <p:bg>
      <p:bgPr>
        <a:gradFill>
          <a:gsLst>
            <a:gs pos="0">
              <a:schemeClr val="accent1">
                <a:lumMod val="5000"/>
                <a:lumOff val="95000"/>
              </a:schemeClr>
            </a:gs>
            <a:gs pos="37000">
              <a:schemeClr val="accent4">
                <a:lumMod val="30000"/>
                <a:lumOff val="70000"/>
              </a:schemeClr>
            </a:gs>
            <a:gs pos="67000">
              <a:schemeClr val="accent4">
                <a:lumMod val="45000"/>
                <a:lumOff val="55000"/>
              </a:schemeClr>
            </a:gs>
            <a:gs pos="100000">
              <a:schemeClr val="accent4"/>
            </a:gs>
          </a:gsLst>
          <a:lin ang="16200000" scaled="1"/>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311251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End slide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10581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êu đề và Nội dung">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CBDE63C2-9E51-5135-258C-BFF249E7822B}"/>
              </a:ext>
            </a:extLst>
          </p:cNvPr>
          <p:cNvSpPr>
            <a:spLocks noGrp="1"/>
          </p:cNvSpPr>
          <p:nvPr>
            <p:ph type="title"/>
          </p:nvPr>
        </p:nvSpPr>
        <p:spPr/>
        <p:txBody>
          <a:bodyPr/>
          <a:lstStyle/>
          <a:p>
            <a:r>
              <a:rPr lang="vi-VN"/>
              <a:t>Bấm để sửa kiểu tiêu đề Bản cái</a:t>
            </a:r>
            <a:endParaRPr lang="en-US"/>
          </a:p>
        </p:txBody>
      </p:sp>
      <p:sp>
        <p:nvSpPr>
          <p:cNvPr id="3" name="Chỗ dành sẵn cho Nội dung 2">
            <a:extLst>
              <a:ext uri="{FF2B5EF4-FFF2-40B4-BE49-F238E27FC236}">
                <a16:creationId xmlns:a16="http://schemas.microsoft.com/office/drawing/2014/main" id="{E2F0381D-3D78-72D8-B420-68C6B46BC26D}"/>
              </a:ext>
            </a:extLst>
          </p:cNvPr>
          <p:cNvSpPr>
            <a:spLocks noGrp="1"/>
          </p:cNvSpPr>
          <p:nvPr>
            <p:ph idx="1"/>
          </p:nvPr>
        </p:nvSpPr>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gày tháng 3">
            <a:extLst>
              <a:ext uri="{FF2B5EF4-FFF2-40B4-BE49-F238E27FC236}">
                <a16:creationId xmlns:a16="http://schemas.microsoft.com/office/drawing/2014/main" id="{E190FAB0-70A5-34C2-7607-4E5F1991C1A3}"/>
              </a:ext>
            </a:extLst>
          </p:cNvPr>
          <p:cNvSpPr>
            <a:spLocks noGrp="1"/>
          </p:cNvSpPr>
          <p:nvPr>
            <p:ph type="dt" sz="half" idx="10"/>
          </p:nvPr>
        </p:nvSpPr>
        <p:spPr/>
        <p:txBody>
          <a:bodyPr/>
          <a:lstStyle/>
          <a:p>
            <a:fld id="{39B69527-F43F-48D7-B9AA-2C44688421DA}" type="datetimeFigureOut">
              <a:rPr lang="en-US" smtClean="0"/>
              <a:t>6/20/2023</a:t>
            </a:fld>
            <a:endParaRPr lang="en-US"/>
          </a:p>
        </p:txBody>
      </p:sp>
      <p:sp>
        <p:nvSpPr>
          <p:cNvPr id="5" name="Chỗ dành sẵn cho Chân trang 4">
            <a:extLst>
              <a:ext uri="{FF2B5EF4-FFF2-40B4-BE49-F238E27FC236}">
                <a16:creationId xmlns:a16="http://schemas.microsoft.com/office/drawing/2014/main" id="{CB1C2BC5-6612-0C44-B5EF-7240BC698C99}"/>
              </a:ext>
            </a:extLst>
          </p:cNvPr>
          <p:cNvSpPr>
            <a:spLocks noGrp="1"/>
          </p:cNvSpPr>
          <p:nvPr>
            <p:ph type="ftr" sz="quarter" idx="11"/>
          </p:nvPr>
        </p:nvSpPr>
        <p:spPr/>
        <p:txBody>
          <a:bodyPr/>
          <a:lstStyle/>
          <a:p>
            <a:endParaRPr lang="en-US"/>
          </a:p>
        </p:txBody>
      </p:sp>
      <p:sp>
        <p:nvSpPr>
          <p:cNvPr id="6" name="Chỗ dành sẵn cho Số hiệu Bản chiếu 5">
            <a:extLst>
              <a:ext uri="{FF2B5EF4-FFF2-40B4-BE49-F238E27FC236}">
                <a16:creationId xmlns:a16="http://schemas.microsoft.com/office/drawing/2014/main" id="{109D850B-9FBE-42BA-D52B-3095B754034D}"/>
              </a:ext>
            </a:extLst>
          </p:cNvPr>
          <p:cNvSpPr>
            <a:spLocks noGrp="1"/>
          </p:cNvSpPr>
          <p:nvPr>
            <p:ph type="sldNum" sz="quarter" idx="12"/>
          </p:nvPr>
        </p:nvSpPr>
        <p:spPr/>
        <p:txBody>
          <a:bodyPr/>
          <a:lstStyle/>
          <a:p>
            <a:fld id="{7A944B46-2666-4F8B-B873-E55DA08ECFA0}" type="slidenum">
              <a:rPr lang="en-US" smtClean="0"/>
              <a:t>‹#›</a:t>
            </a:fld>
            <a:endParaRPr lang="en-US"/>
          </a:p>
        </p:txBody>
      </p:sp>
    </p:spTree>
    <p:extLst>
      <p:ext uri="{BB962C8B-B14F-4D97-AF65-F5344CB8AC3E}">
        <p14:creationId xmlns:p14="http://schemas.microsoft.com/office/powerpoint/2010/main" val="39068117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Đầu trang của Phần">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D0106A11-9DDA-705B-FFB5-9422E4743AAF}"/>
              </a:ext>
            </a:extLst>
          </p:cNvPr>
          <p:cNvSpPr>
            <a:spLocks noGrp="1"/>
          </p:cNvSpPr>
          <p:nvPr>
            <p:ph type="title"/>
          </p:nvPr>
        </p:nvSpPr>
        <p:spPr>
          <a:xfrm>
            <a:off x="831850" y="1709738"/>
            <a:ext cx="10515600" cy="2852737"/>
          </a:xfrm>
        </p:spPr>
        <p:txBody>
          <a:bodyPr anchor="b"/>
          <a:lstStyle>
            <a:lvl1pPr>
              <a:defRPr sz="6000"/>
            </a:lvl1pPr>
          </a:lstStyle>
          <a:p>
            <a:r>
              <a:rPr lang="vi-VN"/>
              <a:t>Bấm để sửa kiểu tiêu đề Bản cái</a:t>
            </a:r>
            <a:endParaRPr lang="en-US"/>
          </a:p>
        </p:txBody>
      </p:sp>
      <p:sp>
        <p:nvSpPr>
          <p:cNvPr id="3" name="Chỗ dành sẵn cho Văn bản 2">
            <a:extLst>
              <a:ext uri="{FF2B5EF4-FFF2-40B4-BE49-F238E27FC236}">
                <a16:creationId xmlns:a16="http://schemas.microsoft.com/office/drawing/2014/main" id="{BE8F8936-A846-E5B0-9FE3-0FF8CB9AEA0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vi-VN"/>
              <a:t>Bấm để chỉnh sửa kiểu văn bản của Bản cái</a:t>
            </a:r>
          </a:p>
        </p:txBody>
      </p:sp>
      <p:sp>
        <p:nvSpPr>
          <p:cNvPr id="4" name="Chỗ dành sẵn cho Ngày tháng 3">
            <a:extLst>
              <a:ext uri="{FF2B5EF4-FFF2-40B4-BE49-F238E27FC236}">
                <a16:creationId xmlns:a16="http://schemas.microsoft.com/office/drawing/2014/main" id="{9F744896-B9D1-2214-7962-8485F82342E1}"/>
              </a:ext>
            </a:extLst>
          </p:cNvPr>
          <p:cNvSpPr>
            <a:spLocks noGrp="1"/>
          </p:cNvSpPr>
          <p:nvPr>
            <p:ph type="dt" sz="half" idx="10"/>
          </p:nvPr>
        </p:nvSpPr>
        <p:spPr/>
        <p:txBody>
          <a:bodyPr/>
          <a:lstStyle/>
          <a:p>
            <a:fld id="{39B69527-F43F-48D7-B9AA-2C44688421DA}" type="datetimeFigureOut">
              <a:rPr lang="en-US" smtClean="0"/>
              <a:t>6/20/2023</a:t>
            </a:fld>
            <a:endParaRPr lang="en-US"/>
          </a:p>
        </p:txBody>
      </p:sp>
      <p:sp>
        <p:nvSpPr>
          <p:cNvPr id="5" name="Chỗ dành sẵn cho Chân trang 4">
            <a:extLst>
              <a:ext uri="{FF2B5EF4-FFF2-40B4-BE49-F238E27FC236}">
                <a16:creationId xmlns:a16="http://schemas.microsoft.com/office/drawing/2014/main" id="{C164850E-F054-7A52-E095-9510AF5D9781}"/>
              </a:ext>
            </a:extLst>
          </p:cNvPr>
          <p:cNvSpPr>
            <a:spLocks noGrp="1"/>
          </p:cNvSpPr>
          <p:nvPr>
            <p:ph type="ftr" sz="quarter" idx="11"/>
          </p:nvPr>
        </p:nvSpPr>
        <p:spPr/>
        <p:txBody>
          <a:bodyPr/>
          <a:lstStyle/>
          <a:p>
            <a:endParaRPr lang="en-US"/>
          </a:p>
        </p:txBody>
      </p:sp>
      <p:sp>
        <p:nvSpPr>
          <p:cNvPr id="6" name="Chỗ dành sẵn cho Số hiệu Bản chiếu 5">
            <a:extLst>
              <a:ext uri="{FF2B5EF4-FFF2-40B4-BE49-F238E27FC236}">
                <a16:creationId xmlns:a16="http://schemas.microsoft.com/office/drawing/2014/main" id="{BA76738F-4773-CCB9-247B-A5C6C5363DE3}"/>
              </a:ext>
            </a:extLst>
          </p:cNvPr>
          <p:cNvSpPr>
            <a:spLocks noGrp="1"/>
          </p:cNvSpPr>
          <p:nvPr>
            <p:ph type="sldNum" sz="quarter" idx="12"/>
          </p:nvPr>
        </p:nvSpPr>
        <p:spPr/>
        <p:txBody>
          <a:bodyPr/>
          <a:lstStyle/>
          <a:p>
            <a:fld id="{7A944B46-2666-4F8B-B873-E55DA08ECFA0}" type="slidenum">
              <a:rPr lang="en-US" smtClean="0"/>
              <a:t>‹#›</a:t>
            </a:fld>
            <a:endParaRPr lang="en-US"/>
          </a:p>
        </p:txBody>
      </p:sp>
    </p:spTree>
    <p:extLst>
      <p:ext uri="{BB962C8B-B14F-4D97-AF65-F5344CB8AC3E}">
        <p14:creationId xmlns:p14="http://schemas.microsoft.com/office/powerpoint/2010/main" val="28149290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Hai Nội dung">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9722563E-29E7-3C71-4140-75306950E12F}"/>
              </a:ext>
            </a:extLst>
          </p:cNvPr>
          <p:cNvSpPr>
            <a:spLocks noGrp="1"/>
          </p:cNvSpPr>
          <p:nvPr>
            <p:ph type="title"/>
          </p:nvPr>
        </p:nvSpPr>
        <p:spPr/>
        <p:txBody>
          <a:bodyPr/>
          <a:lstStyle/>
          <a:p>
            <a:r>
              <a:rPr lang="vi-VN"/>
              <a:t>Bấm để sửa kiểu tiêu đề Bản cái</a:t>
            </a:r>
            <a:endParaRPr lang="en-US"/>
          </a:p>
        </p:txBody>
      </p:sp>
      <p:sp>
        <p:nvSpPr>
          <p:cNvPr id="3" name="Chỗ dành sẵn cho Nội dung 2">
            <a:extLst>
              <a:ext uri="{FF2B5EF4-FFF2-40B4-BE49-F238E27FC236}">
                <a16:creationId xmlns:a16="http://schemas.microsoft.com/office/drawing/2014/main" id="{49B45411-6854-0EBF-8AAC-743E4B898152}"/>
              </a:ext>
            </a:extLst>
          </p:cNvPr>
          <p:cNvSpPr>
            <a:spLocks noGrp="1"/>
          </p:cNvSpPr>
          <p:nvPr>
            <p:ph sz="half" idx="1"/>
          </p:nvPr>
        </p:nvSpPr>
        <p:spPr>
          <a:xfrm>
            <a:off x="838200" y="1825625"/>
            <a:ext cx="5181600" cy="435133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ội dung 3">
            <a:extLst>
              <a:ext uri="{FF2B5EF4-FFF2-40B4-BE49-F238E27FC236}">
                <a16:creationId xmlns:a16="http://schemas.microsoft.com/office/drawing/2014/main" id="{28558A86-4F81-452D-3455-E516DAFC7F3D}"/>
              </a:ext>
            </a:extLst>
          </p:cNvPr>
          <p:cNvSpPr>
            <a:spLocks noGrp="1"/>
          </p:cNvSpPr>
          <p:nvPr>
            <p:ph sz="half" idx="2"/>
          </p:nvPr>
        </p:nvSpPr>
        <p:spPr>
          <a:xfrm>
            <a:off x="6172200" y="1825625"/>
            <a:ext cx="5181600" cy="435133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Chỗ dành sẵn cho Ngày tháng 4">
            <a:extLst>
              <a:ext uri="{FF2B5EF4-FFF2-40B4-BE49-F238E27FC236}">
                <a16:creationId xmlns:a16="http://schemas.microsoft.com/office/drawing/2014/main" id="{0CBAAC4A-D536-DA8F-4B3A-5836665A9782}"/>
              </a:ext>
            </a:extLst>
          </p:cNvPr>
          <p:cNvSpPr>
            <a:spLocks noGrp="1"/>
          </p:cNvSpPr>
          <p:nvPr>
            <p:ph type="dt" sz="half" idx="10"/>
          </p:nvPr>
        </p:nvSpPr>
        <p:spPr/>
        <p:txBody>
          <a:bodyPr/>
          <a:lstStyle/>
          <a:p>
            <a:fld id="{39B69527-F43F-48D7-B9AA-2C44688421DA}" type="datetimeFigureOut">
              <a:rPr lang="en-US" smtClean="0"/>
              <a:t>6/20/2023</a:t>
            </a:fld>
            <a:endParaRPr lang="en-US"/>
          </a:p>
        </p:txBody>
      </p:sp>
      <p:sp>
        <p:nvSpPr>
          <p:cNvPr id="6" name="Chỗ dành sẵn cho Chân trang 5">
            <a:extLst>
              <a:ext uri="{FF2B5EF4-FFF2-40B4-BE49-F238E27FC236}">
                <a16:creationId xmlns:a16="http://schemas.microsoft.com/office/drawing/2014/main" id="{CD48BEA1-0583-C00E-F0B2-8D98EFA65D8B}"/>
              </a:ext>
            </a:extLst>
          </p:cNvPr>
          <p:cNvSpPr>
            <a:spLocks noGrp="1"/>
          </p:cNvSpPr>
          <p:nvPr>
            <p:ph type="ftr" sz="quarter" idx="11"/>
          </p:nvPr>
        </p:nvSpPr>
        <p:spPr/>
        <p:txBody>
          <a:bodyPr/>
          <a:lstStyle/>
          <a:p>
            <a:endParaRPr lang="en-US"/>
          </a:p>
        </p:txBody>
      </p:sp>
      <p:sp>
        <p:nvSpPr>
          <p:cNvPr id="7" name="Chỗ dành sẵn cho Số hiệu Bản chiếu 6">
            <a:extLst>
              <a:ext uri="{FF2B5EF4-FFF2-40B4-BE49-F238E27FC236}">
                <a16:creationId xmlns:a16="http://schemas.microsoft.com/office/drawing/2014/main" id="{3CB2C6DF-A0A6-1111-C687-281A5A6676EB}"/>
              </a:ext>
            </a:extLst>
          </p:cNvPr>
          <p:cNvSpPr>
            <a:spLocks noGrp="1"/>
          </p:cNvSpPr>
          <p:nvPr>
            <p:ph type="sldNum" sz="quarter" idx="12"/>
          </p:nvPr>
        </p:nvSpPr>
        <p:spPr/>
        <p:txBody>
          <a:bodyPr/>
          <a:lstStyle/>
          <a:p>
            <a:fld id="{7A944B46-2666-4F8B-B873-E55DA08ECFA0}" type="slidenum">
              <a:rPr lang="en-US" smtClean="0"/>
              <a:t>‹#›</a:t>
            </a:fld>
            <a:endParaRPr lang="en-US"/>
          </a:p>
        </p:txBody>
      </p:sp>
    </p:spTree>
    <p:extLst>
      <p:ext uri="{BB962C8B-B14F-4D97-AF65-F5344CB8AC3E}">
        <p14:creationId xmlns:p14="http://schemas.microsoft.com/office/powerpoint/2010/main" val="15216665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hép so sán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46DB5F10-E9B1-43D0-A1A3-D8F6BCB33E5F}"/>
              </a:ext>
            </a:extLst>
          </p:cNvPr>
          <p:cNvSpPr>
            <a:spLocks noGrp="1"/>
          </p:cNvSpPr>
          <p:nvPr>
            <p:ph type="title"/>
          </p:nvPr>
        </p:nvSpPr>
        <p:spPr>
          <a:xfrm>
            <a:off x="839788" y="365125"/>
            <a:ext cx="10515600" cy="1325563"/>
          </a:xfrm>
        </p:spPr>
        <p:txBody>
          <a:bodyPr/>
          <a:lstStyle/>
          <a:p>
            <a:r>
              <a:rPr lang="vi-VN"/>
              <a:t>Bấm để sửa kiểu tiêu đề Bản cái</a:t>
            </a:r>
            <a:endParaRPr lang="en-US"/>
          </a:p>
        </p:txBody>
      </p:sp>
      <p:sp>
        <p:nvSpPr>
          <p:cNvPr id="3" name="Chỗ dành sẵn cho Văn bản 2">
            <a:extLst>
              <a:ext uri="{FF2B5EF4-FFF2-40B4-BE49-F238E27FC236}">
                <a16:creationId xmlns:a16="http://schemas.microsoft.com/office/drawing/2014/main" id="{6D8AF634-A706-3DE5-4158-7222F375C85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4" name="Chỗ dành sẵn cho Nội dung 3">
            <a:extLst>
              <a:ext uri="{FF2B5EF4-FFF2-40B4-BE49-F238E27FC236}">
                <a16:creationId xmlns:a16="http://schemas.microsoft.com/office/drawing/2014/main" id="{09BCEBB1-965B-7D83-83D6-E12A86A69F51}"/>
              </a:ext>
            </a:extLst>
          </p:cNvPr>
          <p:cNvSpPr>
            <a:spLocks noGrp="1"/>
          </p:cNvSpPr>
          <p:nvPr>
            <p:ph sz="half" idx="2"/>
          </p:nvPr>
        </p:nvSpPr>
        <p:spPr>
          <a:xfrm>
            <a:off x="839788" y="2505075"/>
            <a:ext cx="5157787" cy="368458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Chỗ dành sẵn cho Văn bản 4">
            <a:extLst>
              <a:ext uri="{FF2B5EF4-FFF2-40B4-BE49-F238E27FC236}">
                <a16:creationId xmlns:a16="http://schemas.microsoft.com/office/drawing/2014/main" id="{D4245144-5B65-683A-7304-D1623DD6CD7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6" name="Chỗ dành sẵn cho Nội dung 5">
            <a:extLst>
              <a:ext uri="{FF2B5EF4-FFF2-40B4-BE49-F238E27FC236}">
                <a16:creationId xmlns:a16="http://schemas.microsoft.com/office/drawing/2014/main" id="{FB6FCAD6-B351-DC9D-98EB-5CEDFA15ADC5}"/>
              </a:ext>
            </a:extLst>
          </p:cNvPr>
          <p:cNvSpPr>
            <a:spLocks noGrp="1"/>
          </p:cNvSpPr>
          <p:nvPr>
            <p:ph sz="quarter" idx="4"/>
          </p:nvPr>
        </p:nvSpPr>
        <p:spPr>
          <a:xfrm>
            <a:off x="6172200" y="2505075"/>
            <a:ext cx="5183188" cy="368458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7" name="Chỗ dành sẵn cho Ngày tháng 6">
            <a:extLst>
              <a:ext uri="{FF2B5EF4-FFF2-40B4-BE49-F238E27FC236}">
                <a16:creationId xmlns:a16="http://schemas.microsoft.com/office/drawing/2014/main" id="{F1EB6B3B-03A3-E29D-913D-9D8076534D7E}"/>
              </a:ext>
            </a:extLst>
          </p:cNvPr>
          <p:cNvSpPr>
            <a:spLocks noGrp="1"/>
          </p:cNvSpPr>
          <p:nvPr>
            <p:ph type="dt" sz="half" idx="10"/>
          </p:nvPr>
        </p:nvSpPr>
        <p:spPr/>
        <p:txBody>
          <a:bodyPr/>
          <a:lstStyle/>
          <a:p>
            <a:fld id="{39B69527-F43F-48D7-B9AA-2C44688421DA}" type="datetimeFigureOut">
              <a:rPr lang="en-US" smtClean="0"/>
              <a:t>6/20/2023</a:t>
            </a:fld>
            <a:endParaRPr lang="en-US"/>
          </a:p>
        </p:txBody>
      </p:sp>
      <p:sp>
        <p:nvSpPr>
          <p:cNvPr id="8" name="Chỗ dành sẵn cho Chân trang 7">
            <a:extLst>
              <a:ext uri="{FF2B5EF4-FFF2-40B4-BE49-F238E27FC236}">
                <a16:creationId xmlns:a16="http://schemas.microsoft.com/office/drawing/2014/main" id="{1F9A8336-02D2-795B-A4DC-6C84279E2B96}"/>
              </a:ext>
            </a:extLst>
          </p:cNvPr>
          <p:cNvSpPr>
            <a:spLocks noGrp="1"/>
          </p:cNvSpPr>
          <p:nvPr>
            <p:ph type="ftr" sz="quarter" idx="11"/>
          </p:nvPr>
        </p:nvSpPr>
        <p:spPr/>
        <p:txBody>
          <a:bodyPr/>
          <a:lstStyle/>
          <a:p>
            <a:endParaRPr lang="en-US"/>
          </a:p>
        </p:txBody>
      </p:sp>
      <p:sp>
        <p:nvSpPr>
          <p:cNvPr id="9" name="Chỗ dành sẵn cho Số hiệu Bản chiếu 8">
            <a:extLst>
              <a:ext uri="{FF2B5EF4-FFF2-40B4-BE49-F238E27FC236}">
                <a16:creationId xmlns:a16="http://schemas.microsoft.com/office/drawing/2014/main" id="{6A0A6313-4A2D-EB94-9D60-A2A053281A2D}"/>
              </a:ext>
            </a:extLst>
          </p:cNvPr>
          <p:cNvSpPr>
            <a:spLocks noGrp="1"/>
          </p:cNvSpPr>
          <p:nvPr>
            <p:ph type="sldNum" sz="quarter" idx="12"/>
          </p:nvPr>
        </p:nvSpPr>
        <p:spPr/>
        <p:txBody>
          <a:bodyPr/>
          <a:lstStyle/>
          <a:p>
            <a:fld id="{7A944B46-2666-4F8B-B873-E55DA08ECFA0}" type="slidenum">
              <a:rPr lang="en-US" smtClean="0"/>
              <a:t>‹#›</a:t>
            </a:fld>
            <a:endParaRPr lang="en-US"/>
          </a:p>
        </p:txBody>
      </p:sp>
    </p:spTree>
    <p:extLst>
      <p:ext uri="{BB962C8B-B14F-4D97-AF65-F5344CB8AC3E}">
        <p14:creationId xmlns:p14="http://schemas.microsoft.com/office/powerpoint/2010/main" val="33761822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Chỉ Tiêu đề">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D09D6051-B533-7096-1223-5670281ADB0E}"/>
              </a:ext>
            </a:extLst>
          </p:cNvPr>
          <p:cNvSpPr>
            <a:spLocks noGrp="1"/>
          </p:cNvSpPr>
          <p:nvPr>
            <p:ph type="title"/>
          </p:nvPr>
        </p:nvSpPr>
        <p:spPr/>
        <p:txBody>
          <a:bodyPr/>
          <a:lstStyle/>
          <a:p>
            <a:r>
              <a:rPr lang="vi-VN"/>
              <a:t>Bấm để sửa kiểu tiêu đề Bản cái</a:t>
            </a:r>
            <a:endParaRPr lang="en-US"/>
          </a:p>
        </p:txBody>
      </p:sp>
      <p:sp>
        <p:nvSpPr>
          <p:cNvPr id="3" name="Chỗ dành sẵn cho Ngày tháng 2">
            <a:extLst>
              <a:ext uri="{FF2B5EF4-FFF2-40B4-BE49-F238E27FC236}">
                <a16:creationId xmlns:a16="http://schemas.microsoft.com/office/drawing/2014/main" id="{D0933302-1872-3172-852F-2A254473FEC9}"/>
              </a:ext>
            </a:extLst>
          </p:cNvPr>
          <p:cNvSpPr>
            <a:spLocks noGrp="1"/>
          </p:cNvSpPr>
          <p:nvPr>
            <p:ph type="dt" sz="half" idx="10"/>
          </p:nvPr>
        </p:nvSpPr>
        <p:spPr/>
        <p:txBody>
          <a:bodyPr/>
          <a:lstStyle/>
          <a:p>
            <a:fld id="{39B69527-F43F-48D7-B9AA-2C44688421DA}" type="datetimeFigureOut">
              <a:rPr lang="en-US" smtClean="0"/>
              <a:t>6/20/2023</a:t>
            </a:fld>
            <a:endParaRPr lang="en-US"/>
          </a:p>
        </p:txBody>
      </p:sp>
      <p:sp>
        <p:nvSpPr>
          <p:cNvPr id="4" name="Chỗ dành sẵn cho Chân trang 3">
            <a:extLst>
              <a:ext uri="{FF2B5EF4-FFF2-40B4-BE49-F238E27FC236}">
                <a16:creationId xmlns:a16="http://schemas.microsoft.com/office/drawing/2014/main" id="{EEDEC672-D9D1-58E1-2BFE-D67E26D24FB3}"/>
              </a:ext>
            </a:extLst>
          </p:cNvPr>
          <p:cNvSpPr>
            <a:spLocks noGrp="1"/>
          </p:cNvSpPr>
          <p:nvPr>
            <p:ph type="ftr" sz="quarter" idx="11"/>
          </p:nvPr>
        </p:nvSpPr>
        <p:spPr/>
        <p:txBody>
          <a:bodyPr/>
          <a:lstStyle/>
          <a:p>
            <a:endParaRPr lang="en-US"/>
          </a:p>
        </p:txBody>
      </p:sp>
      <p:sp>
        <p:nvSpPr>
          <p:cNvPr id="5" name="Chỗ dành sẵn cho Số hiệu Bản chiếu 4">
            <a:extLst>
              <a:ext uri="{FF2B5EF4-FFF2-40B4-BE49-F238E27FC236}">
                <a16:creationId xmlns:a16="http://schemas.microsoft.com/office/drawing/2014/main" id="{951147DA-02C1-6DE7-A68C-9D802F7EA935}"/>
              </a:ext>
            </a:extLst>
          </p:cNvPr>
          <p:cNvSpPr>
            <a:spLocks noGrp="1"/>
          </p:cNvSpPr>
          <p:nvPr>
            <p:ph type="sldNum" sz="quarter" idx="12"/>
          </p:nvPr>
        </p:nvSpPr>
        <p:spPr/>
        <p:txBody>
          <a:bodyPr/>
          <a:lstStyle/>
          <a:p>
            <a:fld id="{7A944B46-2666-4F8B-B873-E55DA08ECFA0}" type="slidenum">
              <a:rPr lang="en-US" smtClean="0"/>
              <a:t>‹#›</a:t>
            </a:fld>
            <a:endParaRPr lang="en-US"/>
          </a:p>
        </p:txBody>
      </p:sp>
    </p:spTree>
    <p:extLst>
      <p:ext uri="{BB962C8B-B14F-4D97-AF65-F5344CB8AC3E}">
        <p14:creationId xmlns:p14="http://schemas.microsoft.com/office/powerpoint/2010/main" val="33049623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rống">
    <p:spTree>
      <p:nvGrpSpPr>
        <p:cNvPr id="1" name=""/>
        <p:cNvGrpSpPr/>
        <p:nvPr/>
      </p:nvGrpSpPr>
      <p:grpSpPr>
        <a:xfrm>
          <a:off x="0" y="0"/>
          <a:ext cx="0" cy="0"/>
          <a:chOff x="0" y="0"/>
          <a:chExt cx="0" cy="0"/>
        </a:xfrm>
      </p:grpSpPr>
      <p:sp>
        <p:nvSpPr>
          <p:cNvPr id="2" name="Chỗ dành sẵn cho Ngày tháng 1">
            <a:extLst>
              <a:ext uri="{FF2B5EF4-FFF2-40B4-BE49-F238E27FC236}">
                <a16:creationId xmlns:a16="http://schemas.microsoft.com/office/drawing/2014/main" id="{C83CC864-BE8C-82F8-78A7-8B88A6C05F04}"/>
              </a:ext>
            </a:extLst>
          </p:cNvPr>
          <p:cNvSpPr>
            <a:spLocks noGrp="1"/>
          </p:cNvSpPr>
          <p:nvPr>
            <p:ph type="dt" sz="half" idx="10"/>
          </p:nvPr>
        </p:nvSpPr>
        <p:spPr/>
        <p:txBody>
          <a:bodyPr/>
          <a:lstStyle/>
          <a:p>
            <a:fld id="{39B69527-F43F-48D7-B9AA-2C44688421DA}" type="datetimeFigureOut">
              <a:rPr lang="en-US" smtClean="0"/>
              <a:t>6/20/2023</a:t>
            </a:fld>
            <a:endParaRPr lang="en-US"/>
          </a:p>
        </p:txBody>
      </p:sp>
      <p:sp>
        <p:nvSpPr>
          <p:cNvPr id="3" name="Chỗ dành sẵn cho Chân trang 2">
            <a:extLst>
              <a:ext uri="{FF2B5EF4-FFF2-40B4-BE49-F238E27FC236}">
                <a16:creationId xmlns:a16="http://schemas.microsoft.com/office/drawing/2014/main" id="{574C5073-562A-7FD1-2735-2C2568912375}"/>
              </a:ext>
            </a:extLst>
          </p:cNvPr>
          <p:cNvSpPr>
            <a:spLocks noGrp="1"/>
          </p:cNvSpPr>
          <p:nvPr>
            <p:ph type="ftr" sz="quarter" idx="11"/>
          </p:nvPr>
        </p:nvSpPr>
        <p:spPr/>
        <p:txBody>
          <a:bodyPr/>
          <a:lstStyle/>
          <a:p>
            <a:endParaRPr lang="en-US"/>
          </a:p>
        </p:txBody>
      </p:sp>
      <p:sp>
        <p:nvSpPr>
          <p:cNvPr id="4" name="Chỗ dành sẵn cho Số hiệu Bản chiếu 3">
            <a:extLst>
              <a:ext uri="{FF2B5EF4-FFF2-40B4-BE49-F238E27FC236}">
                <a16:creationId xmlns:a16="http://schemas.microsoft.com/office/drawing/2014/main" id="{4BDF513B-D87C-33C7-1E78-FB3C0CCB4669}"/>
              </a:ext>
            </a:extLst>
          </p:cNvPr>
          <p:cNvSpPr>
            <a:spLocks noGrp="1"/>
          </p:cNvSpPr>
          <p:nvPr>
            <p:ph type="sldNum" sz="quarter" idx="12"/>
          </p:nvPr>
        </p:nvSpPr>
        <p:spPr/>
        <p:txBody>
          <a:bodyPr/>
          <a:lstStyle/>
          <a:p>
            <a:fld id="{7A944B46-2666-4F8B-B873-E55DA08ECFA0}" type="slidenum">
              <a:rPr lang="en-US" smtClean="0"/>
              <a:t>‹#›</a:t>
            </a:fld>
            <a:endParaRPr lang="en-US"/>
          </a:p>
        </p:txBody>
      </p:sp>
    </p:spTree>
    <p:extLst>
      <p:ext uri="{BB962C8B-B14F-4D97-AF65-F5344CB8AC3E}">
        <p14:creationId xmlns:p14="http://schemas.microsoft.com/office/powerpoint/2010/main" val="39675343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Nội dung với Chú thíc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3CB1600E-2749-373C-8363-1D4E7E0BEAE5}"/>
              </a:ext>
            </a:extLst>
          </p:cNvPr>
          <p:cNvSpPr>
            <a:spLocks noGrp="1"/>
          </p:cNvSpPr>
          <p:nvPr>
            <p:ph type="title"/>
          </p:nvPr>
        </p:nvSpPr>
        <p:spPr>
          <a:xfrm>
            <a:off x="839788" y="457200"/>
            <a:ext cx="3932237" cy="1600200"/>
          </a:xfrm>
        </p:spPr>
        <p:txBody>
          <a:bodyPr anchor="b"/>
          <a:lstStyle>
            <a:lvl1pPr>
              <a:defRPr sz="3200"/>
            </a:lvl1pPr>
          </a:lstStyle>
          <a:p>
            <a:r>
              <a:rPr lang="vi-VN"/>
              <a:t>Bấm để sửa kiểu tiêu đề Bản cái</a:t>
            </a:r>
            <a:endParaRPr lang="en-US"/>
          </a:p>
        </p:txBody>
      </p:sp>
      <p:sp>
        <p:nvSpPr>
          <p:cNvPr id="3" name="Chỗ dành sẵn cho Nội dung 2">
            <a:extLst>
              <a:ext uri="{FF2B5EF4-FFF2-40B4-BE49-F238E27FC236}">
                <a16:creationId xmlns:a16="http://schemas.microsoft.com/office/drawing/2014/main" id="{C1E8C8A6-CB6E-20EB-572D-88D73EB9544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Văn bản 3">
            <a:extLst>
              <a:ext uri="{FF2B5EF4-FFF2-40B4-BE49-F238E27FC236}">
                <a16:creationId xmlns:a16="http://schemas.microsoft.com/office/drawing/2014/main" id="{BDCDD9BD-AC51-7BFA-C489-A2660F3EBE0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Chỗ dành sẵn cho Ngày tháng 4">
            <a:extLst>
              <a:ext uri="{FF2B5EF4-FFF2-40B4-BE49-F238E27FC236}">
                <a16:creationId xmlns:a16="http://schemas.microsoft.com/office/drawing/2014/main" id="{527F10C1-AC4D-BF10-F7CB-E8DF87BC1463}"/>
              </a:ext>
            </a:extLst>
          </p:cNvPr>
          <p:cNvSpPr>
            <a:spLocks noGrp="1"/>
          </p:cNvSpPr>
          <p:nvPr>
            <p:ph type="dt" sz="half" idx="10"/>
          </p:nvPr>
        </p:nvSpPr>
        <p:spPr/>
        <p:txBody>
          <a:bodyPr/>
          <a:lstStyle/>
          <a:p>
            <a:fld id="{39B69527-F43F-48D7-B9AA-2C44688421DA}" type="datetimeFigureOut">
              <a:rPr lang="en-US" smtClean="0"/>
              <a:t>6/20/2023</a:t>
            </a:fld>
            <a:endParaRPr lang="en-US"/>
          </a:p>
        </p:txBody>
      </p:sp>
      <p:sp>
        <p:nvSpPr>
          <p:cNvPr id="6" name="Chỗ dành sẵn cho Chân trang 5">
            <a:extLst>
              <a:ext uri="{FF2B5EF4-FFF2-40B4-BE49-F238E27FC236}">
                <a16:creationId xmlns:a16="http://schemas.microsoft.com/office/drawing/2014/main" id="{7375141D-A8F6-6851-61AF-AB0B23853B82}"/>
              </a:ext>
            </a:extLst>
          </p:cNvPr>
          <p:cNvSpPr>
            <a:spLocks noGrp="1"/>
          </p:cNvSpPr>
          <p:nvPr>
            <p:ph type="ftr" sz="quarter" idx="11"/>
          </p:nvPr>
        </p:nvSpPr>
        <p:spPr/>
        <p:txBody>
          <a:bodyPr/>
          <a:lstStyle/>
          <a:p>
            <a:endParaRPr lang="en-US"/>
          </a:p>
        </p:txBody>
      </p:sp>
      <p:sp>
        <p:nvSpPr>
          <p:cNvPr id="7" name="Chỗ dành sẵn cho Số hiệu Bản chiếu 6">
            <a:extLst>
              <a:ext uri="{FF2B5EF4-FFF2-40B4-BE49-F238E27FC236}">
                <a16:creationId xmlns:a16="http://schemas.microsoft.com/office/drawing/2014/main" id="{00C094F6-32AB-4729-8378-462734012D7C}"/>
              </a:ext>
            </a:extLst>
          </p:cNvPr>
          <p:cNvSpPr>
            <a:spLocks noGrp="1"/>
          </p:cNvSpPr>
          <p:nvPr>
            <p:ph type="sldNum" sz="quarter" idx="12"/>
          </p:nvPr>
        </p:nvSpPr>
        <p:spPr/>
        <p:txBody>
          <a:bodyPr/>
          <a:lstStyle/>
          <a:p>
            <a:fld id="{7A944B46-2666-4F8B-B873-E55DA08ECFA0}" type="slidenum">
              <a:rPr lang="en-US" smtClean="0"/>
              <a:t>‹#›</a:t>
            </a:fld>
            <a:endParaRPr lang="en-US"/>
          </a:p>
        </p:txBody>
      </p:sp>
    </p:spTree>
    <p:extLst>
      <p:ext uri="{BB962C8B-B14F-4D97-AF65-F5344CB8AC3E}">
        <p14:creationId xmlns:p14="http://schemas.microsoft.com/office/powerpoint/2010/main" val="24244335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Ảnh với Chú thíc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FF919A9C-48F6-5388-6798-0F5258BD8DB6}"/>
              </a:ext>
            </a:extLst>
          </p:cNvPr>
          <p:cNvSpPr>
            <a:spLocks noGrp="1"/>
          </p:cNvSpPr>
          <p:nvPr>
            <p:ph type="title"/>
          </p:nvPr>
        </p:nvSpPr>
        <p:spPr>
          <a:xfrm>
            <a:off x="839788" y="457200"/>
            <a:ext cx="3932237" cy="1600200"/>
          </a:xfrm>
        </p:spPr>
        <p:txBody>
          <a:bodyPr anchor="b"/>
          <a:lstStyle>
            <a:lvl1pPr>
              <a:defRPr sz="3200"/>
            </a:lvl1pPr>
          </a:lstStyle>
          <a:p>
            <a:r>
              <a:rPr lang="vi-VN"/>
              <a:t>Bấm để sửa kiểu tiêu đề Bản cái</a:t>
            </a:r>
            <a:endParaRPr lang="en-US"/>
          </a:p>
        </p:txBody>
      </p:sp>
      <p:sp>
        <p:nvSpPr>
          <p:cNvPr id="3" name="Chỗ dành sẵn cho Hình ảnh 2">
            <a:extLst>
              <a:ext uri="{FF2B5EF4-FFF2-40B4-BE49-F238E27FC236}">
                <a16:creationId xmlns:a16="http://schemas.microsoft.com/office/drawing/2014/main" id="{1EBC5FC9-530B-1BF3-747A-829A1A831FD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Chỗ dành sẵn cho Văn bản 3">
            <a:extLst>
              <a:ext uri="{FF2B5EF4-FFF2-40B4-BE49-F238E27FC236}">
                <a16:creationId xmlns:a16="http://schemas.microsoft.com/office/drawing/2014/main" id="{C8CEA727-19C6-3C58-FA29-632D55719C3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Chỗ dành sẵn cho Ngày tháng 4">
            <a:extLst>
              <a:ext uri="{FF2B5EF4-FFF2-40B4-BE49-F238E27FC236}">
                <a16:creationId xmlns:a16="http://schemas.microsoft.com/office/drawing/2014/main" id="{1AE286A0-20E2-5E97-5074-124E65C1BDB4}"/>
              </a:ext>
            </a:extLst>
          </p:cNvPr>
          <p:cNvSpPr>
            <a:spLocks noGrp="1"/>
          </p:cNvSpPr>
          <p:nvPr>
            <p:ph type="dt" sz="half" idx="10"/>
          </p:nvPr>
        </p:nvSpPr>
        <p:spPr/>
        <p:txBody>
          <a:bodyPr/>
          <a:lstStyle/>
          <a:p>
            <a:fld id="{39B69527-F43F-48D7-B9AA-2C44688421DA}" type="datetimeFigureOut">
              <a:rPr lang="en-US" smtClean="0"/>
              <a:t>6/20/2023</a:t>
            </a:fld>
            <a:endParaRPr lang="en-US"/>
          </a:p>
        </p:txBody>
      </p:sp>
      <p:sp>
        <p:nvSpPr>
          <p:cNvPr id="6" name="Chỗ dành sẵn cho Chân trang 5">
            <a:extLst>
              <a:ext uri="{FF2B5EF4-FFF2-40B4-BE49-F238E27FC236}">
                <a16:creationId xmlns:a16="http://schemas.microsoft.com/office/drawing/2014/main" id="{8C9F72DA-5EC5-AA80-350F-38730E316249}"/>
              </a:ext>
            </a:extLst>
          </p:cNvPr>
          <p:cNvSpPr>
            <a:spLocks noGrp="1"/>
          </p:cNvSpPr>
          <p:nvPr>
            <p:ph type="ftr" sz="quarter" idx="11"/>
          </p:nvPr>
        </p:nvSpPr>
        <p:spPr/>
        <p:txBody>
          <a:bodyPr/>
          <a:lstStyle/>
          <a:p>
            <a:endParaRPr lang="en-US"/>
          </a:p>
        </p:txBody>
      </p:sp>
      <p:sp>
        <p:nvSpPr>
          <p:cNvPr id="7" name="Chỗ dành sẵn cho Số hiệu Bản chiếu 6">
            <a:extLst>
              <a:ext uri="{FF2B5EF4-FFF2-40B4-BE49-F238E27FC236}">
                <a16:creationId xmlns:a16="http://schemas.microsoft.com/office/drawing/2014/main" id="{56883A9A-203F-E1A9-0655-924CD47FB629}"/>
              </a:ext>
            </a:extLst>
          </p:cNvPr>
          <p:cNvSpPr>
            <a:spLocks noGrp="1"/>
          </p:cNvSpPr>
          <p:nvPr>
            <p:ph type="sldNum" sz="quarter" idx="12"/>
          </p:nvPr>
        </p:nvSpPr>
        <p:spPr/>
        <p:txBody>
          <a:bodyPr/>
          <a:lstStyle/>
          <a:p>
            <a:fld id="{7A944B46-2666-4F8B-B873-E55DA08ECFA0}" type="slidenum">
              <a:rPr lang="en-US" smtClean="0"/>
              <a:t>‹#›</a:t>
            </a:fld>
            <a:endParaRPr lang="en-US"/>
          </a:p>
        </p:txBody>
      </p:sp>
    </p:spTree>
    <p:extLst>
      <p:ext uri="{BB962C8B-B14F-4D97-AF65-F5344CB8AC3E}">
        <p14:creationId xmlns:p14="http://schemas.microsoft.com/office/powerpoint/2010/main" val="6461972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Chỗ dành sẵn cho Tiêu đề 1">
            <a:extLst>
              <a:ext uri="{FF2B5EF4-FFF2-40B4-BE49-F238E27FC236}">
                <a16:creationId xmlns:a16="http://schemas.microsoft.com/office/drawing/2014/main" id="{A73D76E5-E98A-5809-AD27-313A3588F78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vi-VN"/>
              <a:t>Bấm để sửa kiểu tiêu đề Bản cái</a:t>
            </a:r>
            <a:endParaRPr lang="en-US"/>
          </a:p>
        </p:txBody>
      </p:sp>
      <p:sp>
        <p:nvSpPr>
          <p:cNvPr id="3" name="Chỗ dành sẵn cho Văn bản 2">
            <a:extLst>
              <a:ext uri="{FF2B5EF4-FFF2-40B4-BE49-F238E27FC236}">
                <a16:creationId xmlns:a16="http://schemas.microsoft.com/office/drawing/2014/main" id="{1215EF16-64AB-8340-36A7-8F9B92F7CB3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gày tháng 3">
            <a:extLst>
              <a:ext uri="{FF2B5EF4-FFF2-40B4-BE49-F238E27FC236}">
                <a16:creationId xmlns:a16="http://schemas.microsoft.com/office/drawing/2014/main" id="{41F2C3AE-4F8F-E982-11ED-14B3FA1CD2D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9B69527-F43F-48D7-B9AA-2C44688421DA}" type="datetimeFigureOut">
              <a:rPr lang="en-US" smtClean="0"/>
              <a:t>6/20/2023</a:t>
            </a:fld>
            <a:endParaRPr lang="en-US"/>
          </a:p>
        </p:txBody>
      </p:sp>
      <p:sp>
        <p:nvSpPr>
          <p:cNvPr id="5" name="Chỗ dành sẵn cho Chân trang 4">
            <a:extLst>
              <a:ext uri="{FF2B5EF4-FFF2-40B4-BE49-F238E27FC236}">
                <a16:creationId xmlns:a16="http://schemas.microsoft.com/office/drawing/2014/main" id="{A282AF77-4667-9CE6-D8CA-167AA6ABCEA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Chỗ dành sẵn cho Số hiệu Bản chiếu 5">
            <a:extLst>
              <a:ext uri="{FF2B5EF4-FFF2-40B4-BE49-F238E27FC236}">
                <a16:creationId xmlns:a16="http://schemas.microsoft.com/office/drawing/2014/main" id="{B7CCD1A4-7729-0292-9397-445573E524C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A944B46-2666-4F8B-B873-E55DA08ECFA0}" type="slidenum">
              <a:rPr lang="en-US" smtClean="0"/>
              <a:t>‹#›</a:t>
            </a:fld>
            <a:endParaRPr lang="en-US"/>
          </a:p>
        </p:txBody>
      </p:sp>
    </p:spTree>
    <p:extLst>
      <p:ext uri="{BB962C8B-B14F-4D97-AF65-F5344CB8AC3E}">
        <p14:creationId xmlns:p14="http://schemas.microsoft.com/office/powerpoint/2010/main" val="335280838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2664986"/>
      </p:ext>
    </p:extLst>
  </p:cSld>
  <p:clrMap bg1="lt1" tx1="dk1" bg2="lt2" tx2="dk2" accent1="accent1" accent2="accent2" accent3="accent3" accent4="accent4" accent5="accent5" accent6="accent6" hlink="hlink" folHlink="folHlink"/>
  <p:sldLayoutIdLst>
    <p:sldLayoutId id="2147483669" r:id="rId1"/>
    <p:sldLayoutId id="2147483670" r:id="rId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8" Type="http://schemas.openxmlformats.org/officeDocument/2006/relationships/slide" Target="slide14.xml"/><Relationship Id="rId3" Type="http://schemas.openxmlformats.org/officeDocument/2006/relationships/image" Target="../media/image8.png"/><Relationship Id="rId7" Type="http://schemas.openxmlformats.org/officeDocument/2006/relationships/slide" Target="slide13.xml"/><Relationship Id="rId2" Type="http://schemas.openxmlformats.org/officeDocument/2006/relationships/image" Target="../media/image7.png"/><Relationship Id="rId1" Type="http://schemas.openxmlformats.org/officeDocument/2006/relationships/slideLayout" Target="../slideLayouts/slideLayout12.xml"/><Relationship Id="rId6" Type="http://schemas.openxmlformats.org/officeDocument/2006/relationships/slide" Target="slide12.xml"/><Relationship Id="rId5" Type="http://schemas.openxmlformats.org/officeDocument/2006/relationships/image" Target="../media/image10.png"/><Relationship Id="rId4" Type="http://schemas.openxmlformats.org/officeDocument/2006/relationships/image" Target="../media/image9.png"/><Relationship Id="rId9" Type="http://schemas.openxmlformats.org/officeDocument/2006/relationships/slide" Target="slide1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12.xml"/><Relationship Id="rId4" Type="http://schemas.openxmlformats.org/officeDocument/2006/relationships/image" Target="../media/image13.jpeg"/></Relationships>
</file>

<file path=ppt/slides/_rels/slide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ảnh 4" descr="Ảnh có chứa ngoài trời, bầu trời, thiên nhiên, mây&#10;&#10;Mô tả được tạo tự động">
            <a:extLst>
              <a:ext uri="{FF2B5EF4-FFF2-40B4-BE49-F238E27FC236}">
                <a16:creationId xmlns:a16="http://schemas.microsoft.com/office/drawing/2014/main" id="{764401E1-7943-7A11-4EEB-9A19807DFC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Hình chữ nhật 5">
            <a:extLst>
              <a:ext uri="{FF2B5EF4-FFF2-40B4-BE49-F238E27FC236}">
                <a16:creationId xmlns:a16="http://schemas.microsoft.com/office/drawing/2014/main" id="{9D98C708-BE08-5D3E-A644-3439D032E62F}"/>
              </a:ext>
            </a:extLst>
          </p:cNvPr>
          <p:cNvSpPr/>
          <p:nvPr/>
        </p:nvSpPr>
        <p:spPr>
          <a:xfrm>
            <a:off x="6437800" y="486843"/>
            <a:ext cx="5561138" cy="2215991"/>
          </a:xfrm>
          <a:prstGeom prst="rect">
            <a:avLst/>
          </a:prstGeom>
          <a:noFill/>
        </p:spPr>
        <p:txBody>
          <a:bodyPr wrap="none" lIns="91440" tIns="45720" rIns="91440" bIns="45720">
            <a:spAutoFit/>
          </a:bodyPr>
          <a:lstStyle/>
          <a:p>
            <a:pPr algn="ctr"/>
            <a:r>
              <a:rPr lang="en-US" sz="13800" b="1" cap="none" spc="0" dirty="0">
                <a:ln w="0"/>
                <a:solidFill>
                  <a:schemeClr val="accent6">
                    <a:lumMod val="50000"/>
                  </a:schemeClr>
                </a:solidFill>
                <a:latin typeface="SVN-Hello Sunshine" pitchFamily="50" charset="0"/>
              </a:rPr>
              <a:t>Tràng giang</a:t>
            </a:r>
            <a:endParaRPr lang="vi-VN" sz="13800" b="1" cap="none" spc="0" dirty="0">
              <a:ln w="0"/>
              <a:solidFill>
                <a:schemeClr val="accent6">
                  <a:lumMod val="50000"/>
                </a:schemeClr>
              </a:solidFill>
              <a:latin typeface="#9Slide05 Angelline" pitchFamily="2" charset="0"/>
            </a:endParaRPr>
          </a:p>
        </p:txBody>
      </p:sp>
      <p:sp>
        <p:nvSpPr>
          <p:cNvPr id="7" name="Hình chữ nhật 6">
            <a:extLst>
              <a:ext uri="{FF2B5EF4-FFF2-40B4-BE49-F238E27FC236}">
                <a16:creationId xmlns:a16="http://schemas.microsoft.com/office/drawing/2014/main" id="{89A49737-CEEB-BA64-64F2-05A4ED4A5295}"/>
              </a:ext>
            </a:extLst>
          </p:cNvPr>
          <p:cNvSpPr/>
          <p:nvPr/>
        </p:nvSpPr>
        <p:spPr>
          <a:xfrm>
            <a:off x="9695292" y="2546714"/>
            <a:ext cx="1600118" cy="769441"/>
          </a:xfrm>
          <a:prstGeom prst="rect">
            <a:avLst/>
          </a:prstGeom>
          <a:noFill/>
        </p:spPr>
        <p:txBody>
          <a:bodyPr wrap="none" lIns="91440" tIns="45720" rIns="91440" bIns="45720">
            <a:spAutoFit/>
          </a:bodyPr>
          <a:lstStyle/>
          <a:p>
            <a:pPr algn="ctr"/>
            <a:r>
              <a:rPr lang="en-US" sz="4400" b="1" cap="none" spc="0" dirty="0">
                <a:ln w="0"/>
                <a:solidFill>
                  <a:srgbClr val="222123"/>
                </a:solidFill>
                <a:latin typeface="#9Slide05 AS Heartbeat" panose="02040603050506020204" pitchFamily="18" charset="0"/>
              </a:rPr>
              <a:t>Huy Cận</a:t>
            </a:r>
            <a:endParaRPr lang="vi-VN" sz="4400" b="1" cap="none" spc="0" dirty="0">
              <a:ln w="0"/>
              <a:solidFill>
                <a:srgbClr val="222123"/>
              </a:solidFill>
              <a:latin typeface="#9Slide05 Angelline" pitchFamily="2" charset="0"/>
            </a:endParaRPr>
          </a:p>
        </p:txBody>
      </p:sp>
    </p:spTree>
    <p:extLst>
      <p:ext uri="{BB962C8B-B14F-4D97-AF65-F5344CB8AC3E}">
        <p14:creationId xmlns:p14="http://schemas.microsoft.com/office/powerpoint/2010/main" val="325129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out)">
                                      <p:cBhvr>
                                        <p:cTn id="7" dur="1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800" decel="100000"/>
                                        <p:tgtEl>
                                          <p:spTgt spid="6"/>
                                        </p:tgtEl>
                                      </p:cBhvr>
                                    </p:animEffect>
                                    <p:anim calcmode="lin" valueType="num">
                                      <p:cBhvr>
                                        <p:cTn id="13" dur="800" decel="100000" fill="hold"/>
                                        <p:tgtEl>
                                          <p:spTgt spid="6"/>
                                        </p:tgtEl>
                                        <p:attrNameLst>
                                          <p:attrName>style.rotation</p:attrName>
                                        </p:attrNameLst>
                                      </p:cBhvr>
                                      <p:tavLst>
                                        <p:tav tm="0">
                                          <p:val>
                                            <p:fltVal val="-90"/>
                                          </p:val>
                                        </p:tav>
                                        <p:tav tm="100000">
                                          <p:val>
                                            <p:fltVal val="0"/>
                                          </p:val>
                                        </p:tav>
                                      </p:tavLst>
                                    </p:anim>
                                    <p:anim calcmode="lin" valueType="num">
                                      <p:cBhvr>
                                        <p:cTn id="14" dur="800" decel="100000" fill="hold"/>
                                        <p:tgtEl>
                                          <p:spTgt spid="6"/>
                                        </p:tgtEl>
                                        <p:attrNameLst>
                                          <p:attrName>ppt_x</p:attrName>
                                        </p:attrNameLst>
                                      </p:cBhvr>
                                      <p:tavLst>
                                        <p:tav tm="0">
                                          <p:val>
                                            <p:strVal val="#ppt_x+0.4"/>
                                          </p:val>
                                        </p:tav>
                                        <p:tav tm="100000">
                                          <p:val>
                                            <p:strVal val="#ppt_x-0.05"/>
                                          </p:val>
                                        </p:tav>
                                      </p:tavLst>
                                    </p:anim>
                                    <p:anim calcmode="lin" valueType="num">
                                      <p:cBhvr>
                                        <p:cTn id="15" dur="800" decel="100000" fill="hold"/>
                                        <p:tgtEl>
                                          <p:spTgt spid="6"/>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par>
                                <p:cTn id="18" presetID="3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800" decel="100000"/>
                                        <p:tgtEl>
                                          <p:spTgt spid="7"/>
                                        </p:tgtEl>
                                      </p:cBhvr>
                                    </p:animEffect>
                                    <p:anim calcmode="lin" valueType="num">
                                      <p:cBhvr>
                                        <p:cTn id="21" dur="800" decel="100000" fill="hold"/>
                                        <p:tgtEl>
                                          <p:spTgt spid="7"/>
                                        </p:tgtEl>
                                        <p:attrNameLst>
                                          <p:attrName>style.rotation</p:attrName>
                                        </p:attrNameLst>
                                      </p:cBhvr>
                                      <p:tavLst>
                                        <p:tav tm="0">
                                          <p:val>
                                            <p:fltVal val="-90"/>
                                          </p:val>
                                        </p:tav>
                                        <p:tav tm="100000">
                                          <p:val>
                                            <p:fltVal val="0"/>
                                          </p:val>
                                        </p:tav>
                                      </p:tavLst>
                                    </p:anim>
                                    <p:anim calcmode="lin" valueType="num">
                                      <p:cBhvr>
                                        <p:cTn id="22" dur="800" decel="100000" fill="hold"/>
                                        <p:tgtEl>
                                          <p:spTgt spid="7"/>
                                        </p:tgtEl>
                                        <p:attrNameLst>
                                          <p:attrName>ppt_x</p:attrName>
                                        </p:attrNameLst>
                                      </p:cBhvr>
                                      <p:tavLst>
                                        <p:tav tm="0">
                                          <p:val>
                                            <p:strVal val="#ppt_x+0.4"/>
                                          </p:val>
                                        </p:tav>
                                        <p:tav tm="100000">
                                          <p:val>
                                            <p:strVal val="#ppt_x-0.05"/>
                                          </p:val>
                                        </p:tav>
                                      </p:tavLst>
                                    </p:anim>
                                    <p:anim calcmode="lin" valueType="num">
                                      <p:cBhvr>
                                        <p:cTn id="23" dur="800" decel="100000" fill="hold"/>
                                        <p:tgtEl>
                                          <p:spTgt spid="7"/>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11424" y="2723589"/>
            <a:ext cx="12276886"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3" y="3794021"/>
            <a:ext cx="12234667"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6075"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8" name="Hộp Văn bản 7">
            <a:extLst>
              <a:ext uri="{FF2B5EF4-FFF2-40B4-BE49-F238E27FC236}">
                <a16:creationId xmlns:a16="http://schemas.microsoft.com/office/drawing/2014/main" id="{6265E830-2D60-64BC-34B6-F9E7813FEE0C}"/>
              </a:ext>
            </a:extLst>
          </p:cNvPr>
          <p:cNvSpPr txBox="1"/>
          <p:nvPr/>
        </p:nvSpPr>
        <p:spPr>
          <a:xfrm>
            <a:off x="478464" y="1156232"/>
            <a:ext cx="3678865"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1. Tìm hiểu cấu tứ bài thơ </a:t>
            </a:r>
          </a:p>
        </p:txBody>
      </p:sp>
      <p:sp>
        <p:nvSpPr>
          <p:cNvPr id="22" name="Hộp Văn bản 21">
            <a:extLst>
              <a:ext uri="{FF2B5EF4-FFF2-40B4-BE49-F238E27FC236}">
                <a16:creationId xmlns:a16="http://schemas.microsoft.com/office/drawing/2014/main" id="{6A1897F0-D452-F902-84BD-38349D88055C}"/>
              </a:ext>
            </a:extLst>
          </p:cNvPr>
          <p:cNvSpPr txBox="1"/>
          <p:nvPr/>
        </p:nvSpPr>
        <p:spPr>
          <a:xfrm>
            <a:off x="10421168" y="1145633"/>
            <a:ext cx="1770832"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a. Nhan đề </a:t>
            </a:r>
          </a:p>
        </p:txBody>
      </p:sp>
      <p:sp>
        <p:nvSpPr>
          <p:cNvPr id="10" name="Hộp Văn bản 9">
            <a:extLst>
              <a:ext uri="{FF2B5EF4-FFF2-40B4-BE49-F238E27FC236}">
                <a16:creationId xmlns:a16="http://schemas.microsoft.com/office/drawing/2014/main" id="{70793554-7335-9B1C-6588-A072573EDBD5}"/>
              </a:ext>
            </a:extLst>
          </p:cNvPr>
          <p:cNvSpPr txBox="1"/>
          <p:nvPr/>
        </p:nvSpPr>
        <p:spPr>
          <a:xfrm>
            <a:off x="643273" y="1977458"/>
            <a:ext cx="5165648" cy="3952364"/>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Lời đề từ </a:t>
            </a:r>
          </a:p>
          <a:p>
            <a:pPr marL="342900" indent="-342900" algn="just">
              <a:lnSpc>
                <a:spcPct val="150000"/>
              </a:lnSpc>
              <a:spcAft>
                <a:spcPts val="800"/>
              </a:spcAft>
              <a:buFont typeface="Wingdings" panose="05000000000000000000" pitchFamily="2" charset="2"/>
              <a:buChar char="q"/>
            </a:pPr>
            <a:r>
              <a:rPr lang="en-US" sz="2000" dirty="0">
                <a:effectLst/>
                <a:latin typeface="#9Slide03 Arima Madurai" panose="00000500000000000000" pitchFamily="2" charset="0"/>
                <a:ea typeface="Times New Roman" panose="02020603050405020304" pitchFamily="18" charset="0"/>
                <a:cs typeface="#9Slide03 Arima Madurai" panose="00000500000000000000" pitchFamily="2" charset="0"/>
              </a:rPr>
              <a:t>Lời đề từ gợi cảm xúc sáng tác cho tác giả , cũng bao quát cảm xúc chủ đạo xuyên suốt bài thơ và là chìa khóa khơi gợi cho bạn đọc hướng tiếp cận tác phẩm. </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342900" indent="-342900" algn="just">
              <a:lnSpc>
                <a:spcPct val="150000"/>
              </a:lnSpc>
              <a:spcAft>
                <a:spcPts val="800"/>
              </a:spcAft>
              <a:buFont typeface="Wingdings" panose="05000000000000000000" pitchFamily="2" charset="2"/>
              <a:buChar char="q"/>
            </a:pPr>
            <a:r>
              <a:rPr lang="en-US" sz="2000" dirty="0">
                <a:effectLst/>
                <a:latin typeface="#9Slide03 Arima Madurai" panose="00000500000000000000" pitchFamily="2" charset="0"/>
                <a:ea typeface="Times New Roman" panose="02020603050405020304" pitchFamily="18" charset="0"/>
                <a:cs typeface="#9Slide03 Arima Madurai" panose="00000500000000000000" pitchFamily="2" charset="0"/>
              </a:rPr>
              <a:t>Trong lời đề từ xuất hiện một loạt từ “bâng khuâng”, “nhớ” của con người trước không gian “trời rộng”, “sông dài”.</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pic>
        <p:nvPicPr>
          <p:cNvPr id="20" name="Hình ảnh 19" descr="Ảnh có chứa bầu trời, hoàng hôn, bóng rọi, ngoài trời&#10;&#10;Mô tả được tạo tự động">
            <a:extLst>
              <a:ext uri="{FF2B5EF4-FFF2-40B4-BE49-F238E27FC236}">
                <a16:creationId xmlns:a16="http://schemas.microsoft.com/office/drawing/2014/main" id="{B6A835B7-3D95-699E-FDA2-D6E9122170DC}"/>
              </a:ext>
            </a:extLst>
          </p:cNvPr>
          <p:cNvPicPr>
            <a:picLocks noChangeAspect="1"/>
          </p:cNvPicPr>
          <p:nvPr/>
        </p:nvPicPr>
        <p:blipFill>
          <a:blip r:embed="rId2">
            <a:extLst>
              <a:ext uri="{BEBA8EAE-BF5A-486C-A8C5-ECC9F3942E4B}">
                <a14:imgProps xmlns:a14="http://schemas.microsoft.com/office/drawing/2010/main">
                  <a14:imgLayer r:embed="rId3">
                    <a14:imgEffect>
                      <a14:colorTemperature colorTemp="10029"/>
                    </a14:imgEffect>
                    <a14:imgEffect>
                      <a14:saturation sat="308000"/>
                    </a14:imgEffect>
                  </a14:imgLayer>
                </a14:imgProps>
              </a:ext>
              <a:ext uri="{28A0092B-C50C-407E-A947-70E740481C1C}">
                <a14:useLocalDpi xmlns:a14="http://schemas.microsoft.com/office/drawing/2010/main" val="0"/>
              </a:ext>
            </a:extLst>
          </a:blip>
          <a:stretch>
            <a:fillRect/>
          </a:stretch>
        </p:blipFill>
        <p:spPr>
          <a:xfrm>
            <a:off x="6213521" y="2487925"/>
            <a:ext cx="5647341" cy="3305226"/>
          </a:xfrm>
          <a:prstGeom prst="rect">
            <a:avLst/>
          </a:prstGeom>
          <a:ln>
            <a:noFill/>
          </a:ln>
          <a:effectLst>
            <a:softEdge rad="112500"/>
          </a:effectLst>
        </p:spPr>
      </p:pic>
    </p:spTree>
    <p:extLst>
      <p:ext uri="{BB962C8B-B14F-4D97-AF65-F5344CB8AC3E}">
        <p14:creationId xmlns:p14="http://schemas.microsoft.com/office/powerpoint/2010/main" val="31725439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1+#ppt_w/2"/>
                                          </p:val>
                                        </p:tav>
                                        <p:tav tm="100000">
                                          <p:val>
                                            <p:strVal val="#ppt_x"/>
                                          </p:val>
                                        </p:tav>
                                      </p:tavLst>
                                    </p:anim>
                                    <p:anim calcmode="lin" valueType="num">
                                      <p:cBhvr additive="base">
                                        <p:cTn id="20"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nodeType="click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randombar(horizontal)">
                                      <p:cBhvr>
                                        <p:cTn id="3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2" grpId="0"/>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8592" y="1489877"/>
            <a:ext cx="12231835"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192000"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8" name="Hộp Văn bản 7">
            <a:extLst>
              <a:ext uri="{FF2B5EF4-FFF2-40B4-BE49-F238E27FC236}">
                <a16:creationId xmlns:a16="http://schemas.microsoft.com/office/drawing/2014/main" id="{6265E830-2D60-64BC-34B6-F9E7813FEE0C}"/>
              </a:ext>
            </a:extLst>
          </p:cNvPr>
          <p:cNvSpPr txBox="1"/>
          <p:nvPr/>
        </p:nvSpPr>
        <p:spPr>
          <a:xfrm>
            <a:off x="478464" y="1075902"/>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sp>
        <p:nvSpPr>
          <p:cNvPr id="7" name="Hộp Văn bản 6">
            <a:extLst>
              <a:ext uri="{FF2B5EF4-FFF2-40B4-BE49-F238E27FC236}">
                <a16:creationId xmlns:a16="http://schemas.microsoft.com/office/drawing/2014/main" id="{1AC67FB2-22FA-EA88-5FFE-86A511523E4A}"/>
              </a:ext>
            </a:extLst>
          </p:cNvPr>
          <p:cNvSpPr txBox="1"/>
          <p:nvPr/>
        </p:nvSpPr>
        <p:spPr>
          <a:xfrm>
            <a:off x="3972495" y="1571535"/>
            <a:ext cx="4375555" cy="523220"/>
          </a:xfrm>
          <a:prstGeom prst="rect">
            <a:avLst/>
          </a:prstGeom>
          <a:noFill/>
        </p:spPr>
        <p:txBody>
          <a:bodyPr wrap="square">
            <a:spAutoFit/>
          </a:bodyPr>
          <a:lstStyle/>
          <a:p>
            <a:pPr algn="ctr"/>
            <a:r>
              <a:rPr lang="en-US" sz="2800" dirty="0">
                <a:solidFill>
                  <a:schemeClr val="accent6">
                    <a:lumMod val="40000"/>
                    <a:lumOff val="60000"/>
                  </a:schemeClr>
                </a:solidFill>
                <a:effectLst/>
                <a:latin typeface="#9Slide07 Stormtrooper" panose="020B0500000000000000" pitchFamily="34" charset="0"/>
                <a:ea typeface="Times New Roman" panose="02020603050405020304" pitchFamily="18" charset="0"/>
              </a:rPr>
              <a:t>THẢO LUẬN NHÓM</a:t>
            </a:r>
            <a:endParaRPr lang="en-US" sz="2800" dirty="0">
              <a:solidFill>
                <a:schemeClr val="accent6">
                  <a:lumMod val="40000"/>
                  <a:lumOff val="60000"/>
                </a:schemeClr>
              </a:solidFill>
              <a:latin typeface="#9Slide07 Stormtrooper" panose="020B0500000000000000" pitchFamily="34" charset="0"/>
            </a:endParaRPr>
          </a:p>
        </p:txBody>
      </p:sp>
      <mc:AlternateContent xmlns:mc="http://schemas.openxmlformats.org/markup-compatibility/2006">
        <mc:Choice xmlns:psuz="http://schemas.microsoft.com/office/powerpoint/2016/summaryzoom" Requires="psuz">
          <p:graphicFrame>
            <p:nvGraphicFramePr>
              <p:cNvPr id="9" name="Trọng tâm Tóm tắt 8">
                <a:extLst>
                  <a:ext uri="{FF2B5EF4-FFF2-40B4-BE49-F238E27FC236}">
                    <a16:creationId xmlns:a16="http://schemas.microsoft.com/office/drawing/2014/main" id="{864EAD66-8469-CB95-BEBE-DED060807FF8}"/>
                  </a:ext>
                </a:extLst>
              </p:cNvPr>
              <p:cNvGraphicFramePr>
                <a:graphicFrameLocks noChangeAspect="1"/>
              </p:cNvGraphicFramePr>
              <p:nvPr>
                <p:extLst>
                  <p:ext uri="{D42A27DB-BD31-4B8C-83A1-F6EECF244321}">
                    <p14:modId xmlns:p14="http://schemas.microsoft.com/office/powerpoint/2010/main" val="2957814863"/>
                  </p:ext>
                </p:extLst>
              </p:nvPr>
            </p:nvGraphicFramePr>
            <p:xfrm>
              <a:off x="902472" y="2137997"/>
              <a:ext cx="10515600" cy="4351338"/>
            </p:xfrm>
            <a:graphic>
              <a:graphicData uri="http://schemas.microsoft.com/office/powerpoint/2016/summaryzoom">
                <psuz:summaryZm>
                  <psuz:summaryZmObj sectionId="{9820F44D-5F09-4727-B795-026765EA5BA1}">
                    <psuz:zmPr id="{08A7F575-28A2-4D57-88F1-D8CFB5A9AFC8}" transitionDur="1000">
                      <p166:blipFill xmlns:p166="http://schemas.microsoft.com/office/powerpoint/2016/6/main">
                        <a:blip r:embed="rId2"/>
                        <a:stretch>
                          <a:fillRect/>
                        </a:stretch>
                      </p166:blipFill>
                      <p166:spPr xmlns:p166="http://schemas.microsoft.com/office/powerpoint/2016/6/main">
                        <a:xfrm>
                          <a:off x="1711460" y="152297"/>
                          <a:ext cx="3481070" cy="1958102"/>
                        </a:xfrm>
                        <a:prstGeom prst="rect">
                          <a:avLst/>
                        </a:prstGeom>
                        <a:ln w="3175">
                          <a:solidFill>
                            <a:prstClr val="ltGray"/>
                          </a:solidFill>
                        </a:ln>
                      </p166:spPr>
                    </psuz:zmPr>
                  </psuz:summaryZmObj>
                  <psuz:summaryZmObj sectionId="{3FA243BE-F802-4F9F-A2F7-BD535F4E3364}">
                    <psuz:zmPr id="{A2C6511C-1E73-42F1-9E39-75018662A572}" transitionDur="1000">
                      <p166:blipFill xmlns:p166="http://schemas.microsoft.com/office/powerpoint/2016/6/main">
                        <a:blip r:embed="rId3"/>
                        <a:stretch>
                          <a:fillRect/>
                        </a:stretch>
                      </p166:blipFill>
                      <p166:spPr xmlns:p166="http://schemas.microsoft.com/office/powerpoint/2016/6/main">
                        <a:xfrm>
                          <a:off x="5323070" y="152297"/>
                          <a:ext cx="3481070" cy="1958102"/>
                        </a:xfrm>
                        <a:prstGeom prst="rect">
                          <a:avLst/>
                        </a:prstGeom>
                        <a:ln w="3175">
                          <a:solidFill>
                            <a:prstClr val="ltGray"/>
                          </a:solidFill>
                        </a:ln>
                      </p166:spPr>
                    </psuz:zmPr>
                  </psuz:summaryZmObj>
                  <psuz:summaryZmObj sectionId="{E167C218-60A3-450A-9E34-7228C9FA3F83}">
                    <psuz:zmPr id="{36C82895-7FE6-4271-88CB-BB332278BC49}" transitionDur="1000">
                      <p166:blipFill xmlns:p166="http://schemas.microsoft.com/office/powerpoint/2016/6/main">
                        <a:blip r:embed="rId4"/>
                        <a:stretch>
                          <a:fillRect/>
                        </a:stretch>
                      </p166:blipFill>
                      <p166:spPr xmlns:p166="http://schemas.microsoft.com/office/powerpoint/2016/6/main">
                        <a:xfrm>
                          <a:off x="1711460" y="2240939"/>
                          <a:ext cx="3481070" cy="1958102"/>
                        </a:xfrm>
                        <a:prstGeom prst="rect">
                          <a:avLst/>
                        </a:prstGeom>
                        <a:ln w="3175">
                          <a:solidFill>
                            <a:prstClr val="ltGray"/>
                          </a:solidFill>
                        </a:ln>
                      </p166:spPr>
                    </psuz:zmPr>
                  </psuz:summaryZmObj>
                  <psuz:summaryZmObj sectionId="{BF5B292D-0704-45CC-8AD9-1A5A35CA7D3A}">
                    <psuz:zmPr id="{73AB484D-0940-4892-8B90-6D9AD6BEED9B}" transitionDur="1000">
                      <p166:blipFill xmlns:p166="http://schemas.microsoft.com/office/powerpoint/2016/6/main">
                        <a:blip r:embed="rId5"/>
                        <a:stretch>
                          <a:fillRect/>
                        </a:stretch>
                      </p166:blipFill>
                      <p166:spPr xmlns:p166="http://schemas.microsoft.com/office/powerpoint/2016/6/main">
                        <a:xfrm>
                          <a:off x="5323070" y="2240939"/>
                          <a:ext cx="3481070" cy="1958102"/>
                        </a:xfrm>
                        <a:prstGeom prst="rect">
                          <a:avLst/>
                        </a:prstGeom>
                        <a:ln w="3175">
                          <a:solidFill>
                            <a:prstClr val="ltGray"/>
                          </a:solidFill>
                        </a:ln>
                      </p166:spPr>
                    </psuz:zmPr>
                  </psuz:summaryZmObj>
                  <psuz:gridLayout/>
                </psuz:summaryZm>
              </a:graphicData>
            </a:graphic>
          </p:graphicFrame>
        </mc:Choice>
        <mc:Fallback>
          <p:grpSp>
            <p:nvGrpSpPr>
              <p:cNvPr id="9" name="Trọng tâm Tóm tắt 8">
                <a:extLst>
                  <a:ext uri="{FF2B5EF4-FFF2-40B4-BE49-F238E27FC236}">
                    <a16:creationId xmlns:a16="http://schemas.microsoft.com/office/drawing/2014/main" id="{864EAD66-8469-CB95-BEBE-DED060807FF8}"/>
                  </a:ext>
                </a:extLst>
              </p:cNvPr>
              <p:cNvGrpSpPr>
                <a:grpSpLocks noGrp="1" noUngrp="1" noRot="1" noChangeAspect="1" noMove="1" noResize="1"/>
              </p:cNvGrpSpPr>
              <p:nvPr/>
            </p:nvGrpSpPr>
            <p:grpSpPr>
              <a:xfrm>
                <a:off x="902472" y="2137997"/>
                <a:ext cx="10515600" cy="4351338"/>
                <a:chOff x="902472" y="2137997"/>
                <a:chExt cx="10515600" cy="4351338"/>
              </a:xfrm>
            </p:grpSpPr>
            <p:pic>
              <p:nvPicPr>
                <p:cNvPr id="10" name="Picture 10">
                  <a:hlinkClick r:id="rId6" action="ppaction://hlinksldjump"/>
                </p:cNvPr>
                <p:cNvPicPr>
                  <a:picLocks noSelect="1" noRot="1" noChangeAspect="1" noMove="1" noResize="1" noEditPoints="1" noAdjustHandles="1" noChangeArrowheads="1" noChangeShapeType="1"/>
                </p:cNvPicPr>
                <p:nvPr/>
              </p:nvPicPr>
              <p:blipFill>
                <a:blip r:embed="rId2"/>
                <a:stretch>
                  <a:fillRect/>
                </a:stretch>
              </p:blipFill>
              <p:spPr>
                <a:xfrm>
                  <a:off x="2613932" y="2290294"/>
                  <a:ext cx="3481070" cy="1958102"/>
                </a:xfrm>
                <a:prstGeom prst="rect">
                  <a:avLst/>
                </a:prstGeom>
                <a:ln w="3175">
                  <a:solidFill>
                    <a:prstClr val="ltGray"/>
                  </a:solidFill>
                </a:ln>
              </p:spPr>
            </p:pic>
            <p:pic>
              <p:nvPicPr>
                <p:cNvPr id="11" name="Picture 11">
                  <a:hlinkClick r:id="rId7" action="ppaction://hlinksldjump"/>
                </p:cNvPr>
                <p:cNvPicPr>
                  <a:picLocks noSelect="1" noRot="1" noChangeAspect="1" noMove="1" noResize="1" noEditPoints="1" noAdjustHandles="1" noChangeArrowheads="1" noChangeShapeType="1"/>
                </p:cNvPicPr>
                <p:nvPr/>
              </p:nvPicPr>
              <p:blipFill>
                <a:blip r:embed="rId3"/>
                <a:stretch>
                  <a:fillRect/>
                </a:stretch>
              </p:blipFill>
              <p:spPr>
                <a:xfrm>
                  <a:off x="6225542" y="2290294"/>
                  <a:ext cx="3481070" cy="1958102"/>
                </a:xfrm>
                <a:prstGeom prst="rect">
                  <a:avLst/>
                </a:prstGeom>
                <a:ln w="3175">
                  <a:solidFill>
                    <a:prstClr val="ltGray"/>
                  </a:solidFill>
                </a:ln>
              </p:spPr>
            </p:pic>
            <p:pic>
              <p:nvPicPr>
                <p:cNvPr id="12" name="Picture 12">
                  <a:hlinkClick r:id="rId8" action="ppaction://hlinksldjump"/>
                </p:cNvPr>
                <p:cNvPicPr>
                  <a:picLocks noSelect="1" noRot="1" noChangeAspect="1" noMove="1" noResize="1" noEditPoints="1" noAdjustHandles="1" noChangeArrowheads="1" noChangeShapeType="1"/>
                </p:cNvPicPr>
                <p:nvPr/>
              </p:nvPicPr>
              <p:blipFill>
                <a:blip r:embed="rId4"/>
                <a:stretch>
                  <a:fillRect/>
                </a:stretch>
              </p:blipFill>
              <p:spPr>
                <a:xfrm>
                  <a:off x="2613932" y="4378936"/>
                  <a:ext cx="3481070" cy="1958102"/>
                </a:xfrm>
                <a:prstGeom prst="rect">
                  <a:avLst/>
                </a:prstGeom>
                <a:ln w="3175">
                  <a:solidFill>
                    <a:prstClr val="ltGray"/>
                  </a:solidFill>
                </a:ln>
              </p:spPr>
            </p:pic>
            <p:pic>
              <p:nvPicPr>
                <p:cNvPr id="13" name="Picture 13">
                  <a:hlinkClick r:id="rId9" action="ppaction://hlinksldjump"/>
                </p:cNvPr>
                <p:cNvPicPr>
                  <a:picLocks noSelect="1" noRot="1" noChangeAspect="1" noMove="1" noResize="1" noEditPoints="1" noAdjustHandles="1" noChangeArrowheads="1" noChangeShapeType="1"/>
                </p:cNvPicPr>
                <p:nvPr/>
              </p:nvPicPr>
              <p:blipFill>
                <a:blip r:embed="rId5"/>
                <a:stretch>
                  <a:fillRect/>
                </a:stretch>
              </p:blipFill>
              <p:spPr>
                <a:xfrm>
                  <a:off x="6225542" y="4378936"/>
                  <a:ext cx="3481070" cy="1958102"/>
                </a:xfrm>
                <a:prstGeom prst="rect">
                  <a:avLst/>
                </a:prstGeom>
                <a:ln w="3175">
                  <a:solidFill>
                    <a:prstClr val="ltGray"/>
                  </a:solidFill>
                </a:ln>
              </p:spPr>
            </p:pic>
          </p:grpSp>
        </mc:Fallback>
      </mc:AlternateContent>
    </p:spTree>
    <p:extLst>
      <p:ext uri="{BB962C8B-B14F-4D97-AF65-F5344CB8AC3E}">
        <p14:creationId xmlns:p14="http://schemas.microsoft.com/office/powerpoint/2010/main" val="9217300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arn(outVertical)">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0" y="1489877"/>
            <a:ext cx="12220574"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37166" y="2723589"/>
            <a:ext cx="12229166"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2669" y="4089407"/>
            <a:ext cx="12220574"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8" name="Hộp Văn bản 7">
            <a:extLst>
              <a:ext uri="{FF2B5EF4-FFF2-40B4-BE49-F238E27FC236}">
                <a16:creationId xmlns:a16="http://schemas.microsoft.com/office/drawing/2014/main" id="{6265E830-2D60-64BC-34B6-F9E7813FEE0C}"/>
              </a:ext>
            </a:extLst>
          </p:cNvPr>
          <p:cNvSpPr txBox="1"/>
          <p:nvPr/>
        </p:nvSpPr>
        <p:spPr>
          <a:xfrm>
            <a:off x="478464" y="1075902"/>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grpSp>
        <p:nvGrpSpPr>
          <p:cNvPr id="13" name="Nhóm 12">
            <a:extLst>
              <a:ext uri="{FF2B5EF4-FFF2-40B4-BE49-F238E27FC236}">
                <a16:creationId xmlns:a16="http://schemas.microsoft.com/office/drawing/2014/main" id="{30BD1A55-4085-7817-DE17-1785F033F309}"/>
              </a:ext>
            </a:extLst>
          </p:cNvPr>
          <p:cNvGrpSpPr/>
          <p:nvPr/>
        </p:nvGrpSpPr>
        <p:grpSpPr>
          <a:xfrm>
            <a:off x="1129362" y="1797533"/>
            <a:ext cx="10326038" cy="4901803"/>
            <a:chOff x="454432" y="1775111"/>
            <a:chExt cx="6967094" cy="4901803"/>
          </a:xfrm>
        </p:grpSpPr>
        <p:sp>
          <p:nvSpPr>
            <p:cNvPr id="17" name="Hộp Văn bản 16">
              <a:extLst>
                <a:ext uri="{FF2B5EF4-FFF2-40B4-BE49-F238E27FC236}">
                  <a16:creationId xmlns:a16="http://schemas.microsoft.com/office/drawing/2014/main" id="{375CD1EF-B61C-6D95-35D8-ABAD2F3E9139}"/>
                </a:ext>
              </a:extLst>
            </p:cNvPr>
            <p:cNvSpPr txBox="1"/>
            <p:nvPr/>
          </p:nvSpPr>
          <p:spPr>
            <a:xfrm>
              <a:off x="454432" y="1775111"/>
              <a:ext cx="6967094" cy="4901803"/>
            </a:xfrm>
            <a:prstGeom prst="roundRect">
              <a:avLst>
                <a:gd name="adj" fmla="val 7377"/>
              </a:avLst>
            </a:prstGeom>
            <a:solidFill>
              <a:schemeClr val="bg1">
                <a:alpha val="70000"/>
              </a:schemeClr>
            </a:solidFill>
          </p:spPr>
          <p:txBody>
            <a:bodyPr wrap="square">
              <a:spAutoFit/>
            </a:bodyPr>
            <a:lstStyle/>
            <a:p>
              <a:pPr marL="914400" algn="just">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1. Vẽ lại bằng ngôn từ của em về bức tranh tràng giang trong khổ thơ thứ nhất với câu mở đầu sau “Lời thơ vẽ ra trước mắt tôi một bức tranh tràng giang với…” </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2. Từng hình ảnh sau gợi ra cảm nhận gì cho em? </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Con thuyền xuôi mái: </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Thuyền về, nước lại</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Củi một cành khô lạc mấy dòng </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Các hình ảnh đó biểu tượng cho điều gì? </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3. Nhận xét về sự hòa phối thanh điệu, cấu trúc thơ của các cách diễn đạt</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Buồn điệp </a:t>
              </a:r>
              <a:r>
                <a:rPr lang="en-US" sz="1800" dirty="0" err="1">
                  <a:effectLst/>
                  <a:latin typeface="#9Slide03 Arima Madurai" panose="00000500000000000000" pitchFamily="2" charset="0"/>
                  <a:ea typeface="Times New Roman" panose="02020603050405020304" pitchFamily="18" charset="0"/>
                  <a:cs typeface="#9Slide03 Arima Madurai" panose="00000500000000000000" pitchFamily="2" charset="0"/>
                </a:rPr>
                <a:t>điệp</a:t>
              </a: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 nước song </a:t>
              </a:r>
              <a:r>
                <a:rPr lang="en-US" sz="1800" dirty="0" err="1">
                  <a:effectLst/>
                  <a:latin typeface="#9Slide03 Arima Madurai" panose="00000500000000000000" pitchFamily="2" charset="0"/>
                  <a:ea typeface="Times New Roman" panose="02020603050405020304" pitchFamily="18" charset="0"/>
                  <a:cs typeface="#9Slide03 Arima Madurai" panose="00000500000000000000" pitchFamily="2" charset="0"/>
                </a:rPr>
                <a:t>song</a:t>
              </a: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thuyền về - nước lại </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một cành khô – lạc mấy dòng </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4. Em có thấy mối tương quan đối lập nào được tác giả khắc họa trong khổ thơ không? Tương quan đó gợi ra cảm giác như thế nào trong lòng người</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sp>
          <p:nvSpPr>
            <p:cNvPr id="18" name="Hộp Văn bản 17">
              <a:extLst>
                <a:ext uri="{FF2B5EF4-FFF2-40B4-BE49-F238E27FC236}">
                  <a16:creationId xmlns:a16="http://schemas.microsoft.com/office/drawing/2014/main" id="{1DBCBCB8-BC94-6B0F-2A4B-7ECEF6C31D14}"/>
                </a:ext>
              </a:extLst>
            </p:cNvPr>
            <p:cNvSpPr txBox="1"/>
            <p:nvPr/>
          </p:nvSpPr>
          <p:spPr>
            <a:xfrm rot="16200000">
              <a:off x="-465010" y="3917305"/>
              <a:ext cx="2499686" cy="490161"/>
            </a:xfrm>
            <a:prstGeom prst="rect">
              <a:avLst/>
            </a:prstGeom>
            <a:noFill/>
          </p:spPr>
          <p:txBody>
            <a:bodyPr wrap="square">
              <a:spAutoFit/>
            </a:bodyPr>
            <a:lstStyle/>
            <a:p>
              <a:pPr algn="ctr"/>
              <a:r>
                <a:rPr lang="en-US" sz="4000" dirty="0">
                  <a:solidFill>
                    <a:schemeClr val="accent3">
                      <a:lumMod val="50000"/>
                    </a:schemeClr>
                  </a:solidFill>
                  <a:effectLst/>
                  <a:latin typeface="#9Slide07 Stormtrooper" panose="020B0500000000000000" pitchFamily="34" charset="0"/>
                  <a:ea typeface="Times New Roman" panose="02020603050405020304" pitchFamily="18" charset="0"/>
                </a:rPr>
                <a:t>NHÓM 1</a:t>
              </a:r>
              <a:endParaRPr lang="en-US" sz="4000" dirty="0">
                <a:solidFill>
                  <a:schemeClr val="accent3">
                    <a:lumMod val="50000"/>
                  </a:schemeClr>
                </a:solidFill>
                <a:latin typeface="#9Slide07 Stormtrooper" panose="020B0500000000000000" pitchFamily="34" charset="0"/>
              </a:endParaRPr>
            </a:p>
          </p:txBody>
        </p:sp>
      </p:grpSp>
    </p:spTree>
    <p:extLst>
      <p:ext uri="{BB962C8B-B14F-4D97-AF65-F5344CB8AC3E}">
        <p14:creationId xmlns:p14="http://schemas.microsoft.com/office/powerpoint/2010/main" val="39306231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261" y="1489877"/>
            <a:ext cx="12240427"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20574"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3242"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8" name="Hộp Văn bản 7">
            <a:extLst>
              <a:ext uri="{FF2B5EF4-FFF2-40B4-BE49-F238E27FC236}">
                <a16:creationId xmlns:a16="http://schemas.microsoft.com/office/drawing/2014/main" id="{6265E830-2D60-64BC-34B6-F9E7813FEE0C}"/>
              </a:ext>
            </a:extLst>
          </p:cNvPr>
          <p:cNvSpPr txBox="1"/>
          <p:nvPr/>
        </p:nvSpPr>
        <p:spPr>
          <a:xfrm>
            <a:off x="478464" y="1075902"/>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grpSp>
        <p:nvGrpSpPr>
          <p:cNvPr id="12" name="Nhóm 11">
            <a:extLst>
              <a:ext uri="{FF2B5EF4-FFF2-40B4-BE49-F238E27FC236}">
                <a16:creationId xmlns:a16="http://schemas.microsoft.com/office/drawing/2014/main" id="{6143CFA5-F79E-8395-1DA9-3AC38B9DD134}"/>
              </a:ext>
            </a:extLst>
          </p:cNvPr>
          <p:cNvGrpSpPr/>
          <p:nvPr/>
        </p:nvGrpSpPr>
        <p:grpSpPr>
          <a:xfrm>
            <a:off x="1129362" y="1982512"/>
            <a:ext cx="10061822" cy="4263770"/>
            <a:chOff x="454432" y="1775111"/>
            <a:chExt cx="6967094" cy="4263770"/>
          </a:xfrm>
        </p:grpSpPr>
        <p:sp>
          <p:nvSpPr>
            <p:cNvPr id="9" name="Hộp Văn bản 8">
              <a:extLst>
                <a:ext uri="{FF2B5EF4-FFF2-40B4-BE49-F238E27FC236}">
                  <a16:creationId xmlns:a16="http://schemas.microsoft.com/office/drawing/2014/main" id="{AA74EE22-E44A-984D-CA91-9BFB554279B7}"/>
                </a:ext>
              </a:extLst>
            </p:cNvPr>
            <p:cNvSpPr txBox="1"/>
            <p:nvPr/>
          </p:nvSpPr>
          <p:spPr>
            <a:xfrm>
              <a:off x="454432" y="1775111"/>
              <a:ext cx="6967094" cy="4263770"/>
            </a:xfrm>
            <a:prstGeom prst="roundRect">
              <a:avLst>
                <a:gd name="adj" fmla="val 7377"/>
              </a:avLst>
            </a:prstGeom>
            <a:solidFill>
              <a:schemeClr val="bg1">
                <a:alpha val="70000"/>
              </a:schemeClr>
            </a:solidFill>
          </p:spPr>
          <p:txBody>
            <a:bodyPr wrap="square">
              <a:spAutoFit/>
            </a:bodyPr>
            <a:lstStyle/>
            <a:p>
              <a:pPr marL="969963" algn="just">
                <a:lnSpc>
                  <a:spcPct val="150000"/>
                </a:lnSpc>
                <a:spcAft>
                  <a:spcPts val="800"/>
                </a:spcAft>
              </a:pPr>
              <a:r>
                <a:rPr lang="en-US" dirty="0">
                  <a:latin typeface="#9Slide03 Arima Madurai" panose="00000500000000000000" pitchFamily="2" charset="0"/>
                  <a:cs typeface="#9Slide03 Arima Madurai" panose="00000500000000000000" pitchFamily="2" charset="0"/>
                </a:rPr>
                <a:t>1. Ở dòng thơ thứ nhất, bức tranh “tràng giang” xuất hiện thêm những yếu tố miêu tả nào? Sự xuất hiện của chúng gợi cảm giác gì? Hãy lí giải. Tác giả đã sử dụng biện pháp nghệ thuật gì trong dòng thơ</a:t>
              </a:r>
            </a:p>
            <a:p>
              <a:pPr marL="969963" algn="just">
                <a:lnSpc>
                  <a:spcPct val="150000"/>
                </a:lnSpc>
                <a:spcAft>
                  <a:spcPts val="800"/>
                </a:spcAft>
              </a:pPr>
              <a:r>
                <a:rPr lang="en-US" dirty="0">
                  <a:latin typeface="#9Slide03 Arima Madurai" panose="00000500000000000000" pitchFamily="2" charset="0"/>
                  <a:cs typeface="#9Slide03 Arima Madurai" panose="00000500000000000000" pitchFamily="2" charset="0"/>
                </a:rPr>
                <a:t>2. Dòng thơ thứ hai có thể có mấy cách hiểu nghĩa? Cụ thể là gì? Em chọn cách hiểu nào. Lí giải. Việc tìm kiếm “tiếng làng xa vãn chợ chiều” cho thấy tâm trạng gì của tác giả</a:t>
              </a:r>
            </a:p>
            <a:p>
              <a:pPr marL="969963" algn="just">
                <a:lnSpc>
                  <a:spcPct val="150000"/>
                </a:lnSpc>
                <a:spcAft>
                  <a:spcPts val="800"/>
                </a:spcAft>
              </a:pPr>
              <a:r>
                <a:rPr lang="en-US" dirty="0">
                  <a:latin typeface="#9Slide03 Arima Madurai" panose="00000500000000000000" pitchFamily="2" charset="0"/>
                  <a:cs typeface="#9Slide03 Arima Madurai" panose="00000500000000000000" pitchFamily="2" charset="0"/>
                </a:rPr>
                <a:t>3. Ấn tượng nổi bật nhất hai dòng thơ cuối đem đến cho em là gì? Bắt đầu bằng cách diễn đạt sau: Hai dòng thơ cuối mở ra trước mắt tôi…</a:t>
              </a:r>
            </a:p>
            <a:p>
              <a:pPr marL="969963" algn="just">
                <a:lnSpc>
                  <a:spcPct val="150000"/>
                </a:lnSpc>
                <a:spcAft>
                  <a:spcPts val="800"/>
                </a:spcAft>
              </a:pPr>
              <a:r>
                <a:rPr lang="en-US" dirty="0">
                  <a:latin typeface="#9Slide03 Arima Madurai" panose="00000500000000000000" pitchFamily="2" charset="0"/>
                  <a:cs typeface="#9Slide03 Arima Madurai" panose="00000500000000000000" pitchFamily="2" charset="0"/>
                </a:rPr>
                <a:t>4. Cụm từ “sâu chót vót” có gì lạ? Tác giả sử dụng từ này có hợp lí không? Lí giải</a:t>
              </a:r>
            </a:p>
          </p:txBody>
        </p:sp>
        <p:sp>
          <p:nvSpPr>
            <p:cNvPr id="11" name="Hộp Văn bản 10">
              <a:extLst>
                <a:ext uri="{FF2B5EF4-FFF2-40B4-BE49-F238E27FC236}">
                  <a16:creationId xmlns:a16="http://schemas.microsoft.com/office/drawing/2014/main" id="{0F014D11-8E58-E124-301A-EEA2BAE64A0C}"/>
                </a:ext>
              </a:extLst>
            </p:cNvPr>
            <p:cNvSpPr txBox="1"/>
            <p:nvPr/>
          </p:nvSpPr>
          <p:spPr>
            <a:xfrm rot="16200000">
              <a:off x="-465460" y="3620303"/>
              <a:ext cx="2499686" cy="470609"/>
            </a:xfrm>
            <a:prstGeom prst="rect">
              <a:avLst/>
            </a:prstGeom>
            <a:noFill/>
          </p:spPr>
          <p:txBody>
            <a:bodyPr wrap="square">
              <a:spAutoFit/>
            </a:bodyPr>
            <a:lstStyle/>
            <a:p>
              <a:pPr algn="ctr"/>
              <a:r>
                <a:rPr lang="en-US" sz="4000" dirty="0">
                  <a:solidFill>
                    <a:schemeClr val="accent3">
                      <a:lumMod val="50000"/>
                    </a:schemeClr>
                  </a:solidFill>
                  <a:effectLst/>
                  <a:latin typeface="#9Slide07 Stormtrooper" panose="020B0500000000000000" pitchFamily="34" charset="0"/>
                  <a:ea typeface="Times New Roman" panose="02020603050405020304" pitchFamily="18" charset="0"/>
                </a:rPr>
                <a:t>NHÓM 2</a:t>
              </a:r>
              <a:endParaRPr lang="en-US" sz="4000" dirty="0">
                <a:solidFill>
                  <a:schemeClr val="accent3">
                    <a:lumMod val="50000"/>
                  </a:schemeClr>
                </a:solidFill>
                <a:latin typeface="#9Slide07 Stormtrooper" panose="020B0500000000000000" pitchFamily="34" charset="0"/>
              </a:endParaRPr>
            </a:p>
          </p:txBody>
        </p:sp>
      </p:grpSp>
    </p:spTree>
    <p:extLst>
      <p:ext uri="{BB962C8B-B14F-4D97-AF65-F5344CB8AC3E}">
        <p14:creationId xmlns:p14="http://schemas.microsoft.com/office/powerpoint/2010/main" val="36355640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25483" y="1489877"/>
            <a:ext cx="12246057"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25483" y="2655103"/>
            <a:ext cx="12217483"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8" name="Hộp Văn bản 7">
            <a:extLst>
              <a:ext uri="{FF2B5EF4-FFF2-40B4-BE49-F238E27FC236}">
                <a16:creationId xmlns:a16="http://schemas.microsoft.com/office/drawing/2014/main" id="{6265E830-2D60-64BC-34B6-F9E7813FEE0C}"/>
              </a:ext>
            </a:extLst>
          </p:cNvPr>
          <p:cNvSpPr txBox="1"/>
          <p:nvPr/>
        </p:nvSpPr>
        <p:spPr>
          <a:xfrm>
            <a:off x="478464" y="1075902"/>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grpSp>
        <p:nvGrpSpPr>
          <p:cNvPr id="12" name="Nhóm 11">
            <a:extLst>
              <a:ext uri="{FF2B5EF4-FFF2-40B4-BE49-F238E27FC236}">
                <a16:creationId xmlns:a16="http://schemas.microsoft.com/office/drawing/2014/main" id="{6143CFA5-F79E-8395-1DA9-3AC38B9DD134}"/>
              </a:ext>
            </a:extLst>
          </p:cNvPr>
          <p:cNvGrpSpPr/>
          <p:nvPr/>
        </p:nvGrpSpPr>
        <p:grpSpPr>
          <a:xfrm>
            <a:off x="1129362" y="1982512"/>
            <a:ext cx="10061822" cy="4263770"/>
            <a:chOff x="454432" y="1775111"/>
            <a:chExt cx="6967094" cy="4263770"/>
          </a:xfrm>
        </p:grpSpPr>
        <p:sp>
          <p:nvSpPr>
            <p:cNvPr id="9" name="Hộp Văn bản 8">
              <a:extLst>
                <a:ext uri="{FF2B5EF4-FFF2-40B4-BE49-F238E27FC236}">
                  <a16:creationId xmlns:a16="http://schemas.microsoft.com/office/drawing/2014/main" id="{AA74EE22-E44A-984D-CA91-9BFB554279B7}"/>
                </a:ext>
              </a:extLst>
            </p:cNvPr>
            <p:cNvSpPr txBox="1"/>
            <p:nvPr/>
          </p:nvSpPr>
          <p:spPr>
            <a:xfrm>
              <a:off x="454432" y="1775111"/>
              <a:ext cx="6967094" cy="4263770"/>
            </a:xfrm>
            <a:prstGeom prst="roundRect">
              <a:avLst>
                <a:gd name="adj" fmla="val 7377"/>
              </a:avLst>
            </a:prstGeom>
            <a:solidFill>
              <a:schemeClr val="bg1">
                <a:alpha val="70000"/>
              </a:schemeClr>
            </a:solidFill>
          </p:spPr>
          <p:txBody>
            <a:bodyPr wrap="square">
              <a:spAutoFit/>
            </a:bodyPr>
            <a:lstStyle/>
            <a:p>
              <a:pPr marL="914400" algn="just">
                <a:lnSpc>
                  <a:spcPct val="150000"/>
                </a:lnSpc>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1. Dòng thơ thứ nhất cho thấy bức tranh “tràng giang” xuất hiện thêm yếu tố miêu tả nào? Sự xuất hiện của chúng gợi ra liên tưởng thế nào đến thân phận con người? </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lnSpc>
                  <a:spcPct val="150000"/>
                </a:lnSpc>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2. “Chuyến đò ngang” và cây “cầu” là phương tiện có ý nghĩa như thế nào trong đời sống? Nói “không một chuyến đò ngang” “không cầu gợi chút niềm thân mật”, tác giả muốn nhấn mạnh điều gì? Điều nhấn mạnh này được thể hiện qua biện pháp nghệ thuật nào? </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lnSpc>
                  <a:spcPct val="150000"/>
                </a:lnSpc>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3. Ấn tượng nổi bật nhất mà khổ thơ đem đến cho em là gì? Bắt đầu bằng cách diễn đạt: Đọc khổ thơ, tôi có cảm giác…</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914400" algn="just">
                <a:lnSpc>
                  <a:spcPct val="150000"/>
                </a:lnSpc>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4. Khổ thơ cho thấy tâm trạng gì của nhân vật trữ tình</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sp>
          <p:nvSpPr>
            <p:cNvPr id="11" name="Hộp Văn bản 10">
              <a:extLst>
                <a:ext uri="{FF2B5EF4-FFF2-40B4-BE49-F238E27FC236}">
                  <a16:creationId xmlns:a16="http://schemas.microsoft.com/office/drawing/2014/main" id="{0F014D11-8E58-E124-301A-EEA2BAE64A0C}"/>
                </a:ext>
              </a:extLst>
            </p:cNvPr>
            <p:cNvSpPr txBox="1"/>
            <p:nvPr/>
          </p:nvSpPr>
          <p:spPr>
            <a:xfrm rot="16200000">
              <a:off x="-465460" y="3610528"/>
              <a:ext cx="2499686" cy="490161"/>
            </a:xfrm>
            <a:prstGeom prst="rect">
              <a:avLst/>
            </a:prstGeom>
            <a:noFill/>
          </p:spPr>
          <p:txBody>
            <a:bodyPr wrap="square">
              <a:spAutoFit/>
            </a:bodyPr>
            <a:lstStyle/>
            <a:p>
              <a:pPr algn="ctr"/>
              <a:r>
                <a:rPr lang="en-US" sz="4000" dirty="0">
                  <a:solidFill>
                    <a:schemeClr val="accent3">
                      <a:lumMod val="50000"/>
                    </a:schemeClr>
                  </a:solidFill>
                  <a:effectLst/>
                  <a:latin typeface="#9Slide07 Stormtrooper" panose="020B0500000000000000" pitchFamily="34" charset="0"/>
                  <a:ea typeface="Times New Roman" panose="02020603050405020304" pitchFamily="18" charset="0"/>
                </a:rPr>
                <a:t>NHÓM 3</a:t>
              </a:r>
              <a:endParaRPr lang="en-US" sz="4000" dirty="0">
                <a:solidFill>
                  <a:schemeClr val="accent3">
                    <a:lumMod val="50000"/>
                  </a:schemeClr>
                </a:solidFill>
                <a:latin typeface="#9Slide07 Stormtrooper" panose="020B0500000000000000" pitchFamily="34" charset="0"/>
              </a:endParaRPr>
            </a:p>
          </p:txBody>
        </p:sp>
      </p:grpSp>
    </p:spTree>
    <p:extLst>
      <p:ext uri="{BB962C8B-B14F-4D97-AF65-F5344CB8AC3E}">
        <p14:creationId xmlns:p14="http://schemas.microsoft.com/office/powerpoint/2010/main" val="10271873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0" y="1489877"/>
            <a:ext cx="12200592"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174482" y="2723589"/>
            <a:ext cx="12366482"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8" name="Hộp Văn bản 7">
            <a:extLst>
              <a:ext uri="{FF2B5EF4-FFF2-40B4-BE49-F238E27FC236}">
                <a16:creationId xmlns:a16="http://schemas.microsoft.com/office/drawing/2014/main" id="{6265E830-2D60-64BC-34B6-F9E7813FEE0C}"/>
              </a:ext>
            </a:extLst>
          </p:cNvPr>
          <p:cNvSpPr txBox="1"/>
          <p:nvPr/>
        </p:nvSpPr>
        <p:spPr>
          <a:xfrm>
            <a:off x="478464" y="1075902"/>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grpSp>
        <p:nvGrpSpPr>
          <p:cNvPr id="12" name="Nhóm 11">
            <a:extLst>
              <a:ext uri="{FF2B5EF4-FFF2-40B4-BE49-F238E27FC236}">
                <a16:creationId xmlns:a16="http://schemas.microsoft.com/office/drawing/2014/main" id="{6143CFA5-F79E-8395-1DA9-3AC38B9DD134}"/>
              </a:ext>
            </a:extLst>
          </p:cNvPr>
          <p:cNvGrpSpPr/>
          <p:nvPr/>
        </p:nvGrpSpPr>
        <p:grpSpPr>
          <a:xfrm>
            <a:off x="781823" y="1794160"/>
            <a:ext cx="10756899" cy="4695341"/>
            <a:chOff x="454433" y="1775111"/>
            <a:chExt cx="7239849" cy="4695341"/>
          </a:xfrm>
        </p:grpSpPr>
        <p:sp>
          <p:nvSpPr>
            <p:cNvPr id="9" name="Hộp Văn bản 8">
              <a:extLst>
                <a:ext uri="{FF2B5EF4-FFF2-40B4-BE49-F238E27FC236}">
                  <a16:creationId xmlns:a16="http://schemas.microsoft.com/office/drawing/2014/main" id="{AA74EE22-E44A-984D-CA91-9BFB554279B7}"/>
                </a:ext>
              </a:extLst>
            </p:cNvPr>
            <p:cNvSpPr txBox="1"/>
            <p:nvPr/>
          </p:nvSpPr>
          <p:spPr>
            <a:xfrm>
              <a:off x="454433" y="1775111"/>
              <a:ext cx="7239849" cy="4695341"/>
            </a:xfrm>
            <a:prstGeom prst="roundRect">
              <a:avLst>
                <a:gd name="adj" fmla="val 7377"/>
              </a:avLst>
            </a:prstGeom>
            <a:solidFill>
              <a:schemeClr val="bg1">
                <a:alpha val="70000"/>
              </a:schemeClr>
            </a:solidFill>
          </p:spPr>
          <p:txBody>
            <a:bodyPr wrap="square">
              <a:spAutoFit/>
            </a:bodyPr>
            <a:lstStyle/>
            <a:p>
              <a:pPr marL="914400" algn="just">
                <a:lnSpc>
                  <a:spcPct val="150000"/>
                </a:lnSpc>
                <a:spcAft>
                  <a:spcPts val="800"/>
                </a:spcAft>
              </a:pPr>
              <a:r>
                <a:rPr lang="en-US" dirty="0">
                  <a:latin typeface="#9Slide03 Arima Madurai" panose="00000500000000000000" pitchFamily="2" charset="0"/>
                  <a:cs typeface="#9Slide03 Arima Madurai" panose="00000500000000000000" pitchFamily="2" charset="0"/>
                </a:rPr>
                <a:t>1. Cảnh được miêu tả trong thời gian nào? Cảnh động hay tĩnh? Dựa vào đâu mà em có câu trả lời? Dấu hai chấm (:) đặt giữa dòng thơ thứ hai gợi ra mối quan hệ giữa các vận động trong cảnh như thế nào? Từ các câu trả lời trên, hãy tưởng tượng và vẽ lại bằng ngôn từ bức tranh thiên nhiên mà em hình dung ra từ khổ thơ </a:t>
              </a:r>
            </a:p>
            <a:p>
              <a:pPr marL="914400" algn="just">
                <a:lnSpc>
                  <a:spcPct val="150000"/>
                </a:lnSpc>
                <a:spcAft>
                  <a:spcPts val="800"/>
                </a:spcAft>
              </a:pPr>
              <a:r>
                <a:rPr lang="en-US" dirty="0">
                  <a:latin typeface="#9Slide03 Arima Madurai" panose="00000500000000000000" pitchFamily="2" charset="0"/>
                  <a:cs typeface="#9Slide03 Arima Madurai" panose="00000500000000000000" pitchFamily="2" charset="0"/>
                </a:rPr>
                <a:t>2. Hãy tìm và ghi lại một số câu thơ có hình ảnh cánh chim chiều </a:t>
              </a:r>
            </a:p>
            <a:p>
              <a:pPr marL="914400" algn="just">
                <a:lnSpc>
                  <a:spcPct val="150000"/>
                </a:lnSpc>
                <a:spcAft>
                  <a:spcPts val="800"/>
                </a:spcAft>
              </a:pPr>
              <a:r>
                <a:rPr lang="en-US" dirty="0">
                  <a:latin typeface="#9Slide03 Arima Madurai" panose="00000500000000000000" pitchFamily="2" charset="0"/>
                  <a:cs typeface="#9Slide03 Arima Madurai" panose="00000500000000000000" pitchFamily="2" charset="0"/>
                </a:rPr>
                <a:t>3. Từ “</a:t>
              </a:r>
              <a:r>
                <a:rPr lang="en-US" dirty="0" err="1">
                  <a:latin typeface="#9Slide03 Arima Madurai" panose="00000500000000000000" pitchFamily="2" charset="0"/>
                  <a:cs typeface="#9Slide03 Arima Madurai" panose="00000500000000000000" pitchFamily="2" charset="0"/>
                </a:rPr>
                <a:t>dợn</a:t>
              </a:r>
              <a:r>
                <a:rPr lang="en-US" dirty="0">
                  <a:latin typeface="#9Slide03 Arima Madurai" panose="00000500000000000000" pitchFamily="2" charset="0"/>
                  <a:cs typeface="#9Slide03 Arima Madurai" panose="00000500000000000000" pitchFamily="2" charset="0"/>
                </a:rPr>
                <a:t> </a:t>
              </a:r>
              <a:r>
                <a:rPr lang="en-US" dirty="0" err="1">
                  <a:latin typeface="#9Slide03 Arima Madurai" panose="00000500000000000000" pitchFamily="2" charset="0"/>
                  <a:cs typeface="#9Slide03 Arima Madurai" panose="00000500000000000000" pitchFamily="2" charset="0"/>
                </a:rPr>
                <a:t>dợn</a:t>
              </a:r>
              <a:r>
                <a:rPr lang="en-US" dirty="0">
                  <a:latin typeface="#9Slide03 Arima Madurai" panose="00000500000000000000" pitchFamily="2" charset="0"/>
                  <a:cs typeface="#9Slide03 Arima Madurai" panose="00000500000000000000" pitchFamily="2" charset="0"/>
                </a:rPr>
                <a:t>” giàu sức tạo hình trong việc biểu đạt cảm xúc “lòng quê” như thế nào? Từ này có hài hòa với từ “điệp </a:t>
              </a:r>
              <a:r>
                <a:rPr lang="en-US" dirty="0" err="1">
                  <a:latin typeface="#9Slide03 Arima Madurai" panose="00000500000000000000" pitchFamily="2" charset="0"/>
                  <a:cs typeface="#9Slide03 Arima Madurai" panose="00000500000000000000" pitchFamily="2" charset="0"/>
                </a:rPr>
                <a:t>điệp</a:t>
              </a:r>
              <a:r>
                <a:rPr lang="en-US" dirty="0">
                  <a:latin typeface="#9Slide03 Arima Madurai" panose="00000500000000000000" pitchFamily="2" charset="0"/>
                  <a:cs typeface="#9Slide03 Arima Madurai" panose="00000500000000000000" pitchFamily="2" charset="0"/>
                </a:rPr>
                <a:t>” trong câu đầu bài thơ không? Một số văn bản thường chép sai từ này thành “</a:t>
              </a:r>
              <a:r>
                <a:rPr lang="en-US" dirty="0" err="1">
                  <a:latin typeface="#9Slide03 Arima Madurai" panose="00000500000000000000" pitchFamily="2" charset="0"/>
                  <a:cs typeface="#9Slide03 Arima Madurai" panose="00000500000000000000" pitchFamily="2" charset="0"/>
                </a:rPr>
                <a:t>dờn</a:t>
              </a:r>
              <a:r>
                <a:rPr lang="en-US" dirty="0">
                  <a:latin typeface="#9Slide03 Arima Madurai" panose="00000500000000000000" pitchFamily="2" charset="0"/>
                  <a:cs typeface="#9Slide03 Arima Madurai" panose="00000500000000000000" pitchFamily="2" charset="0"/>
                </a:rPr>
                <a:t> </a:t>
              </a:r>
              <a:r>
                <a:rPr lang="en-US" dirty="0" err="1">
                  <a:latin typeface="#9Slide03 Arima Madurai" panose="00000500000000000000" pitchFamily="2" charset="0"/>
                  <a:cs typeface="#9Slide03 Arima Madurai" panose="00000500000000000000" pitchFamily="2" charset="0"/>
                </a:rPr>
                <a:t>dợn</a:t>
              </a:r>
              <a:r>
                <a:rPr lang="en-US" dirty="0">
                  <a:latin typeface="#9Slide03 Arima Madurai" panose="00000500000000000000" pitchFamily="2" charset="0"/>
                  <a:cs typeface="#9Slide03 Arima Madurai" panose="00000500000000000000" pitchFamily="2" charset="0"/>
                </a:rPr>
                <a:t>”. Điều đó có thể dẫn đến hiểu không đúng về tâm trạng của cái tôi trữ tình như thế nào? </a:t>
              </a:r>
            </a:p>
            <a:p>
              <a:pPr marL="914400" algn="just">
                <a:lnSpc>
                  <a:spcPct val="150000"/>
                </a:lnSpc>
                <a:spcAft>
                  <a:spcPts val="800"/>
                </a:spcAft>
              </a:pPr>
              <a:r>
                <a:rPr lang="en-US" dirty="0">
                  <a:latin typeface="#9Slide03 Arima Madurai" panose="00000500000000000000" pitchFamily="2" charset="0"/>
                  <a:cs typeface="#9Slide03 Arima Madurai" panose="00000500000000000000" pitchFamily="2" charset="0"/>
                </a:rPr>
                <a:t>4. “Lòng quê” và “Nỗi nhớ nhà” cần được hiểu như thế nào khi đặt bài thơ vào hoàn cảnh ra đời</a:t>
              </a:r>
            </a:p>
          </p:txBody>
        </p:sp>
        <p:sp>
          <p:nvSpPr>
            <p:cNvPr id="11" name="Hộp Văn bản 10">
              <a:extLst>
                <a:ext uri="{FF2B5EF4-FFF2-40B4-BE49-F238E27FC236}">
                  <a16:creationId xmlns:a16="http://schemas.microsoft.com/office/drawing/2014/main" id="{0F014D11-8E58-E124-301A-EEA2BAE64A0C}"/>
                </a:ext>
              </a:extLst>
            </p:cNvPr>
            <p:cNvSpPr txBox="1"/>
            <p:nvPr/>
          </p:nvSpPr>
          <p:spPr>
            <a:xfrm rot="16200000">
              <a:off x="-422721" y="3854151"/>
              <a:ext cx="2499686" cy="490161"/>
            </a:xfrm>
            <a:prstGeom prst="rect">
              <a:avLst/>
            </a:prstGeom>
            <a:noFill/>
          </p:spPr>
          <p:txBody>
            <a:bodyPr wrap="square">
              <a:spAutoFit/>
            </a:bodyPr>
            <a:lstStyle/>
            <a:p>
              <a:pPr algn="ctr"/>
              <a:r>
                <a:rPr lang="en-US" sz="4000" dirty="0">
                  <a:solidFill>
                    <a:schemeClr val="accent3">
                      <a:lumMod val="50000"/>
                    </a:schemeClr>
                  </a:solidFill>
                  <a:effectLst/>
                  <a:latin typeface="#9Slide07 Stormtrooper" panose="020B0500000000000000" pitchFamily="34" charset="0"/>
                  <a:ea typeface="Times New Roman" panose="02020603050405020304" pitchFamily="18" charset="0"/>
                </a:rPr>
                <a:t>NHÓM 4</a:t>
              </a:r>
              <a:endParaRPr lang="en-US" sz="4000" dirty="0">
                <a:solidFill>
                  <a:schemeClr val="accent3">
                    <a:lumMod val="50000"/>
                  </a:schemeClr>
                </a:solidFill>
                <a:latin typeface="#9Slide07 Stormtrooper" panose="020B0500000000000000" pitchFamily="34" charset="0"/>
              </a:endParaRPr>
            </a:p>
          </p:txBody>
        </p:sp>
      </p:grpSp>
    </p:spTree>
    <p:extLst>
      <p:ext uri="{BB962C8B-B14F-4D97-AF65-F5344CB8AC3E}">
        <p14:creationId xmlns:p14="http://schemas.microsoft.com/office/powerpoint/2010/main" val="7232167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0" y="1489877"/>
            <a:ext cx="12210378"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5771" y="2710114"/>
            <a:ext cx="12217483"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aphicFrame>
        <p:nvGraphicFramePr>
          <p:cNvPr id="8" name="Bảng 7">
            <a:extLst>
              <a:ext uri="{FF2B5EF4-FFF2-40B4-BE49-F238E27FC236}">
                <a16:creationId xmlns:a16="http://schemas.microsoft.com/office/drawing/2014/main" id="{AD928D8A-736E-39C4-268D-6FE35084EE82}"/>
              </a:ext>
            </a:extLst>
          </p:cNvPr>
          <p:cNvGraphicFramePr>
            <a:graphicFrameLocks noGrp="1"/>
          </p:cNvGraphicFramePr>
          <p:nvPr>
            <p:extLst>
              <p:ext uri="{D42A27DB-BD31-4B8C-83A1-F6EECF244321}">
                <p14:modId xmlns:p14="http://schemas.microsoft.com/office/powerpoint/2010/main" val="2661017223"/>
              </p:ext>
            </p:extLst>
          </p:nvPr>
        </p:nvGraphicFramePr>
        <p:xfrm>
          <a:off x="531815" y="248395"/>
          <a:ext cx="11159611" cy="6614470"/>
        </p:xfrm>
        <a:graphic>
          <a:graphicData uri="http://schemas.openxmlformats.org/drawingml/2006/table">
            <a:tbl>
              <a:tblPr firstRow="1" firstCol="1" bandRow="1">
                <a:tableStyleId>{00A15C55-8517-42AA-B614-E9B94910E393}</a:tableStyleId>
              </a:tblPr>
              <a:tblGrid>
                <a:gridCol w="1042221">
                  <a:extLst>
                    <a:ext uri="{9D8B030D-6E8A-4147-A177-3AD203B41FA5}">
                      <a16:colId xmlns:a16="http://schemas.microsoft.com/office/drawing/2014/main" val="1009648400"/>
                    </a:ext>
                  </a:extLst>
                </a:gridCol>
                <a:gridCol w="1288026">
                  <a:extLst>
                    <a:ext uri="{9D8B030D-6E8A-4147-A177-3AD203B41FA5}">
                      <a16:colId xmlns:a16="http://schemas.microsoft.com/office/drawing/2014/main" val="329499210"/>
                    </a:ext>
                  </a:extLst>
                </a:gridCol>
                <a:gridCol w="825909">
                  <a:extLst>
                    <a:ext uri="{9D8B030D-6E8A-4147-A177-3AD203B41FA5}">
                      <a16:colId xmlns:a16="http://schemas.microsoft.com/office/drawing/2014/main" val="2688266365"/>
                    </a:ext>
                  </a:extLst>
                </a:gridCol>
                <a:gridCol w="1651820">
                  <a:extLst>
                    <a:ext uri="{9D8B030D-6E8A-4147-A177-3AD203B41FA5}">
                      <a16:colId xmlns:a16="http://schemas.microsoft.com/office/drawing/2014/main" val="1210031510"/>
                    </a:ext>
                  </a:extLst>
                </a:gridCol>
                <a:gridCol w="1818967">
                  <a:extLst>
                    <a:ext uri="{9D8B030D-6E8A-4147-A177-3AD203B41FA5}">
                      <a16:colId xmlns:a16="http://schemas.microsoft.com/office/drawing/2014/main" val="2989705627"/>
                    </a:ext>
                  </a:extLst>
                </a:gridCol>
                <a:gridCol w="1907458">
                  <a:extLst>
                    <a:ext uri="{9D8B030D-6E8A-4147-A177-3AD203B41FA5}">
                      <a16:colId xmlns:a16="http://schemas.microsoft.com/office/drawing/2014/main" val="2559135352"/>
                    </a:ext>
                  </a:extLst>
                </a:gridCol>
                <a:gridCol w="1740479">
                  <a:extLst>
                    <a:ext uri="{9D8B030D-6E8A-4147-A177-3AD203B41FA5}">
                      <a16:colId xmlns:a16="http://schemas.microsoft.com/office/drawing/2014/main" val="2436160713"/>
                    </a:ext>
                  </a:extLst>
                </a:gridCol>
                <a:gridCol w="884731">
                  <a:extLst>
                    <a:ext uri="{9D8B030D-6E8A-4147-A177-3AD203B41FA5}">
                      <a16:colId xmlns:a16="http://schemas.microsoft.com/office/drawing/2014/main" val="124321269"/>
                    </a:ext>
                  </a:extLst>
                </a:gridCol>
              </a:tblGrid>
              <a:tr h="75769">
                <a:tc rowSpan="3">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Tiêu chí đánh giá</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rowSpan="3">
                  <a:txBody>
                    <a:bodyPr/>
                    <a:lstStyle/>
                    <a:p>
                      <a:pPr algn="just">
                        <a:lnSpc>
                          <a:spcPct val="100000"/>
                        </a:lnSpc>
                        <a:spcAft>
                          <a:spcPts val="0"/>
                        </a:spcAft>
                      </a:pPr>
                      <a:r>
                        <a:rPr lang="en-US" sz="1100" dirty="0">
                          <a:effectLst/>
                          <a:latin typeface="Tahoma" panose="020B0604030504040204" pitchFamily="34" charset="0"/>
                          <a:ea typeface="Tahoma" panose="020B0604030504040204" pitchFamily="34" charset="0"/>
                          <a:cs typeface="Tahoma" panose="020B0604030504040204" pitchFamily="34" charset="0"/>
                        </a:rPr>
                        <a:t>Chuẩn đầu ra</a:t>
                      </a:r>
                      <a:endParaRPr lang="en-US" sz="1200" dirty="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Trọng số</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gridSpan="4">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Mô tả chất lượng</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hMerge="1">
                  <a:txBody>
                    <a:bodyPr/>
                    <a:lstStyle/>
                    <a:p>
                      <a:endParaRPr lang="en-US"/>
                    </a:p>
                  </a:txBody>
                  <a:tcPr/>
                </a:tc>
                <a:tc hMerge="1">
                  <a:txBody>
                    <a:bodyPr/>
                    <a:lstStyle/>
                    <a:p>
                      <a:endParaRPr lang="en-US"/>
                    </a:p>
                  </a:txBody>
                  <a:tcPr/>
                </a:tc>
                <a:tc hMerge="1">
                  <a:txBody>
                    <a:bodyPr/>
                    <a:lstStyle/>
                    <a:p>
                      <a:endParaRPr lang="en-US"/>
                    </a:p>
                  </a:txBody>
                  <a:tcPr/>
                </a:tc>
                <a:tc rowSpan="3">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Điểm</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extLst>
                  <a:ext uri="{0D108BD9-81ED-4DB2-BD59-A6C34878D82A}">
                    <a16:rowId xmlns:a16="http://schemas.microsoft.com/office/drawing/2014/main" val="1263884597"/>
                  </a:ext>
                </a:extLst>
              </a:tr>
              <a:tr h="156668">
                <a:tc vMerge="1">
                  <a:txBody>
                    <a:bodyPr/>
                    <a:lstStyle/>
                    <a:p>
                      <a:endParaRPr lang="en-US"/>
                    </a:p>
                  </a:txBody>
                  <a:tcPr/>
                </a:tc>
                <a:tc vMerge="1">
                  <a:txBody>
                    <a:bodyPr/>
                    <a:lstStyle/>
                    <a:p>
                      <a:endParaRPr lang="en-US"/>
                    </a:p>
                  </a:txBody>
                  <a:tcPr/>
                </a:tc>
                <a:tc rowSpan="2">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100%</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(10 điểm)</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Cần cố gắng</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Đạt</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Làm tốt</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Xuất sắc</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vMerge="1">
                  <a:txBody>
                    <a:bodyPr/>
                    <a:lstStyle/>
                    <a:p>
                      <a:endParaRPr lang="en-US"/>
                    </a:p>
                  </a:txBody>
                  <a:tcPr/>
                </a:tc>
                <a:extLst>
                  <a:ext uri="{0D108BD9-81ED-4DB2-BD59-A6C34878D82A}">
                    <a16:rowId xmlns:a16="http://schemas.microsoft.com/office/drawing/2014/main" val="3661755601"/>
                  </a:ext>
                </a:extLst>
              </a:tr>
              <a:tr h="129086">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(0 – 4.9)</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(5.0 – 6.9)</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(7.0 – 8.4)</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(8.5 – 10)</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vMerge="1">
                  <a:txBody>
                    <a:bodyPr/>
                    <a:lstStyle/>
                    <a:p>
                      <a:endParaRPr lang="en-US"/>
                    </a:p>
                  </a:txBody>
                  <a:tcPr/>
                </a:tc>
                <a:extLst>
                  <a:ext uri="{0D108BD9-81ED-4DB2-BD59-A6C34878D82A}">
                    <a16:rowId xmlns:a16="http://schemas.microsoft.com/office/drawing/2014/main" val="3591092839"/>
                  </a:ext>
                </a:extLst>
              </a:tr>
              <a:tr h="1234144">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Hình thức báo cáo</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Sản phẩm hoàn thiện về mặt hình thức (Giấy A3/A0 hoặc powerpoint hoặc bản word hoặc hình ảnh…)</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20%</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điểm)</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just">
                        <a:lnSpc>
                          <a:spcPct val="100000"/>
                        </a:lnSpc>
                        <a:spcAft>
                          <a:spcPts val="0"/>
                        </a:spcAft>
                      </a:pPr>
                      <a:r>
                        <a:rPr lang="en-US" sz="1100" dirty="0">
                          <a:effectLst/>
                          <a:latin typeface="Tahoma" panose="020B0604030504040204" pitchFamily="34" charset="0"/>
                          <a:ea typeface="Tahoma" panose="020B0604030504040204" pitchFamily="34" charset="0"/>
                          <a:cs typeface="Tahoma" panose="020B0604030504040204" pitchFamily="34" charset="0"/>
                        </a:rPr>
                        <a:t>(0 điểm) </a:t>
                      </a:r>
                      <a:endParaRPr lang="en-US" sz="12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dirty="0">
                          <a:effectLst/>
                          <a:latin typeface="Tahoma" panose="020B0604030504040204" pitchFamily="34" charset="0"/>
                          <a:ea typeface="Tahoma" panose="020B0604030504040204" pitchFamily="34" charset="0"/>
                          <a:cs typeface="Tahoma" panose="020B0604030504040204" pitchFamily="34" charset="0"/>
                        </a:rPr>
                        <a:t>1. Bài làm sơ sài</a:t>
                      </a:r>
                      <a:endParaRPr lang="en-US" sz="12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dirty="0">
                          <a:effectLst/>
                          <a:latin typeface="Tahoma" panose="020B0604030504040204" pitchFamily="34" charset="0"/>
                          <a:ea typeface="Tahoma" panose="020B0604030504040204" pitchFamily="34" charset="0"/>
                          <a:cs typeface="Tahoma" panose="020B0604030504040204" pitchFamily="34" charset="0"/>
                        </a:rPr>
                        <a:t>2. Chữ viết cẩu thả/lỗi font chữ, sai lỗi chính tả</a:t>
                      </a:r>
                      <a:endParaRPr lang="en-US" sz="12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dirty="0">
                          <a:effectLst/>
                          <a:latin typeface="Tahoma" panose="020B0604030504040204" pitchFamily="34" charset="0"/>
                          <a:ea typeface="Tahoma" panose="020B0604030504040204" pitchFamily="34" charset="0"/>
                          <a:cs typeface="Tahoma" panose="020B0604030504040204" pitchFamily="34" charset="0"/>
                        </a:rPr>
                        <a:t> </a:t>
                      </a:r>
                      <a:endParaRPr lang="en-US" sz="1200" dirty="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Bài làm sạch đẹp, rõ ràng</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Không lỗi font/ chữ viết dễ nhìn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3. Mắc lỗi nhỏ về chính tả (Dưới 2 lỗi)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(1.5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Bài làm sạch đẹp, rõ ràng.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Không lỗi font/chữ đẹp, dễ nhìn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3. Không mắc lỗi chính tả</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Bài làm sạch đẹp, rõ ràng.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Không lỗi font/chữ đẹp, dễ nhìn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3. Không mắc lỗi chính tả</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4. Có sự sáng tạo trong hình thức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extLst>
                  <a:ext uri="{0D108BD9-81ED-4DB2-BD59-A6C34878D82A}">
                    <a16:rowId xmlns:a16="http://schemas.microsoft.com/office/drawing/2014/main" val="4211223966"/>
                  </a:ext>
                </a:extLst>
              </a:tr>
              <a:tr h="2009129">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Nội dung báo cáo/Chất lượng sản phẩm</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Sản phẩm hoàn thiện về phần nội dung (Thực hiện đúng trọng tâm nhiệm vụ, trả lời đầy đủ các ý và câu hỏi phụ)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40%</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(4 điểm)</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(0 – 1.5 điểm)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Nội dung bài làm quá sơ sài, chỉ gạch vài ý đầu dòng, chưa có liên hệ, dẫn chứng, phản biện.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Chưa trả lơi đúng câu hỏi trọng tâm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3. Không trả lời đủ hết các câu hỏi gợi dẫn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(1.6 – 2.5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Nội dung bài làm dừng ở mức độ nhận biết, trả lời theo dẫn chứng có sẵn ở tài liệu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Trả lời đúng câu hỏi trọng tâm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3. Không trả lời đủ các câu hỏi gợi dẫn (Dưới 2 câu)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(2.6 – 3.0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Nội dung bài làm ở mức độ nhận biết, thông hiểu.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Trả lời đúng câu hỏi trọng tâm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3. Trả lời được toàn bộ câu hỏi gợi dẫn tới vấn đề</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4. Có thêm các phần dẫn chứng, liên hệ, phản biện.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(3.1 – 4.0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Nội dung bài làm ở mức độ nhận biết, thông hiểu.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Trả lời đúng câu hỏi trọng tâm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3. Trả lời được toàn bộ câu hỏi gợi dẫn tới vấn đề</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4. Có thêm các phần dẫn chứng, liên hệ, phản biện.</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5. Có sự sáng tạo riêng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extLst>
                  <a:ext uri="{0D108BD9-81ED-4DB2-BD59-A6C34878D82A}">
                    <a16:rowId xmlns:a16="http://schemas.microsoft.com/office/drawing/2014/main" val="3124976660"/>
                  </a:ext>
                </a:extLst>
              </a:tr>
              <a:tr h="735855">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Kĩ năng trình bày</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Trình bày tự tin, giọng điệu rõ ràng, hiểu vấn đề trình bày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10%</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điểm)</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(0 điểm)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Nói nhỏ, không tự tin và không giao tiếp người nghe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(0.1 – 0.5 điểm)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Nói nhỏ, tương đối tự tin, ít giao tiếp người nghe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(0.6 - &lt; 1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Nói vừa đủ, tương đối tự tin, thỉnh thoảng giao tiếp người nghe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Nói to, rõ ràng, tự tin và giao tiếp người nghe tốt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extLst>
                  <a:ext uri="{0D108BD9-81ED-4DB2-BD59-A6C34878D82A}">
                    <a16:rowId xmlns:a16="http://schemas.microsoft.com/office/drawing/2014/main" val="3878779262"/>
                  </a:ext>
                </a:extLst>
              </a:tr>
              <a:tr h="561161">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Trả lời câu hỏi phản biện</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Hiểu vấn đề trình bày và linh hoạt xử lí các tình huống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10%</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điểm)</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(0 điểm)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Trả lời dưới 1/2 số câu hỏi đặt ra</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(0.1 – 0.5 điểm)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Trả lời trên 1/2 số câu hỏi đặt ra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(0.6 -  &lt; 1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Trả lời được 2/3 số câu hỏi đặt ra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Trả lời được toàn bộ số câu hỏi đặt ra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extLst>
                  <a:ext uri="{0D108BD9-81ED-4DB2-BD59-A6C34878D82A}">
                    <a16:rowId xmlns:a16="http://schemas.microsoft.com/office/drawing/2014/main" val="1650431218"/>
                  </a:ext>
                </a:extLst>
              </a:tr>
              <a:tr h="1187246">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Hiệu quả nhóm</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Đoàn kết, có sự đồng thuận, tất cả thành viên đều có nhiệm vụ riêng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10%</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điểm)</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(0 điểm)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Chỉ khoảng 40% thành viên tham gia hoạt động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(0.1 – 0.5 điểm)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Hoạt động gắn kết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Có sự đồng thuận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3. Khoảng 60% thành viên tham gia hoạt động</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(0.6 - &lt; 1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Hoạt động gắn kết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Có sự đồng thuận và nhiều ý tưởng khác biệt, sáng tạo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3. Khoảng 80% thành viên tham gia hoạt động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điểm)</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1. Hoạt động gắn kết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2. Có sự đồng thuận và nhiều ý tưởng khác biệt, sáng tạo </a:t>
                      </a:r>
                      <a:endParaRPr lang="en-US" sz="1200">
                        <a:effectLst/>
                        <a:latin typeface="Tahoma" panose="020B0604030504040204" pitchFamily="34" charset="0"/>
                        <a:ea typeface="Tahoma" panose="020B0604030504040204" pitchFamily="34" charset="0"/>
                        <a:cs typeface="Tahoma" panose="020B0604030504040204" pitchFamily="34" charset="0"/>
                      </a:endParaRPr>
                    </a:p>
                    <a:p>
                      <a:pPr algn="just">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3. Toàn bộ thành viên đều tham gia hoạt động</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tc>
                <a:tc>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 </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extLst>
                  <a:ext uri="{0D108BD9-81ED-4DB2-BD59-A6C34878D82A}">
                    <a16:rowId xmlns:a16="http://schemas.microsoft.com/office/drawing/2014/main" val="552252253"/>
                  </a:ext>
                </a:extLst>
              </a:tr>
              <a:tr h="75769">
                <a:tc gridSpan="7">
                  <a:txBody>
                    <a:bodyPr/>
                    <a:lstStyle/>
                    <a:p>
                      <a:pPr algn="ctr">
                        <a:lnSpc>
                          <a:spcPct val="100000"/>
                        </a:lnSpc>
                        <a:spcAft>
                          <a:spcPts val="0"/>
                        </a:spcAft>
                      </a:pPr>
                      <a:r>
                        <a:rPr lang="en-US" sz="1100">
                          <a:effectLst/>
                          <a:latin typeface="Tahoma" panose="020B0604030504040204" pitchFamily="34" charset="0"/>
                          <a:ea typeface="Tahoma" panose="020B0604030504040204" pitchFamily="34" charset="0"/>
                          <a:cs typeface="Tahoma" panose="020B0604030504040204" pitchFamily="34" charset="0"/>
                        </a:rPr>
                        <a:t>ĐIỂM TỔNG</a:t>
                      </a:r>
                      <a:endParaRPr lang="en-US" sz="120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00000"/>
                        </a:lnSpc>
                        <a:spcAft>
                          <a:spcPts val="0"/>
                        </a:spcAft>
                      </a:pPr>
                      <a:r>
                        <a:rPr lang="en-US" sz="1100" dirty="0">
                          <a:effectLst/>
                          <a:latin typeface="Tahoma" panose="020B0604030504040204" pitchFamily="34" charset="0"/>
                          <a:ea typeface="Tahoma" panose="020B0604030504040204" pitchFamily="34" charset="0"/>
                          <a:cs typeface="Tahoma" panose="020B0604030504040204" pitchFamily="34" charset="0"/>
                        </a:rPr>
                        <a:t> </a:t>
                      </a:r>
                      <a:endParaRPr lang="en-US" sz="1200" dirty="0">
                        <a:effectLst/>
                        <a:latin typeface="Tahoma" panose="020B0604030504040204" pitchFamily="34" charset="0"/>
                        <a:ea typeface="Tahoma" panose="020B0604030504040204" pitchFamily="34" charset="0"/>
                        <a:cs typeface="Tahoma" panose="020B0604030504040204" pitchFamily="34" charset="0"/>
                      </a:endParaRPr>
                    </a:p>
                  </a:txBody>
                  <a:tcPr marL="22539" marR="22539" marT="0" marB="0" anchor="ctr"/>
                </a:tc>
                <a:extLst>
                  <a:ext uri="{0D108BD9-81ED-4DB2-BD59-A6C34878D82A}">
                    <a16:rowId xmlns:a16="http://schemas.microsoft.com/office/drawing/2014/main" val="1678293235"/>
                  </a:ext>
                </a:extLst>
              </a:tr>
            </a:tbl>
          </a:graphicData>
        </a:graphic>
      </p:graphicFrame>
    </p:spTree>
    <p:extLst>
      <p:ext uri="{BB962C8B-B14F-4D97-AF65-F5344CB8AC3E}">
        <p14:creationId xmlns:p14="http://schemas.microsoft.com/office/powerpoint/2010/main" val="6411161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8592" y="1489877"/>
            <a:ext cx="12274054"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16018" y="2723589"/>
            <a:ext cx="12217483"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sp>
        <p:nvSpPr>
          <p:cNvPr id="11" name="Hộp Văn bản 10">
            <a:extLst>
              <a:ext uri="{FF2B5EF4-FFF2-40B4-BE49-F238E27FC236}">
                <a16:creationId xmlns:a16="http://schemas.microsoft.com/office/drawing/2014/main" id="{FCDDF2F8-CA41-FD65-4F3E-5AC03C033CD9}"/>
              </a:ext>
            </a:extLst>
          </p:cNvPr>
          <p:cNvSpPr txBox="1"/>
          <p:nvPr/>
        </p:nvSpPr>
        <p:spPr>
          <a:xfrm>
            <a:off x="2357261" y="1460696"/>
            <a:ext cx="8686239" cy="646331"/>
          </a:xfrm>
          <a:prstGeom prst="rect">
            <a:avLst/>
          </a:prstGeom>
          <a:noFill/>
        </p:spPr>
        <p:txBody>
          <a:bodyPr wrap="square">
            <a:spAutoFit/>
          </a:bodyPr>
          <a:lstStyle/>
          <a:p>
            <a:r>
              <a:rPr lang="en-US" sz="3600" dirty="0">
                <a:effectLst/>
                <a:latin typeface="#9Slide03 SVNBriko" panose="020B0306030302020204" pitchFamily="34" charset="0"/>
                <a:ea typeface="Times New Roman" panose="02020603050405020304" pitchFamily="18" charset="0"/>
              </a:rPr>
              <a:t>Khổ 1. Tâm sự u buồn trước cảnh sông nước </a:t>
            </a:r>
            <a:endParaRPr lang="en-US" sz="3600" dirty="0">
              <a:latin typeface="#9Slide03 SVNBriko" panose="020B0306030302020204" pitchFamily="34" charset="0"/>
            </a:endParaRPr>
          </a:p>
        </p:txBody>
      </p:sp>
      <p:sp>
        <p:nvSpPr>
          <p:cNvPr id="13" name="Hộp Văn bản 12">
            <a:extLst>
              <a:ext uri="{FF2B5EF4-FFF2-40B4-BE49-F238E27FC236}">
                <a16:creationId xmlns:a16="http://schemas.microsoft.com/office/drawing/2014/main" id="{64A777E1-8692-4BE7-AA13-573FE3D97149}"/>
              </a:ext>
            </a:extLst>
          </p:cNvPr>
          <p:cNvSpPr txBox="1"/>
          <p:nvPr/>
        </p:nvSpPr>
        <p:spPr>
          <a:xfrm>
            <a:off x="3729971" y="2103632"/>
            <a:ext cx="6502599" cy="1815882"/>
          </a:xfrm>
          <a:prstGeom prst="rect">
            <a:avLst/>
          </a:prstGeom>
          <a:noFill/>
        </p:spPr>
        <p:txBody>
          <a:bodyPr wrap="square">
            <a:spAutoFit/>
          </a:bodyPr>
          <a:lstStyle/>
          <a:p>
            <a:r>
              <a:rPr lang="vi-VN" sz="2800" b="0" i="0" dirty="0">
                <a:solidFill>
                  <a:schemeClr val="accent2">
                    <a:lumMod val="75000"/>
                  </a:schemeClr>
                </a:solidFill>
                <a:effectLst/>
                <a:latin typeface="#9Slide05 Fourth" panose="00000500000000000000" pitchFamily="2" charset="0"/>
              </a:rPr>
              <a:t>Sóng gợn tràng giang buồn điệp </a:t>
            </a:r>
            <a:r>
              <a:rPr lang="vi-VN" sz="2800" b="0" i="0" dirty="0" err="1">
                <a:solidFill>
                  <a:schemeClr val="accent2">
                    <a:lumMod val="75000"/>
                  </a:schemeClr>
                </a:solidFill>
                <a:effectLst/>
                <a:latin typeface="#9Slide05 Fourth" panose="00000500000000000000" pitchFamily="2" charset="0"/>
              </a:rPr>
              <a:t>điệp</a:t>
            </a:r>
            <a:r>
              <a:rPr lang="vi-VN" sz="2800" b="0" i="0" dirty="0">
                <a:solidFill>
                  <a:schemeClr val="accent2">
                    <a:lumMod val="75000"/>
                  </a:schemeClr>
                </a:solidFill>
                <a:effectLst/>
                <a:latin typeface="#9Slide05 Fourth" panose="00000500000000000000" pitchFamily="2" charset="0"/>
              </a:rPr>
              <a:t>,</a:t>
            </a:r>
            <a:br>
              <a:rPr lang="vi-VN" sz="2800" dirty="0">
                <a:solidFill>
                  <a:schemeClr val="accent2">
                    <a:lumMod val="75000"/>
                  </a:schemeClr>
                </a:solidFill>
                <a:latin typeface="#9Slide05 Fourth" panose="00000500000000000000" pitchFamily="2" charset="0"/>
              </a:rPr>
            </a:br>
            <a:r>
              <a:rPr lang="vi-VN" sz="2800" b="0" i="0" dirty="0">
                <a:solidFill>
                  <a:schemeClr val="accent2">
                    <a:lumMod val="75000"/>
                  </a:schemeClr>
                </a:solidFill>
                <a:effectLst/>
                <a:latin typeface="#9Slide05 Fourth" panose="00000500000000000000" pitchFamily="2" charset="0"/>
              </a:rPr>
              <a:t>Con thuyền xuôi mái nước song </a:t>
            </a:r>
            <a:r>
              <a:rPr lang="vi-VN" sz="2800" b="0" i="0" dirty="0" err="1">
                <a:solidFill>
                  <a:schemeClr val="accent2">
                    <a:lumMod val="75000"/>
                  </a:schemeClr>
                </a:solidFill>
                <a:effectLst/>
                <a:latin typeface="#9Slide05 Fourth" panose="00000500000000000000" pitchFamily="2" charset="0"/>
              </a:rPr>
              <a:t>song</a:t>
            </a:r>
            <a:r>
              <a:rPr lang="vi-VN" sz="2800" b="0" i="0" dirty="0">
                <a:solidFill>
                  <a:schemeClr val="accent2">
                    <a:lumMod val="75000"/>
                  </a:schemeClr>
                </a:solidFill>
                <a:effectLst/>
                <a:latin typeface="#9Slide05 Fourth" panose="00000500000000000000" pitchFamily="2" charset="0"/>
              </a:rPr>
              <a:t>.</a:t>
            </a:r>
            <a:br>
              <a:rPr lang="vi-VN" sz="2800" dirty="0">
                <a:solidFill>
                  <a:schemeClr val="accent2">
                    <a:lumMod val="75000"/>
                  </a:schemeClr>
                </a:solidFill>
                <a:latin typeface="#9Slide05 Fourth" panose="00000500000000000000" pitchFamily="2" charset="0"/>
              </a:rPr>
            </a:br>
            <a:r>
              <a:rPr lang="vi-VN" sz="2800" b="0" i="0" dirty="0">
                <a:solidFill>
                  <a:schemeClr val="accent2">
                    <a:lumMod val="75000"/>
                  </a:schemeClr>
                </a:solidFill>
                <a:effectLst/>
                <a:latin typeface="#9Slide05 Fourth" panose="00000500000000000000" pitchFamily="2" charset="0"/>
              </a:rPr>
              <a:t>Thuyền về nước lại, sầu trăm ngả;</a:t>
            </a:r>
            <a:br>
              <a:rPr lang="vi-VN" sz="2800" dirty="0">
                <a:solidFill>
                  <a:schemeClr val="accent2">
                    <a:lumMod val="75000"/>
                  </a:schemeClr>
                </a:solidFill>
                <a:latin typeface="#9Slide05 Fourth" panose="00000500000000000000" pitchFamily="2" charset="0"/>
              </a:rPr>
            </a:br>
            <a:r>
              <a:rPr lang="vi-VN" sz="2800" b="0" i="0" dirty="0">
                <a:solidFill>
                  <a:schemeClr val="accent2">
                    <a:lumMod val="75000"/>
                  </a:schemeClr>
                </a:solidFill>
                <a:effectLst/>
                <a:latin typeface="#9Slide05 Fourth" panose="00000500000000000000" pitchFamily="2" charset="0"/>
              </a:rPr>
              <a:t>Củi một cành khô lạc mấy dòng</a:t>
            </a:r>
            <a:endParaRPr lang="en-US" sz="2800" dirty="0">
              <a:solidFill>
                <a:schemeClr val="accent2">
                  <a:lumMod val="75000"/>
                </a:schemeClr>
              </a:solidFill>
              <a:latin typeface="#9Slide05 Fourth" panose="00000500000000000000" pitchFamily="2" charset="0"/>
            </a:endParaRPr>
          </a:p>
        </p:txBody>
      </p:sp>
      <p:sp>
        <p:nvSpPr>
          <p:cNvPr id="18" name="Hộp Văn bản 17">
            <a:extLst>
              <a:ext uri="{FF2B5EF4-FFF2-40B4-BE49-F238E27FC236}">
                <a16:creationId xmlns:a16="http://schemas.microsoft.com/office/drawing/2014/main" id="{AE3280D9-3B66-17F1-8523-99C7AD8080DC}"/>
              </a:ext>
            </a:extLst>
          </p:cNvPr>
          <p:cNvSpPr txBox="1"/>
          <p:nvPr/>
        </p:nvSpPr>
        <p:spPr>
          <a:xfrm>
            <a:off x="706055" y="4143188"/>
            <a:ext cx="10960100" cy="2475855"/>
          </a:xfrm>
          <a:prstGeom prst="roundRect">
            <a:avLst/>
          </a:prstGeom>
          <a:solidFill>
            <a:schemeClr val="bg1">
              <a:alpha val="70000"/>
            </a:schemeClr>
          </a:solidFill>
        </p:spPr>
        <p:txBody>
          <a:bodyPr wrap="square">
            <a:spAutoFit/>
          </a:bodyPr>
          <a:lstStyle/>
          <a:p>
            <a:pPr marL="285750" indent="-285750" algn="just">
              <a:lnSpc>
                <a:spcPct val="150000"/>
              </a:lnSpc>
              <a:spcAft>
                <a:spcPts val="800"/>
              </a:spcAft>
              <a:buFont typeface="Wingdings" panose="05000000000000000000" pitchFamily="2" charset="2"/>
              <a:buChar char="q"/>
            </a:pPr>
            <a:r>
              <a:rPr lang="en-US" dirty="0">
                <a:latin typeface="#9Slide03 Arima Madurai" panose="00000500000000000000" pitchFamily="2" charset="0"/>
                <a:cs typeface="#9Slide03 Arima Madurai" panose="00000500000000000000" pitchFamily="2" charset="0"/>
              </a:rPr>
              <a:t>Tràng giang mở ra tâm sự u buồn của con người được gửi gắm qua cảnh vật thiên nhiên.</a:t>
            </a:r>
          </a:p>
          <a:p>
            <a:pPr marL="285750" indent="-285750" algn="just">
              <a:lnSpc>
                <a:spcPct val="150000"/>
              </a:lnSpc>
              <a:spcAft>
                <a:spcPts val="800"/>
              </a:spcAft>
              <a:buFont typeface="Wingdings" panose="05000000000000000000" pitchFamily="2" charset="2"/>
              <a:buChar char="q"/>
            </a:pPr>
            <a:r>
              <a:rPr lang="en-US" dirty="0">
                <a:latin typeface="#9Slide03 Arima Madurai" panose="00000500000000000000" pitchFamily="2" charset="0"/>
                <a:ea typeface="Times New Roman" panose="02020603050405020304" pitchFamily="18" charset="0"/>
                <a:cs typeface="#9Slide03 Arima Madurai" panose="00000500000000000000" pitchFamily="2" charset="0"/>
              </a:rPr>
              <a:t>H</a:t>
            </a: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ình ảnh quen thuộc, mang đậm cái hồn của cảnh sắc quê hương : sóng, con thuyền, cảnh củi khô,…Một bầu không khí yên tĩnh, gợn buồn bao trùm không gian. Từng lớp sóng gợn dồn đuổi nhau lan xa mãi. Tâm hồn người thấm vào cảnh vật nên nhìn hình ảnh của sóng mà cảm thấy nỗi buồn của mình trải ra điệp </a:t>
            </a:r>
            <a:r>
              <a:rPr lang="en-US" sz="1800" dirty="0" err="1">
                <a:effectLst/>
                <a:latin typeface="#9Slide03 Arima Madurai" panose="00000500000000000000" pitchFamily="2" charset="0"/>
                <a:ea typeface="Times New Roman" panose="02020603050405020304" pitchFamily="18" charset="0"/>
                <a:cs typeface="#9Slide03 Arima Madurai" panose="00000500000000000000" pitchFamily="2" charset="0"/>
              </a:rPr>
              <a:t>điệp</a:t>
            </a: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a:t>
            </a:r>
            <a:endParaRPr lang="en-US" sz="1600"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spTree>
    <p:extLst>
      <p:ext uri="{BB962C8B-B14F-4D97-AF65-F5344CB8AC3E}">
        <p14:creationId xmlns:p14="http://schemas.microsoft.com/office/powerpoint/2010/main" val="4403048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0-#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outVertical)">
                                      <p:cBhvr>
                                        <p:cTn id="19" dur="5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childTnLst>
                          </p:cTn>
                        </p:par>
                      </p:childTnLst>
                    </p:cTn>
                  </p:par>
                  <p:par>
                    <p:cTn id="25" fill="hold">
                      <p:stCondLst>
                        <p:cond delay="indefinite"/>
                      </p:stCondLst>
                      <p:childTnLst>
                        <p:par>
                          <p:cTn id="26" fill="hold">
                            <p:stCondLst>
                              <p:cond delay="0"/>
                            </p:stCondLst>
                            <p:childTnLst>
                              <p:par>
                                <p:cTn id="27" presetID="52"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animScale>
                                      <p:cBhvr>
                                        <p:cTn id="29" dur="1000" decel="50000" fill="hold">
                                          <p:stCondLst>
                                            <p:cond delay="0"/>
                                          </p:stCondLst>
                                        </p:cTn>
                                        <p:tgtEl>
                                          <p:spTgt spid="1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18"/>
                                        </p:tgtEl>
                                        <p:attrNameLst>
                                          <p:attrName>ppt_x</p:attrName>
                                          <p:attrName>ppt_y</p:attrName>
                                        </p:attrNameLst>
                                      </p:cBhvr>
                                    </p:animMotion>
                                    <p:animEffect transition="in" filter="fade">
                                      <p:cBhvr>
                                        <p:cTn id="31"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3" grpId="0"/>
      <p:bldP spid="1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55084" y="1489877"/>
            <a:ext cx="12210378"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109965" y="2717800"/>
            <a:ext cx="121192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sp>
        <p:nvSpPr>
          <p:cNvPr id="11" name="Hộp Văn bản 10">
            <a:extLst>
              <a:ext uri="{FF2B5EF4-FFF2-40B4-BE49-F238E27FC236}">
                <a16:creationId xmlns:a16="http://schemas.microsoft.com/office/drawing/2014/main" id="{FCDDF2F8-CA41-FD65-4F3E-5AC03C033CD9}"/>
              </a:ext>
            </a:extLst>
          </p:cNvPr>
          <p:cNvSpPr txBox="1"/>
          <p:nvPr/>
        </p:nvSpPr>
        <p:spPr>
          <a:xfrm>
            <a:off x="2156545" y="1494533"/>
            <a:ext cx="9399311" cy="646331"/>
          </a:xfrm>
          <a:prstGeom prst="rect">
            <a:avLst/>
          </a:prstGeom>
          <a:noFill/>
        </p:spPr>
        <p:txBody>
          <a:bodyPr wrap="square">
            <a:spAutoFit/>
          </a:bodyPr>
          <a:lstStyle/>
          <a:p>
            <a:r>
              <a:rPr lang="en-US" sz="3600" dirty="0">
                <a:effectLst/>
                <a:latin typeface="#9Slide03 SVNBriko" panose="020B0306030302020204" pitchFamily="34" charset="0"/>
                <a:ea typeface="Times New Roman" panose="02020603050405020304" pitchFamily="18" charset="0"/>
              </a:rPr>
              <a:t>Khổ 1. Tâm sự u buồn trước cảnh sông nước </a:t>
            </a:r>
            <a:endParaRPr lang="en-US" sz="3600" dirty="0">
              <a:latin typeface="#9Slide03 SVNBriko" panose="020B0306030302020204" pitchFamily="34" charset="0"/>
            </a:endParaRPr>
          </a:p>
        </p:txBody>
      </p:sp>
      <p:sp>
        <p:nvSpPr>
          <p:cNvPr id="18" name="Hộp Văn bản 17">
            <a:extLst>
              <a:ext uri="{FF2B5EF4-FFF2-40B4-BE49-F238E27FC236}">
                <a16:creationId xmlns:a16="http://schemas.microsoft.com/office/drawing/2014/main" id="{AE3280D9-3B66-17F1-8523-99C7AD8080DC}"/>
              </a:ext>
            </a:extLst>
          </p:cNvPr>
          <p:cNvSpPr txBox="1"/>
          <p:nvPr/>
        </p:nvSpPr>
        <p:spPr>
          <a:xfrm>
            <a:off x="5880164" y="2230117"/>
            <a:ext cx="6133865" cy="1164828"/>
          </a:xfrm>
          <a:prstGeom prst="roundRect">
            <a:avLst>
              <a:gd name="adj" fmla="val 17407"/>
            </a:avLst>
          </a:prstGeom>
          <a:solidFill>
            <a:schemeClr val="bg1">
              <a:alpha val="70000"/>
            </a:schemeClr>
          </a:solidFill>
        </p:spPr>
        <p:txBody>
          <a:bodyPr wrap="square">
            <a:spAutoFit/>
          </a:bodyPr>
          <a:lstStyle/>
          <a:p>
            <a:pPr marL="285750" indent="-285750" algn="just">
              <a:spcAft>
                <a:spcPts val="800"/>
              </a:spcAft>
              <a:buFont typeface="Wingdings" panose="05000000000000000000" pitchFamily="2" charset="2"/>
              <a:buChar char="q"/>
            </a:pPr>
            <a:r>
              <a:rPr lang="en-US" dirty="0">
                <a:latin typeface="#9Slide03 Arima Madurai" panose="00000500000000000000" pitchFamily="2" charset="0"/>
                <a:cs typeface="#9Slide03 Arima Madurai" panose="00000500000000000000" pitchFamily="2" charset="0"/>
              </a:rPr>
              <a:t>Nghệ thuật đảo trật tự cú pháp được sử dụng</a:t>
            </a:r>
          </a:p>
          <a:p>
            <a:pPr marL="285750" indent="-285750" algn="just">
              <a:spcAft>
                <a:spcPts val="800"/>
              </a:spcAft>
              <a:buFont typeface="Wingdings" panose="05000000000000000000" pitchFamily="2" charset="2"/>
              <a:buChar char="q"/>
            </a:pPr>
            <a:r>
              <a:rPr lang="en-US" dirty="0">
                <a:latin typeface="#9Slide03 Arima Madurai" panose="00000500000000000000" pitchFamily="2" charset="0"/>
                <a:cs typeface="#9Slide03 Arima Madurai" panose="00000500000000000000" pitchFamily="2" charset="0"/>
              </a:rPr>
              <a:t>Nhành củi nhỏ nhoi đơn chiếc được đặt trong không gian đối lập “mấy dòng”</a:t>
            </a:r>
          </a:p>
        </p:txBody>
      </p:sp>
      <p:grpSp>
        <p:nvGrpSpPr>
          <p:cNvPr id="26" name="Nhóm 25">
            <a:extLst>
              <a:ext uri="{FF2B5EF4-FFF2-40B4-BE49-F238E27FC236}">
                <a16:creationId xmlns:a16="http://schemas.microsoft.com/office/drawing/2014/main" id="{204846E7-D023-5F6E-1BB4-16C974E31072}"/>
              </a:ext>
            </a:extLst>
          </p:cNvPr>
          <p:cNvGrpSpPr/>
          <p:nvPr/>
        </p:nvGrpSpPr>
        <p:grpSpPr>
          <a:xfrm>
            <a:off x="623862" y="2717800"/>
            <a:ext cx="5310397" cy="2510901"/>
            <a:chOff x="979943" y="2100867"/>
            <a:chExt cx="5310397" cy="2510901"/>
          </a:xfrm>
        </p:grpSpPr>
        <p:sp>
          <p:nvSpPr>
            <p:cNvPr id="8" name="Hộp Văn bản 7">
              <a:extLst>
                <a:ext uri="{FF2B5EF4-FFF2-40B4-BE49-F238E27FC236}">
                  <a16:creationId xmlns:a16="http://schemas.microsoft.com/office/drawing/2014/main" id="{32D82333-D95E-5C04-E79E-C2688957BC90}"/>
                </a:ext>
              </a:extLst>
            </p:cNvPr>
            <p:cNvSpPr txBox="1"/>
            <p:nvPr/>
          </p:nvSpPr>
          <p:spPr>
            <a:xfrm>
              <a:off x="979945" y="2100867"/>
              <a:ext cx="1255736" cy="702500"/>
            </a:xfrm>
            <a:prstGeom prst="rect">
              <a:avLst/>
            </a:prstGeom>
            <a:noFill/>
          </p:spPr>
          <p:txBody>
            <a:bodyPr wrap="square">
              <a:spAutoFit/>
            </a:bodyPr>
            <a:lstStyle/>
            <a:p>
              <a:pPr algn="just">
                <a:lnSpc>
                  <a:spcPct val="150000"/>
                </a:lnSpc>
              </a:pPr>
              <a:r>
                <a:rPr lang="en-US" sz="3200" dirty="0">
                  <a:solidFill>
                    <a:schemeClr val="accent1">
                      <a:lumMod val="60000"/>
                      <a:lumOff val="40000"/>
                    </a:schemeClr>
                  </a:solidFill>
                  <a:effectLst/>
                  <a:latin typeface="#9Slide07 Stormtrooper" panose="020B0500000000000000" pitchFamily="34" charset="0"/>
                  <a:ea typeface="Times New Roman" panose="02020603050405020304" pitchFamily="18" charset="0"/>
                </a:rPr>
                <a:t>Một</a:t>
              </a:r>
              <a:endParaRPr lang="en-US" sz="3200" dirty="0">
                <a:solidFill>
                  <a:schemeClr val="accent1">
                    <a:lumMod val="60000"/>
                    <a:lumOff val="40000"/>
                  </a:schemeClr>
                </a:solidFill>
                <a:latin typeface="#9Slide07 Stormtrooper" panose="020B0500000000000000" pitchFamily="34" charset="0"/>
              </a:endParaRPr>
            </a:p>
          </p:txBody>
        </p:sp>
        <p:sp>
          <p:nvSpPr>
            <p:cNvPr id="9" name="Hộp Văn bản 8">
              <a:extLst>
                <a:ext uri="{FF2B5EF4-FFF2-40B4-BE49-F238E27FC236}">
                  <a16:creationId xmlns:a16="http://schemas.microsoft.com/office/drawing/2014/main" id="{BB675C61-8A99-3E85-E3F7-70982070D759}"/>
                </a:ext>
              </a:extLst>
            </p:cNvPr>
            <p:cNvSpPr txBox="1"/>
            <p:nvPr/>
          </p:nvSpPr>
          <p:spPr>
            <a:xfrm>
              <a:off x="979944" y="3052708"/>
              <a:ext cx="1458455" cy="702500"/>
            </a:xfrm>
            <a:prstGeom prst="rect">
              <a:avLst/>
            </a:prstGeom>
            <a:noFill/>
          </p:spPr>
          <p:txBody>
            <a:bodyPr wrap="square">
              <a:spAutoFit/>
            </a:bodyPr>
            <a:lstStyle/>
            <a:p>
              <a:pPr algn="just">
                <a:lnSpc>
                  <a:spcPct val="150000"/>
                </a:lnSpc>
              </a:pPr>
              <a:r>
                <a:rPr lang="en-US" sz="3200" dirty="0">
                  <a:solidFill>
                    <a:schemeClr val="accent1">
                      <a:lumMod val="60000"/>
                      <a:lumOff val="40000"/>
                    </a:schemeClr>
                  </a:solidFill>
                  <a:effectLst/>
                  <a:latin typeface="#9Slide07 Stormtrooper" panose="020B0500000000000000" pitchFamily="34" charset="0"/>
                  <a:ea typeface="Times New Roman" panose="02020603050405020304" pitchFamily="18" charset="0"/>
                </a:rPr>
                <a:t>cành</a:t>
              </a:r>
              <a:endParaRPr lang="en-US" sz="3200" dirty="0">
                <a:solidFill>
                  <a:schemeClr val="accent1">
                    <a:lumMod val="60000"/>
                    <a:lumOff val="40000"/>
                  </a:schemeClr>
                </a:solidFill>
                <a:latin typeface="#9Slide07 Stormtrooper" panose="020B0500000000000000" pitchFamily="34" charset="0"/>
              </a:endParaRPr>
            </a:p>
          </p:txBody>
        </p:sp>
        <p:sp>
          <p:nvSpPr>
            <p:cNvPr id="10" name="Hộp Văn bản 9">
              <a:extLst>
                <a:ext uri="{FF2B5EF4-FFF2-40B4-BE49-F238E27FC236}">
                  <a16:creationId xmlns:a16="http://schemas.microsoft.com/office/drawing/2014/main" id="{B207043A-2F52-6C83-9321-AAB07C3349AF}"/>
                </a:ext>
              </a:extLst>
            </p:cNvPr>
            <p:cNvSpPr txBox="1"/>
            <p:nvPr/>
          </p:nvSpPr>
          <p:spPr>
            <a:xfrm>
              <a:off x="979943" y="3900361"/>
              <a:ext cx="1458455" cy="702500"/>
            </a:xfrm>
            <a:prstGeom prst="rect">
              <a:avLst/>
            </a:prstGeom>
            <a:noFill/>
          </p:spPr>
          <p:txBody>
            <a:bodyPr wrap="square">
              <a:spAutoFit/>
            </a:bodyPr>
            <a:lstStyle/>
            <a:p>
              <a:pPr algn="just">
                <a:lnSpc>
                  <a:spcPct val="150000"/>
                </a:lnSpc>
              </a:pPr>
              <a:r>
                <a:rPr lang="en-US" sz="3200" dirty="0">
                  <a:solidFill>
                    <a:schemeClr val="accent1">
                      <a:lumMod val="60000"/>
                      <a:lumOff val="40000"/>
                    </a:schemeClr>
                  </a:solidFill>
                  <a:effectLst/>
                  <a:latin typeface="#9Slide07 Stormtrooper" panose="020B0500000000000000" pitchFamily="34" charset="0"/>
                  <a:ea typeface="Times New Roman" panose="02020603050405020304" pitchFamily="18" charset="0"/>
                </a:rPr>
                <a:t>khô</a:t>
              </a:r>
              <a:endParaRPr lang="en-US" sz="3200" dirty="0">
                <a:solidFill>
                  <a:schemeClr val="accent1">
                    <a:lumMod val="60000"/>
                    <a:lumOff val="40000"/>
                  </a:schemeClr>
                </a:solidFill>
                <a:latin typeface="#9Slide07 Stormtrooper" panose="020B0500000000000000" pitchFamily="34" charset="0"/>
              </a:endParaRPr>
            </a:p>
          </p:txBody>
        </p:sp>
        <p:sp>
          <p:nvSpPr>
            <p:cNvPr id="17" name="Hộp Văn bản 16">
              <a:extLst>
                <a:ext uri="{FF2B5EF4-FFF2-40B4-BE49-F238E27FC236}">
                  <a16:creationId xmlns:a16="http://schemas.microsoft.com/office/drawing/2014/main" id="{8480AEA9-E1D4-1D9F-7E33-7EFE0BFD7F43}"/>
                </a:ext>
              </a:extLst>
            </p:cNvPr>
            <p:cNvSpPr txBox="1"/>
            <p:nvPr/>
          </p:nvSpPr>
          <p:spPr>
            <a:xfrm>
              <a:off x="2885631" y="2380339"/>
              <a:ext cx="3404709" cy="523220"/>
            </a:xfrm>
            <a:prstGeom prst="rect">
              <a:avLst/>
            </a:prstGeom>
            <a:noFill/>
          </p:spPr>
          <p:txBody>
            <a:bodyPr wrap="square">
              <a:spAutoFit/>
            </a:bodyPr>
            <a:lstStyle/>
            <a:p>
              <a:pPr algn="just"/>
              <a:r>
                <a:rPr lang="en-US" sz="2800" b="1" dirty="0">
                  <a:solidFill>
                    <a:schemeClr val="accent2">
                      <a:lumMod val="75000"/>
                    </a:schemeClr>
                  </a:solidFill>
                  <a:effectLst/>
                  <a:latin typeface="#9Slide03 Arima Madurai" panose="00000500000000000000" pitchFamily="2" charset="0"/>
                  <a:ea typeface="Times New Roman" panose="02020603050405020304" pitchFamily="18" charset="0"/>
                  <a:cs typeface="#9Slide03 Arima Madurai" panose="00000500000000000000" pitchFamily="2" charset="0"/>
                </a:rPr>
                <a:t>Sự ít ỏi đơn chiếc</a:t>
              </a:r>
              <a:endParaRPr lang="en-US" sz="2800" b="1" dirty="0">
                <a:solidFill>
                  <a:schemeClr val="accent2">
                    <a:lumMod val="75000"/>
                  </a:schemeClr>
                </a:solidFill>
                <a:latin typeface="#9Slide03 Arima Madurai" panose="00000500000000000000" pitchFamily="2" charset="0"/>
                <a:cs typeface="#9Slide03 Arima Madurai" panose="00000500000000000000" pitchFamily="2" charset="0"/>
              </a:endParaRPr>
            </a:p>
          </p:txBody>
        </p:sp>
        <p:sp>
          <p:nvSpPr>
            <p:cNvPr id="21" name="Hộp Văn bản 20">
              <a:extLst>
                <a:ext uri="{FF2B5EF4-FFF2-40B4-BE49-F238E27FC236}">
                  <a16:creationId xmlns:a16="http://schemas.microsoft.com/office/drawing/2014/main" id="{3A9F36A5-2CC6-B4E8-C457-D85B23E9E20F}"/>
                </a:ext>
              </a:extLst>
            </p:cNvPr>
            <p:cNvSpPr txBox="1"/>
            <p:nvPr/>
          </p:nvSpPr>
          <p:spPr>
            <a:xfrm>
              <a:off x="2885631" y="3198086"/>
              <a:ext cx="2892869" cy="523220"/>
            </a:xfrm>
            <a:prstGeom prst="rect">
              <a:avLst/>
            </a:prstGeom>
            <a:noFill/>
          </p:spPr>
          <p:txBody>
            <a:bodyPr wrap="square">
              <a:spAutoFit/>
            </a:bodyPr>
            <a:lstStyle/>
            <a:p>
              <a:pPr algn="just"/>
              <a:r>
                <a:rPr lang="en-US" sz="2800" b="1" dirty="0">
                  <a:solidFill>
                    <a:schemeClr val="accent2">
                      <a:lumMod val="75000"/>
                    </a:schemeClr>
                  </a:solidFill>
                  <a:latin typeface="#9Slide03 Arima Madurai" panose="00000500000000000000" pitchFamily="2" charset="0"/>
                  <a:cs typeface="#9Slide03 Arima Madurai" panose="00000500000000000000" pitchFamily="2" charset="0"/>
                </a:rPr>
                <a:t>Sự nhỏ bé yếu ớt</a:t>
              </a:r>
            </a:p>
          </p:txBody>
        </p:sp>
        <p:sp>
          <p:nvSpPr>
            <p:cNvPr id="22" name="Hộp Văn bản 21">
              <a:extLst>
                <a:ext uri="{FF2B5EF4-FFF2-40B4-BE49-F238E27FC236}">
                  <a16:creationId xmlns:a16="http://schemas.microsoft.com/office/drawing/2014/main" id="{C500985C-FA79-B4CE-2647-1DCC59321F21}"/>
                </a:ext>
              </a:extLst>
            </p:cNvPr>
            <p:cNvSpPr txBox="1"/>
            <p:nvPr/>
          </p:nvSpPr>
          <p:spPr>
            <a:xfrm>
              <a:off x="2901396" y="4088548"/>
              <a:ext cx="2892869" cy="523220"/>
            </a:xfrm>
            <a:prstGeom prst="rect">
              <a:avLst/>
            </a:prstGeom>
            <a:noFill/>
          </p:spPr>
          <p:txBody>
            <a:bodyPr wrap="square">
              <a:spAutoFit/>
            </a:bodyPr>
            <a:lstStyle/>
            <a:p>
              <a:pPr algn="just"/>
              <a:r>
                <a:rPr lang="en-US" sz="2800" b="1" dirty="0">
                  <a:solidFill>
                    <a:schemeClr val="accent2">
                      <a:lumMod val="75000"/>
                    </a:schemeClr>
                  </a:solidFill>
                  <a:latin typeface="#9Slide03 Arima Madurai" panose="00000500000000000000" pitchFamily="2" charset="0"/>
                  <a:cs typeface="#9Slide03 Arima Madurai" panose="00000500000000000000" pitchFamily="2" charset="0"/>
                </a:rPr>
                <a:t>Thiếu đi sức sống</a:t>
              </a:r>
            </a:p>
          </p:txBody>
        </p:sp>
        <p:cxnSp>
          <p:nvCxnSpPr>
            <p:cNvPr id="24" name="Đường nối Thẳng 23">
              <a:extLst>
                <a:ext uri="{FF2B5EF4-FFF2-40B4-BE49-F238E27FC236}">
                  <a16:creationId xmlns:a16="http://schemas.microsoft.com/office/drawing/2014/main" id="{BD9688BE-4D66-8CFA-BA47-F7C2B8AC7BB2}"/>
                </a:ext>
              </a:extLst>
            </p:cNvPr>
            <p:cNvCxnSpPr>
              <a:cxnSpLocks/>
            </p:cNvCxnSpPr>
            <p:nvPr/>
          </p:nvCxnSpPr>
          <p:spPr>
            <a:xfrm>
              <a:off x="2565398" y="2380339"/>
              <a:ext cx="0" cy="2128161"/>
            </a:xfrm>
            <a:prstGeom prst="line">
              <a:avLst/>
            </a:prstGeom>
          </p:spPr>
          <p:style>
            <a:lnRef idx="1">
              <a:schemeClr val="accent1"/>
            </a:lnRef>
            <a:fillRef idx="0">
              <a:schemeClr val="accent1"/>
            </a:fillRef>
            <a:effectRef idx="0">
              <a:schemeClr val="accent1"/>
            </a:effectRef>
            <a:fontRef idx="minor">
              <a:schemeClr val="tx1"/>
            </a:fontRef>
          </p:style>
        </p:cxnSp>
      </p:grpSp>
      <p:sp>
        <p:nvSpPr>
          <p:cNvPr id="27" name="Hộp Văn bản 26">
            <a:extLst>
              <a:ext uri="{FF2B5EF4-FFF2-40B4-BE49-F238E27FC236}">
                <a16:creationId xmlns:a16="http://schemas.microsoft.com/office/drawing/2014/main" id="{313A737F-439F-DF4B-95AA-FB627ED7A6F7}"/>
              </a:ext>
            </a:extLst>
          </p:cNvPr>
          <p:cNvSpPr txBox="1"/>
          <p:nvPr/>
        </p:nvSpPr>
        <p:spPr>
          <a:xfrm>
            <a:off x="5880164" y="3542638"/>
            <a:ext cx="6133869" cy="2973050"/>
          </a:xfrm>
          <a:prstGeom prst="roundRect">
            <a:avLst>
              <a:gd name="adj" fmla="val 7324"/>
            </a:avLst>
          </a:prstGeom>
          <a:solidFill>
            <a:schemeClr val="bg1">
              <a:alpha val="70000"/>
            </a:schemeClr>
          </a:solidFill>
        </p:spPr>
        <p:txBody>
          <a:bodyPr wrap="square">
            <a:spAutoFit/>
          </a:bodyPr>
          <a:lstStyle/>
          <a:p>
            <a:pPr algn="just">
              <a:spcAft>
                <a:spcPts val="800"/>
              </a:spcAft>
            </a:pPr>
            <a:r>
              <a:rPr lang="en-US" dirty="0">
                <a:latin typeface="#9Slide03 Arima Madurai" panose="00000500000000000000" pitchFamily="2" charset="0"/>
                <a:cs typeface="#9Slide03 Arima Madurai" panose="00000500000000000000" pitchFamily="2" charset="0"/>
              </a:rPr>
              <a:t>Như vậy, thân phận cây cỏ đã mấy lần khô héo, mấy lần tang thương đã trải qua bao lần dập dềnh trôi nổi. Đấy là thân phận của cỏ cây hay là thân phận của con người trong xã hội cũ, là cái tôi bé nhỏ, cô đơn của con người trong thời đại biết bao trôi nổi, phiêu dạt về đâu. Lòng người càng cảm thấy bơ vơ lạc lõng chẳng khác nào nhành củi khô giữa mênh mông sông nước. Đó phải chăng cũng chính là kiếp người trên dòng đời bất tận, về thân phận bơ vơ, lạc loài, sống trên quê hương mà thiếu quê hương.</a:t>
            </a:r>
          </a:p>
        </p:txBody>
      </p:sp>
    </p:spTree>
    <p:extLst>
      <p:ext uri="{BB962C8B-B14F-4D97-AF65-F5344CB8AC3E}">
        <p14:creationId xmlns:p14="http://schemas.microsoft.com/office/powerpoint/2010/main" val="35913949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outVertical)">
                                      <p:cBhvr>
                                        <p:cTn id="19" dur="5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500" fill="hold"/>
                                        <p:tgtEl>
                                          <p:spTgt spid="26"/>
                                        </p:tgtEl>
                                        <p:attrNameLst>
                                          <p:attrName>ppt_x</p:attrName>
                                        </p:attrNameLst>
                                      </p:cBhvr>
                                      <p:tavLst>
                                        <p:tav tm="0">
                                          <p:val>
                                            <p:strVal val="#ppt_x"/>
                                          </p:val>
                                        </p:tav>
                                        <p:tav tm="100000">
                                          <p:val>
                                            <p:strVal val="#ppt_x"/>
                                          </p:val>
                                        </p:tav>
                                      </p:tavLst>
                                    </p:anim>
                                    <p:anim calcmode="lin" valueType="num">
                                      <p:cBhvr additive="base">
                                        <p:cTn id="25"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fill="hold"/>
                                        <p:tgtEl>
                                          <p:spTgt spid="18"/>
                                        </p:tgtEl>
                                        <p:attrNameLst>
                                          <p:attrName>ppt_x</p:attrName>
                                        </p:attrNameLst>
                                      </p:cBhvr>
                                      <p:tavLst>
                                        <p:tav tm="0">
                                          <p:val>
                                            <p:strVal val="1+#ppt_w/2"/>
                                          </p:val>
                                        </p:tav>
                                        <p:tav tm="100000">
                                          <p:val>
                                            <p:strVal val="#ppt_x"/>
                                          </p:val>
                                        </p:tav>
                                      </p:tavLst>
                                    </p:anim>
                                    <p:anim calcmode="lin" valueType="num">
                                      <p:cBhvr additive="base">
                                        <p:cTn id="31" dur="500" fill="hold"/>
                                        <p:tgtEl>
                                          <p:spTgt spid="18"/>
                                        </p:tgtEl>
                                        <p:attrNameLst>
                                          <p:attrName>ppt_y</p:attrName>
                                        </p:attrNameLst>
                                      </p:cBhvr>
                                      <p:tavLst>
                                        <p:tav tm="0">
                                          <p:val>
                                            <p:strVal val="#ppt_y"/>
                                          </p:val>
                                        </p:tav>
                                        <p:tav tm="100000">
                                          <p:val>
                                            <p:strVal val="#ppt_y"/>
                                          </p:val>
                                        </p:tav>
                                      </p:tavLst>
                                    </p:anim>
                                  </p:childTnLst>
                                </p:cTn>
                              </p:par>
                            </p:childTnLst>
                          </p:cTn>
                        </p:par>
                        <p:par>
                          <p:cTn id="32" fill="hold">
                            <p:stCondLst>
                              <p:cond delay="500"/>
                            </p:stCondLst>
                            <p:childTnLst>
                              <p:par>
                                <p:cTn id="33" presetID="2" presetClass="entr" presetSubtype="2"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additive="base">
                                        <p:cTn id="35" dur="500" fill="hold"/>
                                        <p:tgtEl>
                                          <p:spTgt spid="27"/>
                                        </p:tgtEl>
                                        <p:attrNameLst>
                                          <p:attrName>ppt_x</p:attrName>
                                        </p:attrNameLst>
                                      </p:cBhvr>
                                      <p:tavLst>
                                        <p:tav tm="0">
                                          <p:val>
                                            <p:strVal val="1+#ppt_w/2"/>
                                          </p:val>
                                        </p:tav>
                                        <p:tav tm="100000">
                                          <p:val>
                                            <p:strVal val="#ppt_x"/>
                                          </p:val>
                                        </p:tav>
                                      </p:tavLst>
                                    </p:anim>
                                    <p:anim calcmode="lin" valueType="num">
                                      <p:cBhvr additive="base">
                                        <p:cTn id="36"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8" grpId="0" animBg="1"/>
      <p:bldP spid="2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55084" y="1489877"/>
            <a:ext cx="12210378"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23290" y="2681265"/>
            <a:ext cx="12217483"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sp>
        <p:nvSpPr>
          <p:cNvPr id="11" name="Hộp Văn bản 10">
            <a:extLst>
              <a:ext uri="{FF2B5EF4-FFF2-40B4-BE49-F238E27FC236}">
                <a16:creationId xmlns:a16="http://schemas.microsoft.com/office/drawing/2014/main" id="{FCDDF2F8-CA41-FD65-4F3E-5AC03C033CD9}"/>
              </a:ext>
            </a:extLst>
          </p:cNvPr>
          <p:cNvSpPr txBox="1"/>
          <p:nvPr/>
        </p:nvSpPr>
        <p:spPr>
          <a:xfrm>
            <a:off x="2156545" y="1408919"/>
            <a:ext cx="9366654" cy="646331"/>
          </a:xfrm>
          <a:prstGeom prst="rect">
            <a:avLst/>
          </a:prstGeom>
          <a:noFill/>
        </p:spPr>
        <p:txBody>
          <a:bodyPr wrap="square">
            <a:spAutoFit/>
          </a:bodyPr>
          <a:lstStyle/>
          <a:p>
            <a:pPr algn="just"/>
            <a:r>
              <a:rPr lang="en-US" sz="3600" dirty="0">
                <a:latin typeface="#9Slide03 SVNBriko" panose="020B0306030302020204" pitchFamily="34" charset="0"/>
              </a:rPr>
              <a:t>Khổ 2. Tâm sư u buồn trước cảnh thiên nhiên </a:t>
            </a:r>
          </a:p>
        </p:txBody>
      </p:sp>
      <p:sp>
        <p:nvSpPr>
          <p:cNvPr id="13" name="Hộp Văn bản 12">
            <a:extLst>
              <a:ext uri="{FF2B5EF4-FFF2-40B4-BE49-F238E27FC236}">
                <a16:creationId xmlns:a16="http://schemas.microsoft.com/office/drawing/2014/main" id="{A5902284-7A93-483D-3678-66CA3C7BA505}"/>
              </a:ext>
            </a:extLst>
          </p:cNvPr>
          <p:cNvSpPr txBox="1"/>
          <p:nvPr/>
        </p:nvSpPr>
        <p:spPr>
          <a:xfrm>
            <a:off x="3980197" y="2068321"/>
            <a:ext cx="6731346" cy="1815882"/>
          </a:xfrm>
          <a:prstGeom prst="rect">
            <a:avLst/>
          </a:prstGeom>
          <a:noFill/>
        </p:spPr>
        <p:txBody>
          <a:bodyPr wrap="square">
            <a:spAutoFit/>
          </a:bodyPr>
          <a:lstStyle/>
          <a:p>
            <a:r>
              <a:rPr lang="vi-VN" sz="2800" dirty="0">
                <a:solidFill>
                  <a:schemeClr val="accent2">
                    <a:lumMod val="75000"/>
                  </a:schemeClr>
                </a:solidFill>
                <a:latin typeface="#9Slide05 Fourth" panose="00000500000000000000" pitchFamily="2" charset="0"/>
              </a:rPr>
              <a:t>Lơ thơ cồn nhỏ gió đìu hiu,</a:t>
            </a:r>
            <a:br>
              <a:rPr lang="vi-VN" sz="2800" dirty="0">
                <a:solidFill>
                  <a:schemeClr val="accent2">
                    <a:lumMod val="75000"/>
                  </a:schemeClr>
                </a:solidFill>
                <a:latin typeface="#9Slide05 Fourth" panose="00000500000000000000" pitchFamily="2" charset="0"/>
              </a:rPr>
            </a:br>
            <a:r>
              <a:rPr lang="vi-VN" sz="2800" dirty="0">
                <a:solidFill>
                  <a:schemeClr val="accent2">
                    <a:lumMod val="75000"/>
                  </a:schemeClr>
                </a:solidFill>
                <a:latin typeface="#9Slide05 Fourth" panose="00000500000000000000" pitchFamily="2" charset="0"/>
              </a:rPr>
              <a:t>Đâu tiếng làng xa vãn chợ chiều.</a:t>
            </a:r>
            <a:br>
              <a:rPr lang="vi-VN" sz="2800" dirty="0">
                <a:solidFill>
                  <a:schemeClr val="accent2">
                    <a:lumMod val="75000"/>
                  </a:schemeClr>
                </a:solidFill>
                <a:latin typeface="#9Slide05 Fourth" panose="00000500000000000000" pitchFamily="2" charset="0"/>
              </a:rPr>
            </a:br>
            <a:r>
              <a:rPr lang="vi-VN" sz="2800" dirty="0">
                <a:solidFill>
                  <a:schemeClr val="accent2">
                    <a:lumMod val="75000"/>
                  </a:schemeClr>
                </a:solidFill>
                <a:latin typeface="#9Slide05 Fourth" panose="00000500000000000000" pitchFamily="2" charset="0"/>
              </a:rPr>
              <a:t>Nắng xuống, trời lên sâu chót vót;</a:t>
            </a:r>
            <a:br>
              <a:rPr lang="vi-VN" sz="2800" dirty="0">
                <a:solidFill>
                  <a:schemeClr val="accent2">
                    <a:lumMod val="75000"/>
                  </a:schemeClr>
                </a:solidFill>
                <a:latin typeface="#9Slide05 Fourth" panose="00000500000000000000" pitchFamily="2" charset="0"/>
              </a:rPr>
            </a:br>
            <a:r>
              <a:rPr lang="vi-VN" sz="2800" dirty="0">
                <a:solidFill>
                  <a:schemeClr val="accent2">
                    <a:lumMod val="75000"/>
                  </a:schemeClr>
                </a:solidFill>
                <a:latin typeface="#9Slide05 Fourth" panose="00000500000000000000" pitchFamily="2" charset="0"/>
              </a:rPr>
              <a:t>Sông dài, trời rộng, bến cô liêu.</a:t>
            </a:r>
            <a:endParaRPr lang="en-US" sz="2800" dirty="0">
              <a:solidFill>
                <a:schemeClr val="accent2">
                  <a:lumMod val="75000"/>
                </a:schemeClr>
              </a:solidFill>
              <a:latin typeface="#9Slide05 Fourth" panose="00000500000000000000" pitchFamily="2" charset="0"/>
            </a:endParaRPr>
          </a:p>
        </p:txBody>
      </p:sp>
      <p:sp>
        <p:nvSpPr>
          <p:cNvPr id="23" name="Hộp Văn bản 22">
            <a:extLst>
              <a:ext uri="{FF2B5EF4-FFF2-40B4-BE49-F238E27FC236}">
                <a16:creationId xmlns:a16="http://schemas.microsoft.com/office/drawing/2014/main" id="{9542B3BB-D5DD-F69F-FB13-FDA7851B81C5}"/>
              </a:ext>
            </a:extLst>
          </p:cNvPr>
          <p:cNvSpPr txBox="1"/>
          <p:nvPr/>
        </p:nvSpPr>
        <p:spPr>
          <a:xfrm>
            <a:off x="453064" y="4053082"/>
            <a:ext cx="11357936" cy="2360930"/>
          </a:xfrm>
          <a:prstGeom prst="roundRect">
            <a:avLst/>
          </a:prstGeom>
          <a:solidFill>
            <a:schemeClr val="bg1">
              <a:alpha val="70000"/>
            </a:schemeClr>
          </a:solidFill>
        </p:spPr>
        <p:txBody>
          <a:bodyPr wrap="square">
            <a:spAutoFit/>
          </a:bodyPr>
          <a:lstStyle/>
          <a:p>
            <a:pPr marL="285750" indent="-285750" algn="just">
              <a:spcAft>
                <a:spcPts val="800"/>
              </a:spcAft>
              <a:buFont typeface="Wingdings" panose="05000000000000000000" pitchFamily="2" charset="2"/>
              <a:buChar char="q"/>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Không gian cảnh sắc đến đây được mở rộng hơn: không chỉ có độ dài dằng dặc của dòng sông mà Huy Cận còn đưa vào đây hình ảnh của cồn đất, bến </a:t>
            </a:r>
            <a:r>
              <a:rPr lang="en-US" sz="1800" dirty="0" err="1">
                <a:effectLst/>
                <a:latin typeface="#9Slide03 Arima Madurai" panose="00000500000000000000" pitchFamily="2" charset="0"/>
                <a:ea typeface="Times New Roman" panose="02020603050405020304" pitchFamily="18" charset="0"/>
                <a:cs typeface="#9Slide03 Arima Madurai" panose="00000500000000000000" pitchFamily="2" charset="0"/>
              </a:rPr>
              <a:t>bãi.Tất</a:t>
            </a: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cả đều chung nhau trong một cảm giác hoang </a:t>
            </a:r>
            <a:r>
              <a:rPr lang="en-US" sz="1800" dirty="0" err="1">
                <a:effectLst/>
                <a:latin typeface="#9Slide03 Arima Madurai" panose="00000500000000000000" pitchFamily="2" charset="0"/>
                <a:ea typeface="Times New Roman" panose="02020603050405020304" pitchFamily="18" charset="0"/>
                <a:cs typeface="#9Slide03 Arima Madurai" panose="00000500000000000000" pitchFamily="2" charset="0"/>
              </a:rPr>
              <a:t>vắng,lạnh</a:t>
            </a: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lẽo, trống trải, cô đơn…</a:t>
            </a:r>
            <a:endParaRPr lang="en-US" sz="16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285750" indent="-285750" algn="just">
              <a:spcAft>
                <a:spcPts val="800"/>
              </a:spcAft>
              <a:buFont typeface="Wingdings" panose="05000000000000000000" pitchFamily="2" charset="2"/>
              <a:buChar char="q"/>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Trước mắt con người hiển hiện hình ảnh của cồn đất trơ trọi, bé nhỏ, trên đó thưa thớt vài bụi cây hoang vắng. Ngọn gió nhè nhẹ, đìu hiu chỉ đủ làm xao động bụi cây phơ phất. Như vậy không chỉ gợi sự vận động nhẹ nhàng của gió mà còn gợi không khí hoang vắng và lạnh lẽo. Thêm vào đó từ láy “lơ thơ” lại càng gợi sự buồn bã, quạnh hiu trong lòng cảnh vật. </a:t>
            </a:r>
            <a:endParaRPr lang="en-US" sz="1600"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spTree>
    <p:extLst>
      <p:ext uri="{BB962C8B-B14F-4D97-AF65-F5344CB8AC3E}">
        <p14:creationId xmlns:p14="http://schemas.microsoft.com/office/powerpoint/2010/main" val="5137976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Vertic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randombar(horizontal)">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2" presetClass="entr" presetSubtype="0"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Scale>
                                      <p:cBhvr>
                                        <p:cTn id="17" dur="1000" decel="50000" fill="hold">
                                          <p:stCondLst>
                                            <p:cond delay="0"/>
                                          </p:stCondLst>
                                        </p:cTn>
                                        <p:tgtEl>
                                          <p:spTgt spid="2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23"/>
                                        </p:tgtEl>
                                        <p:attrNameLst>
                                          <p:attrName>ppt_x</p:attrName>
                                          <p:attrName>ppt_y</p:attrName>
                                        </p:attrNameLst>
                                      </p:cBhvr>
                                    </p:animMotion>
                                    <p:animEffect transition="in" filter="fade">
                                      <p:cBhvr>
                                        <p:cTn id="1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2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ảnh 4" descr="Ảnh có chứa ngoài trời, bầu trời, thiên nhiên, mây&#10;&#10;Mô tả được tạo tự động">
            <a:extLst>
              <a:ext uri="{FF2B5EF4-FFF2-40B4-BE49-F238E27FC236}">
                <a16:creationId xmlns:a16="http://schemas.microsoft.com/office/drawing/2014/main" id="{764401E1-7943-7A11-4EEB-9A19807DFC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grpSp>
        <p:nvGrpSpPr>
          <p:cNvPr id="3" name="Nhóm 2">
            <a:extLst>
              <a:ext uri="{FF2B5EF4-FFF2-40B4-BE49-F238E27FC236}">
                <a16:creationId xmlns:a16="http://schemas.microsoft.com/office/drawing/2014/main" id="{7AAC55A3-C741-07A5-F2F6-CC37677DEA27}"/>
              </a:ext>
            </a:extLst>
          </p:cNvPr>
          <p:cNvGrpSpPr/>
          <p:nvPr/>
        </p:nvGrpSpPr>
        <p:grpSpPr>
          <a:xfrm>
            <a:off x="2764465" y="1765005"/>
            <a:ext cx="6368902" cy="2232837"/>
            <a:chOff x="2764465" y="1765005"/>
            <a:chExt cx="6368902" cy="2232837"/>
          </a:xfrm>
        </p:grpSpPr>
        <p:sp>
          <p:nvSpPr>
            <p:cNvPr id="2" name="Hình chữ nhật: Góc Tròn 1">
              <a:extLst>
                <a:ext uri="{FF2B5EF4-FFF2-40B4-BE49-F238E27FC236}">
                  <a16:creationId xmlns:a16="http://schemas.microsoft.com/office/drawing/2014/main" id="{9D35AA1C-B09B-85B1-3710-7138D08E40DE}"/>
                </a:ext>
              </a:extLst>
            </p:cNvPr>
            <p:cNvSpPr/>
            <p:nvPr/>
          </p:nvSpPr>
          <p:spPr>
            <a:xfrm>
              <a:off x="2764465" y="1765005"/>
              <a:ext cx="6368902" cy="2232837"/>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Hình chữ nhật 5">
              <a:extLst>
                <a:ext uri="{FF2B5EF4-FFF2-40B4-BE49-F238E27FC236}">
                  <a16:creationId xmlns:a16="http://schemas.microsoft.com/office/drawing/2014/main" id="{9D98C708-BE08-5D3E-A644-3439D032E62F}"/>
                </a:ext>
              </a:extLst>
            </p:cNvPr>
            <p:cNvSpPr/>
            <p:nvPr/>
          </p:nvSpPr>
          <p:spPr>
            <a:xfrm>
              <a:off x="3443671" y="2350647"/>
              <a:ext cx="5304658" cy="1323439"/>
            </a:xfrm>
            <a:prstGeom prst="rect">
              <a:avLst/>
            </a:prstGeom>
            <a:noFill/>
          </p:spPr>
          <p:txBody>
            <a:bodyPr wrap="none" lIns="91440" tIns="45720" rIns="91440" bIns="45720">
              <a:spAutoFit/>
            </a:bodyPr>
            <a:lstStyle/>
            <a:p>
              <a:pPr algn="ctr"/>
              <a:r>
                <a:rPr lang="en-US" sz="8000" b="1" cap="none" spc="0" dirty="0">
                  <a:ln w="0"/>
                  <a:solidFill>
                    <a:srgbClr val="C00000"/>
                  </a:solidFill>
                  <a:latin typeface="#9Slide05 Angelline" pitchFamily="2" charset="0"/>
                </a:rPr>
                <a:t>Khởi động</a:t>
              </a:r>
              <a:endParaRPr lang="vi-VN" sz="8000" b="1" cap="none" spc="0" dirty="0">
                <a:ln w="0"/>
                <a:solidFill>
                  <a:srgbClr val="C00000"/>
                </a:solidFill>
                <a:latin typeface="#9Slide05 Angelline" pitchFamily="2" charset="0"/>
              </a:endParaRPr>
            </a:p>
          </p:txBody>
        </p:sp>
      </p:grpSp>
    </p:spTree>
    <p:extLst>
      <p:ext uri="{BB962C8B-B14F-4D97-AF65-F5344CB8AC3E}">
        <p14:creationId xmlns:p14="http://schemas.microsoft.com/office/powerpoint/2010/main" val="36454436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360"/>
                                          </p:val>
                                        </p:tav>
                                        <p:tav tm="100000">
                                          <p:val>
                                            <p:fltVal val="0"/>
                                          </p:val>
                                        </p:tav>
                                      </p:tavLst>
                                    </p:anim>
                                    <p:animEffect transition="in" filter="fade">
                                      <p:cBhvr>
                                        <p:cTn id="10"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8592" y="1489877"/>
            <a:ext cx="1222916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11260" y="2768593"/>
            <a:ext cx="12283828"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81159"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sp>
        <p:nvSpPr>
          <p:cNvPr id="11" name="Hộp Văn bản 10">
            <a:extLst>
              <a:ext uri="{FF2B5EF4-FFF2-40B4-BE49-F238E27FC236}">
                <a16:creationId xmlns:a16="http://schemas.microsoft.com/office/drawing/2014/main" id="{FCDDF2F8-CA41-FD65-4F3E-5AC03C033CD9}"/>
              </a:ext>
            </a:extLst>
          </p:cNvPr>
          <p:cNvSpPr txBox="1"/>
          <p:nvPr/>
        </p:nvSpPr>
        <p:spPr>
          <a:xfrm>
            <a:off x="2156545" y="1518614"/>
            <a:ext cx="9061198" cy="646331"/>
          </a:xfrm>
          <a:prstGeom prst="rect">
            <a:avLst/>
          </a:prstGeom>
          <a:noFill/>
        </p:spPr>
        <p:txBody>
          <a:bodyPr wrap="square">
            <a:spAutoFit/>
          </a:bodyPr>
          <a:lstStyle/>
          <a:p>
            <a:pPr algn="just"/>
            <a:r>
              <a:rPr lang="en-US" sz="3600" dirty="0">
                <a:latin typeface="#9Slide03 SVNBriko" panose="020B0306030302020204" pitchFamily="34" charset="0"/>
              </a:rPr>
              <a:t>Khổ 2. Tâm sư u buồn trước cảnh thiên nhiên </a:t>
            </a:r>
          </a:p>
        </p:txBody>
      </p:sp>
      <p:grpSp>
        <p:nvGrpSpPr>
          <p:cNvPr id="10" name="Nhóm 9">
            <a:extLst>
              <a:ext uri="{FF2B5EF4-FFF2-40B4-BE49-F238E27FC236}">
                <a16:creationId xmlns:a16="http://schemas.microsoft.com/office/drawing/2014/main" id="{1230DE5A-199B-2BF8-80E5-7FF8FE837BA4}"/>
              </a:ext>
            </a:extLst>
          </p:cNvPr>
          <p:cNvGrpSpPr/>
          <p:nvPr/>
        </p:nvGrpSpPr>
        <p:grpSpPr>
          <a:xfrm>
            <a:off x="2812818" y="2073941"/>
            <a:ext cx="7321782" cy="2646488"/>
            <a:chOff x="-109589" y="2162784"/>
            <a:chExt cx="7321782" cy="2646488"/>
          </a:xfrm>
        </p:grpSpPr>
        <p:sp>
          <p:nvSpPr>
            <p:cNvPr id="12" name="Hộp Văn bản 11">
              <a:extLst>
                <a:ext uri="{FF2B5EF4-FFF2-40B4-BE49-F238E27FC236}">
                  <a16:creationId xmlns:a16="http://schemas.microsoft.com/office/drawing/2014/main" id="{8EA4BD56-EC0C-4C67-BD58-A5E53C279A87}"/>
                </a:ext>
              </a:extLst>
            </p:cNvPr>
            <p:cNvSpPr txBox="1"/>
            <p:nvPr/>
          </p:nvSpPr>
          <p:spPr>
            <a:xfrm>
              <a:off x="52224" y="2162784"/>
              <a:ext cx="2398391" cy="702500"/>
            </a:xfrm>
            <a:prstGeom prst="rect">
              <a:avLst/>
            </a:prstGeom>
            <a:noFill/>
          </p:spPr>
          <p:txBody>
            <a:bodyPr wrap="square">
              <a:spAutoFit/>
            </a:bodyPr>
            <a:lstStyle/>
            <a:p>
              <a:pPr algn="just">
                <a:lnSpc>
                  <a:spcPct val="150000"/>
                </a:lnSpc>
              </a:pPr>
              <a:r>
                <a:rPr lang="en-US" sz="3200" dirty="0">
                  <a:solidFill>
                    <a:schemeClr val="accent1">
                      <a:lumMod val="60000"/>
                      <a:lumOff val="40000"/>
                    </a:schemeClr>
                  </a:solidFill>
                  <a:effectLst/>
                  <a:latin typeface="#9Slide07 Stormtrooper" panose="020B0500000000000000" pitchFamily="34" charset="0"/>
                  <a:ea typeface="Times New Roman" panose="02020603050405020304" pitchFamily="18" charset="0"/>
                </a:rPr>
                <a:t>Hình ảnh</a:t>
              </a:r>
              <a:endParaRPr lang="en-US" sz="3200" dirty="0">
                <a:solidFill>
                  <a:schemeClr val="accent1">
                    <a:lumMod val="60000"/>
                    <a:lumOff val="40000"/>
                  </a:schemeClr>
                </a:solidFill>
                <a:latin typeface="#9Slide07 Stormtrooper" panose="020B0500000000000000" pitchFamily="34" charset="0"/>
              </a:endParaRPr>
            </a:p>
          </p:txBody>
        </p:sp>
        <p:sp>
          <p:nvSpPr>
            <p:cNvPr id="17" name="Hộp Văn bản 16">
              <a:extLst>
                <a:ext uri="{FF2B5EF4-FFF2-40B4-BE49-F238E27FC236}">
                  <a16:creationId xmlns:a16="http://schemas.microsoft.com/office/drawing/2014/main" id="{C818F73A-1D8B-2013-D56E-845AECD45879}"/>
                </a:ext>
              </a:extLst>
            </p:cNvPr>
            <p:cNvSpPr txBox="1"/>
            <p:nvPr/>
          </p:nvSpPr>
          <p:spPr>
            <a:xfrm>
              <a:off x="-109589" y="3067944"/>
              <a:ext cx="2617596" cy="702500"/>
            </a:xfrm>
            <a:prstGeom prst="rect">
              <a:avLst/>
            </a:prstGeom>
            <a:noFill/>
          </p:spPr>
          <p:txBody>
            <a:bodyPr wrap="square">
              <a:spAutoFit/>
            </a:bodyPr>
            <a:lstStyle/>
            <a:p>
              <a:pPr algn="just">
                <a:lnSpc>
                  <a:spcPct val="150000"/>
                </a:lnSpc>
              </a:pPr>
              <a:r>
                <a:rPr lang="en-US" sz="3200" dirty="0">
                  <a:solidFill>
                    <a:schemeClr val="accent1">
                      <a:lumMod val="60000"/>
                      <a:lumOff val="40000"/>
                    </a:schemeClr>
                  </a:solidFill>
                  <a:latin typeface="#9Slide07 Stormtrooper" panose="020B0500000000000000" pitchFamily="34" charset="0"/>
                </a:rPr>
                <a:t>Âm thanh</a:t>
              </a:r>
            </a:p>
          </p:txBody>
        </p:sp>
        <p:sp>
          <p:nvSpPr>
            <p:cNvPr id="19" name="Hộp Văn bản 18">
              <a:extLst>
                <a:ext uri="{FF2B5EF4-FFF2-40B4-BE49-F238E27FC236}">
                  <a16:creationId xmlns:a16="http://schemas.microsoft.com/office/drawing/2014/main" id="{BDF1B52E-D2FA-007E-2204-A8AA60709220}"/>
                </a:ext>
              </a:extLst>
            </p:cNvPr>
            <p:cNvSpPr txBox="1"/>
            <p:nvPr/>
          </p:nvSpPr>
          <p:spPr>
            <a:xfrm>
              <a:off x="2885631" y="2380339"/>
              <a:ext cx="3404709" cy="523220"/>
            </a:xfrm>
            <a:prstGeom prst="rect">
              <a:avLst/>
            </a:prstGeom>
            <a:noFill/>
          </p:spPr>
          <p:txBody>
            <a:bodyPr wrap="square">
              <a:spAutoFit/>
            </a:bodyPr>
            <a:lstStyle/>
            <a:p>
              <a:pPr algn="just"/>
              <a:r>
                <a:rPr lang="en-US" sz="2800" b="1" dirty="0">
                  <a:solidFill>
                    <a:schemeClr val="accent2">
                      <a:lumMod val="75000"/>
                    </a:schemeClr>
                  </a:solidFill>
                  <a:effectLst/>
                  <a:latin typeface="#9Slide03 Arima Madurai" panose="00000500000000000000" pitchFamily="2" charset="0"/>
                  <a:ea typeface="Times New Roman" panose="02020603050405020304" pitchFamily="18" charset="0"/>
                  <a:cs typeface="#9Slide03 Arima Madurai" panose="00000500000000000000" pitchFamily="2" charset="0"/>
                </a:rPr>
                <a:t>Con người</a:t>
              </a:r>
              <a:endParaRPr lang="en-US" sz="2800" b="1" dirty="0">
                <a:solidFill>
                  <a:schemeClr val="accent2">
                    <a:lumMod val="75000"/>
                  </a:schemeClr>
                </a:solidFill>
                <a:latin typeface="#9Slide03 Arima Madurai" panose="00000500000000000000" pitchFamily="2" charset="0"/>
                <a:cs typeface="#9Slide03 Arima Madurai" panose="00000500000000000000" pitchFamily="2" charset="0"/>
              </a:endParaRPr>
            </a:p>
          </p:txBody>
        </p:sp>
        <p:sp>
          <p:nvSpPr>
            <p:cNvPr id="20" name="Hộp Văn bản 19">
              <a:extLst>
                <a:ext uri="{FF2B5EF4-FFF2-40B4-BE49-F238E27FC236}">
                  <a16:creationId xmlns:a16="http://schemas.microsoft.com/office/drawing/2014/main" id="{5D75239E-A5CF-5BC4-3569-F3EECF1EDAA0}"/>
                </a:ext>
              </a:extLst>
            </p:cNvPr>
            <p:cNvSpPr txBox="1"/>
            <p:nvPr/>
          </p:nvSpPr>
          <p:spPr>
            <a:xfrm>
              <a:off x="2885631" y="3198086"/>
              <a:ext cx="4326562" cy="523220"/>
            </a:xfrm>
            <a:prstGeom prst="rect">
              <a:avLst/>
            </a:prstGeom>
            <a:noFill/>
          </p:spPr>
          <p:txBody>
            <a:bodyPr wrap="square">
              <a:spAutoFit/>
            </a:bodyPr>
            <a:lstStyle/>
            <a:p>
              <a:pPr algn="just"/>
              <a:r>
                <a:rPr lang="en-US" sz="2800" b="1" dirty="0">
                  <a:solidFill>
                    <a:schemeClr val="accent2">
                      <a:lumMod val="75000"/>
                    </a:schemeClr>
                  </a:solidFill>
                  <a:latin typeface="#9Slide03 Arima Madurai" panose="00000500000000000000" pitchFamily="2" charset="0"/>
                  <a:cs typeface="#9Slide03 Arima Madurai" panose="00000500000000000000" pitchFamily="2" charset="0"/>
                </a:rPr>
                <a:t>Tiếng chợ chiều đang vãn</a:t>
              </a:r>
            </a:p>
          </p:txBody>
        </p:sp>
        <p:sp>
          <p:nvSpPr>
            <p:cNvPr id="21" name="Hộp Văn bản 20">
              <a:extLst>
                <a:ext uri="{FF2B5EF4-FFF2-40B4-BE49-F238E27FC236}">
                  <a16:creationId xmlns:a16="http://schemas.microsoft.com/office/drawing/2014/main" id="{92C2CFC7-8E02-6333-5471-58B6C25264E9}"/>
                </a:ext>
              </a:extLst>
            </p:cNvPr>
            <p:cNvSpPr txBox="1"/>
            <p:nvPr/>
          </p:nvSpPr>
          <p:spPr>
            <a:xfrm>
              <a:off x="920084" y="4286052"/>
              <a:ext cx="5034697" cy="523220"/>
            </a:xfrm>
            <a:prstGeom prst="rect">
              <a:avLst/>
            </a:prstGeom>
            <a:noFill/>
          </p:spPr>
          <p:txBody>
            <a:bodyPr wrap="square">
              <a:spAutoFit/>
            </a:bodyPr>
            <a:lstStyle/>
            <a:p>
              <a:pPr algn="just"/>
              <a:r>
                <a:rPr lang="en-US" sz="2800" b="1" dirty="0">
                  <a:solidFill>
                    <a:schemeClr val="accent2">
                      <a:lumMod val="75000"/>
                    </a:schemeClr>
                  </a:solidFill>
                  <a:latin typeface="#9Slide03 Arima Madurai" panose="00000500000000000000" pitchFamily="2" charset="0"/>
                  <a:cs typeface="#9Slide03 Arima Madurai" panose="00000500000000000000" pitchFamily="2" charset="0"/>
                </a:rPr>
                <a:t>Hoang vắng bao trùm cảnh vật</a:t>
              </a:r>
            </a:p>
          </p:txBody>
        </p:sp>
        <p:cxnSp>
          <p:nvCxnSpPr>
            <p:cNvPr id="22" name="Đường nối Thẳng 21">
              <a:extLst>
                <a:ext uri="{FF2B5EF4-FFF2-40B4-BE49-F238E27FC236}">
                  <a16:creationId xmlns:a16="http://schemas.microsoft.com/office/drawing/2014/main" id="{34523214-533A-7B88-D26C-2E24B96D4BD4}"/>
                </a:ext>
              </a:extLst>
            </p:cNvPr>
            <p:cNvCxnSpPr>
              <a:cxnSpLocks/>
            </p:cNvCxnSpPr>
            <p:nvPr/>
          </p:nvCxnSpPr>
          <p:spPr>
            <a:xfrm>
              <a:off x="2565398" y="2380339"/>
              <a:ext cx="0" cy="1251804"/>
            </a:xfrm>
            <a:prstGeom prst="line">
              <a:avLst/>
            </a:prstGeom>
          </p:spPr>
          <p:style>
            <a:lnRef idx="1">
              <a:schemeClr val="accent1"/>
            </a:lnRef>
            <a:fillRef idx="0">
              <a:schemeClr val="accent1"/>
            </a:fillRef>
            <a:effectRef idx="0">
              <a:schemeClr val="accent1"/>
            </a:effectRef>
            <a:fontRef idx="minor">
              <a:schemeClr val="tx1"/>
            </a:fontRef>
          </p:style>
        </p:cxnSp>
      </p:grpSp>
      <p:sp>
        <p:nvSpPr>
          <p:cNvPr id="25" name="Ngoặc móc Phải 24">
            <a:extLst>
              <a:ext uri="{FF2B5EF4-FFF2-40B4-BE49-F238E27FC236}">
                <a16:creationId xmlns:a16="http://schemas.microsoft.com/office/drawing/2014/main" id="{2B7135AF-ECE7-6E6F-BA8D-CEE72D16B014}"/>
              </a:ext>
            </a:extLst>
          </p:cNvPr>
          <p:cNvSpPr/>
          <p:nvPr/>
        </p:nvSpPr>
        <p:spPr>
          <a:xfrm rot="5400000">
            <a:off x="6163005" y="370756"/>
            <a:ext cx="393671" cy="7086599"/>
          </a:xfrm>
          <a:prstGeom prst="rightBrace">
            <a:avLst>
              <a:gd name="adj1" fmla="val 49597"/>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pic>
        <p:nvPicPr>
          <p:cNvPr id="4098" name="Picture 2" descr="Phân tích bài thơ Tràng Giang của nhà thơ Huy Cận">
            <a:extLst>
              <a:ext uri="{FF2B5EF4-FFF2-40B4-BE49-F238E27FC236}">
                <a16:creationId xmlns:a16="http://schemas.microsoft.com/office/drawing/2014/main" id="{E35C9F56-7F2D-7C9B-40E8-55EED12797C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8521" y="4863664"/>
            <a:ext cx="3528206" cy="18511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4100" name="Picture 4" descr="Top 10 Bài văn phân tích 2 khổ thơ đầu bài &quot;Tràng giang&quot; của Huy Cận (lớp  11) hay nhất - toplist.vn">
            <a:extLst>
              <a:ext uri="{FF2B5EF4-FFF2-40B4-BE49-F238E27FC236}">
                <a16:creationId xmlns:a16="http://schemas.microsoft.com/office/drawing/2014/main" id="{E14ACF4E-6FF9-E2C1-880D-F4049CB675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1048" y="4874548"/>
            <a:ext cx="3025775" cy="1913357"/>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27" name="Picture 2" descr="Phân tích bài thơ Tràng giang của Huy Cận">
            <a:extLst>
              <a:ext uri="{FF2B5EF4-FFF2-40B4-BE49-F238E27FC236}">
                <a16:creationId xmlns:a16="http://schemas.microsoft.com/office/drawing/2014/main" id="{386839E3-3407-C7AE-7315-7E2CA2197C4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3575" y="4864752"/>
            <a:ext cx="3025775" cy="18617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101329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fade">
                                      <p:cBhvr>
                                        <p:cTn id="12" dur="1000"/>
                                        <p:tgtEl>
                                          <p:spTgt spid="27"/>
                                        </p:tgtEl>
                                      </p:cBhvr>
                                    </p:animEffect>
                                    <p:anim calcmode="lin" valueType="num">
                                      <p:cBhvr>
                                        <p:cTn id="13" dur="1000" fill="hold"/>
                                        <p:tgtEl>
                                          <p:spTgt spid="27"/>
                                        </p:tgtEl>
                                        <p:attrNameLst>
                                          <p:attrName>ppt_x</p:attrName>
                                        </p:attrNameLst>
                                      </p:cBhvr>
                                      <p:tavLst>
                                        <p:tav tm="0">
                                          <p:val>
                                            <p:strVal val="#ppt_x"/>
                                          </p:val>
                                        </p:tav>
                                        <p:tav tm="100000">
                                          <p:val>
                                            <p:strVal val="#ppt_x"/>
                                          </p:val>
                                        </p:tav>
                                      </p:tavLst>
                                    </p:anim>
                                    <p:anim calcmode="lin" valueType="num">
                                      <p:cBhvr>
                                        <p:cTn id="14" dur="1000" fill="hold"/>
                                        <p:tgtEl>
                                          <p:spTgt spid="2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100"/>
                                        </p:tgtEl>
                                        <p:attrNameLst>
                                          <p:attrName>style.visibility</p:attrName>
                                        </p:attrNameLst>
                                      </p:cBhvr>
                                      <p:to>
                                        <p:strVal val="visible"/>
                                      </p:to>
                                    </p:set>
                                    <p:animEffect transition="in" filter="fade">
                                      <p:cBhvr>
                                        <p:cTn id="17" dur="1000"/>
                                        <p:tgtEl>
                                          <p:spTgt spid="4100"/>
                                        </p:tgtEl>
                                      </p:cBhvr>
                                    </p:animEffect>
                                    <p:anim calcmode="lin" valueType="num">
                                      <p:cBhvr>
                                        <p:cTn id="18" dur="1000" fill="hold"/>
                                        <p:tgtEl>
                                          <p:spTgt spid="4100"/>
                                        </p:tgtEl>
                                        <p:attrNameLst>
                                          <p:attrName>ppt_x</p:attrName>
                                        </p:attrNameLst>
                                      </p:cBhvr>
                                      <p:tavLst>
                                        <p:tav tm="0">
                                          <p:val>
                                            <p:strVal val="#ppt_x"/>
                                          </p:val>
                                        </p:tav>
                                        <p:tav tm="100000">
                                          <p:val>
                                            <p:strVal val="#ppt_x"/>
                                          </p:val>
                                        </p:tav>
                                      </p:tavLst>
                                    </p:anim>
                                    <p:anim calcmode="lin" valueType="num">
                                      <p:cBhvr>
                                        <p:cTn id="19" dur="1000" fill="hold"/>
                                        <p:tgtEl>
                                          <p:spTgt spid="410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098"/>
                                        </p:tgtEl>
                                        <p:attrNameLst>
                                          <p:attrName>style.visibility</p:attrName>
                                        </p:attrNameLst>
                                      </p:cBhvr>
                                      <p:to>
                                        <p:strVal val="visible"/>
                                      </p:to>
                                    </p:set>
                                    <p:animEffect transition="in" filter="fade">
                                      <p:cBhvr>
                                        <p:cTn id="22" dur="1000"/>
                                        <p:tgtEl>
                                          <p:spTgt spid="4098"/>
                                        </p:tgtEl>
                                      </p:cBhvr>
                                    </p:animEffect>
                                    <p:anim calcmode="lin" valueType="num">
                                      <p:cBhvr>
                                        <p:cTn id="23" dur="1000" fill="hold"/>
                                        <p:tgtEl>
                                          <p:spTgt spid="4098"/>
                                        </p:tgtEl>
                                        <p:attrNameLst>
                                          <p:attrName>ppt_x</p:attrName>
                                        </p:attrNameLst>
                                      </p:cBhvr>
                                      <p:tavLst>
                                        <p:tav tm="0">
                                          <p:val>
                                            <p:strVal val="#ppt_x"/>
                                          </p:val>
                                        </p:tav>
                                        <p:tav tm="100000">
                                          <p:val>
                                            <p:strVal val="#ppt_x"/>
                                          </p:val>
                                        </p:tav>
                                      </p:tavLst>
                                    </p:anim>
                                    <p:anim calcmode="lin" valueType="num">
                                      <p:cBhvr>
                                        <p:cTn id="24" dur="1000" fill="hold"/>
                                        <p:tgtEl>
                                          <p:spTgt spid="40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26" name="Hộp Văn bản 25">
            <a:extLst>
              <a:ext uri="{FF2B5EF4-FFF2-40B4-BE49-F238E27FC236}">
                <a16:creationId xmlns:a16="http://schemas.microsoft.com/office/drawing/2014/main" id="{A6889CC9-1D1C-F12D-DA82-E359116CE463}"/>
              </a:ext>
            </a:extLst>
          </p:cNvPr>
          <p:cNvSpPr txBox="1"/>
          <p:nvPr/>
        </p:nvSpPr>
        <p:spPr>
          <a:xfrm>
            <a:off x="572272" y="4171350"/>
            <a:ext cx="11176001" cy="2360930"/>
          </a:xfrm>
          <a:prstGeom prst="roundRect">
            <a:avLst/>
          </a:prstGeom>
          <a:solidFill>
            <a:schemeClr val="bg1">
              <a:alpha val="70000"/>
            </a:schemeClr>
          </a:solidFill>
        </p:spPr>
        <p:txBody>
          <a:bodyPr wrap="square">
            <a:spAutoFit/>
          </a:bodyPr>
          <a:lstStyle/>
          <a:p>
            <a:pPr marL="285750" indent="-285750" algn="just">
              <a:spcAft>
                <a:spcPts val="800"/>
              </a:spcAft>
              <a:buFont typeface="Wingdings" panose="05000000000000000000" pitchFamily="2" charset="2"/>
              <a:buChar char="q"/>
            </a:pPr>
            <a:r>
              <a:rPr lang="en-US" dirty="0">
                <a:effectLst/>
                <a:latin typeface="#9Slide03 Arima Madurai" panose="00000500000000000000" pitchFamily="2" charset="0"/>
                <a:ea typeface="Times New Roman" panose="02020603050405020304" pitchFamily="18" charset="0"/>
                <a:cs typeface="#9Slide03 Arima Madurai" panose="00000500000000000000" pitchFamily="2" charset="0"/>
              </a:rPr>
              <a:t>Huy Cận đã lấy cái động để tả cái tĩnh, mượn âm thanh mơ hồ của buổi chợ chiều từ cõi nào vọng vào để đặc tả hơn cái tĩnh mịch, cô liêu của bến bãi trên sông. Nó dấy lên trong lòng người nỗi khát khao được gặp gỡ, được giao hoà, sẻ chia.</a:t>
            </a:r>
          </a:p>
          <a:p>
            <a:pPr marL="285750" indent="-285750" algn="just">
              <a:spcAft>
                <a:spcPts val="800"/>
              </a:spcAft>
              <a:buFont typeface="Wingdings" panose="05000000000000000000" pitchFamily="2" charset="2"/>
              <a:buChar char="q"/>
            </a:pPr>
            <a:r>
              <a:rPr lang="en-US" dirty="0">
                <a:latin typeface="#9Slide03 Arima Madurai" panose="00000500000000000000" pitchFamily="2" charset="0"/>
                <a:cs typeface="#9Slide03 Arima Madurai" panose="00000500000000000000" pitchFamily="2" charset="0"/>
              </a:rPr>
              <a:t>Cảnh vật vốn nhỏ bé, cô đơn nay càng trở nên thưa thớt, vắng lặng, đìu hiu. Đằng sau đó là nỗi niềm của con người: trống trải, buồn bã, cô đơn. Cũng có thể vì thế mà “bến cô liêu”- vắng vẻ, không một bóng người, bến cô liêu cũng chính là lòng người cô đơn, giá lạnh trước khung cảnh sông nước buổi chiều hoàng hôn trống vắng này</a:t>
            </a:r>
          </a:p>
        </p:txBody>
      </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sp>
        <p:nvSpPr>
          <p:cNvPr id="11" name="Hộp Văn bản 10">
            <a:extLst>
              <a:ext uri="{FF2B5EF4-FFF2-40B4-BE49-F238E27FC236}">
                <a16:creationId xmlns:a16="http://schemas.microsoft.com/office/drawing/2014/main" id="{FCDDF2F8-CA41-FD65-4F3E-5AC03C033CD9}"/>
              </a:ext>
            </a:extLst>
          </p:cNvPr>
          <p:cNvSpPr txBox="1"/>
          <p:nvPr/>
        </p:nvSpPr>
        <p:spPr>
          <a:xfrm>
            <a:off x="2625351" y="1643073"/>
            <a:ext cx="9289798" cy="523220"/>
          </a:xfrm>
          <a:prstGeom prst="rect">
            <a:avLst/>
          </a:prstGeom>
          <a:noFill/>
        </p:spPr>
        <p:txBody>
          <a:bodyPr wrap="square">
            <a:spAutoFit/>
          </a:bodyPr>
          <a:lstStyle/>
          <a:p>
            <a:pPr algn="just"/>
            <a:r>
              <a:rPr lang="en-US" sz="2800" dirty="0">
                <a:latin typeface="#9Slide03 SVNBriko" panose="020B0306030302020204" pitchFamily="34" charset="0"/>
              </a:rPr>
              <a:t>Khổ 2. Tâm sư u buồn trước cảnh thiên nhiên </a:t>
            </a:r>
          </a:p>
        </p:txBody>
      </p:sp>
      <p:grpSp>
        <p:nvGrpSpPr>
          <p:cNvPr id="13" name="Nhóm 12">
            <a:extLst>
              <a:ext uri="{FF2B5EF4-FFF2-40B4-BE49-F238E27FC236}">
                <a16:creationId xmlns:a16="http://schemas.microsoft.com/office/drawing/2014/main" id="{E5C17DD3-BA55-E78B-17A9-5FBE184A3DA3}"/>
              </a:ext>
            </a:extLst>
          </p:cNvPr>
          <p:cNvGrpSpPr/>
          <p:nvPr/>
        </p:nvGrpSpPr>
        <p:grpSpPr>
          <a:xfrm>
            <a:off x="1296424" y="2336754"/>
            <a:ext cx="9249347" cy="1689378"/>
            <a:chOff x="1221248" y="2349650"/>
            <a:chExt cx="9249347" cy="1689378"/>
          </a:xfrm>
        </p:grpSpPr>
        <p:grpSp>
          <p:nvGrpSpPr>
            <p:cNvPr id="10" name="Nhóm 9">
              <a:extLst>
                <a:ext uri="{FF2B5EF4-FFF2-40B4-BE49-F238E27FC236}">
                  <a16:creationId xmlns:a16="http://schemas.microsoft.com/office/drawing/2014/main" id="{1230DE5A-199B-2BF8-80E5-7FF8FE837BA4}"/>
                </a:ext>
              </a:extLst>
            </p:cNvPr>
            <p:cNvGrpSpPr/>
            <p:nvPr/>
          </p:nvGrpSpPr>
          <p:grpSpPr>
            <a:xfrm>
              <a:off x="1221248" y="2349650"/>
              <a:ext cx="9249347" cy="1689378"/>
              <a:chOff x="-1692887" y="2527468"/>
              <a:chExt cx="9249347" cy="1689378"/>
            </a:xfrm>
          </p:grpSpPr>
          <p:sp>
            <p:nvSpPr>
              <p:cNvPr id="12" name="Hộp Văn bản 11">
                <a:extLst>
                  <a:ext uri="{FF2B5EF4-FFF2-40B4-BE49-F238E27FC236}">
                    <a16:creationId xmlns:a16="http://schemas.microsoft.com/office/drawing/2014/main" id="{8EA4BD56-EC0C-4C67-BD58-A5E53C279A87}"/>
                  </a:ext>
                </a:extLst>
              </p:cNvPr>
              <p:cNvSpPr txBox="1"/>
              <p:nvPr/>
            </p:nvSpPr>
            <p:spPr>
              <a:xfrm>
                <a:off x="-1692887" y="2549642"/>
                <a:ext cx="4150556" cy="461665"/>
              </a:xfrm>
              <a:prstGeom prst="rect">
                <a:avLst/>
              </a:prstGeom>
              <a:noFill/>
            </p:spPr>
            <p:txBody>
              <a:bodyPr wrap="square">
                <a:spAutoFit/>
              </a:bodyPr>
              <a:lstStyle/>
              <a:p>
                <a:pPr algn="ctr"/>
                <a:r>
                  <a:rPr lang="en-US" sz="2400" dirty="0">
                    <a:solidFill>
                      <a:schemeClr val="accent1">
                        <a:lumMod val="60000"/>
                        <a:lumOff val="40000"/>
                      </a:schemeClr>
                    </a:solidFill>
                    <a:effectLst/>
                    <a:latin typeface="#9Slide03 AmpleSoft" panose="02000000000000000000" pitchFamily="2" charset="0"/>
                    <a:ea typeface="Times New Roman" panose="02020603050405020304" pitchFamily="18" charset="0"/>
                  </a:rPr>
                  <a:t>Cảnh vật nhỏ bé, </a:t>
                </a:r>
                <a:r>
                  <a:rPr lang="en-US" sz="2400" dirty="0" err="1">
                    <a:solidFill>
                      <a:schemeClr val="accent1">
                        <a:lumMod val="60000"/>
                        <a:lumOff val="40000"/>
                      </a:schemeClr>
                    </a:solidFill>
                    <a:effectLst/>
                    <a:latin typeface="#9Slide03 AmpleSoft" panose="02000000000000000000" pitchFamily="2" charset="0"/>
                    <a:ea typeface="Times New Roman" panose="02020603050405020304" pitchFamily="18" charset="0"/>
                  </a:rPr>
                  <a:t>thưa</a:t>
                </a:r>
                <a:r>
                  <a:rPr lang="en-US" sz="2400" dirty="0">
                    <a:solidFill>
                      <a:schemeClr val="accent1">
                        <a:lumMod val="60000"/>
                        <a:lumOff val="40000"/>
                      </a:schemeClr>
                    </a:solidFill>
                    <a:effectLst/>
                    <a:latin typeface="#9Slide03 AmpleSoft" panose="02000000000000000000" pitchFamily="2" charset="0"/>
                    <a:ea typeface="Times New Roman" panose="02020603050405020304" pitchFamily="18" charset="0"/>
                  </a:rPr>
                  <a:t> </a:t>
                </a:r>
                <a:r>
                  <a:rPr lang="en-US" sz="2400" dirty="0" err="1">
                    <a:solidFill>
                      <a:schemeClr val="accent1">
                        <a:lumMod val="60000"/>
                        <a:lumOff val="40000"/>
                      </a:schemeClr>
                    </a:solidFill>
                    <a:effectLst/>
                    <a:latin typeface="#9Slide03 AmpleSoft" panose="02000000000000000000" pitchFamily="2" charset="0"/>
                    <a:ea typeface="Times New Roman" panose="02020603050405020304" pitchFamily="18" charset="0"/>
                  </a:rPr>
                  <a:t>thớt</a:t>
                </a:r>
                <a:endParaRPr lang="en-US" sz="2400" dirty="0">
                  <a:solidFill>
                    <a:schemeClr val="accent1">
                      <a:lumMod val="60000"/>
                      <a:lumOff val="40000"/>
                    </a:schemeClr>
                  </a:solidFill>
                  <a:latin typeface="#9Slide03 AmpleSoft" panose="02000000000000000000" pitchFamily="2" charset="0"/>
                </a:endParaRPr>
              </a:p>
            </p:txBody>
          </p:sp>
          <p:sp>
            <p:nvSpPr>
              <p:cNvPr id="20" name="Hộp Văn bản 19">
                <a:extLst>
                  <a:ext uri="{FF2B5EF4-FFF2-40B4-BE49-F238E27FC236}">
                    <a16:creationId xmlns:a16="http://schemas.microsoft.com/office/drawing/2014/main" id="{5D75239E-A5CF-5BC4-3569-F3EECF1EDAA0}"/>
                  </a:ext>
                </a:extLst>
              </p:cNvPr>
              <p:cNvSpPr txBox="1"/>
              <p:nvPr/>
            </p:nvSpPr>
            <p:spPr>
              <a:xfrm>
                <a:off x="-921555" y="3385849"/>
                <a:ext cx="8318842" cy="830997"/>
              </a:xfrm>
              <a:prstGeom prst="rect">
                <a:avLst/>
              </a:prstGeom>
              <a:noFill/>
            </p:spPr>
            <p:txBody>
              <a:bodyPr wrap="square">
                <a:spAutoFit/>
              </a:bodyPr>
              <a:lstStyle/>
              <a:p>
                <a:pPr algn="ctr"/>
                <a:r>
                  <a:rPr lang="en-US" sz="2400" b="1" dirty="0">
                    <a:solidFill>
                      <a:schemeClr val="accent2">
                        <a:lumMod val="75000"/>
                      </a:schemeClr>
                    </a:solidFill>
                    <a:latin typeface="#9Slide03 Arima Madurai" panose="00000500000000000000" pitchFamily="2" charset="0"/>
                    <a:cs typeface="#9Slide03 Arima Madurai" panose="00000500000000000000" pitchFamily="2" charset="0"/>
                  </a:rPr>
                  <a:t>Các cặp từ đối lập được vận dụng triệt để “xuống” – “lên”, “dài” – “rộng”, “sâu” – chót vót” </a:t>
                </a:r>
              </a:p>
            </p:txBody>
          </p:sp>
          <p:sp>
            <p:nvSpPr>
              <p:cNvPr id="8" name="Hộp Văn bản 7">
                <a:extLst>
                  <a:ext uri="{FF2B5EF4-FFF2-40B4-BE49-F238E27FC236}">
                    <a16:creationId xmlns:a16="http://schemas.microsoft.com/office/drawing/2014/main" id="{2FABED4F-6D0B-6EB5-5B31-B48EA3320AC4}"/>
                  </a:ext>
                </a:extLst>
              </p:cNvPr>
              <p:cNvSpPr txBox="1"/>
              <p:nvPr/>
            </p:nvSpPr>
            <p:spPr>
              <a:xfrm>
                <a:off x="3492118" y="2527468"/>
                <a:ext cx="4064342" cy="461665"/>
              </a:xfrm>
              <a:prstGeom prst="rect">
                <a:avLst/>
              </a:prstGeom>
              <a:noFill/>
            </p:spPr>
            <p:txBody>
              <a:bodyPr wrap="square">
                <a:spAutoFit/>
              </a:bodyPr>
              <a:lstStyle/>
              <a:p>
                <a:pPr algn="ctr"/>
                <a:r>
                  <a:rPr lang="en-US" sz="2400" dirty="0">
                    <a:solidFill>
                      <a:schemeClr val="accent1">
                        <a:lumMod val="60000"/>
                        <a:lumOff val="40000"/>
                      </a:schemeClr>
                    </a:solidFill>
                    <a:effectLst/>
                    <a:latin typeface="#9Slide03 AmpleSoft" panose="02000000000000000000" pitchFamily="2" charset="0"/>
                    <a:ea typeface="Times New Roman" panose="02020603050405020304" pitchFamily="18" charset="0"/>
                  </a:rPr>
                  <a:t>Trời rộng, sông dài</a:t>
                </a:r>
                <a:endParaRPr lang="en-US" sz="2400" dirty="0">
                  <a:solidFill>
                    <a:schemeClr val="accent1">
                      <a:lumMod val="60000"/>
                      <a:lumOff val="40000"/>
                    </a:schemeClr>
                  </a:solidFill>
                  <a:latin typeface="#9Slide03 AmpleSoft" panose="02000000000000000000" pitchFamily="2" charset="0"/>
                </a:endParaRPr>
              </a:p>
            </p:txBody>
          </p:sp>
        </p:grpSp>
        <p:sp>
          <p:nvSpPr>
            <p:cNvPr id="9" name="Mũi tên: Trái-Phải 8">
              <a:extLst>
                <a:ext uri="{FF2B5EF4-FFF2-40B4-BE49-F238E27FC236}">
                  <a16:creationId xmlns:a16="http://schemas.microsoft.com/office/drawing/2014/main" id="{425C79BA-8A8E-C96A-E4E1-D1B7A9DE09E8}"/>
                </a:ext>
              </a:extLst>
            </p:cNvPr>
            <p:cNvSpPr/>
            <p:nvPr/>
          </p:nvSpPr>
          <p:spPr>
            <a:xfrm>
              <a:off x="5665813" y="2391821"/>
              <a:ext cx="740440" cy="502387"/>
            </a:xfrm>
            <a:prstGeom prst="leftRightArrow">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3" name="Hình ảnh 22" descr="Ảnh có chứa nước, trăng, khối cầu, sáng tạo&#10;&#10;Mô tả được tạo tự động">
            <a:extLst>
              <a:ext uri="{FF2B5EF4-FFF2-40B4-BE49-F238E27FC236}">
                <a16:creationId xmlns:a16="http://schemas.microsoft.com/office/drawing/2014/main" id="{9E87011A-68BB-B758-853C-E622C7531956}"/>
              </a:ext>
            </a:extLst>
          </p:cNvPr>
          <p:cNvPicPr>
            <a:picLocks noChangeAspect="1"/>
          </p:cNvPicPr>
          <p:nvPr/>
        </p:nvPicPr>
        <p:blipFill rotWithShape="1">
          <a:blip r:embed="rId2">
            <a:extLst>
              <a:ext uri="{28A0092B-C50C-407E-A947-70E740481C1C}">
                <a14:useLocalDpi xmlns:a14="http://schemas.microsoft.com/office/drawing/2010/main" val="0"/>
              </a:ext>
            </a:extLst>
          </a:blip>
          <a:srcRect l="11697" t="17287" r="9898" b="18666"/>
          <a:stretch/>
        </p:blipFill>
        <p:spPr>
          <a:xfrm>
            <a:off x="9504978" y="299547"/>
            <a:ext cx="2410171" cy="1968788"/>
          </a:xfrm>
          <a:prstGeom prst="rect">
            <a:avLst/>
          </a:prstGeom>
        </p:spPr>
      </p:pic>
    </p:spTree>
    <p:extLst>
      <p:ext uri="{BB962C8B-B14F-4D97-AF65-F5344CB8AC3E}">
        <p14:creationId xmlns:p14="http://schemas.microsoft.com/office/powerpoint/2010/main" val="5853301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additive="base">
                                        <p:cTn id="14" dur="500" fill="hold"/>
                                        <p:tgtEl>
                                          <p:spTgt spid="26"/>
                                        </p:tgtEl>
                                        <p:attrNameLst>
                                          <p:attrName>ppt_x</p:attrName>
                                        </p:attrNameLst>
                                      </p:cBhvr>
                                      <p:tavLst>
                                        <p:tav tm="0">
                                          <p:val>
                                            <p:strVal val="#ppt_x"/>
                                          </p:val>
                                        </p:tav>
                                        <p:tav tm="100000">
                                          <p:val>
                                            <p:strVal val="#ppt_x"/>
                                          </p:val>
                                        </p:tav>
                                      </p:tavLst>
                                    </p:anim>
                                    <p:anim calcmode="lin" valueType="num">
                                      <p:cBhvr additive="base">
                                        <p:cTn id="15"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26" name="Hộp Văn bản 25">
            <a:extLst>
              <a:ext uri="{FF2B5EF4-FFF2-40B4-BE49-F238E27FC236}">
                <a16:creationId xmlns:a16="http://schemas.microsoft.com/office/drawing/2014/main" id="{A6889CC9-1D1C-F12D-DA82-E359116CE463}"/>
              </a:ext>
            </a:extLst>
          </p:cNvPr>
          <p:cNvSpPr txBox="1"/>
          <p:nvPr/>
        </p:nvSpPr>
        <p:spPr>
          <a:xfrm>
            <a:off x="539018" y="3994989"/>
            <a:ext cx="11176001" cy="2589361"/>
          </a:xfrm>
          <a:prstGeom prst="roundRect">
            <a:avLst/>
          </a:prstGeom>
          <a:solidFill>
            <a:schemeClr val="bg1">
              <a:alpha val="70000"/>
            </a:schemeClr>
          </a:solidFill>
        </p:spPr>
        <p:txBody>
          <a:bodyPr wrap="square">
            <a:spAutoFit/>
          </a:bodyPr>
          <a:lstStyle/>
          <a:p>
            <a:pPr marL="285750" indent="-285750" algn="just">
              <a:lnSpc>
                <a:spcPct val="150000"/>
              </a:lnSpc>
              <a:spcAft>
                <a:spcPts val="800"/>
              </a:spcAft>
              <a:buFont typeface="Wingdings" panose="05000000000000000000" pitchFamily="2" charset="2"/>
              <a:buChar char="q"/>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Giữa dòng sông mênh mông xuất hiện hình ảnh bình dị, nhỏ nhoi của cánh bèo. Những cánh bèo nổi trôi giữa dòng sông dài, rộng biết rồi sẽ đi về đâu?</a:t>
            </a:r>
          </a:p>
          <a:p>
            <a:pPr marL="285750" indent="-285750" algn="just">
              <a:lnSpc>
                <a:spcPct val="150000"/>
              </a:lnSpc>
              <a:spcAft>
                <a:spcPts val="800"/>
              </a:spcAft>
              <a:buFont typeface="Wingdings" panose="05000000000000000000" pitchFamily="2" charset="2"/>
              <a:buChar char="q"/>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Trong tâm trí mỗi người, hình ảnh cánh bèo hay nhành hoa giữa sông nước thường gợi liên tưởng về cảnh đời phiêu bạt, nổi trội của con người. </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285750" indent="-285750" algn="just">
              <a:lnSpc>
                <a:spcPct val="150000"/>
              </a:lnSpc>
              <a:spcAft>
                <a:spcPts val="800"/>
              </a:spcAft>
              <a:buFont typeface="Wingdings" panose="05000000000000000000" pitchFamily="2" charset="2"/>
              <a:buChar char="q"/>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Sự nổi trôi của cánh bèo càng trở nên vô định khi nó hiện hữu giữa một không gian.</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sp>
        <p:nvSpPr>
          <p:cNvPr id="11" name="Hộp Văn bản 10">
            <a:extLst>
              <a:ext uri="{FF2B5EF4-FFF2-40B4-BE49-F238E27FC236}">
                <a16:creationId xmlns:a16="http://schemas.microsoft.com/office/drawing/2014/main" id="{FCDDF2F8-CA41-FD65-4F3E-5AC03C033CD9}"/>
              </a:ext>
            </a:extLst>
          </p:cNvPr>
          <p:cNvSpPr txBox="1"/>
          <p:nvPr/>
        </p:nvSpPr>
        <p:spPr>
          <a:xfrm>
            <a:off x="3650649" y="1369152"/>
            <a:ext cx="6437741" cy="646331"/>
          </a:xfrm>
          <a:prstGeom prst="rect">
            <a:avLst/>
          </a:prstGeom>
          <a:noFill/>
        </p:spPr>
        <p:txBody>
          <a:bodyPr wrap="square">
            <a:spAutoFit/>
          </a:bodyPr>
          <a:lstStyle/>
          <a:p>
            <a:pPr algn="ctr"/>
            <a:r>
              <a:rPr lang="en-US" sz="3600" dirty="0">
                <a:latin typeface="#9Slide03 SVNBriko" panose="020B0306030302020204" pitchFamily="34" charset="0"/>
              </a:rPr>
              <a:t>Khổ 3. Khát khao sự đồng điệu </a:t>
            </a:r>
          </a:p>
        </p:txBody>
      </p:sp>
      <p:sp>
        <p:nvSpPr>
          <p:cNvPr id="18" name="Hộp Văn bản 17">
            <a:extLst>
              <a:ext uri="{FF2B5EF4-FFF2-40B4-BE49-F238E27FC236}">
                <a16:creationId xmlns:a16="http://schemas.microsoft.com/office/drawing/2014/main" id="{BCA79461-58AD-DDE4-82DA-A444D73997FB}"/>
              </a:ext>
            </a:extLst>
          </p:cNvPr>
          <p:cNvSpPr txBox="1"/>
          <p:nvPr/>
        </p:nvSpPr>
        <p:spPr>
          <a:xfrm>
            <a:off x="4036240" y="1982921"/>
            <a:ext cx="7382874" cy="1815882"/>
          </a:xfrm>
          <a:prstGeom prst="rect">
            <a:avLst/>
          </a:prstGeom>
          <a:noFill/>
        </p:spPr>
        <p:txBody>
          <a:bodyPr wrap="square">
            <a:spAutoFit/>
          </a:bodyPr>
          <a:lstStyle/>
          <a:p>
            <a:r>
              <a:rPr lang="en-US" sz="2800" dirty="0">
                <a:solidFill>
                  <a:schemeClr val="accent2">
                    <a:lumMod val="75000"/>
                  </a:schemeClr>
                </a:solidFill>
                <a:latin typeface="#9Slide05 Fourth" panose="00000500000000000000" pitchFamily="2" charset="0"/>
              </a:rPr>
              <a:t>Bèo giạt về đâu, hàng nối hàng;</a:t>
            </a:r>
            <a:br>
              <a:rPr lang="en-US" sz="2800" dirty="0">
                <a:solidFill>
                  <a:schemeClr val="accent2">
                    <a:lumMod val="75000"/>
                  </a:schemeClr>
                </a:solidFill>
                <a:latin typeface="#9Slide05 Fourth" panose="00000500000000000000" pitchFamily="2" charset="0"/>
              </a:rPr>
            </a:br>
            <a:r>
              <a:rPr lang="en-US" sz="2800" dirty="0">
                <a:solidFill>
                  <a:schemeClr val="accent2">
                    <a:lumMod val="75000"/>
                  </a:schemeClr>
                </a:solidFill>
                <a:latin typeface="#9Slide05 Fourth" panose="00000500000000000000" pitchFamily="2" charset="0"/>
              </a:rPr>
              <a:t>Mênh mông không một chuyến đò ngang.</a:t>
            </a:r>
            <a:br>
              <a:rPr lang="en-US" sz="2800" dirty="0">
                <a:solidFill>
                  <a:schemeClr val="accent2">
                    <a:lumMod val="75000"/>
                  </a:schemeClr>
                </a:solidFill>
                <a:latin typeface="#9Slide05 Fourth" panose="00000500000000000000" pitchFamily="2" charset="0"/>
              </a:rPr>
            </a:br>
            <a:r>
              <a:rPr lang="en-US" sz="2800" dirty="0">
                <a:solidFill>
                  <a:schemeClr val="accent2">
                    <a:lumMod val="75000"/>
                  </a:schemeClr>
                </a:solidFill>
                <a:latin typeface="#9Slide05 Fourth" panose="00000500000000000000" pitchFamily="2" charset="0"/>
              </a:rPr>
              <a:t>Không cầu gợi chút niềm thân mật,</a:t>
            </a:r>
            <a:br>
              <a:rPr lang="en-US" sz="2800" dirty="0">
                <a:solidFill>
                  <a:schemeClr val="accent2">
                    <a:lumMod val="75000"/>
                  </a:schemeClr>
                </a:solidFill>
                <a:latin typeface="#9Slide05 Fourth" panose="00000500000000000000" pitchFamily="2" charset="0"/>
              </a:rPr>
            </a:br>
            <a:r>
              <a:rPr lang="en-US" sz="2800" dirty="0">
                <a:solidFill>
                  <a:schemeClr val="accent2">
                    <a:lumMod val="75000"/>
                  </a:schemeClr>
                </a:solidFill>
                <a:latin typeface="#9Slide05 Fourth" panose="00000500000000000000" pitchFamily="2" charset="0"/>
              </a:rPr>
              <a:t>Lặng lẽ bờ xanh tiếp bãi vàng.</a:t>
            </a:r>
          </a:p>
        </p:txBody>
      </p:sp>
    </p:spTree>
    <p:extLst>
      <p:ext uri="{BB962C8B-B14F-4D97-AF65-F5344CB8AC3E}">
        <p14:creationId xmlns:p14="http://schemas.microsoft.com/office/powerpoint/2010/main" val="16569045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Vertic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randombar(horizontal)">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blinds(horizontal)">
                                      <p:cBhvr>
                                        <p:cTn id="1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11" grpId="0"/>
      <p:bldP spid="1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26" name="Hộp Văn bản 25">
            <a:extLst>
              <a:ext uri="{FF2B5EF4-FFF2-40B4-BE49-F238E27FC236}">
                <a16:creationId xmlns:a16="http://schemas.microsoft.com/office/drawing/2014/main" id="{A6889CC9-1D1C-F12D-DA82-E359116CE463}"/>
              </a:ext>
            </a:extLst>
          </p:cNvPr>
          <p:cNvSpPr txBox="1"/>
          <p:nvPr/>
        </p:nvSpPr>
        <p:spPr>
          <a:xfrm>
            <a:off x="539018" y="3994989"/>
            <a:ext cx="11176001" cy="2362349"/>
          </a:xfrm>
          <a:prstGeom prst="roundRect">
            <a:avLst/>
          </a:prstGeom>
          <a:solidFill>
            <a:schemeClr val="bg1">
              <a:alpha val="70000"/>
            </a:schemeClr>
          </a:solidFill>
        </p:spPr>
        <p:txBody>
          <a:bodyPr wrap="square">
            <a:spAutoFit/>
          </a:bodyPr>
          <a:lstStyle/>
          <a:p>
            <a:pPr marL="285750" indent="-285750" algn="just">
              <a:lnSpc>
                <a:spcPct val="150000"/>
              </a:lnSpc>
              <a:spcAft>
                <a:spcPts val="800"/>
              </a:spcAft>
              <a:buFont typeface="Wingdings" panose="05000000000000000000" pitchFamily="2" charset="2"/>
              <a:buChar char="q"/>
            </a:pPr>
            <a:r>
              <a:rPr lang="en-US" dirty="0">
                <a:latin typeface="#9Slide03 Arima Madurai" panose="00000500000000000000" pitchFamily="2" charset="0"/>
                <a:cs typeface="#9Slide03 Arima Madurai" panose="00000500000000000000" pitchFamily="2" charset="0"/>
              </a:rPr>
              <a:t>Không gian mênh mông, cánh bèo cũng nổi trôi vô cùng, phải chăng đây là những day dứt buồn thương của Huy Cận khi nghĩ về cái tôi trong xã hội: cô đơn, không có sự gặp gỡ. Trong ba câu thơ mà hai lần ông nhắc đến từ không: không cầu, không đò. Nó xoáy sâu cảm giác trống trải, cô đơn trong lòng người. Vì thế, nỗi khát khao tìm sự đồng điệu, sự giao cảm càng nhân lên gấp bội. Đấy đâu phải chỉ là tâm sự của Huy Cận mà là tâm trạng chung của cả thế hệ nhà thơ những năm 1932 – 1945</a:t>
            </a:r>
          </a:p>
        </p:txBody>
      </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sp>
        <p:nvSpPr>
          <p:cNvPr id="11" name="Hộp Văn bản 10">
            <a:extLst>
              <a:ext uri="{FF2B5EF4-FFF2-40B4-BE49-F238E27FC236}">
                <a16:creationId xmlns:a16="http://schemas.microsoft.com/office/drawing/2014/main" id="{FCDDF2F8-CA41-FD65-4F3E-5AC03C033CD9}"/>
              </a:ext>
            </a:extLst>
          </p:cNvPr>
          <p:cNvSpPr txBox="1"/>
          <p:nvPr/>
        </p:nvSpPr>
        <p:spPr>
          <a:xfrm>
            <a:off x="3653316" y="1369951"/>
            <a:ext cx="6230913" cy="646331"/>
          </a:xfrm>
          <a:prstGeom prst="rect">
            <a:avLst/>
          </a:prstGeom>
          <a:noFill/>
        </p:spPr>
        <p:txBody>
          <a:bodyPr wrap="square">
            <a:spAutoFit/>
          </a:bodyPr>
          <a:lstStyle/>
          <a:p>
            <a:pPr algn="ctr"/>
            <a:r>
              <a:rPr lang="en-US" sz="3600" dirty="0">
                <a:latin typeface="#9Slide03 SVNBriko" panose="020B0306030302020204" pitchFamily="34" charset="0"/>
              </a:rPr>
              <a:t>Khổ 3. Khát khao sự đồng điệu </a:t>
            </a:r>
          </a:p>
        </p:txBody>
      </p:sp>
      <p:sp>
        <p:nvSpPr>
          <p:cNvPr id="18" name="Hộp Văn bản 17">
            <a:extLst>
              <a:ext uri="{FF2B5EF4-FFF2-40B4-BE49-F238E27FC236}">
                <a16:creationId xmlns:a16="http://schemas.microsoft.com/office/drawing/2014/main" id="{BCA79461-58AD-DDE4-82DA-A444D73997FB}"/>
              </a:ext>
            </a:extLst>
          </p:cNvPr>
          <p:cNvSpPr txBox="1"/>
          <p:nvPr/>
        </p:nvSpPr>
        <p:spPr>
          <a:xfrm>
            <a:off x="3905611" y="1982921"/>
            <a:ext cx="6664417" cy="1815882"/>
          </a:xfrm>
          <a:prstGeom prst="rect">
            <a:avLst/>
          </a:prstGeom>
          <a:noFill/>
        </p:spPr>
        <p:txBody>
          <a:bodyPr wrap="square">
            <a:spAutoFit/>
          </a:bodyPr>
          <a:lstStyle/>
          <a:p>
            <a:r>
              <a:rPr lang="en-US" sz="2800" dirty="0">
                <a:solidFill>
                  <a:schemeClr val="accent2">
                    <a:lumMod val="75000"/>
                  </a:schemeClr>
                </a:solidFill>
                <a:latin typeface="#9Slide05 Fourth" panose="00000500000000000000" pitchFamily="2" charset="0"/>
              </a:rPr>
              <a:t>Bèo giạt về đâu, hàng nối hàng;</a:t>
            </a:r>
            <a:br>
              <a:rPr lang="en-US" sz="2800" dirty="0">
                <a:solidFill>
                  <a:schemeClr val="accent2">
                    <a:lumMod val="75000"/>
                  </a:schemeClr>
                </a:solidFill>
                <a:latin typeface="#9Slide05 Fourth" panose="00000500000000000000" pitchFamily="2" charset="0"/>
              </a:rPr>
            </a:br>
            <a:r>
              <a:rPr lang="en-US" sz="2800" dirty="0">
                <a:solidFill>
                  <a:schemeClr val="accent2">
                    <a:lumMod val="75000"/>
                  </a:schemeClr>
                </a:solidFill>
                <a:latin typeface="#9Slide05 Fourth" panose="00000500000000000000" pitchFamily="2" charset="0"/>
              </a:rPr>
              <a:t>Mênh mông không một chuyến đò ngang.</a:t>
            </a:r>
            <a:br>
              <a:rPr lang="en-US" sz="2800" dirty="0">
                <a:solidFill>
                  <a:schemeClr val="accent2">
                    <a:lumMod val="75000"/>
                  </a:schemeClr>
                </a:solidFill>
                <a:latin typeface="#9Slide05 Fourth" panose="00000500000000000000" pitchFamily="2" charset="0"/>
              </a:rPr>
            </a:br>
            <a:r>
              <a:rPr lang="en-US" sz="2800" dirty="0">
                <a:solidFill>
                  <a:schemeClr val="accent2">
                    <a:lumMod val="75000"/>
                  </a:schemeClr>
                </a:solidFill>
                <a:latin typeface="#9Slide05 Fourth" panose="00000500000000000000" pitchFamily="2" charset="0"/>
              </a:rPr>
              <a:t>Không cầu gợi chút niềm thân mật,</a:t>
            </a:r>
            <a:br>
              <a:rPr lang="en-US" sz="2800" dirty="0">
                <a:solidFill>
                  <a:schemeClr val="accent2">
                    <a:lumMod val="75000"/>
                  </a:schemeClr>
                </a:solidFill>
                <a:latin typeface="#9Slide05 Fourth" panose="00000500000000000000" pitchFamily="2" charset="0"/>
              </a:rPr>
            </a:br>
            <a:r>
              <a:rPr lang="en-US" sz="2800" dirty="0">
                <a:solidFill>
                  <a:schemeClr val="accent2">
                    <a:lumMod val="75000"/>
                  </a:schemeClr>
                </a:solidFill>
                <a:latin typeface="#9Slide05 Fourth" panose="00000500000000000000" pitchFamily="2" charset="0"/>
              </a:rPr>
              <a:t>Lặng lẽ bờ xanh tiếp bãi vàng.</a:t>
            </a:r>
          </a:p>
        </p:txBody>
      </p:sp>
    </p:spTree>
    <p:extLst>
      <p:ext uri="{BB962C8B-B14F-4D97-AF65-F5344CB8AC3E}">
        <p14:creationId xmlns:p14="http://schemas.microsoft.com/office/powerpoint/2010/main" val="31671437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linds(horizontal)">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26" name="Hộp Văn bản 25">
            <a:extLst>
              <a:ext uri="{FF2B5EF4-FFF2-40B4-BE49-F238E27FC236}">
                <a16:creationId xmlns:a16="http://schemas.microsoft.com/office/drawing/2014/main" id="{A6889CC9-1D1C-F12D-DA82-E359116CE463}"/>
              </a:ext>
            </a:extLst>
          </p:cNvPr>
          <p:cNvSpPr txBox="1"/>
          <p:nvPr/>
        </p:nvSpPr>
        <p:spPr>
          <a:xfrm>
            <a:off x="6290337" y="4089407"/>
            <a:ext cx="5482561" cy="2362349"/>
          </a:xfrm>
          <a:prstGeom prst="roundRect">
            <a:avLst/>
          </a:prstGeom>
          <a:solidFill>
            <a:schemeClr val="bg1">
              <a:alpha val="70000"/>
            </a:schemeClr>
          </a:solidFill>
        </p:spPr>
        <p:txBody>
          <a:bodyPr wrap="square">
            <a:spAutoFit/>
          </a:bodyPr>
          <a:lstStyle/>
          <a:p>
            <a:pPr algn="just">
              <a:lnSpc>
                <a:spcPct val="150000"/>
              </a:lnSpc>
              <a:spcAft>
                <a:spcPts val="800"/>
              </a:spcAft>
            </a:pPr>
            <a:r>
              <a:rPr lang="en-US" dirty="0">
                <a:latin typeface="#9Slide03 Arima Madurai" panose="00000500000000000000" pitchFamily="2" charset="0"/>
                <a:cs typeface="#9Slide03 Arima Madurai" panose="00000500000000000000" pitchFamily="2" charset="0"/>
              </a:rPr>
              <a:t>Cách dùng từ của Huy Cận gợi cho ta nhớ tới cảnh thiên nhiên trong thơ Đỗ Phủ “Mặt đất mây đùn cửa ải xa”. Câu thơ của Đỗ Phủ gợi nỗi buồn của kẻ tha hương, còn câu thơ của Huy Cận gợi lên một khung trời hùng vĩ, hoành tráng. </a:t>
            </a:r>
          </a:p>
        </p:txBody>
      </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sp>
        <p:nvSpPr>
          <p:cNvPr id="11" name="Hộp Văn bản 10">
            <a:extLst>
              <a:ext uri="{FF2B5EF4-FFF2-40B4-BE49-F238E27FC236}">
                <a16:creationId xmlns:a16="http://schemas.microsoft.com/office/drawing/2014/main" id="{FCDDF2F8-CA41-FD65-4F3E-5AC03C033CD9}"/>
              </a:ext>
            </a:extLst>
          </p:cNvPr>
          <p:cNvSpPr txBox="1"/>
          <p:nvPr/>
        </p:nvSpPr>
        <p:spPr>
          <a:xfrm>
            <a:off x="3055720" y="1435737"/>
            <a:ext cx="7198623" cy="646331"/>
          </a:xfrm>
          <a:prstGeom prst="rect">
            <a:avLst/>
          </a:prstGeom>
          <a:noFill/>
        </p:spPr>
        <p:txBody>
          <a:bodyPr wrap="square">
            <a:spAutoFit/>
          </a:bodyPr>
          <a:lstStyle/>
          <a:p>
            <a:pPr algn="ctr"/>
            <a:r>
              <a:rPr lang="en-US" sz="3600" dirty="0">
                <a:latin typeface="#9Slide03 SVNBriko" panose="020B0306030302020204" pitchFamily="34" charset="0"/>
              </a:rPr>
              <a:t>Khổ 4. Tâm sự nhớ nước thầm kín </a:t>
            </a:r>
          </a:p>
        </p:txBody>
      </p:sp>
      <p:sp>
        <p:nvSpPr>
          <p:cNvPr id="18" name="Hộp Văn bản 17">
            <a:extLst>
              <a:ext uri="{FF2B5EF4-FFF2-40B4-BE49-F238E27FC236}">
                <a16:creationId xmlns:a16="http://schemas.microsoft.com/office/drawing/2014/main" id="{BCA79461-58AD-DDE4-82DA-A444D73997FB}"/>
              </a:ext>
            </a:extLst>
          </p:cNvPr>
          <p:cNvSpPr txBox="1"/>
          <p:nvPr/>
        </p:nvSpPr>
        <p:spPr>
          <a:xfrm>
            <a:off x="3720554" y="2244344"/>
            <a:ext cx="6533789" cy="1815882"/>
          </a:xfrm>
          <a:prstGeom prst="rect">
            <a:avLst/>
          </a:prstGeom>
          <a:noFill/>
        </p:spPr>
        <p:txBody>
          <a:bodyPr wrap="square">
            <a:spAutoFit/>
          </a:bodyPr>
          <a:lstStyle/>
          <a:p>
            <a:r>
              <a:rPr lang="vi-VN" sz="2800" dirty="0">
                <a:solidFill>
                  <a:schemeClr val="accent2">
                    <a:lumMod val="75000"/>
                  </a:schemeClr>
                </a:solidFill>
                <a:latin typeface="#9Slide05 Fourth" panose="00000500000000000000" pitchFamily="2" charset="0"/>
              </a:rPr>
              <a:t>Lớp </a:t>
            </a:r>
            <a:r>
              <a:rPr lang="vi-VN" sz="2800" dirty="0" err="1">
                <a:solidFill>
                  <a:schemeClr val="accent2">
                    <a:lumMod val="75000"/>
                  </a:schemeClr>
                </a:solidFill>
                <a:latin typeface="#9Slide05 Fourth" panose="00000500000000000000" pitchFamily="2" charset="0"/>
              </a:rPr>
              <a:t>lớp</a:t>
            </a:r>
            <a:r>
              <a:rPr lang="vi-VN" sz="2800" dirty="0">
                <a:solidFill>
                  <a:schemeClr val="accent2">
                    <a:lumMod val="75000"/>
                  </a:schemeClr>
                </a:solidFill>
                <a:latin typeface="#9Slide05 Fourth" panose="00000500000000000000" pitchFamily="2" charset="0"/>
              </a:rPr>
              <a:t> mây cao đùn núi bạc,</a:t>
            </a:r>
            <a:br>
              <a:rPr lang="vi-VN" sz="2800" dirty="0">
                <a:solidFill>
                  <a:schemeClr val="accent2">
                    <a:lumMod val="75000"/>
                  </a:schemeClr>
                </a:solidFill>
                <a:latin typeface="#9Slide05 Fourth" panose="00000500000000000000" pitchFamily="2" charset="0"/>
              </a:rPr>
            </a:br>
            <a:r>
              <a:rPr lang="vi-VN" sz="2800" dirty="0">
                <a:solidFill>
                  <a:schemeClr val="accent2">
                    <a:lumMod val="75000"/>
                  </a:schemeClr>
                </a:solidFill>
                <a:latin typeface="#9Slide05 Fourth" panose="00000500000000000000" pitchFamily="2" charset="0"/>
              </a:rPr>
              <a:t>Chim nghiêng cánh nhỏ: bóng chiều sa.</a:t>
            </a:r>
            <a:br>
              <a:rPr lang="vi-VN" sz="2800" dirty="0">
                <a:solidFill>
                  <a:schemeClr val="accent2">
                    <a:lumMod val="75000"/>
                  </a:schemeClr>
                </a:solidFill>
                <a:latin typeface="#9Slide05 Fourth" panose="00000500000000000000" pitchFamily="2" charset="0"/>
              </a:rPr>
            </a:br>
            <a:r>
              <a:rPr lang="vi-VN" sz="2800" dirty="0">
                <a:solidFill>
                  <a:schemeClr val="accent2">
                    <a:lumMod val="75000"/>
                  </a:schemeClr>
                </a:solidFill>
                <a:latin typeface="#9Slide05 Fourth" panose="00000500000000000000" pitchFamily="2" charset="0"/>
              </a:rPr>
              <a:t>Lòng quê dợn </a:t>
            </a:r>
            <a:r>
              <a:rPr lang="vi-VN" sz="2800" dirty="0" err="1">
                <a:solidFill>
                  <a:schemeClr val="accent2">
                    <a:lumMod val="75000"/>
                  </a:schemeClr>
                </a:solidFill>
                <a:latin typeface="#9Slide05 Fourth" panose="00000500000000000000" pitchFamily="2" charset="0"/>
              </a:rPr>
              <a:t>dợn</a:t>
            </a:r>
            <a:r>
              <a:rPr lang="vi-VN" sz="2800" dirty="0">
                <a:solidFill>
                  <a:schemeClr val="accent2">
                    <a:lumMod val="75000"/>
                  </a:schemeClr>
                </a:solidFill>
                <a:latin typeface="#9Slide05 Fourth" panose="00000500000000000000" pitchFamily="2" charset="0"/>
              </a:rPr>
              <a:t> vời con nước,</a:t>
            </a:r>
            <a:br>
              <a:rPr lang="vi-VN" sz="2800" dirty="0">
                <a:solidFill>
                  <a:schemeClr val="accent2">
                    <a:lumMod val="75000"/>
                  </a:schemeClr>
                </a:solidFill>
                <a:latin typeface="#9Slide05 Fourth" panose="00000500000000000000" pitchFamily="2" charset="0"/>
              </a:rPr>
            </a:br>
            <a:r>
              <a:rPr lang="vi-VN" sz="2800" dirty="0">
                <a:solidFill>
                  <a:schemeClr val="accent2">
                    <a:lumMod val="75000"/>
                  </a:schemeClr>
                </a:solidFill>
                <a:latin typeface="#9Slide05 Fourth" panose="00000500000000000000" pitchFamily="2" charset="0"/>
              </a:rPr>
              <a:t>Không khói hoàng hôn cũng nhớ nhà.</a:t>
            </a:r>
            <a:endParaRPr lang="en-US" sz="2800" dirty="0">
              <a:solidFill>
                <a:schemeClr val="accent2">
                  <a:lumMod val="75000"/>
                </a:schemeClr>
              </a:solidFill>
              <a:latin typeface="#9Slide05 Fourth" panose="00000500000000000000" pitchFamily="2" charset="0"/>
            </a:endParaRPr>
          </a:p>
        </p:txBody>
      </p:sp>
      <p:sp>
        <p:nvSpPr>
          <p:cNvPr id="10" name="Hộp Văn bản 9">
            <a:extLst>
              <a:ext uri="{FF2B5EF4-FFF2-40B4-BE49-F238E27FC236}">
                <a16:creationId xmlns:a16="http://schemas.microsoft.com/office/drawing/2014/main" id="{8B5721FC-0BA9-847C-7933-F6C311272058}"/>
              </a:ext>
            </a:extLst>
          </p:cNvPr>
          <p:cNvSpPr txBox="1"/>
          <p:nvPr/>
        </p:nvSpPr>
        <p:spPr>
          <a:xfrm>
            <a:off x="476104" y="4324683"/>
            <a:ext cx="5482560" cy="1891795"/>
          </a:xfrm>
          <a:prstGeom prst="roundRect">
            <a:avLst/>
          </a:prstGeom>
          <a:solidFill>
            <a:schemeClr val="bg1">
              <a:alpha val="70000"/>
            </a:schemeClr>
          </a:solidFill>
        </p:spPr>
        <p:txBody>
          <a:bodyPr wrap="square">
            <a:spAutoFit/>
          </a:bodyPr>
          <a:lstStyle/>
          <a:p>
            <a:pPr algn="just">
              <a:lnSpc>
                <a:spcPct val="150000"/>
              </a:lnSpc>
              <a:spcAft>
                <a:spcPts val="800"/>
              </a:spcAft>
            </a:pPr>
            <a:r>
              <a:rPr lang="en-US" dirty="0">
                <a:latin typeface="#9Slide03 Arima Madurai" panose="00000500000000000000" pitchFamily="2" charset="0"/>
                <a:cs typeface="#9Slide03 Arima Madurai" panose="00000500000000000000" pitchFamily="2" charset="0"/>
              </a:rPr>
              <a:t>Những lớp mây trắng hết lớp này đến lớp khác nối tiếp nhau phía chân trời. Những ánh nắng cuối cùng phải chiếu lên những lớp mây khiến cho chúng bừng lên như hòn núi bạc. </a:t>
            </a:r>
          </a:p>
        </p:txBody>
      </p:sp>
    </p:spTree>
    <p:extLst>
      <p:ext uri="{BB962C8B-B14F-4D97-AF65-F5344CB8AC3E}">
        <p14:creationId xmlns:p14="http://schemas.microsoft.com/office/powerpoint/2010/main" val="25849332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Vertic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randombar(horizontal)">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0-#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2" presetClass="entr" presetSubtype="2"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1+#ppt_w/2"/>
                                          </p:val>
                                        </p:tav>
                                        <p:tav tm="100000">
                                          <p:val>
                                            <p:strVal val="#ppt_x"/>
                                          </p:val>
                                        </p:tav>
                                      </p:tavLst>
                                    </p:anim>
                                    <p:anim calcmode="lin" valueType="num">
                                      <p:cBhvr additive="base">
                                        <p:cTn id="23"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11" grpId="0"/>
      <p:bldP spid="18" grpId="0"/>
      <p:bldP spid="1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5837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Về mạch vận động cảm xúc của bài thơ </a:t>
            </a:r>
          </a:p>
        </p:txBody>
      </p:sp>
      <p:sp>
        <p:nvSpPr>
          <p:cNvPr id="11" name="Hộp Văn bản 10">
            <a:extLst>
              <a:ext uri="{FF2B5EF4-FFF2-40B4-BE49-F238E27FC236}">
                <a16:creationId xmlns:a16="http://schemas.microsoft.com/office/drawing/2014/main" id="{FCDDF2F8-CA41-FD65-4F3E-5AC03C033CD9}"/>
              </a:ext>
            </a:extLst>
          </p:cNvPr>
          <p:cNvSpPr txBox="1"/>
          <p:nvPr/>
        </p:nvSpPr>
        <p:spPr>
          <a:xfrm>
            <a:off x="3131919" y="1487872"/>
            <a:ext cx="6719651" cy="646331"/>
          </a:xfrm>
          <a:prstGeom prst="rect">
            <a:avLst/>
          </a:prstGeom>
          <a:noFill/>
        </p:spPr>
        <p:txBody>
          <a:bodyPr wrap="square">
            <a:spAutoFit/>
          </a:bodyPr>
          <a:lstStyle/>
          <a:p>
            <a:pPr algn="ctr"/>
            <a:r>
              <a:rPr lang="en-US" sz="3600" dirty="0">
                <a:latin typeface="#9Slide03 SVNBriko" panose="020B0306030302020204" pitchFamily="34" charset="0"/>
              </a:rPr>
              <a:t>Khổ 4. Tâm sự nhớ nước thầm kín </a:t>
            </a:r>
          </a:p>
        </p:txBody>
      </p:sp>
      <p:grpSp>
        <p:nvGrpSpPr>
          <p:cNvPr id="24" name="Nhóm 23">
            <a:extLst>
              <a:ext uri="{FF2B5EF4-FFF2-40B4-BE49-F238E27FC236}">
                <a16:creationId xmlns:a16="http://schemas.microsoft.com/office/drawing/2014/main" id="{48476319-5E60-1E20-58A0-482965A4A0D6}"/>
              </a:ext>
            </a:extLst>
          </p:cNvPr>
          <p:cNvGrpSpPr/>
          <p:nvPr/>
        </p:nvGrpSpPr>
        <p:grpSpPr>
          <a:xfrm>
            <a:off x="537918" y="2220213"/>
            <a:ext cx="11230051" cy="1631216"/>
            <a:chOff x="537918" y="2220213"/>
            <a:chExt cx="11230051" cy="1631216"/>
          </a:xfrm>
        </p:grpSpPr>
        <p:sp>
          <p:nvSpPr>
            <p:cNvPr id="13" name="Hộp Văn bản 12">
              <a:extLst>
                <a:ext uri="{FF2B5EF4-FFF2-40B4-BE49-F238E27FC236}">
                  <a16:creationId xmlns:a16="http://schemas.microsoft.com/office/drawing/2014/main" id="{1E762E91-5458-D2B2-D8A3-A1E983937826}"/>
                </a:ext>
              </a:extLst>
            </p:cNvPr>
            <p:cNvSpPr txBox="1"/>
            <p:nvPr/>
          </p:nvSpPr>
          <p:spPr>
            <a:xfrm>
              <a:off x="537918" y="2267725"/>
              <a:ext cx="4371349" cy="1138773"/>
            </a:xfrm>
            <a:prstGeom prst="rect">
              <a:avLst/>
            </a:prstGeom>
            <a:noFill/>
          </p:spPr>
          <p:txBody>
            <a:bodyPr wrap="square">
              <a:spAutoFit/>
            </a:bodyPr>
            <a:lstStyle/>
            <a:p>
              <a:pPr algn="ctr"/>
              <a:r>
                <a:rPr lang="en-US" sz="2000" dirty="0">
                  <a:latin typeface="#9Slide03 Arima Madurai" panose="00000500000000000000" pitchFamily="2" charset="0"/>
                  <a:cs typeface="#9Slide03 Arima Madurai" panose="00000500000000000000" pitchFamily="2" charset="0"/>
                </a:rPr>
                <a:t>Xuất hiện cánh chim chiều nhỏ nhoi</a:t>
              </a:r>
              <a:endParaRPr lang="en-US" dirty="0">
                <a:latin typeface="#9Slide03 Arima Madurai" panose="00000500000000000000" pitchFamily="2" charset="0"/>
                <a:cs typeface="#9Slide03 Arima Madurai" panose="00000500000000000000" pitchFamily="2" charset="0"/>
              </a:endParaRPr>
            </a:p>
            <a:p>
              <a:pPr algn="ctr"/>
              <a:r>
                <a:rPr lang="en-US" sz="2400" dirty="0">
                  <a:solidFill>
                    <a:schemeClr val="accent1">
                      <a:lumMod val="60000"/>
                      <a:lumOff val="40000"/>
                    </a:schemeClr>
                  </a:solidFill>
                  <a:latin typeface="#9Slide07 Stormtrooper" panose="020B0500000000000000" pitchFamily="34" charset="0"/>
                </a:rPr>
                <a:t>“Chim nghiêng cánh nhỏ: bóng chiều sa”</a:t>
              </a:r>
            </a:p>
          </p:txBody>
        </p:sp>
        <p:sp>
          <p:nvSpPr>
            <p:cNvPr id="20" name="Hộp Văn bản 19">
              <a:extLst>
                <a:ext uri="{FF2B5EF4-FFF2-40B4-BE49-F238E27FC236}">
                  <a16:creationId xmlns:a16="http://schemas.microsoft.com/office/drawing/2014/main" id="{1DE440CB-41DF-CC7A-5E28-8CA450FBADF5}"/>
                </a:ext>
              </a:extLst>
            </p:cNvPr>
            <p:cNvSpPr txBox="1"/>
            <p:nvPr/>
          </p:nvSpPr>
          <p:spPr>
            <a:xfrm>
              <a:off x="6290339" y="2220213"/>
              <a:ext cx="5477630" cy="1631216"/>
            </a:xfrm>
            <a:prstGeom prst="rect">
              <a:avLst/>
            </a:prstGeom>
            <a:noFill/>
          </p:spPr>
          <p:txBody>
            <a:bodyPr wrap="square">
              <a:spAutoFit/>
            </a:bodyPr>
            <a:lstStyle/>
            <a:p>
              <a:pPr algn="just">
                <a:spcAft>
                  <a:spcPts val="800"/>
                </a:spcAft>
              </a:pPr>
              <a:r>
                <a:rPr lang="en-US" sz="2000" dirty="0">
                  <a:solidFill>
                    <a:schemeClr val="accent1">
                      <a:lumMod val="60000"/>
                      <a:lumOff val="40000"/>
                    </a:schemeClr>
                  </a:solidFill>
                  <a:latin typeface="#9Slide07 Stormtrooper" panose="020B0500000000000000" pitchFamily="34" charset="0"/>
                </a:rPr>
                <a:t>“Ngàn mai gió cuốn chim bay mỏi”</a:t>
              </a:r>
            </a:p>
            <a:p>
              <a:pPr algn="r">
                <a:spcAft>
                  <a:spcPts val="800"/>
                </a:spcAft>
              </a:pPr>
              <a:r>
                <a:rPr lang="en-US" sz="2000" dirty="0">
                  <a:latin typeface="#9Slide03 Arima Madurai" panose="00000500000000000000" pitchFamily="2" charset="0"/>
                  <a:cs typeface="#9Slide03 Arima Madurai" panose="00000500000000000000" pitchFamily="2" charset="0"/>
                </a:rPr>
                <a:t>(Bà Huyện Thanh Quan)</a:t>
              </a:r>
            </a:p>
            <a:p>
              <a:pPr algn="just">
                <a:spcAft>
                  <a:spcPts val="800"/>
                </a:spcAft>
              </a:pPr>
              <a:r>
                <a:rPr lang="en-US" sz="1600" dirty="0">
                  <a:effectLst/>
                  <a:latin typeface="Times New Roman" panose="02020603050405020304" pitchFamily="18" charset="0"/>
                  <a:ea typeface="Times New Roman" panose="02020603050405020304" pitchFamily="18" charset="0"/>
                </a:rPr>
                <a:t> </a:t>
              </a:r>
              <a:r>
                <a:rPr lang="en-US" sz="2000" dirty="0">
                  <a:solidFill>
                    <a:schemeClr val="accent1">
                      <a:lumMod val="60000"/>
                      <a:lumOff val="40000"/>
                    </a:schemeClr>
                  </a:solidFill>
                  <a:latin typeface="#9Slide07 Stormtrooper" panose="020B0500000000000000" pitchFamily="34" charset="0"/>
                </a:rPr>
                <a:t>“Chim hôm thoi thóp về rừng”</a:t>
              </a:r>
            </a:p>
            <a:p>
              <a:pPr algn="r">
                <a:spcAft>
                  <a:spcPts val="800"/>
                </a:spcAft>
              </a:pPr>
              <a:r>
                <a:rPr lang="en-US" sz="2000" dirty="0">
                  <a:latin typeface="#9Slide03 Arima Madurai" panose="00000500000000000000" pitchFamily="2" charset="0"/>
                  <a:cs typeface="#9Slide03 Arima Madurai" panose="00000500000000000000" pitchFamily="2" charset="0"/>
                </a:rPr>
                <a:t>(</a:t>
              </a:r>
              <a:r>
                <a:rPr lang="en-US" sz="2000" dirty="0" err="1">
                  <a:latin typeface="#9Slide03 Arima Madurai" panose="00000500000000000000" pitchFamily="2" charset="0"/>
                  <a:cs typeface="#9Slide03 Arima Madurai" panose="00000500000000000000" pitchFamily="2" charset="0"/>
                </a:rPr>
                <a:t>Nguyễn</a:t>
              </a:r>
              <a:r>
                <a:rPr lang="en-US" sz="2000" dirty="0">
                  <a:latin typeface="#9Slide03 Arima Madurai" panose="00000500000000000000" pitchFamily="2" charset="0"/>
                  <a:cs typeface="#9Slide03 Arima Madurai" panose="00000500000000000000" pitchFamily="2" charset="0"/>
                </a:rPr>
                <a:t> Du)</a:t>
              </a:r>
            </a:p>
          </p:txBody>
        </p:sp>
        <p:sp>
          <p:nvSpPr>
            <p:cNvPr id="21" name="Mũi tên: Phải 20">
              <a:extLst>
                <a:ext uri="{FF2B5EF4-FFF2-40B4-BE49-F238E27FC236}">
                  <a16:creationId xmlns:a16="http://schemas.microsoft.com/office/drawing/2014/main" id="{DD8A1784-AEFB-DC75-0EA6-FB7AC3D2BE2A}"/>
                </a:ext>
              </a:extLst>
            </p:cNvPr>
            <p:cNvSpPr/>
            <p:nvPr/>
          </p:nvSpPr>
          <p:spPr>
            <a:xfrm>
              <a:off x="5253018" y="2444735"/>
              <a:ext cx="840751" cy="745005"/>
            </a:xfrm>
            <a:prstGeom prst="rightArrow">
              <a:avLst/>
            </a:prstGeom>
            <a:solidFill>
              <a:schemeClr val="accent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Hộp Văn bản 21">
            <a:extLst>
              <a:ext uri="{FF2B5EF4-FFF2-40B4-BE49-F238E27FC236}">
                <a16:creationId xmlns:a16="http://schemas.microsoft.com/office/drawing/2014/main" id="{A3175EBC-2480-5A54-2312-6C12BEB545F2}"/>
              </a:ext>
            </a:extLst>
          </p:cNvPr>
          <p:cNvSpPr txBox="1"/>
          <p:nvPr/>
        </p:nvSpPr>
        <p:spPr>
          <a:xfrm>
            <a:off x="684196" y="4540714"/>
            <a:ext cx="1378096" cy="1191816"/>
          </a:xfrm>
          <a:prstGeom prst="roundRect">
            <a:avLst/>
          </a:prstGeom>
          <a:solidFill>
            <a:schemeClr val="bg1">
              <a:alpha val="70000"/>
            </a:schemeClr>
          </a:solidFill>
        </p:spPr>
        <p:txBody>
          <a:bodyPr wrap="square">
            <a:spAutoFit/>
          </a:bodyPr>
          <a:lstStyle/>
          <a:p>
            <a:pPr algn="ctr">
              <a:spcAft>
                <a:spcPts val="800"/>
              </a:spcAft>
            </a:pPr>
            <a:r>
              <a:rPr lang="en-US" sz="3200" dirty="0">
                <a:solidFill>
                  <a:schemeClr val="accent2">
                    <a:lumMod val="75000"/>
                  </a:schemeClr>
                </a:solidFill>
                <a:latin typeface="#9Slide07 Stormtrooper" panose="020B0500000000000000" pitchFamily="34" charset="0"/>
              </a:rPr>
              <a:t>DỢN </a:t>
            </a:r>
            <a:r>
              <a:rPr lang="en-US" sz="3200" dirty="0" err="1">
                <a:solidFill>
                  <a:schemeClr val="accent2">
                    <a:lumMod val="75000"/>
                  </a:schemeClr>
                </a:solidFill>
                <a:latin typeface="#9Slide07 Stormtrooper" panose="020B0500000000000000" pitchFamily="34" charset="0"/>
              </a:rPr>
              <a:t>DỢN</a:t>
            </a:r>
            <a:endParaRPr lang="en-US" sz="3200" dirty="0">
              <a:solidFill>
                <a:schemeClr val="accent2">
                  <a:lumMod val="75000"/>
                </a:schemeClr>
              </a:solidFill>
              <a:latin typeface="#9Slide07 Stormtrooper" panose="020B0500000000000000" pitchFamily="34" charset="0"/>
            </a:endParaRPr>
          </a:p>
        </p:txBody>
      </p:sp>
      <p:sp>
        <p:nvSpPr>
          <p:cNvPr id="23" name="Hộp Văn bản 22">
            <a:extLst>
              <a:ext uri="{FF2B5EF4-FFF2-40B4-BE49-F238E27FC236}">
                <a16:creationId xmlns:a16="http://schemas.microsoft.com/office/drawing/2014/main" id="{4F5FDC3D-C9D2-CBE7-2F76-033621C5F061}"/>
              </a:ext>
            </a:extLst>
          </p:cNvPr>
          <p:cNvSpPr txBox="1"/>
          <p:nvPr/>
        </p:nvSpPr>
        <p:spPr>
          <a:xfrm>
            <a:off x="2384738" y="4193891"/>
            <a:ext cx="9311962" cy="2102703"/>
          </a:xfrm>
          <a:prstGeom prst="roundRect">
            <a:avLst/>
          </a:prstGeom>
          <a:solidFill>
            <a:schemeClr val="bg1">
              <a:alpha val="70000"/>
            </a:schemeClr>
          </a:solidFill>
        </p:spPr>
        <p:txBody>
          <a:bodyPr wrap="square">
            <a:spAutoFit/>
          </a:bodyPr>
          <a:lstStyle/>
          <a:p>
            <a:pPr algn="just">
              <a:lnSpc>
                <a:spcPct val="150000"/>
              </a:lnSpc>
            </a:pPr>
            <a:r>
              <a:rPr lang="en-US" sz="2000" dirty="0">
                <a:latin typeface="#9Slide03 Arima Madurai" panose="00000500000000000000" pitchFamily="2" charset="0"/>
                <a:cs typeface="#9Slide03 Arima Madurai" panose="00000500000000000000" pitchFamily="2" charset="0"/>
              </a:rPr>
              <a:t>Huy Cận muốn gợi buồn, nỗi buồn nhớ quê nhà. Từ “</a:t>
            </a:r>
            <a:r>
              <a:rPr lang="en-US" sz="2000" dirty="0" err="1">
                <a:latin typeface="#9Slide03 Arima Madurai" panose="00000500000000000000" pitchFamily="2" charset="0"/>
                <a:cs typeface="#9Slide03 Arima Madurai" panose="00000500000000000000" pitchFamily="2" charset="0"/>
              </a:rPr>
              <a:t>dợn</a:t>
            </a:r>
            <a:r>
              <a:rPr lang="en-US" sz="2000" dirty="0">
                <a:latin typeface="#9Slide03 Arima Madurai" panose="00000500000000000000" pitchFamily="2" charset="0"/>
                <a:cs typeface="#9Slide03 Arima Madurai" panose="00000500000000000000" pitchFamily="2" charset="0"/>
              </a:rPr>
              <a:t>” gợi lòng nhớ quê, nỗi lòng này càng lúc càng nhân lên thấm thía và đang trôi dần theo những con sóng. Và từ nỗi nhớ quê hương tha thiết này sẽ “dọn đường cho lòng yêu giang sơn, tổ quốc” của Huy Cận</a:t>
            </a:r>
          </a:p>
        </p:txBody>
      </p:sp>
    </p:spTree>
    <p:extLst>
      <p:ext uri="{BB962C8B-B14F-4D97-AF65-F5344CB8AC3E}">
        <p14:creationId xmlns:p14="http://schemas.microsoft.com/office/powerpoint/2010/main" val="24418513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1000" fill="hold"/>
                                        <p:tgtEl>
                                          <p:spTgt spid="22"/>
                                        </p:tgtEl>
                                        <p:attrNameLst>
                                          <p:attrName>ppt_w</p:attrName>
                                        </p:attrNameLst>
                                      </p:cBhvr>
                                      <p:tavLst>
                                        <p:tav tm="0">
                                          <p:val>
                                            <p:fltVal val="0"/>
                                          </p:val>
                                        </p:tav>
                                        <p:tav tm="100000">
                                          <p:val>
                                            <p:strVal val="#ppt_w"/>
                                          </p:val>
                                        </p:tav>
                                      </p:tavLst>
                                    </p:anim>
                                    <p:anim calcmode="lin" valueType="num">
                                      <p:cBhvr>
                                        <p:cTn id="13" dur="1000" fill="hold"/>
                                        <p:tgtEl>
                                          <p:spTgt spid="22"/>
                                        </p:tgtEl>
                                        <p:attrNameLst>
                                          <p:attrName>ppt_h</p:attrName>
                                        </p:attrNameLst>
                                      </p:cBhvr>
                                      <p:tavLst>
                                        <p:tav tm="0">
                                          <p:val>
                                            <p:fltVal val="0"/>
                                          </p:val>
                                        </p:tav>
                                        <p:tav tm="100000">
                                          <p:val>
                                            <p:strVal val="#ppt_h"/>
                                          </p:val>
                                        </p:tav>
                                      </p:tavLst>
                                    </p:anim>
                                    <p:anim calcmode="lin" valueType="num">
                                      <p:cBhvr>
                                        <p:cTn id="14" dur="1000" fill="hold"/>
                                        <p:tgtEl>
                                          <p:spTgt spid="22"/>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22"/>
                                        </p:tgtEl>
                                        <p:attrNameLst>
                                          <p:attrName>ppt_y</p:attrName>
                                        </p:attrNameLst>
                                      </p:cBhvr>
                                      <p:tavLst>
                                        <p:tav tm="0" fmla="#ppt_y+(sin(-2*pi*(1-$))*-#ppt_x+cos(-2*pi*(1-$))*(1-#ppt_y))*(1-$)">
                                          <p:val>
                                            <p:fltVal val="0"/>
                                          </p:val>
                                        </p:tav>
                                        <p:tav tm="100000">
                                          <p:val>
                                            <p:fltVal val="1"/>
                                          </p:val>
                                        </p:tav>
                                      </p:tavLst>
                                    </p:anim>
                                  </p:childTnLst>
                                </p:cTn>
                              </p:par>
                              <p:par>
                                <p:cTn id="16" presetID="15" presetClass="entr" presetSubtype="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p:cTn id="18" dur="1000" fill="hold"/>
                                        <p:tgtEl>
                                          <p:spTgt spid="23"/>
                                        </p:tgtEl>
                                        <p:attrNameLst>
                                          <p:attrName>ppt_w</p:attrName>
                                        </p:attrNameLst>
                                      </p:cBhvr>
                                      <p:tavLst>
                                        <p:tav tm="0">
                                          <p:val>
                                            <p:fltVal val="0"/>
                                          </p:val>
                                        </p:tav>
                                        <p:tav tm="100000">
                                          <p:val>
                                            <p:strVal val="#ppt_w"/>
                                          </p:val>
                                        </p:tav>
                                      </p:tavLst>
                                    </p:anim>
                                    <p:anim calcmode="lin" valueType="num">
                                      <p:cBhvr>
                                        <p:cTn id="19" dur="1000" fill="hold"/>
                                        <p:tgtEl>
                                          <p:spTgt spid="23"/>
                                        </p:tgtEl>
                                        <p:attrNameLst>
                                          <p:attrName>ppt_h</p:attrName>
                                        </p:attrNameLst>
                                      </p:cBhvr>
                                      <p:tavLst>
                                        <p:tav tm="0">
                                          <p:val>
                                            <p:fltVal val="0"/>
                                          </p:val>
                                        </p:tav>
                                        <p:tav tm="100000">
                                          <p:val>
                                            <p:strVal val="#ppt_h"/>
                                          </p:val>
                                        </p:tav>
                                      </p:tavLst>
                                    </p:anim>
                                    <p:anim calcmode="lin" valueType="num">
                                      <p:cBhvr>
                                        <p:cTn id="20" dur="1000" fill="hold"/>
                                        <p:tgtEl>
                                          <p:spTgt spid="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2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5837276" cy="498150"/>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ea typeface="Times New Roman" panose="02020603050405020304" pitchFamily="18" charset="0"/>
              </a:rPr>
              <a:t>3</a:t>
            </a:r>
            <a:r>
              <a:rPr lang="en-US" sz="2000" b="1" dirty="0">
                <a:solidFill>
                  <a:schemeClr val="accent3">
                    <a:lumMod val="50000"/>
                  </a:schemeClr>
                </a:solidFill>
                <a:latin typeface="#9Slide03 SFU Futura_01" panose="00000700000000000000" pitchFamily="2" charset="0"/>
              </a:rPr>
              <a:t>. Dấu ấn tượng trưng</a:t>
            </a:r>
          </a:p>
        </p:txBody>
      </p:sp>
      <p:sp>
        <p:nvSpPr>
          <p:cNvPr id="9" name="Hộp Văn bản 8">
            <a:extLst>
              <a:ext uri="{FF2B5EF4-FFF2-40B4-BE49-F238E27FC236}">
                <a16:creationId xmlns:a16="http://schemas.microsoft.com/office/drawing/2014/main" id="{CE6B9DAF-23A6-2A2F-7AD7-AF0A93746664}"/>
              </a:ext>
            </a:extLst>
          </p:cNvPr>
          <p:cNvSpPr txBox="1"/>
          <p:nvPr/>
        </p:nvSpPr>
        <p:spPr>
          <a:xfrm>
            <a:off x="3407736" y="1357910"/>
            <a:ext cx="8331200" cy="830997"/>
          </a:xfrm>
          <a:prstGeom prst="rect">
            <a:avLst/>
          </a:prstGeom>
          <a:noFill/>
        </p:spPr>
        <p:txBody>
          <a:bodyPr wrap="square">
            <a:spAutoFit/>
          </a:bodyPr>
          <a:lstStyle/>
          <a:p>
            <a:pPr algn="r"/>
            <a:r>
              <a:rPr lang="en-US" sz="2400" dirty="0">
                <a:solidFill>
                  <a:schemeClr val="accent2">
                    <a:lumMod val="75000"/>
                  </a:schemeClr>
                </a:solidFill>
                <a:latin typeface="#9Slide05 SVNFourth" panose="00000700000000000000" pitchFamily="2" charset="0"/>
                <a:cs typeface="#9Slide03 Arima Madurai" panose="00000500000000000000" pitchFamily="2" charset="0"/>
              </a:rPr>
              <a:t>Tràng Giang được nhìn nhận là bài thơ giàu yếu tố tượng trưng. Em suy nghĩ về vấn đề đó như thế nào? </a:t>
            </a:r>
          </a:p>
        </p:txBody>
      </p:sp>
      <p:sp>
        <p:nvSpPr>
          <p:cNvPr id="12" name="Hộp Văn bản 11">
            <a:extLst>
              <a:ext uri="{FF2B5EF4-FFF2-40B4-BE49-F238E27FC236}">
                <a16:creationId xmlns:a16="http://schemas.microsoft.com/office/drawing/2014/main" id="{4CF5D37D-8092-F34F-8D53-A40CC07B84BA}"/>
              </a:ext>
            </a:extLst>
          </p:cNvPr>
          <p:cNvSpPr txBox="1"/>
          <p:nvPr/>
        </p:nvSpPr>
        <p:spPr>
          <a:xfrm>
            <a:off x="526319" y="2274487"/>
            <a:ext cx="11201400" cy="4208844"/>
          </a:xfrm>
          <a:prstGeom prst="rect">
            <a:avLst/>
          </a:prstGeom>
          <a:solidFill>
            <a:schemeClr val="bg1">
              <a:alpha val="70000"/>
            </a:schemeClr>
          </a:solidFill>
        </p:spPr>
        <p:txBody>
          <a:bodyPr wrap="square">
            <a:spAutoFit/>
          </a:bodyPr>
          <a:lstStyle>
            <a:defPPr>
              <a:defRPr lang="en-US"/>
            </a:defPPr>
            <a:lvl1pPr algn="just">
              <a:lnSpc>
                <a:spcPct val="150000"/>
              </a:lnSpc>
              <a:defRPr sz="2000">
                <a:latin typeface="#9Slide03 Arima Madurai" panose="00000500000000000000" pitchFamily="2" charset="0"/>
                <a:cs typeface="#9Slide03 Arima Madurai" panose="00000500000000000000" pitchFamily="2" charset="0"/>
              </a:defRPr>
            </a:lvl1pPr>
          </a:lstStyle>
          <a:p>
            <a:r>
              <a:rPr lang="en-US" dirty="0"/>
              <a:t>Thơ Huy Cận nói riêng, Thơ mới nói chung một mặt chịu ảnh hưởng rất đậm của thơ lãng mạn và thơ tượng trưng Pháp, mặt khác, đã khai thác một cách hiệu quả “nguồn tượng trưng” từ thơ Đường và thơ truyền thống (thơ bác học) Việt Nam. Trong các nhà thơ mới, Huy Cận là người đã tạo được sự cân bằng, hài hoà giữa truyền thống và hiện đại, giữa lãng mạn và tượng trưng. Bài Tràng giang vừa gợi lên một khung cảnh quen thuộc với tâm thức của người Việt, vừa hướng độc giả tới những suy tưởng về mối quan hệ giữa con người cá nhân với xã hội, về tương quan giữa con người với tư cách là một sinh thể bé nhỏ với vũ trụ bí ẩn, vô tận. Mỗi hình ảnh thơ đều có xu hướng trở thành biểu tượng, hàm chứa nhiều lớp nghĩa, gợi vô số cảm nhận tuỳ theo trải nghiệm của từng người đọc cụ thể.</a:t>
            </a:r>
          </a:p>
        </p:txBody>
      </p:sp>
    </p:spTree>
    <p:extLst>
      <p:ext uri="{BB962C8B-B14F-4D97-AF65-F5344CB8AC3E}">
        <p14:creationId xmlns:p14="http://schemas.microsoft.com/office/powerpoint/2010/main" val="17165344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arn(outVertical)">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1000"/>
                                        <p:tgtEl>
                                          <p:spTgt spid="12"/>
                                        </p:tgtEl>
                                      </p:cBhvr>
                                    </p:animEffect>
                                    <p:anim calcmode="lin" valueType="num">
                                      <p:cBhvr>
                                        <p:cTn id="25" dur="1000" fill="hold"/>
                                        <p:tgtEl>
                                          <p:spTgt spid="12"/>
                                        </p:tgtEl>
                                        <p:attrNameLst>
                                          <p:attrName>ppt_x</p:attrName>
                                        </p:attrNameLst>
                                      </p:cBhvr>
                                      <p:tavLst>
                                        <p:tav tm="0">
                                          <p:val>
                                            <p:strVal val="#ppt_x"/>
                                          </p:val>
                                        </p:tav>
                                        <p:tav tm="100000">
                                          <p:val>
                                            <p:strVal val="#ppt_x"/>
                                          </p:val>
                                        </p:tav>
                                      </p:tavLst>
                                    </p:anim>
                                    <p:anim calcmode="lin" valueType="num">
                                      <p:cBhvr>
                                        <p:cTn id="2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9520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4. Dấu ấn Huy Cận trong cách dùng từ ngữ và xây dựng hình ảnh thơ </a:t>
            </a:r>
          </a:p>
        </p:txBody>
      </p:sp>
      <p:grpSp>
        <p:nvGrpSpPr>
          <p:cNvPr id="11" name="Nhóm 10">
            <a:extLst>
              <a:ext uri="{FF2B5EF4-FFF2-40B4-BE49-F238E27FC236}">
                <a16:creationId xmlns:a16="http://schemas.microsoft.com/office/drawing/2014/main" id="{63B2B8DE-4E79-5525-1571-55718BFFF3AD}"/>
              </a:ext>
            </a:extLst>
          </p:cNvPr>
          <p:cNvGrpSpPr/>
          <p:nvPr/>
        </p:nvGrpSpPr>
        <p:grpSpPr>
          <a:xfrm>
            <a:off x="1064178" y="1743378"/>
            <a:ext cx="10094885" cy="4454862"/>
            <a:chOff x="1064178" y="1743378"/>
            <a:chExt cx="10094885" cy="4454862"/>
          </a:xfrm>
        </p:grpSpPr>
        <p:grpSp>
          <p:nvGrpSpPr>
            <p:cNvPr id="13" name="Nhóm 12">
              <a:extLst>
                <a:ext uri="{FF2B5EF4-FFF2-40B4-BE49-F238E27FC236}">
                  <a16:creationId xmlns:a16="http://schemas.microsoft.com/office/drawing/2014/main" id="{D8AA1293-54D3-F7AF-D955-96FCD2538A1E}"/>
                </a:ext>
              </a:extLst>
            </p:cNvPr>
            <p:cNvGrpSpPr/>
            <p:nvPr/>
          </p:nvGrpSpPr>
          <p:grpSpPr>
            <a:xfrm>
              <a:off x="1064178" y="2347592"/>
              <a:ext cx="10094885" cy="3850648"/>
              <a:chOff x="3616233" y="1373446"/>
              <a:chExt cx="8049643" cy="4897861"/>
            </a:xfrm>
          </p:grpSpPr>
          <p:grpSp>
            <p:nvGrpSpPr>
              <p:cNvPr id="18" name="Nhóm 17">
                <a:extLst>
                  <a:ext uri="{FF2B5EF4-FFF2-40B4-BE49-F238E27FC236}">
                    <a16:creationId xmlns:a16="http://schemas.microsoft.com/office/drawing/2014/main" id="{FAF3D53F-AEA5-F146-0C5E-167277044BA1}"/>
                  </a:ext>
                </a:extLst>
              </p:cNvPr>
              <p:cNvGrpSpPr/>
              <p:nvPr/>
            </p:nvGrpSpPr>
            <p:grpSpPr>
              <a:xfrm>
                <a:off x="3616233" y="1373446"/>
                <a:ext cx="8049643" cy="4897861"/>
                <a:chOff x="2186268" y="646086"/>
                <a:chExt cx="8049643" cy="4487363"/>
              </a:xfrm>
            </p:grpSpPr>
            <p:sp>
              <p:nvSpPr>
                <p:cNvPr id="20" name="Hình chữ nhật: Góc Tròn 19">
                  <a:extLst>
                    <a:ext uri="{FF2B5EF4-FFF2-40B4-BE49-F238E27FC236}">
                      <a16:creationId xmlns:a16="http://schemas.microsoft.com/office/drawing/2014/main" id="{36937554-6299-786E-03B6-9011D15F38F2}"/>
                    </a:ext>
                  </a:extLst>
                </p:cNvPr>
                <p:cNvSpPr/>
                <p:nvPr/>
              </p:nvSpPr>
              <p:spPr>
                <a:xfrm>
                  <a:off x="2186268" y="670512"/>
                  <a:ext cx="8048308" cy="4443591"/>
                </a:xfrm>
                <a:prstGeom prst="roundRect">
                  <a:avLst>
                    <a:gd name="adj" fmla="val 7814"/>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Ngoặc ôm Phải 20">
                  <a:extLst>
                    <a:ext uri="{FF2B5EF4-FFF2-40B4-BE49-F238E27FC236}">
                      <a16:creationId xmlns:a16="http://schemas.microsoft.com/office/drawing/2014/main" id="{100656AA-8BA9-1294-2A1D-68284BD33E17}"/>
                    </a:ext>
                  </a:extLst>
                </p:cNvPr>
                <p:cNvSpPr/>
                <p:nvPr/>
              </p:nvSpPr>
              <p:spPr>
                <a:xfrm flipH="1">
                  <a:off x="2193070" y="648626"/>
                  <a:ext cx="1831467" cy="4443591"/>
                </a:xfrm>
                <a:custGeom>
                  <a:avLst/>
                  <a:gdLst>
                    <a:gd name="connsiteX0" fmla="*/ 0 w 1831467"/>
                    <a:gd name="connsiteY0" fmla="*/ 0 h 4443591"/>
                    <a:gd name="connsiteX1" fmla="*/ 1831467 w 1831467"/>
                    <a:gd name="connsiteY1" fmla="*/ 76482 h 4443591"/>
                    <a:gd name="connsiteX2" fmla="*/ 1831467 w 1831467"/>
                    <a:gd name="connsiteY2" fmla="*/ 526998 h 4443591"/>
                    <a:gd name="connsiteX3" fmla="*/ 1831467 w 1831467"/>
                    <a:gd name="connsiteY3" fmla="*/ 1020420 h 4443591"/>
                    <a:gd name="connsiteX4" fmla="*/ 1831467 w 1831467"/>
                    <a:gd name="connsiteY4" fmla="*/ 1428030 h 4443591"/>
                    <a:gd name="connsiteX5" fmla="*/ 1831467 w 1831467"/>
                    <a:gd name="connsiteY5" fmla="*/ 2007264 h 4443591"/>
                    <a:gd name="connsiteX6" fmla="*/ 1831467 w 1831467"/>
                    <a:gd name="connsiteY6" fmla="*/ 2586499 h 4443591"/>
                    <a:gd name="connsiteX7" fmla="*/ 1831467 w 1831467"/>
                    <a:gd name="connsiteY7" fmla="*/ 3079921 h 4443591"/>
                    <a:gd name="connsiteX8" fmla="*/ 1831467 w 1831467"/>
                    <a:gd name="connsiteY8" fmla="*/ 3616249 h 4443591"/>
                    <a:gd name="connsiteX9" fmla="*/ 1831467 w 1831467"/>
                    <a:gd name="connsiteY9" fmla="*/ 4367109 h 4443591"/>
                    <a:gd name="connsiteX10" fmla="*/ 0 w 1831467"/>
                    <a:gd name="connsiteY10" fmla="*/ 4443591 h 4443591"/>
                    <a:gd name="connsiteX11" fmla="*/ 0 w 1831467"/>
                    <a:gd name="connsiteY11" fmla="*/ 3843706 h 4443591"/>
                    <a:gd name="connsiteX12" fmla="*/ 0 w 1831467"/>
                    <a:gd name="connsiteY12" fmla="*/ 3332693 h 4443591"/>
                    <a:gd name="connsiteX13" fmla="*/ 0 w 1831467"/>
                    <a:gd name="connsiteY13" fmla="*/ 2777244 h 4443591"/>
                    <a:gd name="connsiteX14" fmla="*/ 0 w 1831467"/>
                    <a:gd name="connsiteY14" fmla="*/ 2177360 h 4443591"/>
                    <a:gd name="connsiteX15" fmla="*/ 0 w 1831467"/>
                    <a:gd name="connsiteY15" fmla="*/ 1577475 h 4443591"/>
                    <a:gd name="connsiteX16" fmla="*/ 0 w 1831467"/>
                    <a:gd name="connsiteY16" fmla="*/ 933154 h 4443591"/>
                    <a:gd name="connsiteX17" fmla="*/ 0 w 1831467"/>
                    <a:gd name="connsiteY17" fmla="*/ 0 h 4443591"/>
                    <a:gd name="connsiteX0" fmla="*/ 0 w 1831467"/>
                    <a:gd name="connsiteY0" fmla="*/ 0 h 4443591"/>
                    <a:gd name="connsiteX1" fmla="*/ 1831467 w 1831467"/>
                    <a:gd name="connsiteY1" fmla="*/ 76482 h 4443591"/>
                    <a:gd name="connsiteX2" fmla="*/ 1831467 w 1831467"/>
                    <a:gd name="connsiteY2" fmla="*/ 569904 h 4443591"/>
                    <a:gd name="connsiteX3" fmla="*/ 1831467 w 1831467"/>
                    <a:gd name="connsiteY3" fmla="*/ 1106232 h 4443591"/>
                    <a:gd name="connsiteX4" fmla="*/ 1831467 w 1831467"/>
                    <a:gd name="connsiteY4" fmla="*/ 1642561 h 4443591"/>
                    <a:gd name="connsiteX5" fmla="*/ 1831467 w 1831467"/>
                    <a:gd name="connsiteY5" fmla="*/ 2178889 h 4443591"/>
                    <a:gd name="connsiteX6" fmla="*/ 1831467 w 1831467"/>
                    <a:gd name="connsiteY6" fmla="*/ 2586499 h 4443591"/>
                    <a:gd name="connsiteX7" fmla="*/ 1831467 w 1831467"/>
                    <a:gd name="connsiteY7" fmla="*/ 2994108 h 4443591"/>
                    <a:gd name="connsiteX8" fmla="*/ 1831467 w 1831467"/>
                    <a:gd name="connsiteY8" fmla="*/ 3616249 h 4443591"/>
                    <a:gd name="connsiteX9" fmla="*/ 1831467 w 1831467"/>
                    <a:gd name="connsiteY9" fmla="*/ 4367109 h 4443591"/>
                    <a:gd name="connsiteX10" fmla="*/ 0 w 1831467"/>
                    <a:gd name="connsiteY10" fmla="*/ 4443591 h 444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1467" h="4443591" stroke="0" extrusionOk="0">
                      <a:moveTo>
                        <a:pt x="0" y="0"/>
                      </a:moveTo>
                      <a:cubicBezTo>
                        <a:pt x="1001142" y="-4342"/>
                        <a:pt x="1826661" y="28580"/>
                        <a:pt x="1831467" y="76482"/>
                      </a:cubicBezTo>
                      <a:cubicBezTo>
                        <a:pt x="1859859" y="250825"/>
                        <a:pt x="1817410" y="383033"/>
                        <a:pt x="1831467" y="526998"/>
                      </a:cubicBezTo>
                      <a:cubicBezTo>
                        <a:pt x="1845524" y="670963"/>
                        <a:pt x="1789380" y="803583"/>
                        <a:pt x="1831467" y="1020420"/>
                      </a:cubicBezTo>
                      <a:cubicBezTo>
                        <a:pt x="1873554" y="1237257"/>
                        <a:pt x="1789804" y="1307185"/>
                        <a:pt x="1831467" y="1428030"/>
                      </a:cubicBezTo>
                      <a:cubicBezTo>
                        <a:pt x="1873130" y="1548875"/>
                        <a:pt x="1789254" y="1792566"/>
                        <a:pt x="1831467" y="2007264"/>
                      </a:cubicBezTo>
                      <a:cubicBezTo>
                        <a:pt x="1873680" y="2221962"/>
                        <a:pt x="1814370" y="2400483"/>
                        <a:pt x="1831467" y="2586499"/>
                      </a:cubicBezTo>
                      <a:cubicBezTo>
                        <a:pt x="1848564" y="2772516"/>
                        <a:pt x="1786896" y="2918345"/>
                        <a:pt x="1831467" y="3079921"/>
                      </a:cubicBezTo>
                      <a:cubicBezTo>
                        <a:pt x="1876038" y="3241497"/>
                        <a:pt x="1778195" y="3385611"/>
                        <a:pt x="1831467" y="3616249"/>
                      </a:cubicBezTo>
                      <a:cubicBezTo>
                        <a:pt x="1884739" y="3846887"/>
                        <a:pt x="1762435" y="4059432"/>
                        <a:pt x="1831467" y="4367109"/>
                      </a:cubicBezTo>
                      <a:cubicBezTo>
                        <a:pt x="1903852" y="4398087"/>
                        <a:pt x="1015307" y="4358645"/>
                        <a:pt x="0" y="4443591"/>
                      </a:cubicBezTo>
                      <a:cubicBezTo>
                        <a:pt x="-11814" y="4215677"/>
                        <a:pt x="60120" y="4023718"/>
                        <a:pt x="0" y="3843706"/>
                      </a:cubicBezTo>
                      <a:cubicBezTo>
                        <a:pt x="-60120" y="3663694"/>
                        <a:pt x="38129" y="3491791"/>
                        <a:pt x="0" y="3332693"/>
                      </a:cubicBezTo>
                      <a:cubicBezTo>
                        <a:pt x="-38129" y="3173595"/>
                        <a:pt x="20262" y="3003908"/>
                        <a:pt x="0" y="2777244"/>
                      </a:cubicBezTo>
                      <a:cubicBezTo>
                        <a:pt x="-20262" y="2550580"/>
                        <a:pt x="1282" y="2356281"/>
                        <a:pt x="0" y="2177360"/>
                      </a:cubicBezTo>
                      <a:cubicBezTo>
                        <a:pt x="-1282" y="1998439"/>
                        <a:pt x="19472" y="1876243"/>
                        <a:pt x="0" y="1577475"/>
                      </a:cubicBezTo>
                      <a:cubicBezTo>
                        <a:pt x="-19472" y="1278708"/>
                        <a:pt x="31367" y="1065029"/>
                        <a:pt x="0" y="933154"/>
                      </a:cubicBezTo>
                      <a:cubicBezTo>
                        <a:pt x="-31367" y="801279"/>
                        <a:pt x="79328" y="418122"/>
                        <a:pt x="0" y="0"/>
                      </a:cubicBezTo>
                      <a:close/>
                    </a:path>
                    <a:path w="1831467" h="4443591" fill="none" extrusionOk="0">
                      <a:moveTo>
                        <a:pt x="0" y="0"/>
                      </a:moveTo>
                      <a:cubicBezTo>
                        <a:pt x="1014151" y="-4553"/>
                        <a:pt x="1832761" y="31172"/>
                        <a:pt x="1831467" y="76482"/>
                      </a:cubicBezTo>
                      <a:cubicBezTo>
                        <a:pt x="1860957" y="310742"/>
                        <a:pt x="1779797" y="393510"/>
                        <a:pt x="1831467" y="569904"/>
                      </a:cubicBezTo>
                      <a:cubicBezTo>
                        <a:pt x="1883137" y="746298"/>
                        <a:pt x="1819015" y="864088"/>
                        <a:pt x="1831467" y="1106232"/>
                      </a:cubicBezTo>
                      <a:cubicBezTo>
                        <a:pt x="1843919" y="1348376"/>
                        <a:pt x="1772861" y="1409330"/>
                        <a:pt x="1831467" y="1642561"/>
                      </a:cubicBezTo>
                      <a:cubicBezTo>
                        <a:pt x="1890073" y="1875792"/>
                        <a:pt x="1813520" y="1937101"/>
                        <a:pt x="1831467" y="2178889"/>
                      </a:cubicBezTo>
                      <a:cubicBezTo>
                        <a:pt x="1849414" y="2420677"/>
                        <a:pt x="1818285" y="2414443"/>
                        <a:pt x="1831467" y="2586499"/>
                      </a:cubicBezTo>
                      <a:cubicBezTo>
                        <a:pt x="1844649" y="2758555"/>
                        <a:pt x="1805599" y="2909427"/>
                        <a:pt x="1831467" y="2994108"/>
                      </a:cubicBezTo>
                      <a:cubicBezTo>
                        <a:pt x="1857335" y="3078789"/>
                        <a:pt x="1800806" y="3331135"/>
                        <a:pt x="1831467" y="3616249"/>
                      </a:cubicBezTo>
                      <a:cubicBezTo>
                        <a:pt x="1862128" y="3901363"/>
                        <a:pt x="1811912" y="4072805"/>
                        <a:pt x="1831467" y="4367109"/>
                      </a:cubicBezTo>
                      <a:cubicBezTo>
                        <a:pt x="1854615" y="4330875"/>
                        <a:pt x="946506" y="4495388"/>
                        <a:pt x="0" y="4443591"/>
                      </a:cubicBezTo>
                    </a:path>
                    <a:path w="1831467" h="4443591" fill="none" stroke="0" extrusionOk="0">
                      <a:moveTo>
                        <a:pt x="0" y="0"/>
                      </a:moveTo>
                      <a:cubicBezTo>
                        <a:pt x="1012072" y="-5355"/>
                        <a:pt x="1839320" y="38894"/>
                        <a:pt x="1831467" y="76482"/>
                      </a:cubicBezTo>
                      <a:cubicBezTo>
                        <a:pt x="1877034" y="317473"/>
                        <a:pt x="1803288" y="447428"/>
                        <a:pt x="1831467" y="569904"/>
                      </a:cubicBezTo>
                      <a:cubicBezTo>
                        <a:pt x="1859646" y="692380"/>
                        <a:pt x="1773751" y="966100"/>
                        <a:pt x="1831467" y="1192045"/>
                      </a:cubicBezTo>
                      <a:cubicBezTo>
                        <a:pt x="1889183" y="1417990"/>
                        <a:pt x="1800799" y="1518678"/>
                        <a:pt x="1831467" y="1642561"/>
                      </a:cubicBezTo>
                      <a:cubicBezTo>
                        <a:pt x="1862135" y="1766444"/>
                        <a:pt x="1794468" y="2019924"/>
                        <a:pt x="1831467" y="2178889"/>
                      </a:cubicBezTo>
                      <a:cubicBezTo>
                        <a:pt x="1868466" y="2337854"/>
                        <a:pt x="1800366" y="2409555"/>
                        <a:pt x="1831467" y="2629405"/>
                      </a:cubicBezTo>
                      <a:cubicBezTo>
                        <a:pt x="1862568" y="2849255"/>
                        <a:pt x="1774074" y="3104473"/>
                        <a:pt x="1831467" y="3251546"/>
                      </a:cubicBezTo>
                      <a:cubicBezTo>
                        <a:pt x="1888860" y="3398619"/>
                        <a:pt x="1764306" y="3546511"/>
                        <a:pt x="1831467" y="3830781"/>
                      </a:cubicBezTo>
                      <a:cubicBezTo>
                        <a:pt x="1898628" y="4115052"/>
                        <a:pt x="1802581" y="4221493"/>
                        <a:pt x="1831467" y="4367109"/>
                      </a:cubicBezTo>
                      <a:cubicBezTo>
                        <a:pt x="1819485" y="4481821"/>
                        <a:pt x="1002745" y="4412063"/>
                        <a:pt x="0" y="4443591"/>
                      </a:cubicBezTo>
                    </a:path>
                  </a:pathLst>
                </a:custGeom>
                <a:ln w="76200">
                  <a:solidFill>
                    <a:schemeClr val="accent2">
                      <a:lumMod val="75000"/>
                    </a:schemeClr>
                  </a:solidFill>
                  <a:extLst>
                    <a:ext uri="{C807C97D-BFC1-408E-A445-0C87EB9F89A2}">
                      <ask:lineSketchStyleProps xmlns:ask="http://schemas.microsoft.com/office/drawing/2018/sketchyshapes" sd="436059153">
                        <a:prstGeom prst="rightBracket">
                          <a:avLst>
                            <a:gd name="adj" fmla="val 4176"/>
                          </a:avLst>
                        </a:prstGeom>
                        <ask:type>
                          <ask:lineSketchScribble/>
                        </ask:type>
                      </ask:lineSketchStyleProps>
                    </a:ext>
                  </a:extLs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Ngoặc ôm Phải 21">
                  <a:extLst>
                    <a:ext uri="{FF2B5EF4-FFF2-40B4-BE49-F238E27FC236}">
                      <a16:creationId xmlns:a16="http://schemas.microsoft.com/office/drawing/2014/main" id="{94FB9586-7489-2142-604C-E59A5DE723E7}"/>
                    </a:ext>
                  </a:extLst>
                </p:cNvPr>
                <p:cNvSpPr/>
                <p:nvPr/>
              </p:nvSpPr>
              <p:spPr>
                <a:xfrm>
                  <a:off x="8171235" y="646086"/>
                  <a:ext cx="2064676" cy="4487363"/>
                </a:xfrm>
                <a:custGeom>
                  <a:avLst/>
                  <a:gdLst>
                    <a:gd name="connsiteX0" fmla="*/ 0 w 2064676"/>
                    <a:gd name="connsiteY0" fmla="*/ 0 h 4487363"/>
                    <a:gd name="connsiteX1" fmla="*/ 2064676 w 2064676"/>
                    <a:gd name="connsiteY1" fmla="*/ 86221 h 4487363"/>
                    <a:gd name="connsiteX2" fmla="*/ 2064676 w 2064676"/>
                    <a:gd name="connsiteY2" fmla="*/ 539288 h 4487363"/>
                    <a:gd name="connsiteX3" fmla="*/ 2064676 w 2064676"/>
                    <a:gd name="connsiteY3" fmla="*/ 1035504 h 4487363"/>
                    <a:gd name="connsiteX4" fmla="*/ 2064676 w 2064676"/>
                    <a:gd name="connsiteY4" fmla="*/ 1445421 h 4487363"/>
                    <a:gd name="connsiteX5" fmla="*/ 2064676 w 2064676"/>
                    <a:gd name="connsiteY5" fmla="*/ 2027935 h 4487363"/>
                    <a:gd name="connsiteX6" fmla="*/ 2064676 w 2064676"/>
                    <a:gd name="connsiteY6" fmla="*/ 2610450 h 4487363"/>
                    <a:gd name="connsiteX7" fmla="*/ 2064676 w 2064676"/>
                    <a:gd name="connsiteY7" fmla="*/ 3106666 h 4487363"/>
                    <a:gd name="connsiteX8" fmla="*/ 2064676 w 2064676"/>
                    <a:gd name="connsiteY8" fmla="*/ 3646031 h 4487363"/>
                    <a:gd name="connsiteX9" fmla="*/ 2064676 w 2064676"/>
                    <a:gd name="connsiteY9" fmla="*/ 4401142 h 4487363"/>
                    <a:gd name="connsiteX10" fmla="*/ 0 w 2064676"/>
                    <a:gd name="connsiteY10" fmla="*/ 4487363 h 4487363"/>
                    <a:gd name="connsiteX11" fmla="*/ 0 w 2064676"/>
                    <a:gd name="connsiteY11" fmla="*/ 3881569 h 4487363"/>
                    <a:gd name="connsiteX12" fmla="*/ 0 w 2064676"/>
                    <a:gd name="connsiteY12" fmla="*/ 3365522 h 4487363"/>
                    <a:gd name="connsiteX13" fmla="*/ 0 w 2064676"/>
                    <a:gd name="connsiteY13" fmla="*/ 2804602 h 4487363"/>
                    <a:gd name="connsiteX14" fmla="*/ 0 w 2064676"/>
                    <a:gd name="connsiteY14" fmla="*/ 2198808 h 4487363"/>
                    <a:gd name="connsiteX15" fmla="*/ 0 w 2064676"/>
                    <a:gd name="connsiteY15" fmla="*/ 1593014 h 4487363"/>
                    <a:gd name="connsiteX16" fmla="*/ 0 w 2064676"/>
                    <a:gd name="connsiteY16" fmla="*/ 942346 h 4487363"/>
                    <a:gd name="connsiteX17" fmla="*/ 0 w 2064676"/>
                    <a:gd name="connsiteY17" fmla="*/ 0 h 4487363"/>
                    <a:gd name="connsiteX0" fmla="*/ 0 w 2064676"/>
                    <a:gd name="connsiteY0" fmla="*/ 0 h 4487363"/>
                    <a:gd name="connsiteX1" fmla="*/ 2064676 w 2064676"/>
                    <a:gd name="connsiteY1" fmla="*/ 86221 h 4487363"/>
                    <a:gd name="connsiteX2" fmla="*/ 2064676 w 2064676"/>
                    <a:gd name="connsiteY2" fmla="*/ 582437 h 4487363"/>
                    <a:gd name="connsiteX3" fmla="*/ 2064676 w 2064676"/>
                    <a:gd name="connsiteY3" fmla="*/ 1121802 h 4487363"/>
                    <a:gd name="connsiteX4" fmla="*/ 2064676 w 2064676"/>
                    <a:gd name="connsiteY4" fmla="*/ 1661167 h 4487363"/>
                    <a:gd name="connsiteX5" fmla="*/ 2064676 w 2064676"/>
                    <a:gd name="connsiteY5" fmla="*/ 2200532 h 4487363"/>
                    <a:gd name="connsiteX6" fmla="*/ 2064676 w 2064676"/>
                    <a:gd name="connsiteY6" fmla="*/ 2610450 h 4487363"/>
                    <a:gd name="connsiteX7" fmla="*/ 2064676 w 2064676"/>
                    <a:gd name="connsiteY7" fmla="*/ 3020367 h 4487363"/>
                    <a:gd name="connsiteX8" fmla="*/ 2064676 w 2064676"/>
                    <a:gd name="connsiteY8" fmla="*/ 3646031 h 4487363"/>
                    <a:gd name="connsiteX9" fmla="*/ 2064676 w 2064676"/>
                    <a:gd name="connsiteY9" fmla="*/ 4401142 h 4487363"/>
                    <a:gd name="connsiteX10" fmla="*/ 0 w 2064676"/>
                    <a:gd name="connsiteY10" fmla="*/ 4487363 h 448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4676" h="4487363" stroke="0" extrusionOk="0">
                      <a:moveTo>
                        <a:pt x="0" y="0"/>
                      </a:moveTo>
                      <a:cubicBezTo>
                        <a:pt x="1134891" y="-2265"/>
                        <a:pt x="2060812" y="34049"/>
                        <a:pt x="2064676" y="86221"/>
                      </a:cubicBezTo>
                      <a:cubicBezTo>
                        <a:pt x="2090241" y="296213"/>
                        <a:pt x="2034695" y="399400"/>
                        <a:pt x="2064676" y="539288"/>
                      </a:cubicBezTo>
                      <a:cubicBezTo>
                        <a:pt x="2094657" y="679176"/>
                        <a:pt x="2050291" y="898130"/>
                        <a:pt x="2064676" y="1035504"/>
                      </a:cubicBezTo>
                      <a:cubicBezTo>
                        <a:pt x="2079061" y="1172878"/>
                        <a:pt x="2056818" y="1268344"/>
                        <a:pt x="2064676" y="1445421"/>
                      </a:cubicBezTo>
                      <a:cubicBezTo>
                        <a:pt x="2072534" y="1622498"/>
                        <a:pt x="2016945" y="1857764"/>
                        <a:pt x="2064676" y="2027935"/>
                      </a:cubicBezTo>
                      <a:cubicBezTo>
                        <a:pt x="2112407" y="2198106"/>
                        <a:pt x="1998620" y="2403351"/>
                        <a:pt x="2064676" y="2610450"/>
                      </a:cubicBezTo>
                      <a:cubicBezTo>
                        <a:pt x="2130732" y="2817550"/>
                        <a:pt x="2033847" y="2976479"/>
                        <a:pt x="2064676" y="3106666"/>
                      </a:cubicBezTo>
                      <a:cubicBezTo>
                        <a:pt x="2095505" y="3236853"/>
                        <a:pt x="2025086" y="3489384"/>
                        <a:pt x="2064676" y="3646031"/>
                      </a:cubicBezTo>
                      <a:cubicBezTo>
                        <a:pt x="2104266" y="3802678"/>
                        <a:pt x="1986039" y="4124804"/>
                        <a:pt x="2064676" y="4401142"/>
                      </a:cubicBezTo>
                      <a:cubicBezTo>
                        <a:pt x="2287329" y="4414120"/>
                        <a:pt x="1145444" y="4372614"/>
                        <a:pt x="0" y="4487363"/>
                      </a:cubicBezTo>
                      <a:cubicBezTo>
                        <a:pt x="-69828" y="4248156"/>
                        <a:pt x="8153" y="4036372"/>
                        <a:pt x="0" y="3881569"/>
                      </a:cubicBezTo>
                      <a:cubicBezTo>
                        <a:pt x="-8153" y="3726766"/>
                        <a:pt x="13377" y="3488658"/>
                        <a:pt x="0" y="3365522"/>
                      </a:cubicBezTo>
                      <a:cubicBezTo>
                        <a:pt x="-13377" y="3242386"/>
                        <a:pt x="21180" y="3046249"/>
                        <a:pt x="0" y="2804602"/>
                      </a:cubicBezTo>
                      <a:cubicBezTo>
                        <a:pt x="-21180" y="2562955"/>
                        <a:pt x="47906" y="2372132"/>
                        <a:pt x="0" y="2198808"/>
                      </a:cubicBezTo>
                      <a:cubicBezTo>
                        <a:pt x="-47906" y="2025484"/>
                        <a:pt x="8810" y="1768100"/>
                        <a:pt x="0" y="1593014"/>
                      </a:cubicBezTo>
                      <a:cubicBezTo>
                        <a:pt x="-8810" y="1417928"/>
                        <a:pt x="31535" y="1120089"/>
                        <a:pt x="0" y="942346"/>
                      </a:cubicBezTo>
                      <a:cubicBezTo>
                        <a:pt x="-31535" y="764603"/>
                        <a:pt x="113066" y="273118"/>
                        <a:pt x="0" y="0"/>
                      </a:cubicBezTo>
                      <a:close/>
                    </a:path>
                    <a:path w="2064676" h="4487363" fill="none" extrusionOk="0">
                      <a:moveTo>
                        <a:pt x="0" y="0"/>
                      </a:moveTo>
                      <a:cubicBezTo>
                        <a:pt x="1140954" y="-1139"/>
                        <a:pt x="2066524" y="34218"/>
                        <a:pt x="2064676" y="86221"/>
                      </a:cubicBezTo>
                      <a:cubicBezTo>
                        <a:pt x="2082490" y="300240"/>
                        <a:pt x="2052948" y="413377"/>
                        <a:pt x="2064676" y="582437"/>
                      </a:cubicBezTo>
                      <a:cubicBezTo>
                        <a:pt x="2076404" y="751497"/>
                        <a:pt x="2034106" y="952287"/>
                        <a:pt x="2064676" y="1121802"/>
                      </a:cubicBezTo>
                      <a:cubicBezTo>
                        <a:pt x="2095246" y="1291318"/>
                        <a:pt x="2014233" y="1519471"/>
                        <a:pt x="2064676" y="1661167"/>
                      </a:cubicBezTo>
                      <a:cubicBezTo>
                        <a:pt x="2115119" y="1802864"/>
                        <a:pt x="2017790" y="2040286"/>
                        <a:pt x="2064676" y="2200532"/>
                      </a:cubicBezTo>
                      <a:cubicBezTo>
                        <a:pt x="2111562" y="2360778"/>
                        <a:pt x="2026358" y="2472812"/>
                        <a:pt x="2064676" y="2610450"/>
                      </a:cubicBezTo>
                      <a:cubicBezTo>
                        <a:pt x="2102994" y="2748088"/>
                        <a:pt x="2057635" y="2916251"/>
                        <a:pt x="2064676" y="3020367"/>
                      </a:cubicBezTo>
                      <a:cubicBezTo>
                        <a:pt x="2071717" y="3124483"/>
                        <a:pt x="2061182" y="3506283"/>
                        <a:pt x="2064676" y="3646031"/>
                      </a:cubicBezTo>
                      <a:cubicBezTo>
                        <a:pt x="2068170" y="3785779"/>
                        <a:pt x="2005062" y="4201018"/>
                        <a:pt x="2064676" y="4401142"/>
                      </a:cubicBezTo>
                      <a:cubicBezTo>
                        <a:pt x="2102036" y="4322109"/>
                        <a:pt x="983234" y="4612546"/>
                        <a:pt x="0" y="4487363"/>
                      </a:cubicBezTo>
                    </a:path>
                    <a:path w="2064676" h="4487363" fill="none" stroke="0" extrusionOk="0">
                      <a:moveTo>
                        <a:pt x="0" y="0"/>
                      </a:moveTo>
                      <a:cubicBezTo>
                        <a:pt x="1141481" y="-10990"/>
                        <a:pt x="2075703" y="45134"/>
                        <a:pt x="2064676" y="86221"/>
                      </a:cubicBezTo>
                      <a:cubicBezTo>
                        <a:pt x="2105136" y="250694"/>
                        <a:pt x="2055565" y="391641"/>
                        <a:pt x="2064676" y="582437"/>
                      </a:cubicBezTo>
                      <a:cubicBezTo>
                        <a:pt x="2073787" y="773233"/>
                        <a:pt x="2000190" y="901900"/>
                        <a:pt x="2064676" y="1208100"/>
                      </a:cubicBezTo>
                      <a:cubicBezTo>
                        <a:pt x="2129162" y="1514300"/>
                        <a:pt x="2013016" y="1448538"/>
                        <a:pt x="2064676" y="1661167"/>
                      </a:cubicBezTo>
                      <a:cubicBezTo>
                        <a:pt x="2116336" y="1873796"/>
                        <a:pt x="2018696" y="2020434"/>
                        <a:pt x="2064676" y="2200532"/>
                      </a:cubicBezTo>
                      <a:cubicBezTo>
                        <a:pt x="2110656" y="2380630"/>
                        <a:pt x="2050464" y="2532743"/>
                        <a:pt x="2064676" y="2653599"/>
                      </a:cubicBezTo>
                      <a:cubicBezTo>
                        <a:pt x="2078888" y="2774455"/>
                        <a:pt x="2017429" y="2978821"/>
                        <a:pt x="2064676" y="3279263"/>
                      </a:cubicBezTo>
                      <a:cubicBezTo>
                        <a:pt x="2111923" y="3579705"/>
                        <a:pt x="2053735" y="3687551"/>
                        <a:pt x="2064676" y="3861777"/>
                      </a:cubicBezTo>
                      <a:cubicBezTo>
                        <a:pt x="2075617" y="4036003"/>
                        <a:pt x="2048918" y="4179766"/>
                        <a:pt x="2064676" y="4401142"/>
                      </a:cubicBezTo>
                      <a:cubicBezTo>
                        <a:pt x="2058950" y="4483393"/>
                        <a:pt x="1098502" y="4336733"/>
                        <a:pt x="0" y="4487363"/>
                      </a:cubicBezTo>
                    </a:path>
                  </a:pathLst>
                </a:custGeom>
                <a:ln w="76200">
                  <a:solidFill>
                    <a:schemeClr val="accent2">
                      <a:lumMod val="75000"/>
                    </a:schemeClr>
                  </a:solidFill>
                  <a:extLst>
                    <a:ext uri="{C807C97D-BFC1-408E-A445-0C87EB9F89A2}">
                      <ask:lineSketchStyleProps xmlns:ask="http://schemas.microsoft.com/office/drawing/2018/sketchyshapes" sd="436059153">
                        <a:prstGeom prst="rightBracket">
                          <a:avLst>
                            <a:gd name="adj" fmla="val 4176"/>
                          </a:avLst>
                        </a:prstGeom>
                        <ask:type>
                          <ask:lineSketchScribble/>
                        </ask:type>
                      </ask:lineSketchStyleProps>
                    </a:ext>
                  </a:extLs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19" name="Hộp Văn bản 18">
                <a:extLst>
                  <a:ext uri="{FF2B5EF4-FFF2-40B4-BE49-F238E27FC236}">
                    <a16:creationId xmlns:a16="http://schemas.microsoft.com/office/drawing/2014/main" id="{E4350A21-FDC0-DA9B-08E9-FDF167AF878F}"/>
                  </a:ext>
                </a:extLst>
              </p:cNvPr>
              <p:cNvSpPr txBox="1"/>
              <p:nvPr/>
            </p:nvSpPr>
            <p:spPr>
              <a:xfrm>
                <a:off x="3828433" y="1740198"/>
                <a:ext cx="7625244" cy="4021384"/>
              </a:xfrm>
              <a:prstGeom prst="roundRect">
                <a:avLst>
                  <a:gd name="adj" fmla="val 0"/>
                </a:avLst>
              </a:prstGeom>
              <a:noFill/>
            </p:spPr>
            <p:txBody>
              <a:bodyPr wrap="square">
                <a:spAutoFit/>
              </a:bodyPr>
              <a:lstStyle/>
              <a:p>
                <a:pPr algn="just">
                  <a:lnSpc>
                    <a:spcPct val="150000"/>
                  </a:lnSpc>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1. Bài thơ có những điểm khác lạ nào trong cách sử dụng ngôn ngữ? Hãy làm rõ hiện tượng đó qua phân tích một ví dụ bạn cho là tiêu biểu. </a:t>
                </a:r>
                <a:endParaRPr lang="en-US" sz="16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algn="just">
                  <a:lnSpc>
                    <a:spcPct val="150000"/>
                  </a:lnSpc>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2. Nếu một số thi liệu truyền thống xuất hiện trong văn bản. Việc tác giả sử dụng những thi liệu ấy cho biết thêm điều gì về cấu tử của bài thơ?</a:t>
                </a:r>
              </a:p>
              <a:p>
                <a:pPr algn="just">
                  <a:lnSpc>
                    <a:spcPct val="150000"/>
                  </a:lnSpc>
                  <a:spcAft>
                    <a:spcPts val="800"/>
                  </a:spcAft>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3. Câu 3 của khổ 1 có thể được ngắt nhịp theo một số phương án khác nhau, theo đó, sự có mặt của dấu câu và vị trí đặt dấu câu cũng có thể đòi hỏi nhiều cân nhắc. Nếu được phép quyết định trong vai trò là tác giả bài thơ, em sẽ chọn phương án nào? Vì sao?</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grpSp>
        <p:sp>
          <p:nvSpPr>
            <p:cNvPr id="17" name="Hộp Văn bản 16">
              <a:extLst>
                <a:ext uri="{FF2B5EF4-FFF2-40B4-BE49-F238E27FC236}">
                  <a16:creationId xmlns:a16="http://schemas.microsoft.com/office/drawing/2014/main" id="{9B66CD1C-9062-320F-BD11-90DEC2857341}"/>
                </a:ext>
              </a:extLst>
            </p:cNvPr>
            <p:cNvSpPr txBox="1"/>
            <p:nvPr/>
          </p:nvSpPr>
          <p:spPr>
            <a:xfrm>
              <a:off x="4184245" y="1743378"/>
              <a:ext cx="3759389" cy="584775"/>
            </a:xfrm>
            <a:prstGeom prst="rect">
              <a:avLst/>
            </a:prstGeom>
            <a:noFill/>
          </p:spPr>
          <p:txBody>
            <a:bodyPr wrap="square">
              <a:spAutoFit/>
            </a:bodyPr>
            <a:lstStyle/>
            <a:p>
              <a:pPr algn="ctr"/>
              <a:r>
                <a:rPr lang="en-US" sz="3200" dirty="0">
                  <a:solidFill>
                    <a:schemeClr val="accent3">
                      <a:lumMod val="50000"/>
                    </a:schemeClr>
                  </a:solidFill>
                  <a:effectLst/>
                  <a:latin typeface="#9Slide07 Stormtrooper" panose="020B0500000000000000" pitchFamily="34" charset="0"/>
                  <a:ea typeface="Times New Roman" panose="02020603050405020304" pitchFamily="18" charset="0"/>
                </a:rPr>
                <a:t>TRẢ LỜI CÂU HỎI</a:t>
              </a:r>
              <a:endParaRPr lang="en-US" sz="3200" dirty="0">
                <a:solidFill>
                  <a:schemeClr val="accent3">
                    <a:lumMod val="50000"/>
                  </a:schemeClr>
                </a:solidFill>
                <a:latin typeface="#9Slide07 Stormtrooper" panose="020B0500000000000000" pitchFamily="34" charset="0"/>
              </a:endParaRPr>
            </a:p>
          </p:txBody>
        </p:sp>
      </p:grpSp>
    </p:spTree>
    <p:extLst>
      <p:ext uri="{BB962C8B-B14F-4D97-AF65-F5344CB8AC3E}">
        <p14:creationId xmlns:p14="http://schemas.microsoft.com/office/powerpoint/2010/main" val="16492978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1000" fill="hold"/>
                                        <p:tgtEl>
                                          <p:spTgt spid="11"/>
                                        </p:tgtEl>
                                        <p:attrNameLst>
                                          <p:attrName>ppt_w</p:attrName>
                                        </p:attrNameLst>
                                      </p:cBhvr>
                                      <p:tavLst>
                                        <p:tav tm="0">
                                          <p:val>
                                            <p:strVal val="#ppt_w*0.70"/>
                                          </p:val>
                                        </p:tav>
                                        <p:tav tm="100000">
                                          <p:val>
                                            <p:strVal val="#ppt_w"/>
                                          </p:val>
                                        </p:tav>
                                      </p:tavLst>
                                    </p:anim>
                                    <p:anim calcmode="lin" valueType="num">
                                      <p:cBhvr>
                                        <p:cTn id="20" dur="1000" fill="hold"/>
                                        <p:tgtEl>
                                          <p:spTgt spid="11"/>
                                        </p:tgtEl>
                                        <p:attrNameLst>
                                          <p:attrName>ppt_h</p:attrName>
                                        </p:attrNameLst>
                                      </p:cBhvr>
                                      <p:tavLst>
                                        <p:tav tm="0">
                                          <p:val>
                                            <p:strVal val="#ppt_h"/>
                                          </p:val>
                                        </p:tav>
                                        <p:tav tm="100000">
                                          <p:val>
                                            <p:strVal val="#ppt_h"/>
                                          </p:val>
                                        </p:tav>
                                      </p:tavLst>
                                    </p:anim>
                                    <p:animEffect transition="in" filter="fade">
                                      <p:cBhvr>
                                        <p:cTn id="21"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9520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4. Dấu ấn Huy Cận trong cách dùng từ ngữ và xây dựng hình ảnh thơ </a:t>
            </a:r>
          </a:p>
        </p:txBody>
      </p:sp>
      <p:sp>
        <p:nvSpPr>
          <p:cNvPr id="9" name="Hộp Văn bản 8">
            <a:extLst>
              <a:ext uri="{FF2B5EF4-FFF2-40B4-BE49-F238E27FC236}">
                <a16:creationId xmlns:a16="http://schemas.microsoft.com/office/drawing/2014/main" id="{A20391F9-68F6-B006-1728-89791DC47C56}"/>
              </a:ext>
            </a:extLst>
          </p:cNvPr>
          <p:cNvSpPr txBox="1"/>
          <p:nvPr/>
        </p:nvSpPr>
        <p:spPr>
          <a:xfrm>
            <a:off x="582376" y="1920430"/>
            <a:ext cx="11047229" cy="3747180"/>
          </a:xfrm>
          <a:prstGeom prst="rect">
            <a:avLst/>
          </a:prstGeom>
          <a:noFill/>
        </p:spPr>
        <p:txBody>
          <a:bodyPr wrap="square">
            <a:spAutoFit/>
          </a:bodyPr>
          <a:lstStyle/>
          <a:p>
            <a:pPr marL="285750" indent="-285750" algn="just">
              <a:lnSpc>
                <a:spcPct val="150000"/>
              </a:lnSpc>
              <a:buFont typeface="Wingdings" panose="05000000000000000000" pitchFamily="2" charset="2"/>
              <a:buChar char="q"/>
            </a:pPr>
            <a:r>
              <a:rPr lang="en-US" sz="2000" b="1" dirty="0">
                <a:effectLst/>
                <a:latin typeface="#9Slide03 Arima Madurai" panose="00000500000000000000" pitchFamily="2" charset="0"/>
                <a:ea typeface="Times New Roman" panose="02020603050405020304" pitchFamily="18" charset="0"/>
                <a:cs typeface="#9Slide03 Arima Madurai" panose="00000500000000000000" pitchFamily="2" charset="0"/>
              </a:rPr>
              <a:t>Về kết hợp từ, có thể chú ý: </a:t>
            </a:r>
            <a:r>
              <a:rPr lang="en-US" sz="2000" dirty="0">
                <a:effectLst/>
                <a:latin typeface="#9Slide03 Arima Madurai" panose="00000500000000000000" pitchFamily="2" charset="0"/>
                <a:ea typeface="Times New Roman" panose="02020603050405020304" pitchFamily="18" charset="0"/>
                <a:cs typeface="#9Slide03 Arima Madurai" panose="00000500000000000000" pitchFamily="2" charset="0"/>
              </a:rPr>
              <a:t>buồn điệp </a:t>
            </a:r>
            <a:r>
              <a:rPr lang="en-US" sz="2000" dirty="0" err="1">
                <a:effectLst/>
                <a:latin typeface="#9Slide03 Arima Madurai" panose="00000500000000000000" pitchFamily="2" charset="0"/>
                <a:ea typeface="Times New Roman" panose="02020603050405020304" pitchFamily="18" charset="0"/>
                <a:cs typeface="#9Slide03 Arima Madurai" panose="00000500000000000000" pitchFamily="2" charset="0"/>
              </a:rPr>
              <a:t>điệp</a:t>
            </a:r>
            <a:r>
              <a:rPr lang="en-US" sz="2000" dirty="0">
                <a:effectLst/>
                <a:latin typeface="#9Slide03 Arima Madurai" panose="00000500000000000000" pitchFamily="2" charset="0"/>
                <a:ea typeface="Times New Roman" panose="02020603050405020304" pitchFamily="18" charset="0"/>
                <a:cs typeface="#9Slide03 Arima Madurai" panose="00000500000000000000" pitchFamily="2" charset="0"/>
              </a:rPr>
              <a:t>, nước song </a:t>
            </a:r>
            <a:r>
              <a:rPr lang="en-US" sz="2000" dirty="0" err="1">
                <a:effectLst/>
                <a:latin typeface="#9Slide03 Arima Madurai" panose="00000500000000000000" pitchFamily="2" charset="0"/>
                <a:ea typeface="Times New Roman" panose="02020603050405020304" pitchFamily="18" charset="0"/>
                <a:cs typeface="#9Slide03 Arima Madurai" panose="00000500000000000000" pitchFamily="2" charset="0"/>
              </a:rPr>
              <a:t>song</a:t>
            </a:r>
            <a:r>
              <a:rPr lang="en-US" sz="2000" dirty="0">
                <a:effectLst/>
                <a:latin typeface="#9Slide03 Arima Madurai" panose="00000500000000000000" pitchFamily="2" charset="0"/>
                <a:ea typeface="Times New Roman" panose="02020603050405020304" pitchFamily="18" charset="0"/>
                <a:cs typeface="#9Slide03 Arima Madurai" panose="00000500000000000000" pitchFamily="2" charset="0"/>
              </a:rPr>
              <a:t>, sầu trăm ngả, sâu chót vót, niềm thân mật,... </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285750" indent="-285750" algn="just">
              <a:lnSpc>
                <a:spcPct val="150000"/>
              </a:lnSpc>
              <a:buFont typeface="Wingdings" panose="05000000000000000000" pitchFamily="2" charset="2"/>
              <a:buChar char="q"/>
            </a:pPr>
            <a:r>
              <a:rPr lang="en-US" sz="2000" b="1" dirty="0">
                <a:effectLst/>
                <a:latin typeface="#9Slide03 Arima Madurai" panose="00000500000000000000" pitchFamily="2" charset="0"/>
                <a:ea typeface="Times New Roman" panose="02020603050405020304" pitchFamily="18" charset="0"/>
                <a:cs typeface="#9Slide03 Arima Madurai" panose="00000500000000000000" pitchFamily="2" charset="0"/>
              </a:rPr>
              <a:t>Về cú pháp, có thể chú ý: </a:t>
            </a:r>
            <a:r>
              <a:rPr lang="en-US" sz="2000" dirty="0">
                <a:effectLst/>
                <a:latin typeface="#9Slide03 Arima Madurai" panose="00000500000000000000" pitchFamily="2" charset="0"/>
                <a:ea typeface="Times New Roman" panose="02020603050405020304" pitchFamily="18" charset="0"/>
                <a:cs typeface="#9Slide03 Arima Madurai" panose="00000500000000000000" pitchFamily="2" charset="0"/>
              </a:rPr>
              <a:t>thuyền về nước lại, nắng xuống trời lên, Chim nghiêng cánh nhỏ: bóng chiều sa.</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285750" indent="-285750" algn="just">
              <a:lnSpc>
                <a:spcPct val="150000"/>
              </a:lnSpc>
              <a:buFont typeface="Wingdings" panose="05000000000000000000" pitchFamily="2" charset="2"/>
              <a:buChar char="q"/>
            </a:pPr>
            <a:r>
              <a:rPr lang="en-US" sz="2000" b="1" dirty="0">
                <a:effectLst/>
                <a:latin typeface="#9Slide03 Arima Madurai" panose="00000500000000000000" pitchFamily="2" charset="0"/>
                <a:ea typeface="Times New Roman" panose="02020603050405020304" pitchFamily="18" charset="0"/>
                <a:cs typeface="#9Slide03 Arima Madurai" panose="00000500000000000000" pitchFamily="2" charset="0"/>
              </a:rPr>
              <a:t>Lựa chọn 1 số từ ngữ đặc biệt để thảo luận sâu</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285750" indent="-285750" algn="just">
              <a:lnSpc>
                <a:spcPct val="150000"/>
              </a:lnSpc>
              <a:buFont typeface="Wingdings" panose="05000000000000000000" pitchFamily="2" charset="2"/>
              <a:buChar char="q"/>
            </a:pPr>
            <a:r>
              <a:rPr lang="en-US" sz="2000" b="1" dirty="0">
                <a:effectLst/>
                <a:latin typeface="#9Slide03 Arima Madurai" panose="00000500000000000000" pitchFamily="2" charset="0"/>
                <a:ea typeface="Times New Roman" panose="02020603050405020304" pitchFamily="18" charset="0"/>
                <a:cs typeface="#9Slide03 Arima Madurai" panose="00000500000000000000" pitchFamily="2" charset="0"/>
              </a:rPr>
              <a:t>Bài thơ Tràng giang “mang đậm vẻ đẹp cổ điển” </a:t>
            </a:r>
            <a:r>
              <a:rPr lang="en-US" sz="2000" dirty="0">
                <a:effectLst/>
                <a:latin typeface="#9Slide03 Arima Madurai" panose="00000500000000000000" pitchFamily="2" charset="0"/>
                <a:ea typeface="Times New Roman" panose="02020603050405020304" pitchFamily="18" charset="0"/>
                <a:cs typeface="#9Slide03 Arima Madurai" panose="00000500000000000000" pitchFamily="2" charset="0"/>
              </a:rPr>
              <a:t>(ít nhất là có một phương diện như vậy và điều này đã được chính nhà thơ Huy Cận xác nhận qua một số bài trả lời phỏng vấn hay bài viết in trong tập Suy nghĩ về nghệ thuật – 1982).</a:t>
            </a:r>
            <a:r>
              <a:rPr lang="en-US" sz="2000" b="1" dirty="0">
                <a:effectLst/>
                <a:latin typeface="#9Slide03 Arima Madurai" panose="00000500000000000000" pitchFamily="2" charset="0"/>
                <a:ea typeface="Times New Roman" panose="02020603050405020304" pitchFamily="18" charset="0"/>
                <a:cs typeface="#9Slide03 Arima Madurai" panose="00000500000000000000" pitchFamily="2" charset="0"/>
              </a:rPr>
              <a:t> </a:t>
            </a:r>
            <a:endParaRPr lang="en-US" sz="2000"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spTree>
    <p:extLst>
      <p:ext uri="{BB962C8B-B14F-4D97-AF65-F5344CB8AC3E}">
        <p14:creationId xmlns:p14="http://schemas.microsoft.com/office/powerpoint/2010/main" val="7194806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randombar(horizontal)">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9520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4. Dấu ấn Huy Cận trong cách dùng từ ngữ và xây dựng hình ảnh thơ </a:t>
            </a:r>
          </a:p>
        </p:txBody>
      </p:sp>
      <p:sp>
        <p:nvSpPr>
          <p:cNvPr id="12" name="Hộp Văn bản 11">
            <a:extLst>
              <a:ext uri="{FF2B5EF4-FFF2-40B4-BE49-F238E27FC236}">
                <a16:creationId xmlns:a16="http://schemas.microsoft.com/office/drawing/2014/main" id="{69116920-AB1E-84F6-3A21-E6F58ED834C1}"/>
              </a:ext>
            </a:extLst>
          </p:cNvPr>
          <p:cNvSpPr txBox="1"/>
          <p:nvPr/>
        </p:nvSpPr>
        <p:spPr>
          <a:xfrm>
            <a:off x="2786272" y="1610287"/>
            <a:ext cx="6681493" cy="400110"/>
          </a:xfrm>
          <a:prstGeom prst="rect">
            <a:avLst/>
          </a:prstGeom>
          <a:noFill/>
        </p:spPr>
        <p:txBody>
          <a:bodyPr wrap="square">
            <a:spAutoFit/>
          </a:bodyPr>
          <a:lstStyle/>
          <a:p>
            <a:r>
              <a:rPr lang="en-US" sz="2000" b="1" dirty="0">
                <a:solidFill>
                  <a:schemeClr val="accent6">
                    <a:lumMod val="60000"/>
                    <a:lumOff val="40000"/>
                  </a:schemeClr>
                </a:solidFill>
                <a:latin typeface="#9Slide03 SFU Futura_01" panose="00000700000000000000" pitchFamily="2" charset="0"/>
              </a:rPr>
              <a:t>CÁC THI LIỆU TRUYỀN THỐNG CÓ THỂ NHẮC ĐẾN</a:t>
            </a:r>
          </a:p>
        </p:txBody>
      </p:sp>
      <p:sp>
        <p:nvSpPr>
          <p:cNvPr id="24" name="Hộp Văn bản 23">
            <a:extLst>
              <a:ext uri="{FF2B5EF4-FFF2-40B4-BE49-F238E27FC236}">
                <a16:creationId xmlns:a16="http://schemas.microsoft.com/office/drawing/2014/main" id="{8A2D74FC-2D6B-C05E-DBBA-2A315BF701A9}"/>
              </a:ext>
            </a:extLst>
          </p:cNvPr>
          <p:cNvSpPr txBox="1"/>
          <p:nvPr/>
        </p:nvSpPr>
        <p:spPr>
          <a:xfrm>
            <a:off x="572121" y="2239983"/>
            <a:ext cx="2569634" cy="2777683"/>
          </a:xfrm>
          <a:prstGeom prst="rect">
            <a:avLst/>
          </a:prstGeom>
          <a:noFill/>
        </p:spPr>
        <p:txBody>
          <a:bodyPr wrap="square">
            <a:spAutoFit/>
          </a:bodyPr>
          <a:lstStyle/>
          <a:p>
            <a:pPr algn="ctr">
              <a:lnSpc>
                <a:spcPct val="150000"/>
              </a:lnSpc>
            </a:pPr>
            <a:r>
              <a:rPr lang="en-US" b="1" dirty="0">
                <a:solidFill>
                  <a:schemeClr val="accent2">
                    <a:lumMod val="75000"/>
                  </a:schemeClr>
                </a:solidFill>
                <a:latin typeface="#9Slide03 SFU Futura_05" panose="00000800000000000000" pitchFamily="2" charset="0"/>
              </a:rPr>
              <a:t>VỀ HÌNH ẢNH</a:t>
            </a:r>
          </a:p>
          <a:p>
            <a:pPr algn="just">
              <a:lnSpc>
                <a:spcPct val="150000"/>
              </a:lnSpc>
            </a:pPr>
            <a:r>
              <a:rPr lang="en-US" sz="2000" dirty="0">
                <a:latin typeface="#9Slide03 Arima Madurai" panose="00000500000000000000" pitchFamily="2" charset="0"/>
                <a:cs typeface="#9Slide03 Arima Madurai" panose="00000500000000000000" pitchFamily="2" charset="0"/>
              </a:rPr>
              <a:t>có sông dài, thuyền – nước, bèo – nước, làng xa bên sông, núi mây bạc, cánh chim chiều,... </a:t>
            </a:r>
          </a:p>
        </p:txBody>
      </p:sp>
      <p:sp>
        <p:nvSpPr>
          <p:cNvPr id="26" name="Hộp Văn bản 25">
            <a:extLst>
              <a:ext uri="{FF2B5EF4-FFF2-40B4-BE49-F238E27FC236}">
                <a16:creationId xmlns:a16="http://schemas.microsoft.com/office/drawing/2014/main" id="{EC89BBC9-8042-CF07-4D73-C443C51A971F}"/>
              </a:ext>
            </a:extLst>
          </p:cNvPr>
          <p:cNvSpPr txBox="1"/>
          <p:nvPr/>
        </p:nvSpPr>
        <p:spPr>
          <a:xfrm>
            <a:off x="3434213" y="2146226"/>
            <a:ext cx="3253666" cy="3701013"/>
          </a:xfrm>
          <a:prstGeom prst="rect">
            <a:avLst/>
          </a:prstGeom>
          <a:noFill/>
        </p:spPr>
        <p:txBody>
          <a:bodyPr wrap="square">
            <a:spAutoFit/>
          </a:bodyPr>
          <a:lstStyle/>
          <a:p>
            <a:pPr algn="ctr">
              <a:lnSpc>
                <a:spcPct val="150000"/>
              </a:lnSpc>
            </a:pPr>
            <a:r>
              <a:rPr lang="en-US" b="1" dirty="0">
                <a:solidFill>
                  <a:schemeClr val="accent2">
                    <a:lumMod val="75000"/>
                  </a:schemeClr>
                </a:solidFill>
                <a:latin typeface="#9Slide03 SFU Futura_05" panose="00000800000000000000" pitchFamily="2" charset="0"/>
              </a:rPr>
              <a:t>VỀ TỪ NGỮ</a:t>
            </a:r>
          </a:p>
          <a:p>
            <a:pPr algn="just">
              <a:lnSpc>
                <a:spcPct val="150000"/>
              </a:lnSpc>
            </a:pPr>
            <a:r>
              <a:rPr lang="en-US" sz="2000" dirty="0">
                <a:latin typeface="#9Slide03 Arima Madurai" panose="00000500000000000000" pitchFamily="2" charset="0"/>
                <a:cs typeface="#9Slide03 Arima Madurai" panose="00000500000000000000" pitchFamily="2" charset="0"/>
              </a:rPr>
              <a:t>có đìu hiu (mang chở tâm trạng từng được “đóng đinh” vào câu “Bến Phì gió thổi đìu hiu mấy gò”), đùn (gợi cảm xúc vốn đã được vĩnh cửu hoá ở câu ”Mặt đất mây đùn cửa ải xa”)</a:t>
            </a:r>
          </a:p>
        </p:txBody>
      </p:sp>
      <p:sp>
        <p:nvSpPr>
          <p:cNvPr id="10" name="Hộp Văn bản 9">
            <a:extLst>
              <a:ext uri="{FF2B5EF4-FFF2-40B4-BE49-F238E27FC236}">
                <a16:creationId xmlns:a16="http://schemas.microsoft.com/office/drawing/2014/main" id="{BF3D56B6-9291-873A-CF53-B5635E6DAF86}"/>
              </a:ext>
            </a:extLst>
          </p:cNvPr>
          <p:cNvSpPr txBox="1"/>
          <p:nvPr/>
        </p:nvSpPr>
        <p:spPr>
          <a:xfrm>
            <a:off x="6980337" y="2161645"/>
            <a:ext cx="4821803" cy="3483005"/>
          </a:xfrm>
          <a:prstGeom prst="rect">
            <a:avLst/>
          </a:prstGeom>
          <a:noFill/>
        </p:spPr>
        <p:txBody>
          <a:bodyPr wrap="square">
            <a:spAutoFit/>
          </a:bodyPr>
          <a:lstStyle/>
          <a:p>
            <a:pPr algn="ctr">
              <a:lnSpc>
                <a:spcPct val="150000"/>
              </a:lnSpc>
              <a:spcAft>
                <a:spcPts val="800"/>
              </a:spcAft>
            </a:pPr>
            <a:r>
              <a:rPr lang="en-US" b="1" dirty="0">
                <a:solidFill>
                  <a:schemeClr val="accent2">
                    <a:lumMod val="75000"/>
                  </a:schemeClr>
                </a:solidFill>
                <a:latin typeface="#9Slide03 SFU Futura_05" panose="00000800000000000000" pitchFamily="2" charset="0"/>
              </a:rPr>
              <a:t>VỀ TỨ THƠ</a:t>
            </a:r>
          </a:p>
          <a:p>
            <a:pPr algn="just">
              <a:spcAft>
                <a:spcPts val="800"/>
              </a:spcAft>
            </a:pPr>
            <a:r>
              <a:rPr lang="en-US" sz="2000" dirty="0">
                <a:latin typeface="#9Slide03 Arima Madurai" panose="00000500000000000000" pitchFamily="2" charset="0"/>
                <a:cs typeface="#9Slide03 Arima Madurai" panose="00000500000000000000" pitchFamily="2" charset="0"/>
              </a:rPr>
              <a:t>có “Không khỏi hoàng hôn cũng nhớ nhà” bắt nguồn từ Hoàng Hạc lâu của Thôi Hiệu.</a:t>
            </a:r>
          </a:p>
          <a:p>
            <a:pPr algn="just">
              <a:spcAft>
                <a:spcPts val="800"/>
              </a:spcAft>
            </a:pPr>
            <a:r>
              <a:rPr lang="en-US" sz="2000" dirty="0">
                <a:latin typeface="#9Slide03 Arima Madurai" panose="00000500000000000000" pitchFamily="2" charset="0"/>
                <a:cs typeface="#9Slide03 Arima Madurai" panose="00000500000000000000" pitchFamily="2" charset="0"/>
              </a:rPr>
              <a:t>– Thủ pháp quen thuộc của thơ tượng trưng, đó là các nhà thơ thường chủ động làm </a:t>
            </a:r>
            <a:r>
              <a:rPr lang="en-US" sz="2000" dirty="0" err="1">
                <a:latin typeface="#9Slide03 Arima Madurai" panose="00000500000000000000" pitchFamily="2" charset="0"/>
                <a:cs typeface="#9Slide03 Arima Madurai" panose="00000500000000000000" pitchFamily="2" charset="0"/>
              </a:rPr>
              <a:t>nhoè</a:t>
            </a:r>
            <a:r>
              <a:rPr lang="en-US" sz="2000" dirty="0">
                <a:latin typeface="#9Slide03 Arima Madurai" panose="00000500000000000000" pitchFamily="2" charset="0"/>
                <a:cs typeface="#9Slide03 Arima Madurai" panose="00000500000000000000" pitchFamily="2" charset="0"/>
              </a:rPr>
              <a:t> mở đối tượng miêu tả cụ thể, buộc độc giả phải vượt qua cái hữu hình để thấy được “những vô hình bao la” (mượn cách nói của </a:t>
            </a:r>
            <a:r>
              <a:rPr lang="en-US" sz="2000" dirty="0" err="1">
                <a:latin typeface="#9Slide03 Arima Madurai" panose="00000500000000000000" pitchFamily="2" charset="0"/>
                <a:cs typeface="#9Slide03 Arima Madurai" panose="00000500000000000000" pitchFamily="2" charset="0"/>
              </a:rPr>
              <a:t>Nguyễn</a:t>
            </a:r>
            <a:r>
              <a:rPr lang="en-US" sz="2000" dirty="0">
                <a:latin typeface="#9Slide03 Arima Madurai" panose="00000500000000000000" pitchFamily="2" charset="0"/>
                <a:cs typeface="#9Slide03 Arima Madurai" panose="00000500000000000000" pitchFamily="2" charset="0"/>
              </a:rPr>
              <a:t> Tuân). </a:t>
            </a:r>
          </a:p>
        </p:txBody>
      </p:sp>
    </p:spTree>
    <p:extLst>
      <p:ext uri="{BB962C8B-B14F-4D97-AF65-F5344CB8AC3E}">
        <p14:creationId xmlns:p14="http://schemas.microsoft.com/office/powerpoint/2010/main" val="33950536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500"/>
                                        <p:tgtEl>
                                          <p:spTgt spid="2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dissolve">
                                      <p:cBhvr>
                                        <p:cTn id="15" dur="500"/>
                                        <p:tgtEl>
                                          <p:spTgt spid="26"/>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dissolve">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4" grpId="0"/>
      <p:bldP spid="26" grpId="0"/>
      <p:bldP spid="1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0" y="1489877"/>
            <a:ext cx="12210378"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9523" y="2768593"/>
            <a:ext cx="12217483"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Hộp Văn bản 9">
            <a:extLst>
              <a:ext uri="{FF2B5EF4-FFF2-40B4-BE49-F238E27FC236}">
                <a16:creationId xmlns:a16="http://schemas.microsoft.com/office/drawing/2014/main" id="{2B1F7DAE-4EE6-168C-846A-6783D4F364D0}"/>
              </a:ext>
            </a:extLst>
          </p:cNvPr>
          <p:cNvSpPr txBox="1"/>
          <p:nvPr/>
        </p:nvSpPr>
        <p:spPr>
          <a:xfrm>
            <a:off x="996889" y="1569133"/>
            <a:ext cx="4799659" cy="3916457"/>
          </a:xfrm>
          <a:prstGeom prst="rect">
            <a:avLst/>
          </a:prstGeom>
          <a:noFill/>
        </p:spPr>
        <p:txBody>
          <a:bodyPr wrap="square">
            <a:spAutoFit/>
          </a:bodyPr>
          <a:lstStyle/>
          <a:p>
            <a:pPr algn="just">
              <a:lnSpc>
                <a:spcPct val="150000"/>
              </a:lnSpc>
            </a:pPr>
            <a:r>
              <a:rPr lang="en-US" sz="2800" dirty="0">
                <a:solidFill>
                  <a:schemeClr val="accent4">
                    <a:lumMod val="50000"/>
                  </a:schemeClr>
                </a:solidFill>
                <a:effectLst/>
                <a:latin typeface="#9Slide05 SVNEgregio Script" panose="02000500000000000000" pitchFamily="2" charset="0"/>
                <a:ea typeface="Times New Roman" panose="02020603050405020304" pitchFamily="18" charset="0"/>
              </a:rPr>
              <a:t>Bạn có cho rằng cảnh trời đất mênh mông trong buổi chiều tà thường có một ý nghĩa đặc biệt đối với tâm hồn của mỗi người Hãy đọc một số câu thơ mà bạn biết nói về cảnh ấy, thời điểm ấy.</a:t>
            </a:r>
            <a:endParaRPr lang="en-US" sz="2800" dirty="0">
              <a:solidFill>
                <a:schemeClr val="accent4">
                  <a:lumMod val="50000"/>
                </a:schemeClr>
              </a:solidFill>
              <a:latin typeface="#9Slide05 SVNEgregio Script" panose="02000500000000000000" pitchFamily="2" charset="0"/>
            </a:endParaRPr>
          </a:p>
        </p:txBody>
      </p:sp>
      <p:pic>
        <p:nvPicPr>
          <p:cNvPr id="1026" name="Picture 2" descr="Ngắm hoàng hôn Huế mộng mơ từ chùa Thiên Mụ - VOV Du lịch - Trang tin tức  của Truyền hình VOVTV">
            <a:extLst>
              <a:ext uri="{FF2B5EF4-FFF2-40B4-BE49-F238E27FC236}">
                <a16:creationId xmlns:a16="http://schemas.microsoft.com/office/drawing/2014/main" id="{A2470FD5-18BD-D640-FF0C-5345BCF0AEA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68724" y="1829086"/>
            <a:ext cx="4869477" cy="365210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3136603" cy="797442"/>
            <a:chOff x="-255180" y="361507"/>
            <a:chExt cx="3136603"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3136603"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213093" y="465022"/>
              <a:ext cx="2668330" cy="584775"/>
            </a:xfrm>
            <a:prstGeom prst="rect">
              <a:avLst/>
            </a:prstGeom>
            <a:noFill/>
          </p:spPr>
          <p:txBody>
            <a:bodyPr wrap="square">
              <a:spAutoFit/>
            </a:bodyPr>
            <a:lstStyle/>
            <a:p>
              <a:pPr algn="just"/>
              <a:r>
                <a:rPr lang="en-US" sz="3200" dirty="0">
                  <a:solidFill>
                    <a:schemeClr val="accent3">
                      <a:lumMod val="75000"/>
                    </a:schemeClr>
                  </a:solidFill>
                  <a:effectLst/>
                  <a:latin typeface="#9Slide07 Stormtrooper" panose="020B0500000000000000" pitchFamily="34" charset="0"/>
                  <a:ea typeface="Times New Roman" panose="02020603050405020304" pitchFamily="18" charset="0"/>
                </a:rPr>
                <a:t>Khởi động</a:t>
              </a:r>
              <a:endParaRPr lang="en-US" sz="3200" dirty="0">
                <a:solidFill>
                  <a:schemeClr val="accent3">
                    <a:lumMod val="75000"/>
                  </a:schemeClr>
                </a:solidFill>
                <a:latin typeface="#9Slide07 Stormtrooper" panose="020B0500000000000000" pitchFamily="34" charset="0"/>
              </a:endParaRPr>
            </a:p>
          </p:txBody>
        </p:sp>
      </p:grpSp>
    </p:spTree>
    <p:extLst>
      <p:ext uri="{BB962C8B-B14F-4D97-AF65-F5344CB8AC3E}">
        <p14:creationId xmlns:p14="http://schemas.microsoft.com/office/powerpoint/2010/main" val="30918127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randombar(horizontal)">
                                      <p:cBhvr>
                                        <p:cTn id="13" dur="500"/>
                                        <p:tgtEl>
                                          <p:spTgt spid="1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026"/>
                                        </p:tgtEl>
                                        <p:attrNameLst>
                                          <p:attrName>style.visibility</p:attrName>
                                        </p:attrNameLst>
                                      </p:cBhvr>
                                      <p:to>
                                        <p:strVal val="visible"/>
                                      </p:to>
                                    </p:set>
                                    <p:anim calcmode="lin" valueType="num">
                                      <p:cBhvr additive="base">
                                        <p:cTn id="18" dur="500" fill="hold"/>
                                        <p:tgtEl>
                                          <p:spTgt spid="1026"/>
                                        </p:tgtEl>
                                        <p:attrNameLst>
                                          <p:attrName>ppt_x</p:attrName>
                                        </p:attrNameLst>
                                      </p:cBhvr>
                                      <p:tavLst>
                                        <p:tav tm="0">
                                          <p:val>
                                            <p:strVal val="#ppt_x"/>
                                          </p:val>
                                        </p:tav>
                                        <p:tav tm="100000">
                                          <p:val>
                                            <p:strVal val="#ppt_x"/>
                                          </p:val>
                                        </p:tav>
                                      </p:tavLst>
                                    </p:anim>
                                    <p:anim calcmode="lin" valueType="num">
                                      <p:cBhvr additive="base">
                                        <p:cTn id="19" dur="500" fill="hold"/>
                                        <p:tgtEl>
                                          <p:spTgt spid="10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9520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4. Dấu ấn Huy Cận trong cách dùng từ ngữ và xây dựng hình ảnh thơ </a:t>
            </a:r>
          </a:p>
        </p:txBody>
      </p:sp>
      <p:sp>
        <p:nvSpPr>
          <p:cNvPr id="12" name="Hộp Văn bản 11">
            <a:extLst>
              <a:ext uri="{FF2B5EF4-FFF2-40B4-BE49-F238E27FC236}">
                <a16:creationId xmlns:a16="http://schemas.microsoft.com/office/drawing/2014/main" id="{69116920-AB1E-84F6-3A21-E6F58ED834C1}"/>
              </a:ext>
            </a:extLst>
          </p:cNvPr>
          <p:cNvSpPr txBox="1"/>
          <p:nvPr/>
        </p:nvSpPr>
        <p:spPr>
          <a:xfrm>
            <a:off x="2786272" y="1610287"/>
            <a:ext cx="6681493" cy="400110"/>
          </a:xfrm>
          <a:prstGeom prst="rect">
            <a:avLst/>
          </a:prstGeom>
          <a:noFill/>
        </p:spPr>
        <p:txBody>
          <a:bodyPr wrap="square">
            <a:spAutoFit/>
          </a:bodyPr>
          <a:lstStyle/>
          <a:p>
            <a:r>
              <a:rPr lang="en-US" sz="2000" b="1" dirty="0">
                <a:solidFill>
                  <a:schemeClr val="accent6">
                    <a:lumMod val="60000"/>
                    <a:lumOff val="40000"/>
                  </a:schemeClr>
                </a:solidFill>
                <a:latin typeface="#9Slide03 SFU Futura_01" panose="00000700000000000000" pitchFamily="2" charset="0"/>
              </a:rPr>
              <a:t>CÁC THI LIỆU TRUYỀN THỐNG CÓ THỂ NHẮC ĐẾN</a:t>
            </a:r>
          </a:p>
        </p:txBody>
      </p:sp>
      <p:grpSp>
        <p:nvGrpSpPr>
          <p:cNvPr id="9" name="Nhóm 8">
            <a:extLst>
              <a:ext uri="{FF2B5EF4-FFF2-40B4-BE49-F238E27FC236}">
                <a16:creationId xmlns:a16="http://schemas.microsoft.com/office/drawing/2014/main" id="{21C17617-8E39-B452-816E-2407D21F0AE1}"/>
              </a:ext>
            </a:extLst>
          </p:cNvPr>
          <p:cNvGrpSpPr/>
          <p:nvPr/>
        </p:nvGrpSpPr>
        <p:grpSpPr>
          <a:xfrm>
            <a:off x="1044035" y="2165598"/>
            <a:ext cx="9486282" cy="1115982"/>
            <a:chOff x="572121" y="2183875"/>
            <a:chExt cx="9486282" cy="1115982"/>
          </a:xfrm>
        </p:grpSpPr>
        <p:sp>
          <p:nvSpPr>
            <p:cNvPr id="24" name="Hộp Văn bản 23">
              <a:extLst>
                <a:ext uri="{FF2B5EF4-FFF2-40B4-BE49-F238E27FC236}">
                  <a16:creationId xmlns:a16="http://schemas.microsoft.com/office/drawing/2014/main" id="{8A2D74FC-2D6B-C05E-DBBA-2A315BF701A9}"/>
                </a:ext>
              </a:extLst>
            </p:cNvPr>
            <p:cNvSpPr txBox="1"/>
            <p:nvPr/>
          </p:nvSpPr>
          <p:spPr>
            <a:xfrm>
              <a:off x="572121" y="2183875"/>
              <a:ext cx="2569634" cy="458074"/>
            </a:xfrm>
            <a:prstGeom prst="rect">
              <a:avLst/>
            </a:prstGeom>
            <a:noFill/>
          </p:spPr>
          <p:txBody>
            <a:bodyPr wrap="square">
              <a:spAutoFit/>
            </a:bodyPr>
            <a:lstStyle/>
            <a:p>
              <a:pPr algn="ctr">
                <a:lnSpc>
                  <a:spcPct val="150000"/>
                </a:lnSpc>
              </a:pPr>
              <a:r>
                <a:rPr lang="en-US" sz="1800" b="1" dirty="0">
                  <a:solidFill>
                    <a:schemeClr val="accent2">
                      <a:lumMod val="75000"/>
                    </a:schemeClr>
                  </a:solidFill>
                  <a:effectLst/>
                  <a:latin typeface="#9Slide03 SFU Futura_05" panose="00000800000000000000" pitchFamily="2" charset="0"/>
                  <a:ea typeface="Times New Roman" panose="02020603050405020304" pitchFamily="18" charset="0"/>
                </a:rPr>
                <a:t>VỀ HÌNH ẢNH</a:t>
              </a:r>
              <a:endParaRPr lang="en-US" b="1" dirty="0">
                <a:solidFill>
                  <a:schemeClr val="accent2">
                    <a:lumMod val="75000"/>
                  </a:schemeClr>
                </a:solidFill>
                <a:latin typeface="#9Slide03 SFU Futura_05" panose="00000800000000000000" pitchFamily="2" charset="0"/>
                <a:ea typeface="Times New Roman" panose="02020603050405020304" pitchFamily="18" charset="0"/>
              </a:endParaRPr>
            </a:p>
          </p:txBody>
        </p:sp>
        <p:sp>
          <p:nvSpPr>
            <p:cNvPr id="26" name="Hộp Văn bản 25">
              <a:extLst>
                <a:ext uri="{FF2B5EF4-FFF2-40B4-BE49-F238E27FC236}">
                  <a16:creationId xmlns:a16="http://schemas.microsoft.com/office/drawing/2014/main" id="{EC89BBC9-8042-CF07-4D73-C443C51A971F}"/>
                </a:ext>
              </a:extLst>
            </p:cNvPr>
            <p:cNvSpPr txBox="1"/>
            <p:nvPr/>
          </p:nvSpPr>
          <p:spPr>
            <a:xfrm>
              <a:off x="4302105" y="2183875"/>
              <a:ext cx="2385774" cy="458074"/>
            </a:xfrm>
            <a:prstGeom prst="rect">
              <a:avLst/>
            </a:prstGeom>
            <a:noFill/>
          </p:spPr>
          <p:txBody>
            <a:bodyPr wrap="square">
              <a:spAutoFit/>
            </a:bodyPr>
            <a:lstStyle/>
            <a:p>
              <a:pPr algn="ctr">
                <a:lnSpc>
                  <a:spcPct val="150000"/>
                </a:lnSpc>
              </a:pPr>
              <a:r>
                <a:rPr lang="en-US" sz="1800" b="1" dirty="0">
                  <a:solidFill>
                    <a:schemeClr val="accent2">
                      <a:lumMod val="75000"/>
                    </a:schemeClr>
                  </a:solidFill>
                  <a:effectLst/>
                  <a:latin typeface="#9Slide03 SFU Futura_05" panose="00000800000000000000" pitchFamily="2" charset="0"/>
                  <a:ea typeface="Times New Roman" panose="02020603050405020304" pitchFamily="18" charset="0"/>
                </a:rPr>
                <a:t>VỀ TỪ NGỮ</a:t>
              </a:r>
              <a:endParaRPr lang="en-US" b="1" dirty="0">
                <a:solidFill>
                  <a:schemeClr val="accent2">
                    <a:lumMod val="75000"/>
                  </a:schemeClr>
                </a:solidFill>
                <a:latin typeface="#9Slide03 SFU Futura_05" panose="00000800000000000000" pitchFamily="2" charset="0"/>
                <a:ea typeface="Times New Roman" panose="02020603050405020304" pitchFamily="18" charset="0"/>
              </a:endParaRPr>
            </a:p>
          </p:txBody>
        </p:sp>
        <p:sp>
          <p:nvSpPr>
            <p:cNvPr id="10" name="Hộp Văn bản 9">
              <a:extLst>
                <a:ext uri="{FF2B5EF4-FFF2-40B4-BE49-F238E27FC236}">
                  <a16:creationId xmlns:a16="http://schemas.microsoft.com/office/drawing/2014/main" id="{BF3D56B6-9291-873A-CF53-B5635E6DAF86}"/>
                </a:ext>
              </a:extLst>
            </p:cNvPr>
            <p:cNvSpPr txBox="1"/>
            <p:nvPr/>
          </p:nvSpPr>
          <p:spPr>
            <a:xfrm>
              <a:off x="7778950" y="2183875"/>
              <a:ext cx="2279453" cy="458074"/>
            </a:xfrm>
            <a:prstGeom prst="rect">
              <a:avLst/>
            </a:prstGeom>
            <a:noFill/>
          </p:spPr>
          <p:txBody>
            <a:bodyPr wrap="square">
              <a:spAutoFit/>
            </a:bodyPr>
            <a:lstStyle/>
            <a:p>
              <a:pPr algn="ctr">
                <a:lnSpc>
                  <a:spcPct val="150000"/>
                </a:lnSpc>
                <a:spcAft>
                  <a:spcPts val="800"/>
                </a:spcAft>
              </a:pPr>
              <a:r>
                <a:rPr lang="en-US" sz="1800" b="1" dirty="0">
                  <a:solidFill>
                    <a:schemeClr val="accent2">
                      <a:lumMod val="75000"/>
                    </a:schemeClr>
                  </a:solidFill>
                  <a:effectLst/>
                  <a:latin typeface="#9Slide03 SFU Futura_05" panose="00000800000000000000" pitchFamily="2" charset="0"/>
                  <a:ea typeface="Times New Roman" panose="02020603050405020304" pitchFamily="18" charset="0"/>
                </a:rPr>
                <a:t>VỀ TỨ THƠ</a:t>
              </a:r>
              <a:endParaRPr lang="en-US" b="1" dirty="0">
                <a:solidFill>
                  <a:schemeClr val="accent2">
                    <a:lumMod val="75000"/>
                  </a:schemeClr>
                </a:solidFill>
                <a:latin typeface="#9Slide03 SFU Futura_05" panose="00000800000000000000" pitchFamily="2" charset="0"/>
                <a:ea typeface="Times New Roman" panose="02020603050405020304" pitchFamily="18" charset="0"/>
              </a:endParaRPr>
            </a:p>
          </p:txBody>
        </p:sp>
        <p:sp>
          <p:nvSpPr>
            <p:cNvPr id="8" name="Ngoặc móc Phải 7">
              <a:extLst>
                <a:ext uri="{FF2B5EF4-FFF2-40B4-BE49-F238E27FC236}">
                  <a16:creationId xmlns:a16="http://schemas.microsoft.com/office/drawing/2014/main" id="{7B9E43F2-EF94-0327-01A8-3C26FF983C90}"/>
                </a:ext>
              </a:extLst>
            </p:cNvPr>
            <p:cNvSpPr/>
            <p:nvPr/>
          </p:nvSpPr>
          <p:spPr>
            <a:xfrm rot="5400000">
              <a:off x="5246392" y="-1512154"/>
              <a:ext cx="503818" cy="9120204"/>
            </a:xfrm>
            <a:prstGeom prst="rightBrace">
              <a:avLst>
                <a:gd name="adj1" fmla="val 54762"/>
                <a:gd name="adj2" fmla="val 50000"/>
              </a:avLst>
            </a:pr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 name="Hộp Văn bản 12">
            <a:extLst>
              <a:ext uri="{FF2B5EF4-FFF2-40B4-BE49-F238E27FC236}">
                <a16:creationId xmlns:a16="http://schemas.microsoft.com/office/drawing/2014/main" id="{591E2851-E4BE-6883-5558-73531BB598FF}"/>
              </a:ext>
            </a:extLst>
          </p:cNvPr>
          <p:cNvSpPr txBox="1"/>
          <p:nvPr/>
        </p:nvSpPr>
        <p:spPr>
          <a:xfrm>
            <a:off x="1081245" y="3560692"/>
            <a:ext cx="9771321" cy="2613481"/>
          </a:xfrm>
          <a:prstGeom prst="roundRect">
            <a:avLst/>
          </a:prstGeom>
          <a:solidFill>
            <a:schemeClr val="bg1">
              <a:alpha val="65000"/>
            </a:schemeClr>
          </a:solidFill>
        </p:spPr>
        <p:txBody>
          <a:bodyPr wrap="square">
            <a:spAutoFit/>
          </a:bodyPr>
          <a:lstStyle/>
          <a:p>
            <a:pPr algn="just">
              <a:lnSpc>
                <a:spcPct val="150000"/>
              </a:lnSpc>
            </a:pPr>
            <a:r>
              <a:rPr lang="en-US" sz="2000" dirty="0">
                <a:latin typeface="#9Slide03 Arima Madurai" panose="00000500000000000000" pitchFamily="2" charset="0"/>
                <a:cs typeface="#9Slide03 Arima Madurai" panose="00000500000000000000" pitchFamily="2" charset="0"/>
              </a:rPr>
              <a:t> Việc sử dụng các thi liệu truyền thống nằm trong ý đồ cấu tử và chiến lược tổ chức văn bản của nhà thơ. Với sự xuất hiện của các thi liệu này, hướng vận động của hệ thống hình ảnh trong bài thơ được xác định rõ: mỗi hình ảnh sẽ ám gợi về một điều gì đó vô hình hơn ở bên ngoài nó và dẫn người đọc hướng tới những suy nghiệm sâu sắc về tình thế tồn tại của con người, về bản chất của cuộc sống.</a:t>
            </a:r>
          </a:p>
        </p:txBody>
      </p:sp>
    </p:spTree>
    <p:extLst>
      <p:ext uri="{BB962C8B-B14F-4D97-AF65-F5344CB8AC3E}">
        <p14:creationId xmlns:p14="http://schemas.microsoft.com/office/powerpoint/2010/main" val="19479352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barn(outVertical)">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53064" y="870691"/>
            <a:ext cx="952027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5. Chủ đề thông điệp</a:t>
            </a:r>
          </a:p>
        </p:txBody>
      </p:sp>
      <p:grpSp>
        <p:nvGrpSpPr>
          <p:cNvPr id="21" name="Nhóm 20">
            <a:extLst>
              <a:ext uri="{FF2B5EF4-FFF2-40B4-BE49-F238E27FC236}">
                <a16:creationId xmlns:a16="http://schemas.microsoft.com/office/drawing/2014/main" id="{ED51A48F-B1FE-8C42-F501-9CD919B31B16}"/>
              </a:ext>
            </a:extLst>
          </p:cNvPr>
          <p:cNvGrpSpPr/>
          <p:nvPr/>
        </p:nvGrpSpPr>
        <p:grpSpPr>
          <a:xfrm>
            <a:off x="1049080" y="1472449"/>
            <a:ext cx="10263962" cy="1498855"/>
            <a:chOff x="1049080" y="1472449"/>
            <a:chExt cx="10263962" cy="1498855"/>
          </a:xfrm>
        </p:grpSpPr>
        <p:sp>
          <p:nvSpPr>
            <p:cNvPr id="20" name="Hình chữ nhật: Góc Tròn 19">
              <a:extLst>
                <a:ext uri="{FF2B5EF4-FFF2-40B4-BE49-F238E27FC236}">
                  <a16:creationId xmlns:a16="http://schemas.microsoft.com/office/drawing/2014/main" id="{C828A4C3-E60D-1EE2-F734-63240AFD9CC5}"/>
                </a:ext>
              </a:extLst>
            </p:cNvPr>
            <p:cNvSpPr/>
            <p:nvPr/>
          </p:nvSpPr>
          <p:spPr>
            <a:xfrm>
              <a:off x="1049080" y="1537578"/>
              <a:ext cx="10263962" cy="1433726"/>
            </a:xfrm>
            <a:prstGeom prst="roundRect">
              <a:avLst/>
            </a:prstGeom>
            <a:solidFill>
              <a:schemeClr val="bg1">
                <a:alpha val="64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Hộp Văn bản 16">
              <a:extLst>
                <a:ext uri="{FF2B5EF4-FFF2-40B4-BE49-F238E27FC236}">
                  <a16:creationId xmlns:a16="http://schemas.microsoft.com/office/drawing/2014/main" id="{8D78B10C-05B7-B7CC-9506-31EB4DC41CCB}"/>
                </a:ext>
              </a:extLst>
            </p:cNvPr>
            <p:cNvSpPr txBox="1"/>
            <p:nvPr/>
          </p:nvSpPr>
          <p:spPr>
            <a:xfrm>
              <a:off x="1190846" y="1472449"/>
              <a:ext cx="10122196" cy="1320041"/>
            </a:xfrm>
            <a:prstGeom prst="rect">
              <a:avLst/>
            </a:prstGeom>
            <a:noFill/>
          </p:spPr>
          <p:txBody>
            <a:bodyPr wrap="square">
              <a:spAutoFit/>
            </a:bodyPr>
            <a:lstStyle/>
            <a:p>
              <a:pPr algn="just">
                <a:lnSpc>
                  <a:spcPct val="150000"/>
                </a:lnSpc>
                <a:spcAft>
                  <a:spcPts val="800"/>
                </a:spcAft>
              </a:pPr>
              <a:r>
                <a:rPr lang="en-US" sz="2800" dirty="0">
                  <a:solidFill>
                    <a:schemeClr val="accent2">
                      <a:lumMod val="75000"/>
                    </a:schemeClr>
                  </a:solidFill>
                  <a:latin typeface="#9Slide05 SVNFourth" panose="00000700000000000000" pitchFamily="2" charset="0"/>
                  <a:cs typeface="#9Slide03 Arima Madurai" panose="00000500000000000000" pitchFamily="2" charset="0"/>
                </a:rPr>
                <a:t>Bài thơ đã giúp bạn có thêm được cảm nhận gì về đời sống, về mối quan hệ giữa con người cá nhân với vũ trụ vô biên?</a:t>
              </a:r>
            </a:p>
          </p:txBody>
        </p:sp>
      </p:grpSp>
      <p:sp>
        <p:nvSpPr>
          <p:cNvPr id="19" name="Hộp Văn bản 18">
            <a:extLst>
              <a:ext uri="{FF2B5EF4-FFF2-40B4-BE49-F238E27FC236}">
                <a16:creationId xmlns:a16="http://schemas.microsoft.com/office/drawing/2014/main" id="{246DF067-0C80-57C1-1AE5-3E0D20FB855A}"/>
              </a:ext>
            </a:extLst>
          </p:cNvPr>
          <p:cNvSpPr txBox="1"/>
          <p:nvPr/>
        </p:nvSpPr>
        <p:spPr>
          <a:xfrm>
            <a:off x="1275907" y="3107346"/>
            <a:ext cx="9952074" cy="1433726"/>
          </a:xfrm>
          <a:prstGeom prst="rect">
            <a:avLst/>
          </a:prstGeom>
          <a:noFill/>
        </p:spPr>
        <p:txBody>
          <a:bodyPr wrap="square">
            <a:spAutoFit/>
          </a:bodyPr>
          <a:lstStyle/>
          <a:p>
            <a:pPr marL="457200" indent="-457200" algn="just">
              <a:lnSpc>
                <a:spcPct val="150000"/>
              </a:lnSpc>
              <a:spcAft>
                <a:spcPts val="800"/>
              </a:spcAft>
              <a:buFont typeface="Wingdings" panose="05000000000000000000" pitchFamily="2" charset="2"/>
              <a:buChar char="q"/>
            </a:pPr>
            <a:r>
              <a:rPr lang="en-US" sz="2800" dirty="0">
                <a:effectLst/>
                <a:latin typeface="#9Slide03 Arima Madurai" panose="00000500000000000000" pitchFamily="2" charset="0"/>
                <a:ea typeface="Times New Roman" panose="02020603050405020304" pitchFamily="18" charset="0"/>
                <a:cs typeface="#9Slide03 Arima Madurai" panose="00000500000000000000" pitchFamily="2" charset="0"/>
              </a:rPr>
              <a:t>Nỗi buồn trong bài thơ</a:t>
            </a:r>
            <a:endParaRPr lang="en-US" sz="24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457200" indent="-457200">
              <a:lnSpc>
                <a:spcPct val="150000"/>
              </a:lnSpc>
              <a:buFont typeface="Wingdings" panose="05000000000000000000" pitchFamily="2" charset="2"/>
              <a:buChar char="q"/>
            </a:pPr>
            <a:r>
              <a:rPr lang="en-US" sz="2800" dirty="0">
                <a:effectLst/>
                <a:latin typeface="#9Slide03 Arima Madurai" panose="00000500000000000000" pitchFamily="2" charset="0"/>
                <a:ea typeface="Times New Roman" panose="02020603050405020304" pitchFamily="18" charset="0"/>
                <a:cs typeface="#9Slide03 Arima Madurai" panose="00000500000000000000" pitchFamily="2" charset="0"/>
              </a:rPr>
              <a:t>Mối liên hệ giữa cá nhân trong mối quan hệ với cuộc đời</a:t>
            </a:r>
            <a:endParaRPr lang="en-US" sz="2800" dirty="0">
              <a:latin typeface="#9Slide03 Arima Madurai" panose="00000500000000000000" pitchFamily="2" charset="0"/>
              <a:cs typeface="#9Slide03 Arima Madurai" panose="00000500000000000000" pitchFamily="2" charset="0"/>
            </a:endParaRPr>
          </a:p>
        </p:txBody>
      </p:sp>
    </p:spTree>
    <p:extLst>
      <p:ext uri="{BB962C8B-B14F-4D97-AF65-F5344CB8AC3E}">
        <p14:creationId xmlns:p14="http://schemas.microsoft.com/office/powerpoint/2010/main" val="24998624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left)">
                                      <p:cBhvr>
                                        <p:cTn id="19" dur="500"/>
                                        <p:tgtEl>
                                          <p:spTgt spid="21"/>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1000"/>
                                        <p:tgtEl>
                                          <p:spTgt spid="19"/>
                                        </p:tgtEl>
                                      </p:cBhvr>
                                    </p:animEffect>
                                    <p:anim calcmode="lin" valueType="num">
                                      <p:cBhvr>
                                        <p:cTn id="25" dur="1000" fill="hold"/>
                                        <p:tgtEl>
                                          <p:spTgt spid="19"/>
                                        </p:tgtEl>
                                        <p:attrNameLst>
                                          <p:attrName>ppt_x</p:attrName>
                                        </p:attrNameLst>
                                      </p:cBhvr>
                                      <p:tavLst>
                                        <p:tav tm="0">
                                          <p:val>
                                            <p:strVal val="#ppt_x"/>
                                          </p:val>
                                        </p:tav>
                                        <p:tav tm="100000">
                                          <p:val>
                                            <p:strVal val="#ppt_x"/>
                                          </p:val>
                                        </p:tav>
                                      </p:tavLst>
                                    </p:anim>
                                    <p:anim calcmode="lin" valueType="num">
                                      <p:cBhvr>
                                        <p:cTn id="2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ảnh 4" descr="Ảnh có chứa ngoài trời, bầu trời, thiên nhiên, mây&#10;&#10;Mô tả được tạo tự động">
            <a:extLst>
              <a:ext uri="{FF2B5EF4-FFF2-40B4-BE49-F238E27FC236}">
                <a16:creationId xmlns:a16="http://schemas.microsoft.com/office/drawing/2014/main" id="{764401E1-7943-7A11-4EEB-9A19807DFC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grpSp>
        <p:nvGrpSpPr>
          <p:cNvPr id="3" name="Nhóm 2">
            <a:extLst>
              <a:ext uri="{FF2B5EF4-FFF2-40B4-BE49-F238E27FC236}">
                <a16:creationId xmlns:a16="http://schemas.microsoft.com/office/drawing/2014/main" id="{7AAC55A3-C741-07A5-F2F6-CC37677DEA27}"/>
              </a:ext>
            </a:extLst>
          </p:cNvPr>
          <p:cNvGrpSpPr/>
          <p:nvPr/>
        </p:nvGrpSpPr>
        <p:grpSpPr>
          <a:xfrm>
            <a:off x="2764465" y="1765005"/>
            <a:ext cx="6368902" cy="2232837"/>
            <a:chOff x="2764465" y="1765005"/>
            <a:chExt cx="6368902" cy="2232837"/>
          </a:xfrm>
        </p:grpSpPr>
        <p:sp>
          <p:nvSpPr>
            <p:cNvPr id="2" name="Hình chữ nhật: Góc Tròn 1">
              <a:extLst>
                <a:ext uri="{FF2B5EF4-FFF2-40B4-BE49-F238E27FC236}">
                  <a16:creationId xmlns:a16="http://schemas.microsoft.com/office/drawing/2014/main" id="{9D35AA1C-B09B-85B1-3710-7138D08E40DE}"/>
                </a:ext>
              </a:extLst>
            </p:cNvPr>
            <p:cNvSpPr/>
            <p:nvPr/>
          </p:nvSpPr>
          <p:spPr>
            <a:xfrm>
              <a:off x="2764465" y="1765005"/>
              <a:ext cx="6368902" cy="2232837"/>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Hình chữ nhật 5">
              <a:extLst>
                <a:ext uri="{FF2B5EF4-FFF2-40B4-BE49-F238E27FC236}">
                  <a16:creationId xmlns:a16="http://schemas.microsoft.com/office/drawing/2014/main" id="{9D98C708-BE08-5D3E-A644-3439D032E62F}"/>
                </a:ext>
              </a:extLst>
            </p:cNvPr>
            <p:cNvSpPr/>
            <p:nvPr/>
          </p:nvSpPr>
          <p:spPr>
            <a:xfrm>
              <a:off x="3446399" y="2306579"/>
              <a:ext cx="5171609" cy="1323439"/>
            </a:xfrm>
            <a:prstGeom prst="rect">
              <a:avLst/>
            </a:prstGeom>
            <a:noFill/>
          </p:spPr>
          <p:txBody>
            <a:bodyPr wrap="none" lIns="91440" tIns="45720" rIns="91440" bIns="45720">
              <a:spAutoFit/>
            </a:bodyPr>
            <a:lstStyle/>
            <a:p>
              <a:pPr algn="ctr"/>
              <a:r>
                <a:rPr lang="en-US" sz="8000" b="1" cap="none" spc="0" dirty="0">
                  <a:ln w="0"/>
                  <a:solidFill>
                    <a:srgbClr val="C00000"/>
                  </a:solidFill>
                  <a:latin typeface="#9Slide05 Angelline" pitchFamily="2" charset="0"/>
                </a:rPr>
                <a:t>Luyện tập</a:t>
              </a:r>
              <a:endParaRPr lang="vi-VN" sz="8000" b="1" cap="none" spc="0" dirty="0">
                <a:ln w="0"/>
                <a:solidFill>
                  <a:srgbClr val="C00000"/>
                </a:solidFill>
                <a:latin typeface="#9Slide05 Angelline" pitchFamily="2" charset="0"/>
              </a:endParaRPr>
            </a:p>
          </p:txBody>
        </p:sp>
      </p:grpSp>
    </p:spTree>
    <p:extLst>
      <p:ext uri="{BB962C8B-B14F-4D97-AF65-F5344CB8AC3E}">
        <p14:creationId xmlns:p14="http://schemas.microsoft.com/office/powerpoint/2010/main" val="24695112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360"/>
                                          </p:val>
                                        </p:tav>
                                        <p:tav tm="100000">
                                          <p:val>
                                            <p:fltVal val="0"/>
                                          </p:val>
                                        </p:tav>
                                      </p:tavLst>
                                    </p:anim>
                                    <p:animEffect transition="in" filter="fade">
                                      <p:cBhvr>
                                        <p:cTn id="10"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3133950" cy="699208"/>
            <a:chOff x="-255180" y="361507"/>
            <a:chExt cx="2036377"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036377"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8" y="483093"/>
              <a:ext cx="1674169"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III. LUYỆN TẬP</a:t>
              </a:r>
              <a:endParaRPr lang="en-US" sz="2400" dirty="0">
                <a:solidFill>
                  <a:schemeClr val="accent3">
                    <a:lumMod val="75000"/>
                  </a:schemeClr>
                </a:solidFill>
                <a:latin typeface="#9Slide07 Stormtrooper" panose="020B0500000000000000" pitchFamily="34" charset="0"/>
              </a:endParaRPr>
            </a:p>
          </p:txBody>
        </p:sp>
      </p:grpSp>
      <p:sp>
        <p:nvSpPr>
          <p:cNvPr id="17" name="Hộp Văn bản 16">
            <a:extLst>
              <a:ext uri="{FF2B5EF4-FFF2-40B4-BE49-F238E27FC236}">
                <a16:creationId xmlns:a16="http://schemas.microsoft.com/office/drawing/2014/main" id="{8D78B10C-05B7-B7CC-9506-31EB4DC41CCB}"/>
              </a:ext>
            </a:extLst>
          </p:cNvPr>
          <p:cNvSpPr txBox="1"/>
          <p:nvPr/>
        </p:nvSpPr>
        <p:spPr>
          <a:xfrm>
            <a:off x="847954" y="1085982"/>
            <a:ext cx="10558130" cy="830997"/>
          </a:xfrm>
          <a:prstGeom prst="rect">
            <a:avLst/>
          </a:prstGeom>
          <a:noFill/>
        </p:spPr>
        <p:txBody>
          <a:bodyPr wrap="square">
            <a:spAutoFit/>
          </a:bodyPr>
          <a:lstStyle/>
          <a:p>
            <a:pPr algn="just">
              <a:spcAft>
                <a:spcPts val="800"/>
              </a:spcAft>
            </a:pPr>
            <a:r>
              <a:rPr lang="en-US" sz="2400" dirty="0">
                <a:solidFill>
                  <a:schemeClr val="accent2">
                    <a:lumMod val="75000"/>
                  </a:schemeClr>
                </a:solidFill>
                <a:latin typeface="#9Slide05 SVNFourth" panose="00000700000000000000" pitchFamily="2" charset="0"/>
                <a:cs typeface="#9Slide03 Arima Madurai" panose="00000500000000000000" pitchFamily="2" charset="0"/>
              </a:rPr>
              <a:t>Viết đoạn văn (khoảng 150 chữ) bày tỏ sự tâm đắc của bạn về một phương diện nổi bật của bài thơ Tràng Giang. </a:t>
            </a:r>
          </a:p>
        </p:txBody>
      </p:sp>
      <p:grpSp>
        <p:nvGrpSpPr>
          <p:cNvPr id="9" name="Nhóm 8">
            <a:extLst>
              <a:ext uri="{FF2B5EF4-FFF2-40B4-BE49-F238E27FC236}">
                <a16:creationId xmlns:a16="http://schemas.microsoft.com/office/drawing/2014/main" id="{AEBB25DA-D8D1-68CF-AEF2-D1DE93669DB1}"/>
              </a:ext>
            </a:extLst>
          </p:cNvPr>
          <p:cNvGrpSpPr/>
          <p:nvPr/>
        </p:nvGrpSpPr>
        <p:grpSpPr>
          <a:xfrm>
            <a:off x="453064" y="2062282"/>
            <a:ext cx="11497931" cy="4481304"/>
            <a:chOff x="453064" y="2062282"/>
            <a:chExt cx="11497931" cy="4481304"/>
          </a:xfrm>
        </p:grpSpPr>
        <p:sp>
          <p:nvSpPr>
            <p:cNvPr id="8" name="Hình chữ nhật: Góc Tròn 7">
              <a:extLst>
                <a:ext uri="{FF2B5EF4-FFF2-40B4-BE49-F238E27FC236}">
                  <a16:creationId xmlns:a16="http://schemas.microsoft.com/office/drawing/2014/main" id="{B1C54242-30C1-F748-0552-7A46CC85FB9D}"/>
                </a:ext>
              </a:extLst>
            </p:cNvPr>
            <p:cNvSpPr/>
            <p:nvPr/>
          </p:nvSpPr>
          <p:spPr>
            <a:xfrm>
              <a:off x="453064" y="2062282"/>
              <a:ext cx="11497931" cy="4479649"/>
            </a:xfrm>
            <a:prstGeom prst="roundRect">
              <a:avLst>
                <a:gd name="adj" fmla="val 8834"/>
              </a:avLst>
            </a:prstGeom>
            <a:solidFill>
              <a:schemeClr val="bg1">
                <a:alpha val="6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Hộp Văn bản 18">
              <a:extLst>
                <a:ext uri="{FF2B5EF4-FFF2-40B4-BE49-F238E27FC236}">
                  <a16:creationId xmlns:a16="http://schemas.microsoft.com/office/drawing/2014/main" id="{246DF067-0C80-57C1-1AE5-3E0D20FB855A}"/>
                </a:ext>
              </a:extLst>
            </p:cNvPr>
            <p:cNvSpPr txBox="1"/>
            <p:nvPr/>
          </p:nvSpPr>
          <p:spPr>
            <a:xfrm>
              <a:off x="527492" y="2142381"/>
              <a:ext cx="11359708" cy="4401205"/>
            </a:xfrm>
            <a:prstGeom prst="rect">
              <a:avLst/>
            </a:prstGeom>
            <a:noFill/>
          </p:spPr>
          <p:txBody>
            <a:bodyPr wrap="square">
              <a:spAutoFit/>
            </a:bodyPr>
            <a:lstStyle/>
            <a:p>
              <a:pPr algn="just">
                <a:spcAft>
                  <a:spcPts val="800"/>
                </a:spcAft>
              </a:pPr>
              <a:r>
                <a:rPr lang="en-US" sz="2000" dirty="0">
                  <a:latin typeface="#9Slide03 Arima Madurai" panose="00000500000000000000" pitchFamily="2" charset="0"/>
                  <a:cs typeface="#9Slide03 Arima Madurai" panose="00000500000000000000" pitchFamily="2" charset="0"/>
                </a:rPr>
                <a:t>Trong bài thơ Tràng Giang, yếu tố cổ điển đã được Huy Cận sử dụng kết hợp với nhau để khẳng định cái tôi buồn bã, cô đơn trước cuộc đời qua một nguồn cảm hứng bất tận với không gian của vũ trụ bao la. Trước hết, yếu tố cổ điển được thể hiện ở đề tài, đề tài sông nước đã xuất hiện phổ biến trong thi ca cổ. Người đọc còn cảm nhận được yếu tố ấy qua nhan đề “Tràng giang”. Tràng giang là từ Hán Việt mang sắc thái trang trọng, cổ kính phảng phất phong vị Đường thi. Nhưng độc đáo nhất có lẽ phải kể đến yếu tố cổ điển trong tứ thơ. Mượn không gian hùng vĩ, đượm buồn khi chiều xuống, nhà thơ gửi gắm tâm sự của mình. Không gian càng mênh mông, rợn ngợp, con người càng nhỏ bé, cô đơn, kiếp người lênh đênh giữa dòng đời không biết đi đâu về đâu. Đây là tứ thơ quen thuộc trong thơ cổ. Đọc bài thơ, ta bắt gặp nhiều hình ảnh quen thuộc trở đi trở lại trong áng văn thơ cổ điển. Dòng sông dài mênh mông vắt ngang bầu trời cao rộng; bến vắng cô liêu; con thuyền lênh đênh xuôi ngược; cánh chim nhỏ chao nghiêng dưới ánh hoàng hôn... Hình ảnh thơ chia thành hai hệ thống đối lập: một bên là thiên nhiên rộng lớn cao rộng, một bên là kiếp người bé nhỏ, cô đơn. Cuối cùng nhà thơ sử dụng bút pháp “họa vân hiển nguyệt” của Đường thi để bày tỏ nỗi lòng của mình trước cảnh thiên nhiên </a:t>
              </a:r>
              <a:r>
                <a:rPr lang="en-US" sz="2000" dirty="0" err="1">
                  <a:latin typeface="#9Slide03 Arima Madurai" panose="00000500000000000000" pitchFamily="2" charset="0"/>
                  <a:cs typeface="#9Slide03 Arima Madurai" panose="00000500000000000000" pitchFamily="2" charset="0"/>
                </a:rPr>
                <a:t>dợn</a:t>
              </a:r>
              <a:r>
                <a:rPr lang="en-US" sz="2000" dirty="0">
                  <a:latin typeface="#9Slide03 Arima Madurai" panose="00000500000000000000" pitchFamily="2" charset="0"/>
                  <a:cs typeface="#9Slide03 Arima Madurai" panose="00000500000000000000" pitchFamily="2" charset="0"/>
                </a:rPr>
                <a:t> ngợp.</a:t>
              </a:r>
            </a:p>
          </p:txBody>
        </p:sp>
      </p:grpSp>
    </p:spTree>
    <p:extLst>
      <p:ext uri="{BB962C8B-B14F-4D97-AF65-F5344CB8AC3E}">
        <p14:creationId xmlns:p14="http://schemas.microsoft.com/office/powerpoint/2010/main" val="33969587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37"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barn(outVertical)">
                                      <p:cBhvr>
                                        <p:cTn id="13" dur="500"/>
                                        <p:tgtEl>
                                          <p:spTgt spid="17"/>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0" y="1489877"/>
            <a:ext cx="12210378"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5771" y="2710114"/>
            <a:ext cx="12217483"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aphicFrame>
        <p:nvGraphicFramePr>
          <p:cNvPr id="7" name="Bảng 6">
            <a:extLst>
              <a:ext uri="{FF2B5EF4-FFF2-40B4-BE49-F238E27FC236}">
                <a16:creationId xmlns:a16="http://schemas.microsoft.com/office/drawing/2014/main" id="{EBD61094-A8F8-3538-8D80-ECD15CFAA547}"/>
              </a:ext>
            </a:extLst>
          </p:cNvPr>
          <p:cNvGraphicFramePr>
            <a:graphicFrameLocks noGrp="1"/>
          </p:cNvGraphicFramePr>
          <p:nvPr/>
        </p:nvGraphicFramePr>
        <p:xfrm>
          <a:off x="678385" y="524350"/>
          <a:ext cx="10866472" cy="5809299"/>
        </p:xfrm>
        <a:graphic>
          <a:graphicData uri="http://schemas.openxmlformats.org/drawingml/2006/table">
            <a:tbl>
              <a:tblPr bandRow="1">
                <a:tableStyleId>{0505E3EF-67EA-436B-97B2-0124C06EBD24}</a:tableStyleId>
              </a:tblPr>
              <a:tblGrid>
                <a:gridCol w="1937224">
                  <a:extLst>
                    <a:ext uri="{9D8B030D-6E8A-4147-A177-3AD203B41FA5}">
                      <a16:colId xmlns:a16="http://schemas.microsoft.com/office/drawing/2014/main" val="3273574673"/>
                    </a:ext>
                  </a:extLst>
                </a:gridCol>
                <a:gridCol w="2562447">
                  <a:extLst>
                    <a:ext uri="{9D8B030D-6E8A-4147-A177-3AD203B41FA5}">
                      <a16:colId xmlns:a16="http://schemas.microsoft.com/office/drawing/2014/main" val="2375000963"/>
                    </a:ext>
                  </a:extLst>
                </a:gridCol>
                <a:gridCol w="2998381">
                  <a:extLst>
                    <a:ext uri="{9D8B030D-6E8A-4147-A177-3AD203B41FA5}">
                      <a16:colId xmlns:a16="http://schemas.microsoft.com/office/drawing/2014/main" val="1222044442"/>
                    </a:ext>
                  </a:extLst>
                </a:gridCol>
                <a:gridCol w="3368420">
                  <a:extLst>
                    <a:ext uri="{9D8B030D-6E8A-4147-A177-3AD203B41FA5}">
                      <a16:colId xmlns:a16="http://schemas.microsoft.com/office/drawing/2014/main" val="4165575439"/>
                    </a:ext>
                  </a:extLst>
                </a:gridCol>
              </a:tblGrid>
              <a:tr h="1170432">
                <a:tc>
                  <a:txBody>
                    <a:bodyPr/>
                    <a:lstStyle/>
                    <a:p>
                      <a:pPr algn="ctr">
                        <a:lnSpc>
                          <a:spcPct val="100000"/>
                        </a:lnSpc>
                        <a:spcAft>
                          <a:spcPts val="800"/>
                        </a:spcAft>
                      </a:pPr>
                      <a:endParaRPr lang="en-US" sz="1600" b="1" dirty="0">
                        <a:effectLst/>
                        <a:latin typeface="#9Slide03 Arima Madurai" panose="00000500000000000000" pitchFamily="2" charset="0"/>
                        <a:cs typeface="#9Slide03 Arima Madurai" panose="00000500000000000000" pitchFamily="2" charset="0"/>
                      </a:endParaRPr>
                    </a:p>
                    <a:p>
                      <a:pPr algn="ctr">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TIÊU CHÍ</a:t>
                      </a:r>
                      <a:endParaRPr lang="en-US" sz="1600" b="1" dirty="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ctr">
                        <a:lnSpc>
                          <a:spcPct val="100000"/>
                        </a:lnSpc>
                        <a:spcAft>
                          <a:spcPts val="800"/>
                        </a:spcAft>
                      </a:pPr>
                      <a:endParaRPr lang="en-US" sz="1600" b="1" dirty="0">
                        <a:effectLst/>
                        <a:latin typeface="#9Slide03 Arima Madurai" panose="00000500000000000000" pitchFamily="2" charset="0"/>
                        <a:cs typeface="#9Slide03 Arima Madurai" panose="00000500000000000000" pitchFamily="2" charset="0"/>
                      </a:endParaRPr>
                    </a:p>
                    <a:p>
                      <a:pPr algn="ctr">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CẦN CỐ GẮNG</a:t>
                      </a:r>
                    </a:p>
                    <a:p>
                      <a:pPr algn="ctr">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(0 – 4 điểm)</a:t>
                      </a:r>
                      <a:endParaRPr lang="en-US" sz="1600" b="1" dirty="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ctr">
                        <a:lnSpc>
                          <a:spcPct val="100000"/>
                        </a:lnSpc>
                        <a:spcAft>
                          <a:spcPts val="800"/>
                        </a:spcAft>
                      </a:pPr>
                      <a:endParaRPr lang="en-US" sz="1600" b="1" dirty="0">
                        <a:effectLst/>
                        <a:latin typeface="#9Slide03 Arima Madurai" panose="00000500000000000000" pitchFamily="2" charset="0"/>
                        <a:cs typeface="#9Slide03 Arima Madurai" panose="00000500000000000000" pitchFamily="2" charset="0"/>
                      </a:endParaRPr>
                    </a:p>
                    <a:p>
                      <a:pPr algn="ctr">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ĐÃ LÀM TỐT</a:t>
                      </a:r>
                    </a:p>
                    <a:p>
                      <a:pPr algn="ctr">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(5 – 7 điểm)</a:t>
                      </a:r>
                      <a:endParaRPr lang="en-US" sz="1600" b="1" dirty="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ctr">
                        <a:lnSpc>
                          <a:spcPct val="100000"/>
                        </a:lnSpc>
                        <a:spcAft>
                          <a:spcPts val="800"/>
                        </a:spcAft>
                      </a:pPr>
                      <a:endParaRPr lang="en-US" sz="1600" b="1" dirty="0">
                        <a:effectLst/>
                        <a:latin typeface="#9Slide03 Arima Madurai" panose="00000500000000000000" pitchFamily="2" charset="0"/>
                        <a:cs typeface="#9Slide03 Arima Madurai" panose="00000500000000000000" pitchFamily="2" charset="0"/>
                      </a:endParaRPr>
                    </a:p>
                    <a:p>
                      <a:pPr algn="ctr">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RẤT XUẤT SẮC</a:t>
                      </a:r>
                    </a:p>
                    <a:p>
                      <a:pPr algn="ctr">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(8 – 10 điểm)</a:t>
                      </a:r>
                      <a:endParaRPr lang="en-US" sz="1600" b="1" dirty="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extLst>
                  <a:ext uri="{0D108BD9-81ED-4DB2-BD59-A6C34878D82A}">
                    <a16:rowId xmlns:a16="http://schemas.microsoft.com/office/drawing/2014/main" val="1576576954"/>
                  </a:ext>
                </a:extLst>
              </a:tr>
              <a:tr h="2489046">
                <a:tc>
                  <a:txBody>
                    <a:bodyPr/>
                    <a:lstStyle/>
                    <a:p>
                      <a:pPr algn="ctr">
                        <a:lnSpc>
                          <a:spcPct val="100000"/>
                        </a:lnSpc>
                        <a:spcAft>
                          <a:spcPts val="800"/>
                        </a:spcAft>
                      </a:pPr>
                      <a:endParaRPr lang="en-US" sz="1600" b="1" dirty="0">
                        <a:effectLst/>
                        <a:latin typeface="#9Slide03 Arima Madurai" panose="00000500000000000000" pitchFamily="2" charset="0"/>
                        <a:cs typeface="#9Slide03 Arima Madurai" panose="00000500000000000000" pitchFamily="2" charset="0"/>
                      </a:endParaRPr>
                    </a:p>
                    <a:p>
                      <a:pPr algn="ctr">
                        <a:lnSpc>
                          <a:spcPct val="100000"/>
                        </a:lnSpc>
                        <a:spcAft>
                          <a:spcPts val="800"/>
                        </a:spcAft>
                      </a:pPr>
                      <a:endParaRPr lang="en-US" sz="1600" b="1" dirty="0">
                        <a:effectLst/>
                        <a:latin typeface="#9Slide03 Arima Madurai" panose="00000500000000000000" pitchFamily="2" charset="0"/>
                        <a:cs typeface="#9Slide03 Arima Madurai" panose="00000500000000000000" pitchFamily="2" charset="0"/>
                      </a:endParaRPr>
                    </a:p>
                    <a:p>
                      <a:pPr algn="ctr">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Hình thức</a:t>
                      </a:r>
                    </a:p>
                    <a:p>
                      <a:pPr algn="ctr">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(3 điểm)</a:t>
                      </a:r>
                      <a:endParaRPr lang="en-US" sz="1600" b="1" dirty="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just">
                        <a:lnSpc>
                          <a:spcPct val="100000"/>
                        </a:lnSpc>
                        <a:spcAft>
                          <a:spcPts val="800"/>
                        </a:spcAft>
                      </a:pPr>
                      <a:r>
                        <a:rPr lang="en-US" sz="1600" dirty="0">
                          <a:effectLst/>
                          <a:latin typeface="#9Slide03 Arima Madurai" panose="00000500000000000000" pitchFamily="2" charset="0"/>
                          <a:cs typeface="#9Slide03 Arima Madurai" panose="00000500000000000000" pitchFamily="2" charset="0"/>
                        </a:rPr>
                        <a:t>1 điểm </a:t>
                      </a:r>
                    </a:p>
                    <a:p>
                      <a:pPr algn="just">
                        <a:lnSpc>
                          <a:spcPct val="100000"/>
                        </a:lnSpc>
                        <a:spcAft>
                          <a:spcPts val="800"/>
                        </a:spcAft>
                      </a:pPr>
                      <a:r>
                        <a:rPr lang="en-US" sz="1600" dirty="0">
                          <a:effectLst/>
                          <a:latin typeface="#9Slide03 Arima Madurai" panose="00000500000000000000" pitchFamily="2" charset="0"/>
                          <a:cs typeface="#9Slide03 Arima Madurai" panose="00000500000000000000" pitchFamily="2" charset="0"/>
                        </a:rPr>
                        <a:t>Bài làm còn sơ sài, trình bày cẩu thả</a:t>
                      </a:r>
                    </a:p>
                    <a:p>
                      <a:pPr algn="just">
                        <a:lnSpc>
                          <a:spcPct val="100000"/>
                        </a:lnSpc>
                        <a:spcAft>
                          <a:spcPts val="800"/>
                        </a:spcAft>
                      </a:pPr>
                      <a:r>
                        <a:rPr lang="en-US" sz="1600" dirty="0">
                          <a:effectLst/>
                          <a:latin typeface="#9Slide03 Arima Madurai" panose="00000500000000000000" pitchFamily="2" charset="0"/>
                          <a:cs typeface="#9Slide03 Arima Madurai" panose="00000500000000000000" pitchFamily="2" charset="0"/>
                        </a:rPr>
                        <a:t>Sai lỗi chính tả </a:t>
                      </a:r>
                    </a:p>
                    <a:p>
                      <a:pPr algn="just">
                        <a:lnSpc>
                          <a:spcPct val="100000"/>
                        </a:lnSpc>
                        <a:spcAft>
                          <a:spcPts val="800"/>
                        </a:spcAft>
                      </a:pPr>
                      <a:r>
                        <a:rPr lang="en-US" sz="1600" dirty="0">
                          <a:effectLst/>
                          <a:latin typeface="#9Slide03 Arima Madurai" panose="00000500000000000000" pitchFamily="2" charset="0"/>
                          <a:cs typeface="#9Slide03 Arima Madurai" panose="00000500000000000000" pitchFamily="2" charset="0"/>
                        </a:rPr>
                        <a:t>Sai kết cấu đoạn</a:t>
                      </a:r>
                      <a:endParaRPr lang="en-US" sz="1600" dirty="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2 điểm</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Bài làm tương đối đẩy đủ, chỉn chu </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Trình bày cẩn thận </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Chuẩn kết câu đoạn</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Không có lỗi chính tả </a:t>
                      </a:r>
                      <a:endParaRPr lang="en-US" sz="160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3 điểm </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Bài làm tương đối đẩy đủ, chỉn chu </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Trình bày cẩn thận Chuẩn kết câu đoạn</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Không có lỗi chính tả</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Có sự sáng tạo</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 </a:t>
                      </a:r>
                      <a:endParaRPr lang="en-US" sz="160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extLst>
                  <a:ext uri="{0D108BD9-81ED-4DB2-BD59-A6C34878D82A}">
                    <a16:rowId xmlns:a16="http://schemas.microsoft.com/office/drawing/2014/main" val="3440855774"/>
                  </a:ext>
                </a:extLst>
              </a:tr>
              <a:tr h="1662141">
                <a:tc>
                  <a:txBody>
                    <a:bodyPr/>
                    <a:lstStyle/>
                    <a:p>
                      <a:pPr algn="ctr">
                        <a:lnSpc>
                          <a:spcPct val="100000"/>
                        </a:lnSpc>
                        <a:spcAft>
                          <a:spcPts val="800"/>
                        </a:spcAft>
                      </a:pPr>
                      <a:endParaRPr lang="en-US" sz="1600" b="1" dirty="0">
                        <a:effectLst/>
                        <a:latin typeface="#9Slide03 Arima Madurai" panose="00000500000000000000" pitchFamily="2" charset="0"/>
                        <a:cs typeface="#9Slide03 Arima Madurai" panose="00000500000000000000" pitchFamily="2" charset="0"/>
                      </a:endParaRPr>
                    </a:p>
                    <a:p>
                      <a:pPr algn="ctr">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Nội dung</a:t>
                      </a:r>
                    </a:p>
                    <a:p>
                      <a:pPr algn="ctr">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(7 điểm)</a:t>
                      </a:r>
                      <a:endParaRPr lang="en-US" sz="1600" b="1" dirty="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1 – 4 điểm</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Nội dung sơ sài mới dừng lại ở mức độ biết và nhận diện </a:t>
                      </a:r>
                      <a:endParaRPr lang="en-US" sz="160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5 – 6 điểm </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Nội dung đúng, đủ và trọng tâm </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Có ít nhất 1 – 2 ý mở rộng nâng cao </a:t>
                      </a:r>
                      <a:endParaRPr lang="en-US" sz="160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7 điểm</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Nội dung đúng, đủ và trọng tâm </a:t>
                      </a:r>
                    </a:p>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Có ít nhất 1 – 2 ý mở rộng nâng cao Có sự sáng tạo </a:t>
                      </a:r>
                      <a:endParaRPr lang="en-US" sz="160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extLst>
                  <a:ext uri="{0D108BD9-81ED-4DB2-BD59-A6C34878D82A}">
                    <a16:rowId xmlns:a16="http://schemas.microsoft.com/office/drawing/2014/main" val="1659968064"/>
                  </a:ext>
                </a:extLst>
              </a:tr>
              <a:tr h="179674">
                <a:tc>
                  <a:txBody>
                    <a:bodyPr/>
                    <a:lstStyle/>
                    <a:p>
                      <a:pPr algn="just">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Điểm </a:t>
                      </a:r>
                      <a:endParaRPr lang="en-US" sz="1600" b="1" dirty="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 </a:t>
                      </a:r>
                      <a:endParaRPr lang="en-US" sz="160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 </a:t>
                      </a:r>
                      <a:endParaRPr lang="en-US" sz="160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a:txBody>
                    <a:bodyPr/>
                    <a:lstStyle/>
                    <a:p>
                      <a:pPr algn="just">
                        <a:lnSpc>
                          <a:spcPct val="100000"/>
                        </a:lnSpc>
                        <a:spcAft>
                          <a:spcPts val="800"/>
                        </a:spcAft>
                      </a:pPr>
                      <a:r>
                        <a:rPr lang="en-US" sz="1600">
                          <a:effectLst/>
                          <a:latin typeface="#9Slide03 Arima Madurai" panose="00000500000000000000" pitchFamily="2" charset="0"/>
                          <a:cs typeface="#9Slide03 Arima Madurai" panose="00000500000000000000" pitchFamily="2" charset="0"/>
                        </a:rPr>
                        <a:t> </a:t>
                      </a:r>
                      <a:endParaRPr lang="en-US" sz="160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extLst>
                  <a:ext uri="{0D108BD9-81ED-4DB2-BD59-A6C34878D82A}">
                    <a16:rowId xmlns:a16="http://schemas.microsoft.com/office/drawing/2014/main" val="590643117"/>
                  </a:ext>
                </a:extLst>
              </a:tr>
              <a:tr h="179674">
                <a:tc>
                  <a:txBody>
                    <a:bodyPr/>
                    <a:lstStyle/>
                    <a:p>
                      <a:pPr algn="just">
                        <a:lnSpc>
                          <a:spcPct val="100000"/>
                        </a:lnSpc>
                        <a:spcAft>
                          <a:spcPts val="800"/>
                        </a:spcAft>
                      </a:pPr>
                      <a:r>
                        <a:rPr lang="en-US" sz="1600" b="1" dirty="0">
                          <a:effectLst/>
                          <a:latin typeface="#9Slide03 Arima Madurai" panose="00000500000000000000" pitchFamily="2" charset="0"/>
                          <a:cs typeface="#9Slide03 Arima Madurai" panose="00000500000000000000" pitchFamily="2" charset="0"/>
                        </a:rPr>
                        <a:t>TỔNG </a:t>
                      </a:r>
                      <a:endParaRPr lang="en-US" sz="1600" b="1" dirty="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gridSpan="3">
                  <a:txBody>
                    <a:bodyPr/>
                    <a:lstStyle/>
                    <a:p>
                      <a:pPr algn="just">
                        <a:lnSpc>
                          <a:spcPct val="100000"/>
                        </a:lnSpc>
                        <a:spcAft>
                          <a:spcPts val="800"/>
                        </a:spcAft>
                      </a:pPr>
                      <a:r>
                        <a:rPr lang="en-US" sz="1600" dirty="0">
                          <a:effectLst/>
                          <a:latin typeface="#9Slide03 Arima Madurai" panose="00000500000000000000" pitchFamily="2" charset="0"/>
                          <a:cs typeface="#9Slide03 Arima Madurai" panose="00000500000000000000" pitchFamily="2" charset="0"/>
                        </a:rPr>
                        <a:t> </a:t>
                      </a:r>
                      <a:endParaRPr lang="en-US" sz="1600" dirty="0">
                        <a:effectLst/>
                        <a:latin typeface="#9Slide03 Arima Madurai" panose="00000500000000000000" pitchFamily="2" charset="0"/>
                        <a:ea typeface="Tahoma" panose="020B0604030504040204" pitchFamily="34" charset="0"/>
                        <a:cs typeface="#9Slide03 Arima Madurai" panose="00000500000000000000" pitchFamily="2" charset="0"/>
                      </a:endParaRPr>
                    </a:p>
                  </a:txBody>
                  <a:tcPr marL="40760" marR="40760"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824547640"/>
                  </a:ext>
                </a:extLst>
              </a:tr>
            </a:tbl>
          </a:graphicData>
        </a:graphic>
      </p:graphicFrame>
    </p:spTree>
    <p:extLst>
      <p:ext uri="{BB962C8B-B14F-4D97-AF65-F5344CB8AC3E}">
        <p14:creationId xmlns:p14="http://schemas.microsoft.com/office/powerpoint/2010/main" val="33005342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ảnh 4" descr="Ảnh có chứa ngoài trời, bầu trời, thiên nhiên, mây&#10;&#10;Mô tả được tạo tự động">
            <a:extLst>
              <a:ext uri="{FF2B5EF4-FFF2-40B4-BE49-F238E27FC236}">
                <a16:creationId xmlns:a16="http://schemas.microsoft.com/office/drawing/2014/main" id="{764401E1-7943-7A11-4EEB-9A19807DFC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grpSp>
        <p:nvGrpSpPr>
          <p:cNvPr id="3" name="Nhóm 2">
            <a:extLst>
              <a:ext uri="{FF2B5EF4-FFF2-40B4-BE49-F238E27FC236}">
                <a16:creationId xmlns:a16="http://schemas.microsoft.com/office/drawing/2014/main" id="{7AAC55A3-C741-07A5-F2F6-CC37677DEA27}"/>
              </a:ext>
            </a:extLst>
          </p:cNvPr>
          <p:cNvGrpSpPr/>
          <p:nvPr/>
        </p:nvGrpSpPr>
        <p:grpSpPr>
          <a:xfrm>
            <a:off x="2764465" y="1765005"/>
            <a:ext cx="6368902" cy="2232837"/>
            <a:chOff x="2764465" y="1765005"/>
            <a:chExt cx="6368902" cy="2232837"/>
          </a:xfrm>
        </p:grpSpPr>
        <p:sp>
          <p:nvSpPr>
            <p:cNvPr id="2" name="Hình chữ nhật: Góc Tròn 1">
              <a:extLst>
                <a:ext uri="{FF2B5EF4-FFF2-40B4-BE49-F238E27FC236}">
                  <a16:creationId xmlns:a16="http://schemas.microsoft.com/office/drawing/2014/main" id="{9D35AA1C-B09B-85B1-3710-7138D08E40DE}"/>
                </a:ext>
              </a:extLst>
            </p:cNvPr>
            <p:cNvSpPr/>
            <p:nvPr/>
          </p:nvSpPr>
          <p:spPr>
            <a:xfrm>
              <a:off x="2764465" y="1765005"/>
              <a:ext cx="6368902" cy="2232837"/>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Hình chữ nhật 5">
              <a:extLst>
                <a:ext uri="{FF2B5EF4-FFF2-40B4-BE49-F238E27FC236}">
                  <a16:creationId xmlns:a16="http://schemas.microsoft.com/office/drawing/2014/main" id="{9D98C708-BE08-5D3E-A644-3439D032E62F}"/>
                </a:ext>
              </a:extLst>
            </p:cNvPr>
            <p:cNvSpPr/>
            <p:nvPr/>
          </p:nvSpPr>
          <p:spPr>
            <a:xfrm>
              <a:off x="3447417" y="2306579"/>
              <a:ext cx="5190845" cy="1323439"/>
            </a:xfrm>
            <a:prstGeom prst="rect">
              <a:avLst/>
            </a:prstGeom>
            <a:noFill/>
          </p:spPr>
          <p:txBody>
            <a:bodyPr wrap="none" lIns="91440" tIns="45720" rIns="91440" bIns="45720">
              <a:spAutoFit/>
            </a:bodyPr>
            <a:lstStyle/>
            <a:p>
              <a:pPr algn="ctr"/>
              <a:r>
                <a:rPr lang="en-US" sz="8000" b="1" cap="none" spc="0" dirty="0">
                  <a:ln w="0"/>
                  <a:solidFill>
                    <a:srgbClr val="C00000"/>
                  </a:solidFill>
                  <a:latin typeface="#9Slide05 Angelline" pitchFamily="2" charset="0"/>
                </a:rPr>
                <a:t>Vận dụng</a:t>
              </a:r>
              <a:endParaRPr lang="vi-VN" sz="8000" b="1" cap="none" spc="0" dirty="0">
                <a:ln w="0"/>
                <a:solidFill>
                  <a:srgbClr val="C00000"/>
                </a:solidFill>
                <a:latin typeface="#9Slide05 Angelline" pitchFamily="2" charset="0"/>
              </a:endParaRPr>
            </a:p>
          </p:txBody>
        </p:sp>
      </p:grpSp>
    </p:spTree>
    <p:extLst>
      <p:ext uri="{BB962C8B-B14F-4D97-AF65-F5344CB8AC3E}">
        <p14:creationId xmlns:p14="http://schemas.microsoft.com/office/powerpoint/2010/main" val="6714904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360"/>
                                          </p:val>
                                        </p:tav>
                                        <p:tav tm="100000">
                                          <p:val>
                                            <p:fltVal val="0"/>
                                          </p:val>
                                        </p:tav>
                                      </p:tavLst>
                                    </p:anim>
                                    <p:animEffect transition="in" filter="fade">
                                      <p:cBhvr>
                                        <p:cTn id="10"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11424" y="1489877"/>
            <a:ext cx="12276886"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0" y="2723589"/>
            <a:ext cx="12258901"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80580" y="209461"/>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latin typeface="#9Slide07 Stormtrooper" panose="020B0500000000000000" pitchFamily="34" charset="0"/>
                  <a:ea typeface="Times New Roman" panose="02020603050405020304" pitchFamily="18" charset="0"/>
                </a:rPr>
                <a:t>VI</a:t>
              </a:r>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 VẬN DỤNG</a:t>
              </a:r>
              <a:endParaRPr lang="en-US" sz="2400" dirty="0">
                <a:solidFill>
                  <a:schemeClr val="accent3">
                    <a:lumMod val="75000"/>
                  </a:schemeClr>
                </a:solidFill>
                <a:latin typeface="#9Slide07 Stormtrooper" panose="020B0500000000000000" pitchFamily="34" charset="0"/>
              </a:endParaRPr>
            </a:p>
          </p:txBody>
        </p:sp>
      </p:grpSp>
      <p:sp>
        <p:nvSpPr>
          <p:cNvPr id="7" name="Hộp Văn bản 6">
            <a:extLst>
              <a:ext uri="{FF2B5EF4-FFF2-40B4-BE49-F238E27FC236}">
                <a16:creationId xmlns:a16="http://schemas.microsoft.com/office/drawing/2014/main" id="{E4CD22B4-EE15-49D1-4075-DCF29E51CC80}"/>
              </a:ext>
            </a:extLst>
          </p:cNvPr>
          <p:cNvSpPr txBox="1"/>
          <p:nvPr/>
        </p:nvSpPr>
        <p:spPr>
          <a:xfrm>
            <a:off x="4260005" y="837198"/>
            <a:ext cx="3671990" cy="652679"/>
          </a:xfrm>
          <a:prstGeom prst="rect">
            <a:avLst/>
          </a:prstGeom>
          <a:noFill/>
        </p:spPr>
        <p:txBody>
          <a:bodyPr wrap="square">
            <a:spAutoFit/>
          </a:bodyPr>
          <a:lstStyle/>
          <a:p>
            <a:pPr algn="ctr">
              <a:lnSpc>
                <a:spcPct val="150000"/>
              </a:lnSpc>
              <a:spcAft>
                <a:spcPts val="800"/>
              </a:spcAft>
            </a:pPr>
            <a:r>
              <a:rPr lang="en-US" sz="2800" b="1" dirty="0">
                <a:solidFill>
                  <a:schemeClr val="accent3">
                    <a:lumMod val="50000"/>
                  </a:schemeClr>
                </a:solidFill>
                <a:latin typeface="#9Slide03 SFU Futura_01" panose="00000700000000000000" pitchFamily="2" charset="0"/>
              </a:rPr>
              <a:t>NỖI BUỒN THẾ HỆ</a:t>
            </a:r>
          </a:p>
        </p:txBody>
      </p:sp>
      <p:grpSp>
        <p:nvGrpSpPr>
          <p:cNvPr id="12" name="Nhóm 11">
            <a:extLst>
              <a:ext uri="{FF2B5EF4-FFF2-40B4-BE49-F238E27FC236}">
                <a16:creationId xmlns:a16="http://schemas.microsoft.com/office/drawing/2014/main" id="{F90B4C6E-2DF3-C690-CD7C-307730FCC981}"/>
              </a:ext>
            </a:extLst>
          </p:cNvPr>
          <p:cNvGrpSpPr/>
          <p:nvPr/>
        </p:nvGrpSpPr>
        <p:grpSpPr>
          <a:xfrm>
            <a:off x="1049080" y="1516340"/>
            <a:ext cx="10272554" cy="1454964"/>
            <a:chOff x="1049080" y="1516340"/>
            <a:chExt cx="10272554" cy="1454964"/>
          </a:xfrm>
        </p:grpSpPr>
        <p:sp>
          <p:nvSpPr>
            <p:cNvPr id="13" name="Hình chữ nhật: Góc Tròn 12">
              <a:extLst>
                <a:ext uri="{FF2B5EF4-FFF2-40B4-BE49-F238E27FC236}">
                  <a16:creationId xmlns:a16="http://schemas.microsoft.com/office/drawing/2014/main" id="{826CE7E4-45E7-1D8D-4244-03F741E3C961}"/>
                </a:ext>
              </a:extLst>
            </p:cNvPr>
            <p:cNvSpPr/>
            <p:nvPr/>
          </p:nvSpPr>
          <p:spPr>
            <a:xfrm>
              <a:off x="1049080" y="1537578"/>
              <a:ext cx="10263962" cy="1433726"/>
            </a:xfrm>
            <a:prstGeom prst="roundRect">
              <a:avLst/>
            </a:prstGeom>
            <a:solidFill>
              <a:schemeClr val="bg1">
                <a:alpha val="64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ộp Văn bản 17">
              <a:extLst>
                <a:ext uri="{FF2B5EF4-FFF2-40B4-BE49-F238E27FC236}">
                  <a16:creationId xmlns:a16="http://schemas.microsoft.com/office/drawing/2014/main" id="{827DE3D0-7D7A-49B0-000D-87A4CDE58B62}"/>
                </a:ext>
              </a:extLst>
            </p:cNvPr>
            <p:cNvSpPr txBox="1"/>
            <p:nvPr/>
          </p:nvSpPr>
          <p:spPr>
            <a:xfrm>
              <a:off x="1199438" y="1516340"/>
              <a:ext cx="10122196" cy="1320041"/>
            </a:xfrm>
            <a:prstGeom prst="rect">
              <a:avLst/>
            </a:prstGeom>
            <a:noFill/>
          </p:spPr>
          <p:txBody>
            <a:bodyPr wrap="square">
              <a:spAutoFit/>
            </a:bodyPr>
            <a:lstStyle/>
            <a:p>
              <a:pPr algn="just">
                <a:lnSpc>
                  <a:spcPct val="150000"/>
                </a:lnSpc>
                <a:spcAft>
                  <a:spcPts val="800"/>
                </a:spcAft>
              </a:pPr>
              <a:r>
                <a:rPr lang="en-US" sz="2800" dirty="0">
                  <a:solidFill>
                    <a:schemeClr val="accent2">
                      <a:lumMod val="75000"/>
                    </a:schemeClr>
                  </a:solidFill>
                  <a:latin typeface="#9Slide05 SVNFourth" panose="00000700000000000000" pitchFamily="2" charset="0"/>
                  <a:cs typeface="#9Slide03 Arima Madurai" panose="00000500000000000000" pitchFamily="2" charset="0"/>
                </a:rPr>
                <a:t>HS chia sẻ những nỗi buồn mà thế hệ trẻ ngày nay phải đối mặt và mối liên kết giữa cái chung và cái riêng       </a:t>
              </a:r>
            </a:p>
          </p:txBody>
        </p:sp>
      </p:grpSp>
      <p:sp>
        <p:nvSpPr>
          <p:cNvPr id="11" name="Hộp Văn bản 10">
            <a:extLst>
              <a:ext uri="{FF2B5EF4-FFF2-40B4-BE49-F238E27FC236}">
                <a16:creationId xmlns:a16="http://schemas.microsoft.com/office/drawing/2014/main" id="{73FCC255-132E-25A2-3253-A81C1F0B277B}"/>
              </a:ext>
            </a:extLst>
          </p:cNvPr>
          <p:cNvSpPr txBox="1"/>
          <p:nvPr/>
        </p:nvSpPr>
        <p:spPr>
          <a:xfrm>
            <a:off x="1323378" y="3247450"/>
            <a:ext cx="9964748" cy="1990288"/>
          </a:xfrm>
          <a:prstGeom prst="rect">
            <a:avLst/>
          </a:prstGeom>
          <a:noFill/>
        </p:spPr>
        <p:txBody>
          <a:bodyPr wrap="square">
            <a:spAutoFit/>
          </a:bodyPr>
          <a:lstStyle/>
          <a:p>
            <a:pPr marL="342900" indent="-342900" algn="just">
              <a:lnSpc>
                <a:spcPct val="150000"/>
              </a:lnSpc>
              <a:spcAft>
                <a:spcPts val="800"/>
              </a:spcAft>
              <a:buFont typeface="Wingdings" panose="05000000000000000000" pitchFamily="2" charset="2"/>
              <a:buChar char="q"/>
            </a:pPr>
            <a:r>
              <a:rPr lang="en-US" sz="2000" dirty="0">
                <a:latin typeface="#9Slide03 Arima Madurai" panose="00000500000000000000" pitchFamily="2" charset="0"/>
                <a:cs typeface="#9Slide03 Arima Madurai" panose="00000500000000000000" pitchFamily="2" charset="0"/>
              </a:rPr>
              <a:t>Nỗi buồn với cuộc đời: Năng lực, Sự so sánh, Áp lực đồng trang, Gia đình,… </a:t>
            </a:r>
          </a:p>
          <a:p>
            <a:pPr marL="342900" indent="-342900" algn="just">
              <a:lnSpc>
                <a:spcPct val="150000"/>
              </a:lnSpc>
              <a:spcAft>
                <a:spcPts val="800"/>
              </a:spcAft>
              <a:buFont typeface="Wingdings" panose="05000000000000000000" pitchFamily="2" charset="2"/>
              <a:buChar char="q"/>
            </a:pPr>
            <a:r>
              <a:rPr lang="en-US" sz="2000" dirty="0">
                <a:latin typeface="#9Slide03 Arima Madurai" panose="00000500000000000000" pitchFamily="2" charset="0"/>
                <a:cs typeface="#9Slide03 Arima Madurai" panose="00000500000000000000" pitchFamily="2" charset="0"/>
              </a:rPr>
              <a:t>Hiểu bản thân, gắn kết bản thân là một yếu tố quan trọng để cấu tạo nên một xã hội văn minh, tích cực </a:t>
            </a:r>
          </a:p>
          <a:p>
            <a:pPr marL="342900" indent="-342900">
              <a:buFont typeface="Wingdings" panose="05000000000000000000" pitchFamily="2" charset="2"/>
              <a:buChar char="q"/>
            </a:pPr>
            <a:r>
              <a:rPr lang="en-US" sz="2000" dirty="0">
                <a:latin typeface="#9Slide03 Arima Madurai" panose="00000500000000000000" pitchFamily="2" charset="0"/>
                <a:cs typeface="#9Slide03 Arima Madurai" panose="00000500000000000000" pitchFamily="2" charset="0"/>
              </a:rPr>
              <a:t>...</a:t>
            </a:r>
          </a:p>
        </p:txBody>
      </p:sp>
    </p:spTree>
    <p:extLst>
      <p:ext uri="{BB962C8B-B14F-4D97-AF65-F5344CB8AC3E}">
        <p14:creationId xmlns:p14="http://schemas.microsoft.com/office/powerpoint/2010/main" val="21734622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1000"/>
                                        <p:tgtEl>
                                          <p:spTgt spid="12"/>
                                        </p:tgtEl>
                                      </p:cBhvr>
                                    </p:animEffect>
                                    <p:anim calcmode="lin" valueType="num">
                                      <p:cBhvr>
                                        <p:cTn id="19" dur="1000" fill="hold"/>
                                        <p:tgtEl>
                                          <p:spTgt spid="12"/>
                                        </p:tgtEl>
                                        <p:attrNameLst>
                                          <p:attrName>ppt_x</p:attrName>
                                        </p:attrNameLst>
                                      </p:cBhvr>
                                      <p:tavLst>
                                        <p:tav tm="0">
                                          <p:val>
                                            <p:strVal val="#ppt_x"/>
                                          </p:val>
                                        </p:tav>
                                        <p:tav tm="100000">
                                          <p:val>
                                            <p:strVal val="#ppt_x"/>
                                          </p:val>
                                        </p:tav>
                                      </p:tavLst>
                                    </p:anim>
                                    <p:anim calcmode="lin" valueType="num">
                                      <p:cBhvr>
                                        <p:cTn id="2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randombar(horizontal)">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ảnh 4" descr="Ảnh có chứa ngoài trời, bầu trời, thiên nhiên, mây&#10;&#10;Mô tả được tạo tự động">
            <a:extLst>
              <a:ext uri="{FF2B5EF4-FFF2-40B4-BE49-F238E27FC236}">
                <a16:creationId xmlns:a16="http://schemas.microsoft.com/office/drawing/2014/main" id="{764401E1-7943-7A11-4EEB-9A19807DFC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grpSp>
        <p:nvGrpSpPr>
          <p:cNvPr id="3" name="Nhóm 2">
            <a:extLst>
              <a:ext uri="{FF2B5EF4-FFF2-40B4-BE49-F238E27FC236}">
                <a16:creationId xmlns:a16="http://schemas.microsoft.com/office/drawing/2014/main" id="{7AAC55A3-C741-07A5-F2F6-CC37677DEA27}"/>
              </a:ext>
            </a:extLst>
          </p:cNvPr>
          <p:cNvGrpSpPr/>
          <p:nvPr/>
        </p:nvGrpSpPr>
        <p:grpSpPr>
          <a:xfrm>
            <a:off x="2911549" y="1765005"/>
            <a:ext cx="6368902" cy="2599131"/>
            <a:chOff x="2764465" y="1765005"/>
            <a:chExt cx="6368902" cy="2599131"/>
          </a:xfrm>
        </p:grpSpPr>
        <p:sp>
          <p:nvSpPr>
            <p:cNvPr id="2" name="Hình chữ nhật: Góc Tròn 1">
              <a:extLst>
                <a:ext uri="{FF2B5EF4-FFF2-40B4-BE49-F238E27FC236}">
                  <a16:creationId xmlns:a16="http://schemas.microsoft.com/office/drawing/2014/main" id="{9D35AA1C-B09B-85B1-3710-7138D08E40DE}"/>
                </a:ext>
              </a:extLst>
            </p:cNvPr>
            <p:cNvSpPr/>
            <p:nvPr/>
          </p:nvSpPr>
          <p:spPr>
            <a:xfrm>
              <a:off x="2764465" y="1765005"/>
              <a:ext cx="6368902" cy="2599131"/>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Hình chữ nhật 5">
              <a:extLst>
                <a:ext uri="{FF2B5EF4-FFF2-40B4-BE49-F238E27FC236}">
                  <a16:creationId xmlns:a16="http://schemas.microsoft.com/office/drawing/2014/main" id="{9D98C708-BE08-5D3E-A644-3439D032E62F}"/>
                </a:ext>
              </a:extLst>
            </p:cNvPr>
            <p:cNvSpPr/>
            <p:nvPr/>
          </p:nvSpPr>
          <p:spPr>
            <a:xfrm>
              <a:off x="3040462" y="2141325"/>
              <a:ext cx="5824252" cy="2123658"/>
            </a:xfrm>
            <a:prstGeom prst="rect">
              <a:avLst/>
            </a:prstGeom>
            <a:noFill/>
          </p:spPr>
          <p:txBody>
            <a:bodyPr wrap="square" lIns="91440" tIns="45720" rIns="91440" bIns="45720">
              <a:spAutoFit/>
            </a:bodyPr>
            <a:lstStyle/>
            <a:p>
              <a:pPr algn="ctr"/>
              <a:r>
                <a:rPr lang="en-US" sz="6600" b="1" cap="none" spc="0" dirty="0">
                  <a:ln w="0"/>
                  <a:solidFill>
                    <a:srgbClr val="C00000"/>
                  </a:solidFill>
                  <a:latin typeface="#9Slide05 Angelline" pitchFamily="2" charset="0"/>
                </a:rPr>
                <a:t>Hình thành kiến thức mới</a:t>
              </a:r>
              <a:endParaRPr lang="vi-VN" sz="6600" b="1" cap="none" spc="0" dirty="0">
                <a:ln w="0"/>
                <a:solidFill>
                  <a:srgbClr val="C00000"/>
                </a:solidFill>
                <a:latin typeface="#9Slide05 Angelline" pitchFamily="2" charset="0"/>
              </a:endParaRPr>
            </a:p>
          </p:txBody>
        </p:sp>
      </p:grpSp>
    </p:spTree>
    <p:extLst>
      <p:ext uri="{BB962C8B-B14F-4D97-AF65-F5344CB8AC3E}">
        <p14:creationId xmlns:p14="http://schemas.microsoft.com/office/powerpoint/2010/main" val="37697339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360"/>
                                          </p:val>
                                        </p:tav>
                                        <p:tav tm="100000">
                                          <p:val>
                                            <p:fltVal val="0"/>
                                          </p:val>
                                        </p:tav>
                                      </p:tavLst>
                                    </p:anim>
                                    <p:animEffect transition="in" filter="fade">
                                      <p:cBhvr>
                                        <p:cTn id="10"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0" y="1489877"/>
            <a:ext cx="12210378"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22247" y="2656603"/>
            <a:ext cx="12217483"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3795822" cy="699208"/>
            <a:chOff x="-255180" y="361507"/>
            <a:chExt cx="3136603"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3136603"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6" y="483093"/>
              <a:ext cx="2655468" cy="461665"/>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 TÌM HIỂU CHUNG</a:t>
              </a:r>
              <a:endParaRPr lang="en-US" sz="2400" dirty="0">
                <a:solidFill>
                  <a:schemeClr val="accent3">
                    <a:lumMod val="75000"/>
                  </a:schemeClr>
                </a:solidFill>
                <a:latin typeface="#9Slide07 Stormtrooper" panose="020B0500000000000000" pitchFamily="34" charset="0"/>
              </a:endParaRPr>
            </a:p>
          </p:txBody>
        </p:sp>
      </p:grpSp>
      <p:sp>
        <p:nvSpPr>
          <p:cNvPr id="8" name="Hộp Văn bản 7">
            <a:extLst>
              <a:ext uri="{FF2B5EF4-FFF2-40B4-BE49-F238E27FC236}">
                <a16:creationId xmlns:a16="http://schemas.microsoft.com/office/drawing/2014/main" id="{6265E830-2D60-64BC-34B6-F9E7813FEE0C}"/>
              </a:ext>
            </a:extLst>
          </p:cNvPr>
          <p:cNvSpPr txBox="1"/>
          <p:nvPr/>
        </p:nvSpPr>
        <p:spPr>
          <a:xfrm>
            <a:off x="478465" y="1156232"/>
            <a:ext cx="152045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effectLst/>
                <a:latin typeface="#9Slide03 SFU Futura_01" panose="00000700000000000000" pitchFamily="2" charset="0"/>
                <a:ea typeface="Times New Roman" panose="02020603050405020304" pitchFamily="18" charset="0"/>
              </a:rPr>
              <a:t>1. Tác giả </a:t>
            </a:r>
            <a:endParaRPr lang="en-US" dirty="0">
              <a:solidFill>
                <a:schemeClr val="accent3">
                  <a:lumMod val="50000"/>
                </a:schemeClr>
              </a:solidFill>
              <a:effectLst/>
              <a:latin typeface="#9Slide03 SFU Futura_01" panose="00000700000000000000" pitchFamily="2" charset="0"/>
              <a:ea typeface="Calibri" panose="020F0502020204030204" pitchFamily="34" charset="0"/>
            </a:endParaRPr>
          </a:p>
        </p:txBody>
      </p:sp>
      <p:sp>
        <p:nvSpPr>
          <p:cNvPr id="11" name="Hộp Văn bản 10">
            <a:extLst>
              <a:ext uri="{FF2B5EF4-FFF2-40B4-BE49-F238E27FC236}">
                <a16:creationId xmlns:a16="http://schemas.microsoft.com/office/drawing/2014/main" id="{74A4F6AF-BB26-C682-1045-ACF1E14A176C}"/>
              </a:ext>
            </a:extLst>
          </p:cNvPr>
          <p:cNvSpPr txBox="1"/>
          <p:nvPr/>
        </p:nvSpPr>
        <p:spPr>
          <a:xfrm>
            <a:off x="1466672" y="2249678"/>
            <a:ext cx="5646510" cy="2902922"/>
          </a:xfrm>
          <a:prstGeom prst="roundRect">
            <a:avLst/>
          </a:prstGeom>
          <a:solidFill>
            <a:schemeClr val="accent4">
              <a:lumMod val="20000"/>
              <a:lumOff val="80000"/>
              <a:alpha val="65000"/>
            </a:schemeClr>
          </a:solidFill>
        </p:spPr>
        <p:txBody>
          <a:bodyPr wrap="square">
            <a:spAutoFit/>
          </a:bodyPr>
          <a:lstStyle/>
          <a:p>
            <a:pPr algn="just">
              <a:lnSpc>
                <a:spcPct val="150000"/>
              </a:lnSpc>
            </a:pPr>
            <a:r>
              <a:rPr lang="en-US" sz="2800" dirty="0">
                <a:effectLst/>
                <a:latin typeface="#9Slide03 Arima Madurai" panose="00000500000000000000" pitchFamily="2" charset="0"/>
                <a:ea typeface="Times New Roman" panose="02020603050405020304" pitchFamily="18" charset="0"/>
                <a:cs typeface="#9Slide03 Arima Madurai" panose="00000500000000000000" pitchFamily="2" charset="0"/>
              </a:rPr>
              <a:t>Theo em, trong phần giới thiệu về tác giả và xuất xứ của văn bản điều gì đáng lưu ý nhất? Em hãy chia bố cục của bài thơ </a:t>
            </a:r>
            <a:endParaRPr lang="en-US" sz="2800" dirty="0">
              <a:latin typeface="#9Slide03 Arima Madurai" panose="00000500000000000000" pitchFamily="2" charset="0"/>
              <a:cs typeface="#9Slide03 Arima Madurai" panose="00000500000000000000" pitchFamily="2" charset="0"/>
            </a:endParaRPr>
          </a:p>
        </p:txBody>
      </p:sp>
      <p:pic>
        <p:nvPicPr>
          <p:cNvPr id="9" name="Hình ảnh 8" descr="Ảnh có chứa phim hoạt hình, hình mẫu, hình vẽ, minh họa&#10;&#10;Mô tả được tạo tự động">
            <a:extLst>
              <a:ext uri="{FF2B5EF4-FFF2-40B4-BE49-F238E27FC236}">
                <a16:creationId xmlns:a16="http://schemas.microsoft.com/office/drawing/2014/main" id="{D381B709-B680-6CBB-AD1A-FC658A2388F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6911163" y="1396166"/>
            <a:ext cx="4609946" cy="4609946"/>
          </a:xfrm>
          <a:prstGeom prst="rect">
            <a:avLst/>
          </a:prstGeom>
        </p:spPr>
      </p:pic>
    </p:spTree>
    <p:extLst>
      <p:ext uri="{BB962C8B-B14F-4D97-AF65-F5344CB8AC3E}">
        <p14:creationId xmlns:p14="http://schemas.microsoft.com/office/powerpoint/2010/main" val="10546779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fltVal val="0"/>
                                          </p:val>
                                        </p:tav>
                                        <p:tav tm="100000">
                                          <p:val>
                                            <p:strVal val="#ppt_w"/>
                                          </p:val>
                                        </p:tav>
                                      </p:tavLst>
                                    </p:anim>
                                    <p:anim calcmode="lin" valueType="num">
                                      <p:cBhvr>
                                        <p:cTn id="27" dur="500" fill="hold"/>
                                        <p:tgtEl>
                                          <p:spTgt spid="9"/>
                                        </p:tgtEl>
                                        <p:attrNameLst>
                                          <p:attrName>ppt_h</p:attrName>
                                        </p:attrNameLst>
                                      </p:cBhvr>
                                      <p:tavLst>
                                        <p:tav tm="0">
                                          <p:val>
                                            <p:fltVal val="0"/>
                                          </p:val>
                                        </p:tav>
                                        <p:tav tm="100000">
                                          <p:val>
                                            <p:strVal val="#ppt_h"/>
                                          </p:val>
                                        </p:tav>
                                      </p:tavLst>
                                    </p:anim>
                                    <p:animEffect transition="in" filter="fade">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0" y="1489877"/>
            <a:ext cx="12210378"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16643" y="2550370"/>
            <a:ext cx="12217483"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3795822" cy="699208"/>
            <a:chOff x="-255180" y="361507"/>
            <a:chExt cx="3136603"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3136603"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6" y="483093"/>
              <a:ext cx="2655468" cy="461665"/>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 TÌM HIỂU CHUNG</a:t>
              </a:r>
              <a:endParaRPr lang="en-US" sz="2400" dirty="0">
                <a:solidFill>
                  <a:schemeClr val="accent3">
                    <a:lumMod val="75000"/>
                  </a:schemeClr>
                </a:solidFill>
                <a:latin typeface="#9Slide07 Stormtrooper" panose="020B0500000000000000" pitchFamily="34" charset="0"/>
              </a:endParaRPr>
            </a:p>
          </p:txBody>
        </p:sp>
      </p:grpSp>
      <p:sp>
        <p:nvSpPr>
          <p:cNvPr id="8" name="Hộp Văn bản 7">
            <a:extLst>
              <a:ext uri="{FF2B5EF4-FFF2-40B4-BE49-F238E27FC236}">
                <a16:creationId xmlns:a16="http://schemas.microsoft.com/office/drawing/2014/main" id="{6265E830-2D60-64BC-34B6-F9E7813FEE0C}"/>
              </a:ext>
            </a:extLst>
          </p:cNvPr>
          <p:cNvSpPr txBox="1"/>
          <p:nvPr/>
        </p:nvSpPr>
        <p:spPr>
          <a:xfrm>
            <a:off x="478465" y="1156232"/>
            <a:ext cx="152045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effectLst/>
                <a:latin typeface="#9Slide03 SFU Futura_01" panose="00000700000000000000" pitchFamily="2" charset="0"/>
                <a:ea typeface="Times New Roman" panose="02020603050405020304" pitchFamily="18" charset="0"/>
              </a:rPr>
              <a:t>1. Tác giả </a:t>
            </a:r>
            <a:endParaRPr lang="en-US" dirty="0">
              <a:solidFill>
                <a:schemeClr val="accent3">
                  <a:lumMod val="50000"/>
                </a:schemeClr>
              </a:solidFill>
              <a:effectLst/>
              <a:latin typeface="#9Slide03 SFU Futura_01" panose="00000700000000000000" pitchFamily="2" charset="0"/>
              <a:ea typeface="Calibri" panose="020F0502020204030204" pitchFamily="34" charset="0"/>
            </a:endParaRPr>
          </a:p>
        </p:txBody>
      </p:sp>
      <p:pic>
        <p:nvPicPr>
          <p:cNvPr id="2050" name="Picture 2" descr="Chân dung Nguyễn Quang Sáng, Huy Cận, Thế Lữ 'bo góc'... dưới góc nhìn của  Nhã Tự">
            <a:extLst>
              <a:ext uri="{FF2B5EF4-FFF2-40B4-BE49-F238E27FC236}">
                <a16:creationId xmlns:a16="http://schemas.microsoft.com/office/drawing/2014/main" id="{35F261FE-9CB6-02C8-CF8C-EEB193270B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3118" y="1941391"/>
            <a:ext cx="2715990" cy="417547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7" name="Nhóm 6">
            <a:extLst>
              <a:ext uri="{FF2B5EF4-FFF2-40B4-BE49-F238E27FC236}">
                <a16:creationId xmlns:a16="http://schemas.microsoft.com/office/drawing/2014/main" id="{F2F10B9E-CB7A-E319-5D95-2E3BA2080638}"/>
              </a:ext>
            </a:extLst>
          </p:cNvPr>
          <p:cNvGrpSpPr/>
          <p:nvPr/>
        </p:nvGrpSpPr>
        <p:grpSpPr>
          <a:xfrm>
            <a:off x="3616233" y="969207"/>
            <a:ext cx="8049643" cy="5302101"/>
            <a:chOff x="3616233" y="969207"/>
            <a:chExt cx="8049643" cy="5302101"/>
          </a:xfrm>
        </p:grpSpPr>
        <p:grpSp>
          <p:nvGrpSpPr>
            <p:cNvPr id="22" name="Nhóm 21">
              <a:extLst>
                <a:ext uri="{FF2B5EF4-FFF2-40B4-BE49-F238E27FC236}">
                  <a16:creationId xmlns:a16="http://schemas.microsoft.com/office/drawing/2014/main" id="{FF85368C-C444-35D8-3669-43460279E087}"/>
                </a:ext>
              </a:extLst>
            </p:cNvPr>
            <p:cNvGrpSpPr/>
            <p:nvPr/>
          </p:nvGrpSpPr>
          <p:grpSpPr>
            <a:xfrm>
              <a:off x="3616233" y="1373446"/>
              <a:ext cx="8049643" cy="4897862"/>
              <a:chOff x="3616233" y="1373446"/>
              <a:chExt cx="8049643" cy="4897862"/>
            </a:xfrm>
          </p:grpSpPr>
          <p:grpSp>
            <p:nvGrpSpPr>
              <p:cNvPr id="17" name="Nhóm 16">
                <a:extLst>
                  <a:ext uri="{FF2B5EF4-FFF2-40B4-BE49-F238E27FC236}">
                    <a16:creationId xmlns:a16="http://schemas.microsoft.com/office/drawing/2014/main" id="{D41B337B-B51E-2E5E-E99E-E5956513F589}"/>
                  </a:ext>
                </a:extLst>
              </p:cNvPr>
              <p:cNvGrpSpPr/>
              <p:nvPr/>
            </p:nvGrpSpPr>
            <p:grpSpPr>
              <a:xfrm>
                <a:off x="3616233" y="1373446"/>
                <a:ext cx="8049643" cy="4897862"/>
                <a:chOff x="2186268" y="646086"/>
                <a:chExt cx="8049643" cy="4487364"/>
              </a:xfrm>
            </p:grpSpPr>
            <p:sp>
              <p:nvSpPr>
                <p:cNvPr id="12" name="Hình chữ nhật: Góc Tròn 11">
                  <a:extLst>
                    <a:ext uri="{FF2B5EF4-FFF2-40B4-BE49-F238E27FC236}">
                      <a16:creationId xmlns:a16="http://schemas.microsoft.com/office/drawing/2014/main" id="{592392AE-73D7-D6FF-978B-A708F90F9518}"/>
                    </a:ext>
                  </a:extLst>
                </p:cNvPr>
                <p:cNvSpPr/>
                <p:nvPr/>
              </p:nvSpPr>
              <p:spPr>
                <a:xfrm>
                  <a:off x="2186268" y="670512"/>
                  <a:ext cx="8048308" cy="4443591"/>
                </a:xfrm>
                <a:prstGeom prst="roundRect">
                  <a:avLst>
                    <a:gd name="adj" fmla="val 7814"/>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Ngoặc ôm Phải 8">
                  <a:extLst>
                    <a:ext uri="{FF2B5EF4-FFF2-40B4-BE49-F238E27FC236}">
                      <a16:creationId xmlns:a16="http://schemas.microsoft.com/office/drawing/2014/main" id="{12557851-0454-A0BA-10A8-176C4D605C23}"/>
                    </a:ext>
                  </a:extLst>
                </p:cNvPr>
                <p:cNvSpPr/>
                <p:nvPr/>
              </p:nvSpPr>
              <p:spPr>
                <a:xfrm flipH="1">
                  <a:off x="2193070" y="648626"/>
                  <a:ext cx="1831467" cy="4484824"/>
                </a:xfrm>
                <a:custGeom>
                  <a:avLst/>
                  <a:gdLst>
                    <a:gd name="connsiteX0" fmla="*/ 0 w 1831467"/>
                    <a:gd name="connsiteY0" fmla="*/ 0 h 4484824"/>
                    <a:gd name="connsiteX1" fmla="*/ 1831467 w 1831467"/>
                    <a:gd name="connsiteY1" fmla="*/ 76482 h 4484824"/>
                    <a:gd name="connsiteX2" fmla="*/ 1831467 w 1831467"/>
                    <a:gd name="connsiteY2" fmla="*/ 531327 h 4484824"/>
                    <a:gd name="connsiteX3" fmla="*/ 1831467 w 1831467"/>
                    <a:gd name="connsiteY3" fmla="*/ 1029491 h 4484824"/>
                    <a:gd name="connsiteX4" fmla="*/ 1831467 w 1831467"/>
                    <a:gd name="connsiteY4" fmla="*/ 1441018 h 4484824"/>
                    <a:gd name="connsiteX5" fmla="*/ 1831467 w 1831467"/>
                    <a:gd name="connsiteY5" fmla="*/ 2025819 h 4484824"/>
                    <a:gd name="connsiteX6" fmla="*/ 1831467 w 1831467"/>
                    <a:gd name="connsiteY6" fmla="*/ 2610620 h 4484824"/>
                    <a:gd name="connsiteX7" fmla="*/ 1831467 w 1831467"/>
                    <a:gd name="connsiteY7" fmla="*/ 3108784 h 4484824"/>
                    <a:gd name="connsiteX8" fmla="*/ 1831467 w 1831467"/>
                    <a:gd name="connsiteY8" fmla="*/ 3650267 h 4484824"/>
                    <a:gd name="connsiteX9" fmla="*/ 1831467 w 1831467"/>
                    <a:gd name="connsiteY9" fmla="*/ 4408342 h 4484824"/>
                    <a:gd name="connsiteX10" fmla="*/ 0 w 1831467"/>
                    <a:gd name="connsiteY10" fmla="*/ 4484824 h 4484824"/>
                    <a:gd name="connsiteX11" fmla="*/ 0 w 1831467"/>
                    <a:gd name="connsiteY11" fmla="*/ 3879373 h 4484824"/>
                    <a:gd name="connsiteX12" fmla="*/ 0 w 1831467"/>
                    <a:gd name="connsiteY12" fmla="*/ 3363618 h 4484824"/>
                    <a:gd name="connsiteX13" fmla="*/ 0 w 1831467"/>
                    <a:gd name="connsiteY13" fmla="*/ 2803015 h 4484824"/>
                    <a:gd name="connsiteX14" fmla="*/ 0 w 1831467"/>
                    <a:gd name="connsiteY14" fmla="*/ 2197564 h 4484824"/>
                    <a:gd name="connsiteX15" fmla="*/ 0 w 1831467"/>
                    <a:gd name="connsiteY15" fmla="*/ 1592113 h 4484824"/>
                    <a:gd name="connsiteX16" fmla="*/ 0 w 1831467"/>
                    <a:gd name="connsiteY16" fmla="*/ 941813 h 4484824"/>
                    <a:gd name="connsiteX17" fmla="*/ 0 w 1831467"/>
                    <a:gd name="connsiteY17" fmla="*/ 0 h 4484824"/>
                    <a:gd name="connsiteX0" fmla="*/ 0 w 1831467"/>
                    <a:gd name="connsiteY0" fmla="*/ 0 h 4484824"/>
                    <a:gd name="connsiteX1" fmla="*/ 1831467 w 1831467"/>
                    <a:gd name="connsiteY1" fmla="*/ 76482 h 4484824"/>
                    <a:gd name="connsiteX2" fmla="*/ 1831467 w 1831467"/>
                    <a:gd name="connsiteY2" fmla="*/ 574646 h 4484824"/>
                    <a:gd name="connsiteX3" fmla="*/ 1831467 w 1831467"/>
                    <a:gd name="connsiteY3" fmla="*/ 1116128 h 4484824"/>
                    <a:gd name="connsiteX4" fmla="*/ 1831467 w 1831467"/>
                    <a:gd name="connsiteY4" fmla="*/ 1657611 h 4484824"/>
                    <a:gd name="connsiteX5" fmla="*/ 1831467 w 1831467"/>
                    <a:gd name="connsiteY5" fmla="*/ 2199093 h 4484824"/>
                    <a:gd name="connsiteX6" fmla="*/ 1831467 w 1831467"/>
                    <a:gd name="connsiteY6" fmla="*/ 2610620 h 4484824"/>
                    <a:gd name="connsiteX7" fmla="*/ 1831467 w 1831467"/>
                    <a:gd name="connsiteY7" fmla="*/ 3022147 h 4484824"/>
                    <a:gd name="connsiteX8" fmla="*/ 1831467 w 1831467"/>
                    <a:gd name="connsiteY8" fmla="*/ 3650267 h 4484824"/>
                    <a:gd name="connsiteX9" fmla="*/ 1831467 w 1831467"/>
                    <a:gd name="connsiteY9" fmla="*/ 4408342 h 4484824"/>
                    <a:gd name="connsiteX10" fmla="*/ 0 w 1831467"/>
                    <a:gd name="connsiteY10" fmla="*/ 4484824 h 448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1467" h="4484824" stroke="0" extrusionOk="0">
                      <a:moveTo>
                        <a:pt x="0" y="0"/>
                      </a:moveTo>
                      <a:cubicBezTo>
                        <a:pt x="1001142" y="-4342"/>
                        <a:pt x="1826661" y="28580"/>
                        <a:pt x="1831467" y="76482"/>
                      </a:cubicBezTo>
                      <a:cubicBezTo>
                        <a:pt x="1869613" y="191513"/>
                        <a:pt x="1793815" y="373618"/>
                        <a:pt x="1831467" y="531327"/>
                      </a:cubicBezTo>
                      <a:cubicBezTo>
                        <a:pt x="1869119" y="689036"/>
                        <a:pt x="1776944" y="808188"/>
                        <a:pt x="1831467" y="1029491"/>
                      </a:cubicBezTo>
                      <a:cubicBezTo>
                        <a:pt x="1885990" y="1250794"/>
                        <a:pt x="1803718" y="1267990"/>
                        <a:pt x="1831467" y="1441018"/>
                      </a:cubicBezTo>
                      <a:cubicBezTo>
                        <a:pt x="1859216" y="1614046"/>
                        <a:pt x="1774564" y="1871988"/>
                        <a:pt x="1831467" y="2025819"/>
                      </a:cubicBezTo>
                      <a:cubicBezTo>
                        <a:pt x="1888370" y="2179650"/>
                        <a:pt x="1818114" y="2340201"/>
                        <a:pt x="1831467" y="2610620"/>
                      </a:cubicBezTo>
                      <a:cubicBezTo>
                        <a:pt x="1844820" y="2881039"/>
                        <a:pt x="1785303" y="2867896"/>
                        <a:pt x="1831467" y="3108784"/>
                      </a:cubicBezTo>
                      <a:cubicBezTo>
                        <a:pt x="1877631" y="3349672"/>
                        <a:pt x="1804510" y="3415471"/>
                        <a:pt x="1831467" y="3650267"/>
                      </a:cubicBezTo>
                      <a:cubicBezTo>
                        <a:pt x="1858424" y="3885063"/>
                        <a:pt x="1749174" y="4103550"/>
                        <a:pt x="1831467" y="4408342"/>
                      </a:cubicBezTo>
                      <a:cubicBezTo>
                        <a:pt x="1903852" y="4439320"/>
                        <a:pt x="1015307" y="4399878"/>
                        <a:pt x="0" y="4484824"/>
                      </a:cubicBezTo>
                      <a:cubicBezTo>
                        <a:pt x="-1774" y="4347049"/>
                        <a:pt x="39744" y="4126636"/>
                        <a:pt x="0" y="3879373"/>
                      </a:cubicBezTo>
                      <a:cubicBezTo>
                        <a:pt x="-39744" y="3632110"/>
                        <a:pt x="42581" y="3558184"/>
                        <a:pt x="0" y="3363618"/>
                      </a:cubicBezTo>
                      <a:cubicBezTo>
                        <a:pt x="-42581" y="3169053"/>
                        <a:pt x="43109" y="3068965"/>
                        <a:pt x="0" y="2803015"/>
                      </a:cubicBezTo>
                      <a:cubicBezTo>
                        <a:pt x="-43109" y="2537065"/>
                        <a:pt x="67924" y="2455531"/>
                        <a:pt x="0" y="2197564"/>
                      </a:cubicBezTo>
                      <a:cubicBezTo>
                        <a:pt x="-67924" y="1939597"/>
                        <a:pt x="519" y="1790560"/>
                        <a:pt x="0" y="1592113"/>
                      </a:cubicBezTo>
                      <a:cubicBezTo>
                        <a:pt x="-519" y="1393666"/>
                        <a:pt x="70548" y="1254284"/>
                        <a:pt x="0" y="941813"/>
                      </a:cubicBezTo>
                      <a:cubicBezTo>
                        <a:pt x="-70548" y="629342"/>
                        <a:pt x="38931" y="434680"/>
                        <a:pt x="0" y="0"/>
                      </a:cubicBezTo>
                      <a:close/>
                    </a:path>
                    <a:path w="1831467" h="4484824" fill="none" extrusionOk="0">
                      <a:moveTo>
                        <a:pt x="0" y="0"/>
                      </a:moveTo>
                      <a:cubicBezTo>
                        <a:pt x="1014151" y="-4553"/>
                        <a:pt x="1832761" y="31172"/>
                        <a:pt x="1831467" y="76482"/>
                      </a:cubicBezTo>
                      <a:cubicBezTo>
                        <a:pt x="1882662" y="200166"/>
                        <a:pt x="1816948" y="378545"/>
                        <a:pt x="1831467" y="574646"/>
                      </a:cubicBezTo>
                      <a:cubicBezTo>
                        <a:pt x="1845986" y="770747"/>
                        <a:pt x="1831208" y="978029"/>
                        <a:pt x="1831467" y="1116128"/>
                      </a:cubicBezTo>
                      <a:cubicBezTo>
                        <a:pt x="1831726" y="1254227"/>
                        <a:pt x="1785903" y="1416618"/>
                        <a:pt x="1831467" y="1657611"/>
                      </a:cubicBezTo>
                      <a:cubicBezTo>
                        <a:pt x="1877031" y="1898604"/>
                        <a:pt x="1780905" y="2006979"/>
                        <a:pt x="1831467" y="2199093"/>
                      </a:cubicBezTo>
                      <a:cubicBezTo>
                        <a:pt x="1882029" y="2391207"/>
                        <a:pt x="1793938" y="2478871"/>
                        <a:pt x="1831467" y="2610620"/>
                      </a:cubicBezTo>
                      <a:cubicBezTo>
                        <a:pt x="1868996" y="2742369"/>
                        <a:pt x="1808357" y="2845976"/>
                        <a:pt x="1831467" y="3022147"/>
                      </a:cubicBezTo>
                      <a:cubicBezTo>
                        <a:pt x="1854577" y="3198318"/>
                        <a:pt x="1757412" y="3436727"/>
                        <a:pt x="1831467" y="3650267"/>
                      </a:cubicBezTo>
                      <a:cubicBezTo>
                        <a:pt x="1905522" y="3863807"/>
                        <a:pt x="1822921" y="4109221"/>
                        <a:pt x="1831467" y="4408342"/>
                      </a:cubicBezTo>
                      <a:cubicBezTo>
                        <a:pt x="1854615" y="4372108"/>
                        <a:pt x="946506" y="4536621"/>
                        <a:pt x="0" y="4484824"/>
                      </a:cubicBezTo>
                    </a:path>
                    <a:path w="1831467" h="4484824" fill="none" stroke="0" extrusionOk="0">
                      <a:moveTo>
                        <a:pt x="0" y="0"/>
                      </a:moveTo>
                      <a:cubicBezTo>
                        <a:pt x="1012072" y="-5355"/>
                        <a:pt x="1839320" y="38894"/>
                        <a:pt x="1831467" y="76482"/>
                      </a:cubicBezTo>
                      <a:cubicBezTo>
                        <a:pt x="1890041" y="297557"/>
                        <a:pt x="1831213" y="463033"/>
                        <a:pt x="1831467" y="574646"/>
                      </a:cubicBezTo>
                      <a:cubicBezTo>
                        <a:pt x="1831721" y="686259"/>
                        <a:pt x="1813033" y="942623"/>
                        <a:pt x="1831467" y="1202766"/>
                      </a:cubicBezTo>
                      <a:cubicBezTo>
                        <a:pt x="1849901" y="1462909"/>
                        <a:pt x="1777239" y="1451723"/>
                        <a:pt x="1831467" y="1657611"/>
                      </a:cubicBezTo>
                      <a:cubicBezTo>
                        <a:pt x="1885695" y="1863500"/>
                        <a:pt x="1767924" y="2020654"/>
                        <a:pt x="1831467" y="2199093"/>
                      </a:cubicBezTo>
                      <a:cubicBezTo>
                        <a:pt x="1895010" y="2377532"/>
                        <a:pt x="1797120" y="2513270"/>
                        <a:pt x="1831467" y="2653939"/>
                      </a:cubicBezTo>
                      <a:cubicBezTo>
                        <a:pt x="1865814" y="2794608"/>
                        <a:pt x="1791291" y="3040650"/>
                        <a:pt x="1831467" y="3282058"/>
                      </a:cubicBezTo>
                      <a:cubicBezTo>
                        <a:pt x="1871643" y="3523466"/>
                        <a:pt x="1810391" y="3721136"/>
                        <a:pt x="1831467" y="3866860"/>
                      </a:cubicBezTo>
                      <a:cubicBezTo>
                        <a:pt x="1852543" y="4012584"/>
                        <a:pt x="1818644" y="4161845"/>
                        <a:pt x="1831467" y="4408342"/>
                      </a:cubicBezTo>
                      <a:cubicBezTo>
                        <a:pt x="1819485" y="4523054"/>
                        <a:pt x="1002745" y="4453296"/>
                        <a:pt x="0" y="4484824"/>
                      </a:cubicBezTo>
                    </a:path>
                  </a:pathLst>
                </a:custGeom>
                <a:ln w="76200">
                  <a:solidFill>
                    <a:schemeClr val="accent2">
                      <a:lumMod val="75000"/>
                    </a:schemeClr>
                  </a:solidFill>
                  <a:extLst>
                    <a:ext uri="{C807C97D-BFC1-408E-A445-0C87EB9F89A2}">
                      <ask:lineSketchStyleProps xmlns:ask="http://schemas.microsoft.com/office/drawing/2018/sketchyshapes" sd="436059153">
                        <a:prstGeom prst="rightBracket">
                          <a:avLst>
                            <a:gd name="adj" fmla="val 4176"/>
                          </a:avLst>
                        </a:prstGeom>
                        <ask:type>
                          <ask:lineSketchScribble/>
                        </ask:type>
                      </ask:lineSketchStyleProps>
                    </a:ext>
                  </a:extLs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 name="Ngoặc ôm Phải 12">
                  <a:extLst>
                    <a:ext uri="{FF2B5EF4-FFF2-40B4-BE49-F238E27FC236}">
                      <a16:creationId xmlns:a16="http://schemas.microsoft.com/office/drawing/2014/main" id="{AB6335C0-3638-7A39-5741-3F6982CBB7C6}"/>
                    </a:ext>
                  </a:extLst>
                </p:cNvPr>
                <p:cNvSpPr/>
                <p:nvPr/>
              </p:nvSpPr>
              <p:spPr>
                <a:xfrm>
                  <a:off x="8171235" y="646086"/>
                  <a:ext cx="2064676" cy="4487363"/>
                </a:xfrm>
                <a:custGeom>
                  <a:avLst/>
                  <a:gdLst>
                    <a:gd name="connsiteX0" fmla="*/ 0 w 2064676"/>
                    <a:gd name="connsiteY0" fmla="*/ 0 h 4487363"/>
                    <a:gd name="connsiteX1" fmla="*/ 2064676 w 2064676"/>
                    <a:gd name="connsiteY1" fmla="*/ 86221 h 4487363"/>
                    <a:gd name="connsiteX2" fmla="*/ 2064676 w 2064676"/>
                    <a:gd name="connsiteY2" fmla="*/ 539288 h 4487363"/>
                    <a:gd name="connsiteX3" fmla="*/ 2064676 w 2064676"/>
                    <a:gd name="connsiteY3" fmla="*/ 1035504 h 4487363"/>
                    <a:gd name="connsiteX4" fmla="*/ 2064676 w 2064676"/>
                    <a:gd name="connsiteY4" fmla="*/ 1445421 h 4487363"/>
                    <a:gd name="connsiteX5" fmla="*/ 2064676 w 2064676"/>
                    <a:gd name="connsiteY5" fmla="*/ 2027935 h 4487363"/>
                    <a:gd name="connsiteX6" fmla="*/ 2064676 w 2064676"/>
                    <a:gd name="connsiteY6" fmla="*/ 2610450 h 4487363"/>
                    <a:gd name="connsiteX7" fmla="*/ 2064676 w 2064676"/>
                    <a:gd name="connsiteY7" fmla="*/ 3106666 h 4487363"/>
                    <a:gd name="connsiteX8" fmla="*/ 2064676 w 2064676"/>
                    <a:gd name="connsiteY8" fmla="*/ 3646031 h 4487363"/>
                    <a:gd name="connsiteX9" fmla="*/ 2064676 w 2064676"/>
                    <a:gd name="connsiteY9" fmla="*/ 4401142 h 4487363"/>
                    <a:gd name="connsiteX10" fmla="*/ 0 w 2064676"/>
                    <a:gd name="connsiteY10" fmla="*/ 4487363 h 4487363"/>
                    <a:gd name="connsiteX11" fmla="*/ 0 w 2064676"/>
                    <a:gd name="connsiteY11" fmla="*/ 3881569 h 4487363"/>
                    <a:gd name="connsiteX12" fmla="*/ 0 w 2064676"/>
                    <a:gd name="connsiteY12" fmla="*/ 3365522 h 4487363"/>
                    <a:gd name="connsiteX13" fmla="*/ 0 w 2064676"/>
                    <a:gd name="connsiteY13" fmla="*/ 2804602 h 4487363"/>
                    <a:gd name="connsiteX14" fmla="*/ 0 w 2064676"/>
                    <a:gd name="connsiteY14" fmla="*/ 2198808 h 4487363"/>
                    <a:gd name="connsiteX15" fmla="*/ 0 w 2064676"/>
                    <a:gd name="connsiteY15" fmla="*/ 1593014 h 4487363"/>
                    <a:gd name="connsiteX16" fmla="*/ 0 w 2064676"/>
                    <a:gd name="connsiteY16" fmla="*/ 942346 h 4487363"/>
                    <a:gd name="connsiteX17" fmla="*/ 0 w 2064676"/>
                    <a:gd name="connsiteY17" fmla="*/ 0 h 4487363"/>
                    <a:gd name="connsiteX0" fmla="*/ 0 w 2064676"/>
                    <a:gd name="connsiteY0" fmla="*/ 0 h 4487363"/>
                    <a:gd name="connsiteX1" fmla="*/ 2064676 w 2064676"/>
                    <a:gd name="connsiteY1" fmla="*/ 86221 h 4487363"/>
                    <a:gd name="connsiteX2" fmla="*/ 2064676 w 2064676"/>
                    <a:gd name="connsiteY2" fmla="*/ 582437 h 4487363"/>
                    <a:gd name="connsiteX3" fmla="*/ 2064676 w 2064676"/>
                    <a:gd name="connsiteY3" fmla="*/ 1121802 h 4487363"/>
                    <a:gd name="connsiteX4" fmla="*/ 2064676 w 2064676"/>
                    <a:gd name="connsiteY4" fmla="*/ 1661167 h 4487363"/>
                    <a:gd name="connsiteX5" fmla="*/ 2064676 w 2064676"/>
                    <a:gd name="connsiteY5" fmla="*/ 2200532 h 4487363"/>
                    <a:gd name="connsiteX6" fmla="*/ 2064676 w 2064676"/>
                    <a:gd name="connsiteY6" fmla="*/ 2610450 h 4487363"/>
                    <a:gd name="connsiteX7" fmla="*/ 2064676 w 2064676"/>
                    <a:gd name="connsiteY7" fmla="*/ 3020367 h 4487363"/>
                    <a:gd name="connsiteX8" fmla="*/ 2064676 w 2064676"/>
                    <a:gd name="connsiteY8" fmla="*/ 3646031 h 4487363"/>
                    <a:gd name="connsiteX9" fmla="*/ 2064676 w 2064676"/>
                    <a:gd name="connsiteY9" fmla="*/ 4401142 h 4487363"/>
                    <a:gd name="connsiteX10" fmla="*/ 0 w 2064676"/>
                    <a:gd name="connsiteY10" fmla="*/ 4487363 h 448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4676" h="4487363" stroke="0" extrusionOk="0">
                      <a:moveTo>
                        <a:pt x="0" y="0"/>
                      </a:moveTo>
                      <a:cubicBezTo>
                        <a:pt x="1134891" y="-2265"/>
                        <a:pt x="2060812" y="34049"/>
                        <a:pt x="2064676" y="86221"/>
                      </a:cubicBezTo>
                      <a:cubicBezTo>
                        <a:pt x="2090241" y="296213"/>
                        <a:pt x="2034695" y="399400"/>
                        <a:pt x="2064676" y="539288"/>
                      </a:cubicBezTo>
                      <a:cubicBezTo>
                        <a:pt x="2094657" y="679176"/>
                        <a:pt x="2050291" y="898130"/>
                        <a:pt x="2064676" y="1035504"/>
                      </a:cubicBezTo>
                      <a:cubicBezTo>
                        <a:pt x="2079061" y="1172878"/>
                        <a:pt x="2056818" y="1268344"/>
                        <a:pt x="2064676" y="1445421"/>
                      </a:cubicBezTo>
                      <a:cubicBezTo>
                        <a:pt x="2072534" y="1622498"/>
                        <a:pt x="2016945" y="1857764"/>
                        <a:pt x="2064676" y="2027935"/>
                      </a:cubicBezTo>
                      <a:cubicBezTo>
                        <a:pt x="2112407" y="2198106"/>
                        <a:pt x="1998620" y="2403351"/>
                        <a:pt x="2064676" y="2610450"/>
                      </a:cubicBezTo>
                      <a:cubicBezTo>
                        <a:pt x="2130732" y="2817550"/>
                        <a:pt x="2033847" y="2976479"/>
                        <a:pt x="2064676" y="3106666"/>
                      </a:cubicBezTo>
                      <a:cubicBezTo>
                        <a:pt x="2095505" y="3236853"/>
                        <a:pt x="2025086" y="3489384"/>
                        <a:pt x="2064676" y="3646031"/>
                      </a:cubicBezTo>
                      <a:cubicBezTo>
                        <a:pt x="2104266" y="3802678"/>
                        <a:pt x="1986039" y="4124804"/>
                        <a:pt x="2064676" y="4401142"/>
                      </a:cubicBezTo>
                      <a:cubicBezTo>
                        <a:pt x="2287329" y="4414120"/>
                        <a:pt x="1145444" y="4372614"/>
                        <a:pt x="0" y="4487363"/>
                      </a:cubicBezTo>
                      <a:cubicBezTo>
                        <a:pt x="-69828" y="4248156"/>
                        <a:pt x="8153" y="4036372"/>
                        <a:pt x="0" y="3881569"/>
                      </a:cubicBezTo>
                      <a:cubicBezTo>
                        <a:pt x="-8153" y="3726766"/>
                        <a:pt x="13377" y="3488658"/>
                        <a:pt x="0" y="3365522"/>
                      </a:cubicBezTo>
                      <a:cubicBezTo>
                        <a:pt x="-13377" y="3242386"/>
                        <a:pt x="21180" y="3046249"/>
                        <a:pt x="0" y="2804602"/>
                      </a:cubicBezTo>
                      <a:cubicBezTo>
                        <a:pt x="-21180" y="2562955"/>
                        <a:pt x="47906" y="2372132"/>
                        <a:pt x="0" y="2198808"/>
                      </a:cubicBezTo>
                      <a:cubicBezTo>
                        <a:pt x="-47906" y="2025484"/>
                        <a:pt x="8810" y="1768100"/>
                        <a:pt x="0" y="1593014"/>
                      </a:cubicBezTo>
                      <a:cubicBezTo>
                        <a:pt x="-8810" y="1417928"/>
                        <a:pt x="31535" y="1120089"/>
                        <a:pt x="0" y="942346"/>
                      </a:cubicBezTo>
                      <a:cubicBezTo>
                        <a:pt x="-31535" y="764603"/>
                        <a:pt x="113066" y="273118"/>
                        <a:pt x="0" y="0"/>
                      </a:cubicBezTo>
                      <a:close/>
                    </a:path>
                    <a:path w="2064676" h="4487363" fill="none" extrusionOk="0">
                      <a:moveTo>
                        <a:pt x="0" y="0"/>
                      </a:moveTo>
                      <a:cubicBezTo>
                        <a:pt x="1140954" y="-1139"/>
                        <a:pt x="2066524" y="34218"/>
                        <a:pt x="2064676" y="86221"/>
                      </a:cubicBezTo>
                      <a:cubicBezTo>
                        <a:pt x="2082490" y="300240"/>
                        <a:pt x="2052948" y="413377"/>
                        <a:pt x="2064676" y="582437"/>
                      </a:cubicBezTo>
                      <a:cubicBezTo>
                        <a:pt x="2076404" y="751497"/>
                        <a:pt x="2034106" y="952287"/>
                        <a:pt x="2064676" y="1121802"/>
                      </a:cubicBezTo>
                      <a:cubicBezTo>
                        <a:pt x="2095246" y="1291318"/>
                        <a:pt x="2014233" y="1519471"/>
                        <a:pt x="2064676" y="1661167"/>
                      </a:cubicBezTo>
                      <a:cubicBezTo>
                        <a:pt x="2115119" y="1802864"/>
                        <a:pt x="2017790" y="2040286"/>
                        <a:pt x="2064676" y="2200532"/>
                      </a:cubicBezTo>
                      <a:cubicBezTo>
                        <a:pt x="2111562" y="2360778"/>
                        <a:pt x="2026358" y="2472812"/>
                        <a:pt x="2064676" y="2610450"/>
                      </a:cubicBezTo>
                      <a:cubicBezTo>
                        <a:pt x="2102994" y="2748088"/>
                        <a:pt x="2057635" y="2916251"/>
                        <a:pt x="2064676" y="3020367"/>
                      </a:cubicBezTo>
                      <a:cubicBezTo>
                        <a:pt x="2071717" y="3124483"/>
                        <a:pt x="2061182" y="3506283"/>
                        <a:pt x="2064676" y="3646031"/>
                      </a:cubicBezTo>
                      <a:cubicBezTo>
                        <a:pt x="2068170" y="3785779"/>
                        <a:pt x="2005062" y="4201018"/>
                        <a:pt x="2064676" y="4401142"/>
                      </a:cubicBezTo>
                      <a:cubicBezTo>
                        <a:pt x="2102036" y="4322109"/>
                        <a:pt x="983234" y="4612546"/>
                        <a:pt x="0" y="4487363"/>
                      </a:cubicBezTo>
                    </a:path>
                    <a:path w="2064676" h="4487363" fill="none" stroke="0" extrusionOk="0">
                      <a:moveTo>
                        <a:pt x="0" y="0"/>
                      </a:moveTo>
                      <a:cubicBezTo>
                        <a:pt x="1141481" y="-10990"/>
                        <a:pt x="2075703" y="45134"/>
                        <a:pt x="2064676" y="86221"/>
                      </a:cubicBezTo>
                      <a:cubicBezTo>
                        <a:pt x="2105136" y="250694"/>
                        <a:pt x="2055565" y="391641"/>
                        <a:pt x="2064676" y="582437"/>
                      </a:cubicBezTo>
                      <a:cubicBezTo>
                        <a:pt x="2073787" y="773233"/>
                        <a:pt x="2000190" y="901900"/>
                        <a:pt x="2064676" y="1208100"/>
                      </a:cubicBezTo>
                      <a:cubicBezTo>
                        <a:pt x="2129162" y="1514300"/>
                        <a:pt x="2013016" y="1448538"/>
                        <a:pt x="2064676" y="1661167"/>
                      </a:cubicBezTo>
                      <a:cubicBezTo>
                        <a:pt x="2116336" y="1873796"/>
                        <a:pt x="2018696" y="2020434"/>
                        <a:pt x="2064676" y="2200532"/>
                      </a:cubicBezTo>
                      <a:cubicBezTo>
                        <a:pt x="2110656" y="2380630"/>
                        <a:pt x="2050464" y="2532743"/>
                        <a:pt x="2064676" y="2653599"/>
                      </a:cubicBezTo>
                      <a:cubicBezTo>
                        <a:pt x="2078888" y="2774455"/>
                        <a:pt x="2017429" y="2978821"/>
                        <a:pt x="2064676" y="3279263"/>
                      </a:cubicBezTo>
                      <a:cubicBezTo>
                        <a:pt x="2111923" y="3579705"/>
                        <a:pt x="2053735" y="3687551"/>
                        <a:pt x="2064676" y="3861777"/>
                      </a:cubicBezTo>
                      <a:cubicBezTo>
                        <a:pt x="2075617" y="4036003"/>
                        <a:pt x="2048918" y="4179766"/>
                        <a:pt x="2064676" y="4401142"/>
                      </a:cubicBezTo>
                      <a:cubicBezTo>
                        <a:pt x="2058950" y="4483393"/>
                        <a:pt x="1098502" y="4336733"/>
                        <a:pt x="0" y="4487363"/>
                      </a:cubicBezTo>
                    </a:path>
                  </a:pathLst>
                </a:custGeom>
                <a:ln w="76200">
                  <a:solidFill>
                    <a:schemeClr val="accent2">
                      <a:lumMod val="75000"/>
                    </a:schemeClr>
                  </a:solidFill>
                  <a:extLst>
                    <a:ext uri="{C807C97D-BFC1-408E-A445-0C87EB9F89A2}">
                      <ask:lineSketchStyleProps xmlns:ask="http://schemas.microsoft.com/office/drawing/2018/sketchyshapes" sd="436059153">
                        <a:prstGeom prst="rightBracket">
                          <a:avLst>
                            <a:gd name="adj" fmla="val 4176"/>
                          </a:avLst>
                        </a:prstGeom>
                        <ask:type>
                          <ask:lineSketchScribble/>
                        </ask:type>
                      </ask:lineSketchStyleProps>
                    </a:ext>
                  </a:extLs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11" name="Hộp Văn bản 10">
                <a:extLst>
                  <a:ext uri="{FF2B5EF4-FFF2-40B4-BE49-F238E27FC236}">
                    <a16:creationId xmlns:a16="http://schemas.microsoft.com/office/drawing/2014/main" id="{74A4F6AF-BB26-C682-1045-ACF1E14A176C}"/>
                  </a:ext>
                </a:extLst>
              </p:cNvPr>
              <p:cNvSpPr txBox="1"/>
              <p:nvPr/>
            </p:nvSpPr>
            <p:spPr>
              <a:xfrm>
                <a:off x="3827765" y="1604759"/>
                <a:ext cx="7625244" cy="4417876"/>
              </a:xfrm>
              <a:prstGeom prst="roundRect">
                <a:avLst>
                  <a:gd name="adj" fmla="val 0"/>
                </a:avLst>
              </a:prstGeom>
              <a:noFill/>
            </p:spPr>
            <p:txBody>
              <a:bodyPr wrap="square">
                <a:spAutoFit/>
              </a:bodyPr>
              <a:lstStyle/>
              <a:p>
                <a:pPr marL="285750" indent="-285750" algn="just">
                  <a:lnSpc>
                    <a:spcPct val="150000"/>
                  </a:lnSpc>
                  <a:spcAft>
                    <a:spcPts val="800"/>
                  </a:spcAft>
                  <a:buFont typeface="Wingdings" panose="05000000000000000000" pitchFamily="2" charset="2"/>
                  <a:buChar char="q"/>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Một trong những nhà thơ tiêu biểu nhất của phong trào Thơ mới và cũng là cây bút có nhiều đóng góp xuất sắc cho nền thơ cách mạng Việt Nam từ sau năm 1945.</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285750" indent="-285750" algn="just">
                  <a:lnSpc>
                    <a:spcPct val="150000"/>
                  </a:lnSpc>
                  <a:spcAft>
                    <a:spcPts val="800"/>
                  </a:spcAft>
                  <a:buFont typeface="Wingdings" panose="05000000000000000000" pitchFamily="2" charset="2"/>
                  <a:buChar char="q"/>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Thơ Huy Cận giàu chất suy tưởng, tràn đầy cảm xúc về vũ trụ, luôn thể hiện khát khao hoa điệu với cuộc đời và tạo vật. Tiếp thu đồng thời tinh hoa của nền thơ truyền thống phương Đông và nền thơ Pháp, thơ Huy Cận đã tạo được sự cân bằng hiếm có giữa vẻ đẹp cổ điển và vẻ đẹp hiện đại, giữa chất lãng mạn và chất tượng trưng.</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marL="285750" indent="-285750" algn="just">
                  <a:lnSpc>
                    <a:spcPct val="150000"/>
                  </a:lnSpc>
                  <a:spcAft>
                    <a:spcPts val="800"/>
                  </a:spcAft>
                  <a:buFont typeface="Wingdings" panose="05000000000000000000" pitchFamily="2" charset="2"/>
                  <a:buChar char="q"/>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Các tập thơ tiêu biểu của Huy Cận: Lửa thiêng (1940), Trời mỗi ngày lại sáng (1958), Đất nở hoa (1960), Bài thơ cuộc đời (1963),...</a:t>
                </a:r>
                <a:endParaRPr lang="en-US" sz="1800"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grpSp>
        <p:sp>
          <p:nvSpPr>
            <p:cNvPr id="19" name="Hộp Văn bản 18">
              <a:extLst>
                <a:ext uri="{FF2B5EF4-FFF2-40B4-BE49-F238E27FC236}">
                  <a16:creationId xmlns:a16="http://schemas.microsoft.com/office/drawing/2014/main" id="{75E783A0-6A9E-E1B8-DA9F-B7E58E86E1B4}"/>
                </a:ext>
              </a:extLst>
            </p:cNvPr>
            <p:cNvSpPr txBox="1"/>
            <p:nvPr/>
          </p:nvSpPr>
          <p:spPr>
            <a:xfrm>
              <a:off x="5934259" y="969207"/>
              <a:ext cx="3445944" cy="400110"/>
            </a:xfrm>
            <a:prstGeom prst="rect">
              <a:avLst/>
            </a:prstGeom>
            <a:noFill/>
          </p:spPr>
          <p:txBody>
            <a:bodyPr wrap="square">
              <a:spAutoFit/>
            </a:bodyPr>
            <a:lstStyle/>
            <a:p>
              <a:r>
                <a:rPr lang="en-US" sz="2000" dirty="0">
                  <a:solidFill>
                    <a:schemeClr val="accent3">
                      <a:lumMod val="50000"/>
                    </a:schemeClr>
                  </a:solidFill>
                  <a:effectLst/>
                  <a:latin typeface="#9Slide07 Stormtrooper" panose="020B0500000000000000" pitchFamily="34" charset="0"/>
                  <a:ea typeface="Times New Roman" panose="02020603050405020304" pitchFamily="18" charset="0"/>
                  <a:cs typeface="#9Slide03 Arima Madurai" panose="00000500000000000000" pitchFamily="2" charset="0"/>
                </a:rPr>
                <a:t>Huy Cận (1919 – 2005) </a:t>
              </a:r>
              <a:endParaRPr lang="en-US" sz="2000" dirty="0">
                <a:solidFill>
                  <a:schemeClr val="accent3">
                    <a:lumMod val="50000"/>
                  </a:schemeClr>
                </a:solidFill>
                <a:latin typeface="#9Slide07 Stormtrooper" panose="020B0500000000000000" pitchFamily="34" charset="0"/>
              </a:endParaRPr>
            </a:p>
          </p:txBody>
        </p:sp>
      </p:grpSp>
    </p:spTree>
    <p:extLst>
      <p:ext uri="{BB962C8B-B14F-4D97-AF65-F5344CB8AC3E}">
        <p14:creationId xmlns:p14="http://schemas.microsoft.com/office/powerpoint/2010/main" val="6974785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42" fill="hold" nodeType="clickEffect">
                                  <p:stCondLst>
                                    <p:cond delay="0"/>
                                  </p:stCondLst>
                                  <p:childTnLst>
                                    <p:set>
                                      <p:cBhvr>
                                        <p:cTn id="18" dur="1" fill="hold">
                                          <p:stCondLst>
                                            <p:cond delay="0"/>
                                          </p:stCondLst>
                                        </p:cTn>
                                        <p:tgtEl>
                                          <p:spTgt spid="2050"/>
                                        </p:tgtEl>
                                        <p:attrNameLst>
                                          <p:attrName>style.visibility</p:attrName>
                                        </p:attrNameLst>
                                      </p:cBhvr>
                                      <p:to>
                                        <p:strVal val="visible"/>
                                      </p:to>
                                    </p:set>
                                    <p:animEffect transition="in" filter="barn(outHorizontal)">
                                      <p:cBhvr>
                                        <p:cTn id="19" dur="500"/>
                                        <p:tgtEl>
                                          <p:spTgt spid="205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up)">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0" y="1489877"/>
            <a:ext cx="12210378"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9382" y="2605422"/>
            <a:ext cx="12217483"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3795822" cy="699208"/>
            <a:chOff x="-255180" y="361507"/>
            <a:chExt cx="3136603"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3136603"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6" y="483093"/>
              <a:ext cx="2655468" cy="461665"/>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 TÌM HIỂU CHUNG</a:t>
              </a:r>
              <a:endParaRPr lang="en-US" sz="2400" dirty="0">
                <a:solidFill>
                  <a:schemeClr val="accent3">
                    <a:lumMod val="75000"/>
                  </a:schemeClr>
                </a:solidFill>
                <a:latin typeface="#9Slide07 Stormtrooper" panose="020B0500000000000000" pitchFamily="34" charset="0"/>
              </a:endParaRPr>
            </a:p>
          </p:txBody>
        </p:sp>
      </p:grpSp>
      <p:sp>
        <p:nvSpPr>
          <p:cNvPr id="8" name="Hộp Văn bản 7">
            <a:extLst>
              <a:ext uri="{FF2B5EF4-FFF2-40B4-BE49-F238E27FC236}">
                <a16:creationId xmlns:a16="http://schemas.microsoft.com/office/drawing/2014/main" id="{6265E830-2D60-64BC-34B6-F9E7813FEE0C}"/>
              </a:ext>
            </a:extLst>
          </p:cNvPr>
          <p:cNvSpPr txBox="1"/>
          <p:nvPr/>
        </p:nvSpPr>
        <p:spPr>
          <a:xfrm>
            <a:off x="478465" y="1156232"/>
            <a:ext cx="1831466"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2. Tác phẩm</a:t>
            </a:r>
          </a:p>
        </p:txBody>
      </p:sp>
      <p:pic>
        <p:nvPicPr>
          <p:cNvPr id="3074" name="Picture 2" descr="Cảm nhận bài thơ Tràng giang của Huy Cận hay chọn lọc">
            <a:extLst>
              <a:ext uri="{FF2B5EF4-FFF2-40B4-BE49-F238E27FC236}">
                <a16:creationId xmlns:a16="http://schemas.microsoft.com/office/drawing/2014/main" id="{171657ED-53D3-6484-BB49-B7B636E5B95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6337" y="1823815"/>
            <a:ext cx="3887127" cy="203796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grpSp>
        <p:nvGrpSpPr>
          <p:cNvPr id="25" name="Nhóm 24">
            <a:extLst>
              <a:ext uri="{FF2B5EF4-FFF2-40B4-BE49-F238E27FC236}">
                <a16:creationId xmlns:a16="http://schemas.microsoft.com/office/drawing/2014/main" id="{3CE52D89-E0A1-C459-B61C-9BC779525FD1}"/>
              </a:ext>
            </a:extLst>
          </p:cNvPr>
          <p:cNvGrpSpPr/>
          <p:nvPr/>
        </p:nvGrpSpPr>
        <p:grpSpPr>
          <a:xfrm>
            <a:off x="5087168" y="1435251"/>
            <a:ext cx="6241310" cy="2657549"/>
            <a:chOff x="5087168" y="1435251"/>
            <a:chExt cx="6241310" cy="2657549"/>
          </a:xfrm>
        </p:grpSpPr>
        <p:sp>
          <p:nvSpPr>
            <p:cNvPr id="10" name="Hộp Văn bản 9">
              <a:extLst>
                <a:ext uri="{FF2B5EF4-FFF2-40B4-BE49-F238E27FC236}">
                  <a16:creationId xmlns:a16="http://schemas.microsoft.com/office/drawing/2014/main" id="{27B36D62-5CA9-6619-73A8-36155FD942D7}"/>
                </a:ext>
              </a:extLst>
            </p:cNvPr>
            <p:cNvSpPr txBox="1"/>
            <p:nvPr/>
          </p:nvSpPr>
          <p:spPr>
            <a:xfrm>
              <a:off x="5087168" y="1957600"/>
              <a:ext cx="6241310" cy="2135200"/>
            </a:xfrm>
            <a:prstGeom prst="rect">
              <a:avLst/>
            </a:prstGeom>
            <a:noFill/>
          </p:spPr>
          <p:txBody>
            <a:bodyPr wrap="square">
              <a:spAutoFit/>
            </a:bodyPr>
            <a:lstStyle/>
            <a:p>
              <a:pPr marL="285750" indent="-285750" algn="just">
                <a:lnSpc>
                  <a:spcPct val="150000"/>
                </a:lnSpc>
                <a:buFont typeface="Wingdings" panose="05000000000000000000" pitchFamily="2" charset="2"/>
                <a:buChar char="q"/>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Viết vào mùa thu năm 1939.</a:t>
              </a:r>
            </a:p>
            <a:p>
              <a:pPr marL="285750" indent="-285750" algn="just">
                <a:lnSpc>
                  <a:spcPct val="150000"/>
                </a:lnSpc>
                <a:buFont typeface="Wingdings" panose="05000000000000000000" pitchFamily="2" charset="2"/>
                <a:buChar char="q"/>
              </a:pP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Bài thơ Tràng giang in trong tập Lửa thiêng, tiêu biểu cho phong cách nghệ thuật thơ Huy Cận. Cảm hứng sáng tác bài thơ được khơi dậy từ những buổi chiều tác giả tới ngắm cảnh mênh mang của sông Hồng ở vùng </a:t>
              </a:r>
              <a:r>
                <a:rPr lang="en-US" sz="1800" dirty="0" err="1">
                  <a:effectLst/>
                  <a:latin typeface="#9Slide03 Arima Madurai" panose="00000500000000000000" pitchFamily="2" charset="0"/>
                  <a:ea typeface="Times New Roman" panose="02020603050405020304" pitchFamily="18" charset="0"/>
                  <a:cs typeface="#9Slide03 Arima Madurai" panose="00000500000000000000" pitchFamily="2" charset="0"/>
                </a:rPr>
                <a:t>Chèm</a:t>
              </a:r>
              <a:r>
                <a:rPr lang="en-US" sz="1800" dirty="0">
                  <a:effectLst/>
                  <a:latin typeface="#9Slide03 Arima Madurai" panose="00000500000000000000" pitchFamily="2" charset="0"/>
                  <a:ea typeface="Times New Roman" panose="02020603050405020304" pitchFamily="18" charset="0"/>
                  <a:cs typeface="#9Slide03 Arima Madurai" panose="00000500000000000000" pitchFamily="2" charset="0"/>
                </a:rPr>
                <a:t> </a:t>
              </a:r>
              <a:endParaRPr lang="en-US" dirty="0">
                <a:latin typeface="#9Slide03 Arima Madurai" panose="00000500000000000000" pitchFamily="2" charset="0"/>
                <a:cs typeface="#9Slide03 Arima Madurai" panose="00000500000000000000" pitchFamily="2" charset="0"/>
              </a:endParaRPr>
            </a:p>
          </p:txBody>
        </p:sp>
        <p:sp>
          <p:nvSpPr>
            <p:cNvPr id="22" name="Hộp Văn bản 21">
              <a:extLst>
                <a:ext uri="{FF2B5EF4-FFF2-40B4-BE49-F238E27FC236}">
                  <a16:creationId xmlns:a16="http://schemas.microsoft.com/office/drawing/2014/main" id="{6A1897F0-D452-F902-84BD-38349D88055C}"/>
                </a:ext>
              </a:extLst>
            </p:cNvPr>
            <p:cNvSpPr txBox="1"/>
            <p:nvPr/>
          </p:nvSpPr>
          <p:spPr>
            <a:xfrm>
              <a:off x="5087168" y="1435251"/>
              <a:ext cx="4862739"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HOÀN CẢNH RA ĐỜI VÀ XUẤT XỨ</a:t>
              </a:r>
            </a:p>
          </p:txBody>
        </p:sp>
      </p:grpSp>
      <p:sp>
        <p:nvSpPr>
          <p:cNvPr id="24" name="Hộp Văn bản 23">
            <a:extLst>
              <a:ext uri="{FF2B5EF4-FFF2-40B4-BE49-F238E27FC236}">
                <a16:creationId xmlns:a16="http://schemas.microsoft.com/office/drawing/2014/main" id="{FB732EEC-AB02-2A8E-C6EA-585A85C3D583}"/>
              </a:ext>
            </a:extLst>
          </p:cNvPr>
          <p:cNvSpPr txBox="1"/>
          <p:nvPr/>
        </p:nvSpPr>
        <p:spPr>
          <a:xfrm>
            <a:off x="584311" y="4257373"/>
            <a:ext cx="6150934" cy="400110"/>
          </a:xfrm>
          <a:prstGeom prst="rect">
            <a:avLst/>
          </a:prstGeom>
          <a:noFill/>
        </p:spPr>
        <p:txBody>
          <a:bodyPr wrap="square">
            <a:spAutoFit/>
          </a:bodyPr>
          <a:lstStyle/>
          <a:p>
            <a:r>
              <a:rPr lang="en-US" sz="2000" b="1" dirty="0">
                <a:solidFill>
                  <a:schemeClr val="accent3">
                    <a:lumMod val="50000"/>
                  </a:schemeClr>
                </a:solidFill>
                <a:latin typeface="#9Slide03 SFU Futura_01" panose="00000700000000000000" pitchFamily="2" charset="0"/>
              </a:rPr>
              <a:t>BỐ CỤC (THEO MẠCH VẬN ĐỘNG CẢM XÚC)</a:t>
            </a:r>
          </a:p>
        </p:txBody>
      </p:sp>
      <p:sp>
        <p:nvSpPr>
          <p:cNvPr id="26" name="Hình chữ nhật: Góc Tròn 25">
            <a:extLst>
              <a:ext uri="{FF2B5EF4-FFF2-40B4-BE49-F238E27FC236}">
                <a16:creationId xmlns:a16="http://schemas.microsoft.com/office/drawing/2014/main" id="{F1C78E5A-BA68-0A77-A448-46D9FECB279E}"/>
              </a:ext>
            </a:extLst>
          </p:cNvPr>
          <p:cNvSpPr/>
          <p:nvPr/>
        </p:nvSpPr>
        <p:spPr>
          <a:xfrm>
            <a:off x="478465" y="4889647"/>
            <a:ext cx="2317899" cy="1229159"/>
          </a:xfrm>
          <a:prstGeom prst="roundRect">
            <a:avLst/>
          </a:prstGeom>
          <a:solidFill>
            <a:schemeClr val="lt1">
              <a:alpha val="64000"/>
            </a:schemeClr>
          </a:solidFill>
          <a:ln w="28575"/>
        </p:spPr>
        <p:style>
          <a:lnRef idx="2">
            <a:schemeClr val="accent2"/>
          </a:lnRef>
          <a:fillRef idx="1">
            <a:schemeClr val="lt1"/>
          </a:fillRef>
          <a:effectRef idx="0">
            <a:schemeClr val="accent2"/>
          </a:effectRef>
          <a:fontRef idx="minor">
            <a:schemeClr val="dk1"/>
          </a:fontRef>
        </p:style>
        <p:txBody>
          <a:bodyPr rtlCol="0" anchor="ctr"/>
          <a:lstStyle/>
          <a:p>
            <a:pPr algn="ctr">
              <a:lnSpc>
                <a:spcPct val="150000"/>
              </a:lnSpc>
            </a:pPr>
            <a:r>
              <a:rPr lang="en-US" sz="2000" b="1" dirty="0">
                <a:solidFill>
                  <a:schemeClr val="accent3">
                    <a:lumMod val="50000"/>
                  </a:schemeClr>
                </a:solidFill>
                <a:latin typeface="#9Slide03 SFU Futura_01" panose="00000700000000000000" pitchFamily="2" charset="0"/>
              </a:rPr>
              <a:t>Khổ 1</a:t>
            </a:r>
          </a:p>
          <a:p>
            <a:pPr algn="just"/>
            <a:r>
              <a:rPr lang="en-US" dirty="0">
                <a:solidFill>
                  <a:schemeClr val="tx1"/>
                </a:solidFill>
                <a:latin typeface="#9Slide03 Arima Madurai" panose="00000500000000000000" pitchFamily="2" charset="0"/>
                <a:cs typeface="#9Slide03 Arima Madurai" panose="00000500000000000000" pitchFamily="2" charset="0"/>
              </a:rPr>
              <a:t>Tâm sự u buồn trước cảnh sông nước</a:t>
            </a:r>
          </a:p>
        </p:txBody>
      </p:sp>
      <p:sp>
        <p:nvSpPr>
          <p:cNvPr id="27" name="Hình chữ nhật: Góc Tròn 26">
            <a:extLst>
              <a:ext uri="{FF2B5EF4-FFF2-40B4-BE49-F238E27FC236}">
                <a16:creationId xmlns:a16="http://schemas.microsoft.com/office/drawing/2014/main" id="{81E1312F-68C9-6763-4895-6AEE3E8FB0F7}"/>
              </a:ext>
            </a:extLst>
          </p:cNvPr>
          <p:cNvSpPr/>
          <p:nvPr/>
        </p:nvSpPr>
        <p:spPr>
          <a:xfrm>
            <a:off x="3498396" y="4889647"/>
            <a:ext cx="2317898" cy="1231633"/>
          </a:xfrm>
          <a:prstGeom prst="roundRect">
            <a:avLst/>
          </a:prstGeom>
          <a:solidFill>
            <a:schemeClr val="lt1">
              <a:alpha val="64000"/>
            </a:schemeClr>
          </a:solidFill>
          <a:ln w="28575"/>
        </p:spPr>
        <p:style>
          <a:lnRef idx="2">
            <a:schemeClr val="accent2"/>
          </a:lnRef>
          <a:fillRef idx="1">
            <a:schemeClr val="lt1"/>
          </a:fillRef>
          <a:effectRef idx="0">
            <a:schemeClr val="accent2"/>
          </a:effectRef>
          <a:fontRef idx="minor">
            <a:schemeClr val="dk1"/>
          </a:fontRef>
        </p:style>
        <p:txBody>
          <a:bodyPr rtlCol="0" anchor="ctr"/>
          <a:lstStyle/>
          <a:p>
            <a:pPr algn="ctr">
              <a:lnSpc>
                <a:spcPct val="150000"/>
              </a:lnSpc>
            </a:pPr>
            <a:r>
              <a:rPr lang="en-US" sz="2000" b="1" dirty="0">
                <a:solidFill>
                  <a:schemeClr val="accent3">
                    <a:lumMod val="50000"/>
                  </a:schemeClr>
                </a:solidFill>
                <a:latin typeface="#9Slide03 SFU Futura_01" panose="00000700000000000000" pitchFamily="2" charset="0"/>
              </a:rPr>
              <a:t>Khổ 2</a:t>
            </a:r>
          </a:p>
          <a:p>
            <a:pPr algn="just">
              <a:spcAft>
                <a:spcPts val="800"/>
              </a:spcAft>
            </a:pPr>
            <a:r>
              <a:rPr lang="en-US" dirty="0">
                <a:solidFill>
                  <a:schemeClr val="tx1"/>
                </a:solidFill>
                <a:latin typeface="#9Slide03 Arima Madurai" panose="00000500000000000000" pitchFamily="2" charset="0"/>
                <a:cs typeface="#9Slide03 Arima Madurai" panose="00000500000000000000" pitchFamily="2" charset="0"/>
              </a:rPr>
              <a:t>Tâm sư u buồn trước cảnh thiên nhiên</a:t>
            </a:r>
          </a:p>
        </p:txBody>
      </p:sp>
      <p:sp>
        <p:nvSpPr>
          <p:cNvPr id="28" name="Hình chữ nhật: Góc Tròn 27">
            <a:extLst>
              <a:ext uri="{FF2B5EF4-FFF2-40B4-BE49-F238E27FC236}">
                <a16:creationId xmlns:a16="http://schemas.microsoft.com/office/drawing/2014/main" id="{9423D751-4ED2-DDE7-823D-0C7B8C798C63}"/>
              </a:ext>
            </a:extLst>
          </p:cNvPr>
          <p:cNvSpPr/>
          <p:nvPr/>
        </p:nvSpPr>
        <p:spPr>
          <a:xfrm>
            <a:off x="6518326" y="4889647"/>
            <a:ext cx="2317898" cy="1231633"/>
          </a:xfrm>
          <a:prstGeom prst="roundRect">
            <a:avLst/>
          </a:prstGeom>
          <a:solidFill>
            <a:schemeClr val="lt1">
              <a:alpha val="64000"/>
            </a:schemeClr>
          </a:solidFill>
          <a:ln w="28575"/>
        </p:spPr>
        <p:style>
          <a:lnRef idx="2">
            <a:schemeClr val="accent2"/>
          </a:lnRef>
          <a:fillRef idx="1">
            <a:schemeClr val="lt1"/>
          </a:fillRef>
          <a:effectRef idx="0">
            <a:schemeClr val="accent2"/>
          </a:effectRef>
          <a:fontRef idx="minor">
            <a:schemeClr val="dk1"/>
          </a:fontRef>
        </p:style>
        <p:txBody>
          <a:bodyPr rtlCol="0" anchor="ctr"/>
          <a:lstStyle/>
          <a:p>
            <a:pPr algn="ctr">
              <a:lnSpc>
                <a:spcPct val="150000"/>
              </a:lnSpc>
            </a:pPr>
            <a:r>
              <a:rPr lang="en-US" sz="2000" b="1" dirty="0">
                <a:solidFill>
                  <a:schemeClr val="accent3">
                    <a:lumMod val="50000"/>
                  </a:schemeClr>
                </a:solidFill>
                <a:latin typeface="#9Slide03 SFU Futura_01" panose="00000700000000000000" pitchFamily="2" charset="0"/>
              </a:rPr>
              <a:t>Khổ 3</a:t>
            </a:r>
          </a:p>
          <a:p>
            <a:pPr algn="just">
              <a:spcAft>
                <a:spcPts val="800"/>
              </a:spcAft>
            </a:pPr>
            <a:r>
              <a:rPr lang="en-US" dirty="0">
                <a:solidFill>
                  <a:schemeClr val="tx1"/>
                </a:solidFill>
                <a:latin typeface="#9Slide03 Arima Madurai" panose="00000500000000000000" pitchFamily="2" charset="0"/>
                <a:cs typeface="#9Slide03 Arima Madurai" panose="00000500000000000000" pitchFamily="2" charset="0"/>
              </a:rPr>
              <a:t>Khát khao sự đồng điệu </a:t>
            </a:r>
          </a:p>
        </p:txBody>
      </p:sp>
      <p:sp>
        <p:nvSpPr>
          <p:cNvPr id="29" name="Hình chữ nhật: Góc Tròn 28">
            <a:extLst>
              <a:ext uri="{FF2B5EF4-FFF2-40B4-BE49-F238E27FC236}">
                <a16:creationId xmlns:a16="http://schemas.microsoft.com/office/drawing/2014/main" id="{D1AFD4CB-2100-31A6-75C5-B008673DDF52}"/>
              </a:ext>
            </a:extLst>
          </p:cNvPr>
          <p:cNvSpPr/>
          <p:nvPr/>
        </p:nvSpPr>
        <p:spPr>
          <a:xfrm>
            <a:off x="9538255" y="4889647"/>
            <a:ext cx="2317898" cy="1231633"/>
          </a:xfrm>
          <a:prstGeom prst="roundRect">
            <a:avLst/>
          </a:prstGeom>
          <a:solidFill>
            <a:schemeClr val="lt1">
              <a:alpha val="64000"/>
            </a:schemeClr>
          </a:solidFill>
          <a:ln w="28575"/>
        </p:spPr>
        <p:style>
          <a:lnRef idx="2">
            <a:schemeClr val="accent2"/>
          </a:lnRef>
          <a:fillRef idx="1">
            <a:schemeClr val="lt1"/>
          </a:fillRef>
          <a:effectRef idx="0">
            <a:schemeClr val="accent2"/>
          </a:effectRef>
          <a:fontRef idx="minor">
            <a:schemeClr val="dk1"/>
          </a:fontRef>
        </p:style>
        <p:txBody>
          <a:bodyPr rtlCol="0" anchor="ctr"/>
          <a:lstStyle/>
          <a:p>
            <a:pPr algn="ctr">
              <a:lnSpc>
                <a:spcPct val="150000"/>
              </a:lnSpc>
            </a:pPr>
            <a:r>
              <a:rPr lang="en-US" sz="2000" b="1" dirty="0">
                <a:solidFill>
                  <a:schemeClr val="accent3">
                    <a:lumMod val="50000"/>
                  </a:schemeClr>
                </a:solidFill>
                <a:latin typeface="#9Slide03 SFU Futura_01" panose="00000700000000000000" pitchFamily="2" charset="0"/>
              </a:rPr>
              <a:t>Khổ 4</a:t>
            </a:r>
          </a:p>
          <a:p>
            <a:pPr algn="just">
              <a:spcAft>
                <a:spcPts val="800"/>
              </a:spcAft>
            </a:pPr>
            <a:r>
              <a:rPr lang="en-US" dirty="0">
                <a:solidFill>
                  <a:schemeClr val="tx1"/>
                </a:solidFill>
                <a:latin typeface="#9Slide03 Arima Madurai" panose="00000500000000000000" pitchFamily="2" charset="0"/>
                <a:cs typeface="#9Slide03 Arima Madurai" panose="00000500000000000000" pitchFamily="2" charset="0"/>
              </a:rPr>
              <a:t>Tâm sự nhớ nước thầm kín</a:t>
            </a:r>
          </a:p>
        </p:txBody>
      </p:sp>
    </p:spTree>
    <p:extLst>
      <p:ext uri="{BB962C8B-B14F-4D97-AF65-F5344CB8AC3E}">
        <p14:creationId xmlns:p14="http://schemas.microsoft.com/office/powerpoint/2010/main" val="40985753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3074"/>
                                        </p:tgtEl>
                                        <p:attrNameLst>
                                          <p:attrName>style.visibility</p:attrName>
                                        </p:attrNameLst>
                                      </p:cBhvr>
                                      <p:to>
                                        <p:strVal val="visible"/>
                                      </p:to>
                                    </p:set>
                                    <p:anim calcmode="lin" valueType="num">
                                      <p:cBhvr>
                                        <p:cTn id="19" dur="500" fill="hold"/>
                                        <p:tgtEl>
                                          <p:spTgt spid="3074"/>
                                        </p:tgtEl>
                                        <p:attrNameLst>
                                          <p:attrName>ppt_w</p:attrName>
                                        </p:attrNameLst>
                                      </p:cBhvr>
                                      <p:tavLst>
                                        <p:tav tm="0">
                                          <p:val>
                                            <p:fltVal val="0"/>
                                          </p:val>
                                        </p:tav>
                                        <p:tav tm="100000">
                                          <p:val>
                                            <p:strVal val="#ppt_w"/>
                                          </p:val>
                                        </p:tav>
                                      </p:tavLst>
                                    </p:anim>
                                    <p:anim calcmode="lin" valueType="num">
                                      <p:cBhvr>
                                        <p:cTn id="20" dur="500" fill="hold"/>
                                        <p:tgtEl>
                                          <p:spTgt spid="3074"/>
                                        </p:tgtEl>
                                        <p:attrNameLst>
                                          <p:attrName>ppt_h</p:attrName>
                                        </p:attrNameLst>
                                      </p:cBhvr>
                                      <p:tavLst>
                                        <p:tav tm="0">
                                          <p:val>
                                            <p:fltVal val="0"/>
                                          </p:val>
                                        </p:tav>
                                        <p:tav tm="100000">
                                          <p:val>
                                            <p:strVal val="#ppt_h"/>
                                          </p:val>
                                        </p:tav>
                                      </p:tavLst>
                                    </p:anim>
                                    <p:animEffect transition="in" filter="fade">
                                      <p:cBhvr>
                                        <p:cTn id="21" dur="500"/>
                                        <p:tgtEl>
                                          <p:spTgt spid="3074"/>
                                        </p:tgtEl>
                                      </p:cBhvr>
                                    </p:animEffect>
                                  </p:childTnLst>
                                </p:cTn>
                              </p:par>
                            </p:childTnLst>
                          </p:cTn>
                        </p:par>
                      </p:childTnLst>
                    </p:cTn>
                  </p:par>
                  <p:par>
                    <p:cTn id="22" fill="hold">
                      <p:stCondLst>
                        <p:cond delay="indefinite"/>
                      </p:stCondLst>
                      <p:childTnLst>
                        <p:par>
                          <p:cTn id="23" fill="hold">
                            <p:stCondLst>
                              <p:cond delay="0"/>
                            </p:stCondLst>
                            <p:childTnLst>
                              <p:par>
                                <p:cTn id="24" presetID="30" presetClass="entr" presetSubtype="0" fill="hold" nodeType="click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600" decel="100000"/>
                                        <p:tgtEl>
                                          <p:spTgt spid="25"/>
                                        </p:tgtEl>
                                      </p:cBhvr>
                                    </p:animEffect>
                                    <p:anim calcmode="lin" valueType="num">
                                      <p:cBhvr>
                                        <p:cTn id="27" dur="600" decel="100000" fill="hold"/>
                                        <p:tgtEl>
                                          <p:spTgt spid="25"/>
                                        </p:tgtEl>
                                        <p:attrNameLst>
                                          <p:attrName>style.rotation</p:attrName>
                                        </p:attrNameLst>
                                      </p:cBhvr>
                                      <p:tavLst>
                                        <p:tav tm="0">
                                          <p:val>
                                            <p:fltVal val="-90"/>
                                          </p:val>
                                        </p:tav>
                                        <p:tav tm="100000">
                                          <p:val>
                                            <p:fltVal val="0"/>
                                          </p:val>
                                        </p:tav>
                                      </p:tavLst>
                                    </p:anim>
                                    <p:anim calcmode="lin" valueType="num">
                                      <p:cBhvr>
                                        <p:cTn id="28" dur="600" decel="100000" fill="hold"/>
                                        <p:tgtEl>
                                          <p:spTgt spid="25"/>
                                        </p:tgtEl>
                                        <p:attrNameLst>
                                          <p:attrName>ppt_x</p:attrName>
                                        </p:attrNameLst>
                                      </p:cBhvr>
                                      <p:tavLst>
                                        <p:tav tm="0">
                                          <p:val>
                                            <p:strVal val="#ppt_x+0.4"/>
                                          </p:val>
                                        </p:tav>
                                        <p:tav tm="100000">
                                          <p:val>
                                            <p:strVal val="#ppt_x-0.05"/>
                                          </p:val>
                                        </p:tav>
                                      </p:tavLst>
                                    </p:anim>
                                    <p:anim calcmode="lin" valueType="num">
                                      <p:cBhvr>
                                        <p:cTn id="29" dur="600" decel="100000" fill="hold"/>
                                        <p:tgtEl>
                                          <p:spTgt spid="25"/>
                                        </p:tgtEl>
                                        <p:attrNameLst>
                                          <p:attrName>ppt_y</p:attrName>
                                        </p:attrNameLst>
                                      </p:cBhvr>
                                      <p:tavLst>
                                        <p:tav tm="0">
                                          <p:val>
                                            <p:strVal val="#ppt_y-0.4"/>
                                          </p:val>
                                        </p:tav>
                                        <p:tav tm="100000">
                                          <p:val>
                                            <p:strVal val="#ppt_y+0.1"/>
                                          </p:val>
                                        </p:tav>
                                      </p:tavLst>
                                    </p:anim>
                                    <p:anim calcmode="lin" valueType="num">
                                      <p:cBhvr>
                                        <p:cTn id="30" dur="150" accel="100000" fill="hold">
                                          <p:stCondLst>
                                            <p:cond delay="600"/>
                                          </p:stCondLst>
                                        </p:cTn>
                                        <p:tgtEl>
                                          <p:spTgt spid="25"/>
                                        </p:tgtEl>
                                        <p:attrNameLst>
                                          <p:attrName>ppt_x</p:attrName>
                                        </p:attrNameLst>
                                      </p:cBhvr>
                                      <p:tavLst>
                                        <p:tav tm="0">
                                          <p:val>
                                            <p:strVal val="#ppt_x-0.05"/>
                                          </p:val>
                                        </p:tav>
                                        <p:tav tm="100000">
                                          <p:val>
                                            <p:strVal val="#ppt_x"/>
                                          </p:val>
                                        </p:tav>
                                      </p:tavLst>
                                    </p:anim>
                                    <p:anim calcmode="lin" valueType="num">
                                      <p:cBhvr>
                                        <p:cTn id="31" dur="150" accel="100000" fill="hold">
                                          <p:stCondLst>
                                            <p:cond delay="600"/>
                                          </p:stCondLst>
                                        </p:cTn>
                                        <p:tgtEl>
                                          <p:spTgt spid="25"/>
                                        </p:tgtEl>
                                        <p:attrNameLst>
                                          <p:attrName>ppt_y</p:attrName>
                                        </p:attrNameLst>
                                      </p:cBhvr>
                                      <p:tavLst>
                                        <p:tav tm="0">
                                          <p:val>
                                            <p:strVal val="#ppt_y+0.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24"/>
                                        </p:tgtEl>
                                        <p:attrNameLst>
                                          <p:attrName>style.visibility</p:attrName>
                                        </p:attrNameLst>
                                      </p:cBhvr>
                                      <p:to>
                                        <p:strVal val="visible"/>
                                      </p:to>
                                    </p:set>
                                    <p:anim calcmode="lin" valueType="num">
                                      <p:cBhvr additive="base">
                                        <p:cTn id="36" dur="500" fill="hold"/>
                                        <p:tgtEl>
                                          <p:spTgt spid="24"/>
                                        </p:tgtEl>
                                        <p:attrNameLst>
                                          <p:attrName>ppt_x</p:attrName>
                                        </p:attrNameLst>
                                      </p:cBhvr>
                                      <p:tavLst>
                                        <p:tav tm="0">
                                          <p:val>
                                            <p:strVal val="0-#ppt_w/2"/>
                                          </p:val>
                                        </p:tav>
                                        <p:tav tm="100000">
                                          <p:val>
                                            <p:strVal val="#ppt_x"/>
                                          </p:val>
                                        </p:tav>
                                      </p:tavLst>
                                    </p:anim>
                                    <p:anim calcmode="lin" valueType="num">
                                      <p:cBhvr additive="base">
                                        <p:cTn id="37"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additive="base">
                                        <p:cTn id="42" dur="500" fill="hold"/>
                                        <p:tgtEl>
                                          <p:spTgt spid="26"/>
                                        </p:tgtEl>
                                        <p:attrNameLst>
                                          <p:attrName>ppt_x</p:attrName>
                                        </p:attrNameLst>
                                      </p:cBhvr>
                                      <p:tavLst>
                                        <p:tav tm="0">
                                          <p:val>
                                            <p:strVal val="0-#ppt_w/2"/>
                                          </p:val>
                                        </p:tav>
                                        <p:tav tm="100000">
                                          <p:val>
                                            <p:strVal val="#ppt_x"/>
                                          </p:val>
                                        </p:tav>
                                      </p:tavLst>
                                    </p:anim>
                                    <p:anim calcmode="lin" valueType="num">
                                      <p:cBhvr additive="base">
                                        <p:cTn id="43" dur="500" fill="hold"/>
                                        <p:tgtEl>
                                          <p:spTgt spid="26"/>
                                        </p:tgtEl>
                                        <p:attrNameLst>
                                          <p:attrName>ppt_y</p:attrName>
                                        </p:attrNameLst>
                                      </p:cBhvr>
                                      <p:tavLst>
                                        <p:tav tm="0">
                                          <p:val>
                                            <p:strVal val="#ppt_y"/>
                                          </p:val>
                                        </p:tav>
                                        <p:tav tm="100000">
                                          <p:val>
                                            <p:strVal val="#ppt_y"/>
                                          </p:val>
                                        </p:tav>
                                      </p:tavLst>
                                    </p:anim>
                                  </p:childTnLst>
                                </p:cTn>
                              </p:par>
                            </p:childTnLst>
                          </p:cTn>
                        </p:par>
                        <p:par>
                          <p:cTn id="44" fill="hold">
                            <p:stCondLst>
                              <p:cond delay="500"/>
                            </p:stCondLst>
                            <p:childTnLst>
                              <p:par>
                                <p:cTn id="45" presetID="2" presetClass="entr" presetSubtype="8"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500" fill="hold"/>
                                        <p:tgtEl>
                                          <p:spTgt spid="27"/>
                                        </p:tgtEl>
                                        <p:attrNameLst>
                                          <p:attrName>ppt_x</p:attrName>
                                        </p:attrNameLst>
                                      </p:cBhvr>
                                      <p:tavLst>
                                        <p:tav tm="0">
                                          <p:val>
                                            <p:strVal val="0-#ppt_w/2"/>
                                          </p:val>
                                        </p:tav>
                                        <p:tav tm="100000">
                                          <p:val>
                                            <p:strVal val="#ppt_x"/>
                                          </p:val>
                                        </p:tav>
                                      </p:tavLst>
                                    </p:anim>
                                    <p:anim calcmode="lin" valueType="num">
                                      <p:cBhvr additive="base">
                                        <p:cTn id="48" dur="500" fill="hold"/>
                                        <p:tgtEl>
                                          <p:spTgt spid="27"/>
                                        </p:tgtEl>
                                        <p:attrNameLst>
                                          <p:attrName>ppt_y</p:attrName>
                                        </p:attrNameLst>
                                      </p:cBhvr>
                                      <p:tavLst>
                                        <p:tav tm="0">
                                          <p:val>
                                            <p:strVal val="#ppt_y"/>
                                          </p:val>
                                        </p:tav>
                                        <p:tav tm="100000">
                                          <p:val>
                                            <p:strVal val="#ppt_y"/>
                                          </p:val>
                                        </p:tav>
                                      </p:tavLst>
                                    </p:anim>
                                  </p:childTnLst>
                                </p:cTn>
                              </p:par>
                            </p:childTnLst>
                          </p:cTn>
                        </p:par>
                        <p:par>
                          <p:cTn id="49" fill="hold">
                            <p:stCondLst>
                              <p:cond delay="1000"/>
                            </p:stCondLst>
                            <p:childTnLst>
                              <p:par>
                                <p:cTn id="50" presetID="2" presetClass="entr" presetSubtype="8" fill="hold" grpId="0" nodeType="afterEffect">
                                  <p:stCondLst>
                                    <p:cond delay="0"/>
                                  </p:stCondLst>
                                  <p:childTnLst>
                                    <p:set>
                                      <p:cBhvr>
                                        <p:cTn id="51" dur="1" fill="hold">
                                          <p:stCondLst>
                                            <p:cond delay="0"/>
                                          </p:stCondLst>
                                        </p:cTn>
                                        <p:tgtEl>
                                          <p:spTgt spid="28"/>
                                        </p:tgtEl>
                                        <p:attrNameLst>
                                          <p:attrName>style.visibility</p:attrName>
                                        </p:attrNameLst>
                                      </p:cBhvr>
                                      <p:to>
                                        <p:strVal val="visible"/>
                                      </p:to>
                                    </p:set>
                                    <p:anim calcmode="lin" valueType="num">
                                      <p:cBhvr additive="base">
                                        <p:cTn id="52" dur="500" fill="hold"/>
                                        <p:tgtEl>
                                          <p:spTgt spid="28"/>
                                        </p:tgtEl>
                                        <p:attrNameLst>
                                          <p:attrName>ppt_x</p:attrName>
                                        </p:attrNameLst>
                                      </p:cBhvr>
                                      <p:tavLst>
                                        <p:tav tm="0">
                                          <p:val>
                                            <p:strVal val="0-#ppt_w/2"/>
                                          </p:val>
                                        </p:tav>
                                        <p:tav tm="100000">
                                          <p:val>
                                            <p:strVal val="#ppt_x"/>
                                          </p:val>
                                        </p:tav>
                                      </p:tavLst>
                                    </p:anim>
                                    <p:anim calcmode="lin" valueType="num">
                                      <p:cBhvr additive="base">
                                        <p:cTn id="53" dur="500" fill="hold"/>
                                        <p:tgtEl>
                                          <p:spTgt spid="28"/>
                                        </p:tgtEl>
                                        <p:attrNameLst>
                                          <p:attrName>ppt_y</p:attrName>
                                        </p:attrNameLst>
                                      </p:cBhvr>
                                      <p:tavLst>
                                        <p:tav tm="0">
                                          <p:val>
                                            <p:strVal val="#ppt_y"/>
                                          </p:val>
                                        </p:tav>
                                        <p:tav tm="100000">
                                          <p:val>
                                            <p:strVal val="#ppt_y"/>
                                          </p:val>
                                        </p:tav>
                                      </p:tavLst>
                                    </p:anim>
                                  </p:childTnLst>
                                </p:cTn>
                              </p:par>
                            </p:childTnLst>
                          </p:cTn>
                        </p:par>
                        <p:par>
                          <p:cTn id="54" fill="hold">
                            <p:stCondLst>
                              <p:cond delay="1500"/>
                            </p:stCondLst>
                            <p:childTnLst>
                              <p:par>
                                <p:cTn id="55" presetID="2" presetClass="entr" presetSubtype="8"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500" fill="hold"/>
                                        <p:tgtEl>
                                          <p:spTgt spid="29"/>
                                        </p:tgtEl>
                                        <p:attrNameLst>
                                          <p:attrName>ppt_x</p:attrName>
                                        </p:attrNameLst>
                                      </p:cBhvr>
                                      <p:tavLst>
                                        <p:tav tm="0">
                                          <p:val>
                                            <p:strVal val="0-#ppt_w/2"/>
                                          </p:val>
                                        </p:tav>
                                        <p:tav tm="100000">
                                          <p:val>
                                            <p:strVal val="#ppt_x"/>
                                          </p:val>
                                        </p:tav>
                                      </p:tavLst>
                                    </p:anim>
                                    <p:anim calcmode="lin" valueType="num">
                                      <p:cBhvr additive="base">
                                        <p:cTn id="58"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4" grpId="0"/>
      <p:bldP spid="26" grpId="0" animBg="1"/>
      <p:bldP spid="27" grpId="0" animBg="1"/>
      <p:bldP spid="28" grpId="0" animBg="1"/>
      <p:bldP spid="2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7105" y="1518527"/>
            <a:ext cx="12210378"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42219" y="2635929"/>
            <a:ext cx="12217483"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29166"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23243"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8" name="Hộp Văn bản 7">
            <a:extLst>
              <a:ext uri="{FF2B5EF4-FFF2-40B4-BE49-F238E27FC236}">
                <a16:creationId xmlns:a16="http://schemas.microsoft.com/office/drawing/2014/main" id="{6265E830-2D60-64BC-34B6-F9E7813FEE0C}"/>
              </a:ext>
            </a:extLst>
          </p:cNvPr>
          <p:cNvSpPr txBox="1"/>
          <p:nvPr/>
        </p:nvSpPr>
        <p:spPr>
          <a:xfrm>
            <a:off x="478464" y="1156232"/>
            <a:ext cx="3678865"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1. Tìm hiểu cấu tứ bài thơ </a:t>
            </a:r>
          </a:p>
        </p:txBody>
      </p:sp>
      <p:sp>
        <p:nvSpPr>
          <p:cNvPr id="22" name="Hộp Văn bản 21">
            <a:extLst>
              <a:ext uri="{FF2B5EF4-FFF2-40B4-BE49-F238E27FC236}">
                <a16:creationId xmlns:a16="http://schemas.microsoft.com/office/drawing/2014/main" id="{6A1897F0-D452-F902-84BD-38349D88055C}"/>
              </a:ext>
            </a:extLst>
          </p:cNvPr>
          <p:cNvSpPr txBox="1"/>
          <p:nvPr/>
        </p:nvSpPr>
        <p:spPr>
          <a:xfrm>
            <a:off x="10421168" y="1145633"/>
            <a:ext cx="1770832"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a. Nhan đề </a:t>
            </a:r>
          </a:p>
        </p:txBody>
      </p:sp>
      <p:grpSp>
        <p:nvGrpSpPr>
          <p:cNvPr id="33" name="Nhóm 32">
            <a:extLst>
              <a:ext uri="{FF2B5EF4-FFF2-40B4-BE49-F238E27FC236}">
                <a16:creationId xmlns:a16="http://schemas.microsoft.com/office/drawing/2014/main" id="{2A551E5C-7E9D-72EE-78A3-77FD34120A35}"/>
              </a:ext>
            </a:extLst>
          </p:cNvPr>
          <p:cNvGrpSpPr/>
          <p:nvPr/>
        </p:nvGrpSpPr>
        <p:grpSpPr>
          <a:xfrm>
            <a:off x="1064178" y="1743378"/>
            <a:ext cx="10094885" cy="4454862"/>
            <a:chOff x="1064178" y="1743378"/>
            <a:chExt cx="10094885" cy="4454862"/>
          </a:xfrm>
        </p:grpSpPr>
        <p:grpSp>
          <p:nvGrpSpPr>
            <p:cNvPr id="19" name="Nhóm 18">
              <a:extLst>
                <a:ext uri="{FF2B5EF4-FFF2-40B4-BE49-F238E27FC236}">
                  <a16:creationId xmlns:a16="http://schemas.microsoft.com/office/drawing/2014/main" id="{6BC657FA-F4BC-BCC9-0B09-79E6808149E5}"/>
                </a:ext>
              </a:extLst>
            </p:cNvPr>
            <p:cNvGrpSpPr/>
            <p:nvPr/>
          </p:nvGrpSpPr>
          <p:grpSpPr>
            <a:xfrm>
              <a:off x="1064178" y="2347592"/>
              <a:ext cx="10094885" cy="3850648"/>
              <a:chOff x="3616233" y="1373446"/>
              <a:chExt cx="8049643" cy="4897861"/>
            </a:xfrm>
          </p:grpSpPr>
          <p:grpSp>
            <p:nvGrpSpPr>
              <p:cNvPr id="20" name="Nhóm 19">
                <a:extLst>
                  <a:ext uri="{FF2B5EF4-FFF2-40B4-BE49-F238E27FC236}">
                    <a16:creationId xmlns:a16="http://schemas.microsoft.com/office/drawing/2014/main" id="{41815249-B097-01A5-6357-03CA5FD141A6}"/>
                  </a:ext>
                </a:extLst>
              </p:cNvPr>
              <p:cNvGrpSpPr/>
              <p:nvPr/>
            </p:nvGrpSpPr>
            <p:grpSpPr>
              <a:xfrm>
                <a:off x="3616233" y="1373446"/>
                <a:ext cx="8049643" cy="4897861"/>
                <a:chOff x="2186268" y="646086"/>
                <a:chExt cx="8049643" cy="4487363"/>
              </a:xfrm>
            </p:grpSpPr>
            <p:sp>
              <p:nvSpPr>
                <p:cNvPr id="23" name="Hình chữ nhật: Góc Tròn 22">
                  <a:extLst>
                    <a:ext uri="{FF2B5EF4-FFF2-40B4-BE49-F238E27FC236}">
                      <a16:creationId xmlns:a16="http://schemas.microsoft.com/office/drawing/2014/main" id="{9D6EA1C9-2879-95F3-FDD3-2E68F5831F96}"/>
                    </a:ext>
                  </a:extLst>
                </p:cNvPr>
                <p:cNvSpPr/>
                <p:nvPr/>
              </p:nvSpPr>
              <p:spPr>
                <a:xfrm>
                  <a:off x="2186268" y="670512"/>
                  <a:ext cx="8048308" cy="4443591"/>
                </a:xfrm>
                <a:prstGeom prst="roundRect">
                  <a:avLst>
                    <a:gd name="adj" fmla="val 7814"/>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Ngoặc ôm Phải 29">
                  <a:extLst>
                    <a:ext uri="{FF2B5EF4-FFF2-40B4-BE49-F238E27FC236}">
                      <a16:creationId xmlns:a16="http://schemas.microsoft.com/office/drawing/2014/main" id="{A0EFC93A-1B6C-8A74-EBDA-2019F64EFF16}"/>
                    </a:ext>
                  </a:extLst>
                </p:cNvPr>
                <p:cNvSpPr/>
                <p:nvPr/>
              </p:nvSpPr>
              <p:spPr>
                <a:xfrm flipH="1">
                  <a:off x="2193070" y="648626"/>
                  <a:ext cx="1831467" cy="4443591"/>
                </a:xfrm>
                <a:custGeom>
                  <a:avLst/>
                  <a:gdLst>
                    <a:gd name="connsiteX0" fmla="*/ 0 w 1831467"/>
                    <a:gd name="connsiteY0" fmla="*/ 0 h 4443591"/>
                    <a:gd name="connsiteX1" fmla="*/ 1831467 w 1831467"/>
                    <a:gd name="connsiteY1" fmla="*/ 76482 h 4443591"/>
                    <a:gd name="connsiteX2" fmla="*/ 1831467 w 1831467"/>
                    <a:gd name="connsiteY2" fmla="*/ 526998 h 4443591"/>
                    <a:gd name="connsiteX3" fmla="*/ 1831467 w 1831467"/>
                    <a:gd name="connsiteY3" fmla="*/ 1020420 h 4443591"/>
                    <a:gd name="connsiteX4" fmla="*/ 1831467 w 1831467"/>
                    <a:gd name="connsiteY4" fmla="*/ 1428030 h 4443591"/>
                    <a:gd name="connsiteX5" fmla="*/ 1831467 w 1831467"/>
                    <a:gd name="connsiteY5" fmla="*/ 2007264 h 4443591"/>
                    <a:gd name="connsiteX6" fmla="*/ 1831467 w 1831467"/>
                    <a:gd name="connsiteY6" fmla="*/ 2586499 h 4443591"/>
                    <a:gd name="connsiteX7" fmla="*/ 1831467 w 1831467"/>
                    <a:gd name="connsiteY7" fmla="*/ 3079921 h 4443591"/>
                    <a:gd name="connsiteX8" fmla="*/ 1831467 w 1831467"/>
                    <a:gd name="connsiteY8" fmla="*/ 3616249 h 4443591"/>
                    <a:gd name="connsiteX9" fmla="*/ 1831467 w 1831467"/>
                    <a:gd name="connsiteY9" fmla="*/ 4367109 h 4443591"/>
                    <a:gd name="connsiteX10" fmla="*/ 0 w 1831467"/>
                    <a:gd name="connsiteY10" fmla="*/ 4443591 h 4443591"/>
                    <a:gd name="connsiteX11" fmla="*/ 0 w 1831467"/>
                    <a:gd name="connsiteY11" fmla="*/ 3843706 h 4443591"/>
                    <a:gd name="connsiteX12" fmla="*/ 0 w 1831467"/>
                    <a:gd name="connsiteY12" fmla="*/ 3332693 h 4443591"/>
                    <a:gd name="connsiteX13" fmla="*/ 0 w 1831467"/>
                    <a:gd name="connsiteY13" fmla="*/ 2777244 h 4443591"/>
                    <a:gd name="connsiteX14" fmla="*/ 0 w 1831467"/>
                    <a:gd name="connsiteY14" fmla="*/ 2177360 h 4443591"/>
                    <a:gd name="connsiteX15" fmla="*/ 0 w 1831467"/>
                    <a:gd name="connsiteY15" fmla="*/ 1577475 h 4443591"/>
                    <a:gd name="connsiteX16" fmla="*/ 0 w 1831467"/>
                    <a:gd name="connsiteY16" fmla="*/ 933154 h 4443591"/>
                    <a:gd name="connsiteX17" fmla="*/ 0 w 1831467"/>
                    <a:gd name="connsiteY17" fmla="*/ 0 h 4443591"/>
                    <a:gd name="connsiteX0" fmla="*/ 0 w 1831467"/>
                    <a:gd name="connsiteY0" fmla="*/ 0 h 4443591"/>
                    <a:gd name="connsiteX1" fmla="*/ 1831467 w 1831467"/>
                    <a:gd name="connsiteY1" fmla="*/ 76482 h 4443591"/>
                    <a:gd name="connsiteX2" fmla="*/ 1831467 w 1831467"/>
                    <a:gd name="connsiteY2" fmla="*/ 569904 h 4443591"/>
                    <a:gd name="connsiteX3" fmla="*/ 1831467 w 1831467"/>
                    <a:gd name="connsiteY3" fmla="*/ 1106232 h 4443591"/>
                    <a:gd name="connsiteX4" fmla="*/ 1831467 w 1831467"/>
                    <a:gd name="connsiteY4" fmla="*/ 1642561 h 4443591"/>
                    <a:gd name="connsiteX5" fmla="*/ 1831467 w 1831467"/>
                    <a:gd name="connsiteY5" fmla="*/ 2178889 h 4443591"/>
                    <a:gd name="connsiteX6" fmla="*/ 1831467 w 1831467"/>
                    <a:gd name="connsiteY6" fmla="*/ 2586499 h 4443591"/>
                    <a:gd name="connsiteX7" fmla="*/ 1831467 w 1831467"/>
                    <a:gd name="connsiteY7" fmla="*/ 2994108 h 4443591"/>
                    <a:gd name="connsiteX8" fmla="*/ 1831467 w 1831467"/>
                    <a:gd name="connsiteY8" fmla="*/ 3616249 h 4443591"/>
                    <a:gd name="connsiteX9" fmla="*/ 1831467 w 1831467"/>
                    <a:gd name="connsiteY9" fmla="*/ 4367109 h 4443591"/>
                    <a:gd name="connsiteX10" fmla="*/ 0 w 1831467"/>
                    <a:gd name="connsiteY10" fmla="*/ 4443591 h 444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1467" h="4443591" stroke="0" extrusionOk="0">
                      <a:moveTo>
                        <a:pt x="0" y="0"/>
                      </a:moveTo>
                      <a:cubicBezTo>
                        <a:pt x="1001142" y="-4342"/>
                        <a:pt x="1826661" y="28580"/>
                        <a:pt x="1831467" y="76482"/>
                      </a:cubicBezTo>
                      <a:cubicBezTo>
                        <a:pt x="1859859" y="250825"/>
                        <a:pt x="1817410" y="383033"/>
                        <a:pt x="1831467" y="526998"/>
                      </a:cubicBezTo>
                      <a:cubicBezTo>
                        <a:pt x="1845524" y="670963"/>
                        <a:pt x="1789380" y="803583"/>
                        <a:pt x="1831467" y="1020420"/>
                      </a:cubicBezTo>
                      <a:cubicBezTo>
                        <a:pt x="1873554" y="1237257"/>
                        <a:pt x="1789804" y="1307185"/>
                        <a:pt x="1831467" y="1428030"/>
                      </a:cubicBezTo>
                      <a:cubicBezTo>
                        <a:pt x="1873130" y="1548875"/>
                        <a:pt x="1789254" y="1792566"/>
                        <a:pt x="1831467" y="2007264"/>
                      </a:cubicBezTo>
                      <a:cubicBezTo>
                        <a:pt x="1873680" y="2221962"/>
                        <a:pt x="1814370" y="2400483"/>
                        <a:pt x="1831467" y="2586499"/>
                      </a:cubicBezTo>
                      <a:cubicBezTo>
                        <a:pt x="1848564" y="2772516"/>
                        <a:pt x="1786896" y="2918345"/>
                        <a:pt x="1831467" y="3079921"/>
                      </a:cubicBezTo>
                      <a:cubicBezTo>
                        <a:pt x="1876038" y="3241497"/>
                        <a:pt x="1778195" y="3385611"/>
                        <a:pt x="1831467" y="3616249"/>
                      </a:cubicBezTo>
                      <a:cubicBezTo>
                        <a:pt x="1884739" y="3846887"/>
                        <a:pt x="1762435" y="4059432"/>
                        <a:pt x="1831467" y="4367109"/>
                      </a:cubicBezTo>
                      <a:cubicBezTo>
                        <a:pt x="1903852" y="4398087"/>
                        <a:pt x="1015307" y="4358645"/>
                        <a:pt x="0" y="4443591"/>
                      </a:cubicBezTo>
                      <a:cubicBezTo>
                        <a:pt x="-11814" y="4215677"/>
                        <a:pt x="60120" y="4023718"/>
                        <a:pt x="0" y="3843706"/>
                      </a:cubicBezTo>
                      <a:cubicBezTo>
                        <a:pt x="-60120" y="3663694"/>
                        <a:pt x="38129" y="3491791"/>
                        <a:pt x="0" y="3332693"/>
                      </a:cubicBezTo>
                      <a:cubicBezTo>
                        <a:pt x="-38129" y="3173595"/>
                        <a:pt x="20262" y="3003908"/>
                        <a:pt x="0" y="2777244"/>
                      </a:cubicBezTo>
                      <a:cubicBezTo>
                        <a:pt x="-20262" y="2550580"/>
                        <a:pt x="1282" y="2356281"/>
                        <a:pt x="0" y="2177360"/>
                      </a:cubicBezTo>
                      <a:cubicBezTo>
                        <a:pt x="-1282" y="1998439"/>
                        <a:pt x="19472" y="1876243"/>
                        <a:pt x="0" y="1577475"/>
                      </a:cubicBezTo>
                      <a:cubicBezTo>
                        <a:pt x="-19472" y="1278708"/>
                        <a:pt x="31367" y="1065029"/>
                        <a:pt x="0" y="933154"/>
                      </a:cubicBezTo>
                      <a:cubicBezTo>
                        <a:pt x="-31367" y="801279"/>
                        <a:pt x="79328" y="418122"/>
                        <a:pt x="0" y="0"/>
                      </a:cubicBezTo>
                      <a:close/>
                    </a:path>
                    <a:path w="1831467" h="4443591" fill="none" extrusionOk="0">
                      <a:moveTo>
                        <a:pt x="0" y="0"/>
                      </a:moveTo>
                      <a:cubicBezTo>
                        <a:pt x="1014151" y="-4553"/>
                        <a:pt x="1832761" y="31172"/>
                        <a:pt x="1831467" y="76482"/>
                      </a:cubicBezTo>
                      <a:cubicBezTo>
                        <a:pt x="1860957" y="310742"/>
                        <a:pt x="1779797" y="393510"/>
                        <a:pt x="1831467" y="569904"/>
                      </a:cubicBezTo>
                      <a:cubicBezTo>
                        <a:pt x="1883137" y="746298"/>
                        <a:pt x="1819015" y="864088"/>
                        <a:pt x="1831467" y="1106232"/>
                      </a:cubicBezTo>
                      <a:cubicBezTo>
                        <a:pt x="1843919" y="1348376"/>
                        <a:pt x="1772861" y="1409330"/>
                        <a:pt x="1831467" y="1642561"/>
                      </a:cubicBezTo>
                      <a:cubicBezTo>
                        <a:pt x="1890073" y="1875792"/>
                        <a:pt x="1813520" y="1937101"/>
                        <a:pt x="1831467" y="2178889"/>
                      </a:cubicBezTo>
                      <a:cubicBezTo>
                        <a:pt x="1849414" y="2420677"/>
                        <a:pt x="1818285" y="2414443"/>
                        <a:pt x="1831467" y="2586499"/>
                      </a:cubicBezTo>
                      <a:cubicBezTo>
                        <a:pt x="1844649" y="2758555"/>
                        <a:pt x="1805599" y="2909427"/>
                        <a:pt x="1831467" y="2994108"/>
                      </a:cubicBezTo>
                      <a:cubicBezTo>
                        <a:pt x="1857335" y="3078789"/>
                        <a:pt x="1800806" y="3331135"/>
                        <a:pt x="1831467" y="3616249"/>
                      </a:cubicBezTo>
                      <a:cubicBezTo>
                        <a:pt x="1862128" y="3901363"/>
                        <a:pt x="1811912" y="4072805"/>
                        <a:pt x="1831467" y="4367109"/>
                      </a:cubicBezTo>
                      <a:cubicBezTo>
                        <a:pt x="1854615" y="4330875"/>
                        <a:pt x="946506" y="4495388"/>
                        <a:pt x="0" y="4443591"/>
                      </a:cubicBezTo>
                    </a:path>
                    <a:path w="1831467" h="4443591" fill="none" stroke="0" extrusionOk="0">
                      <a:moveTo>
                        <a:pt x="0" y="0"/>
                      </a:moveTo>
                      <a:cubicBezTo>
                        <a:pt x="1012072" y="-5355"/>
                        <a:pt x="1839320" y="38894"/>
                        <a:pt x="1831467" y="76482"/>
                      </a:cubicBezTo>
                      <a:cubicBezTo>
                        <a:pt x="1877034" y="317473"/>
                        <a:pt x="1803288" y="447428"/>
                        <a:pt x="1831467" y="569904"/>
                      </a:cubicBezTo>
                      <a:cubicBezTo>
                        <a:pt x="1859646" y="692380"/>
                        <a:pt x="1773751" y="966100"/>
                        <a:pt x="1831467" y="1192045"/>
                      </a:cubicBezTo>
                      <a:cubicBezTo>
                        <a:pt x="1889183" y="1417990"/>
                        <a:pt x="1800799" y="1518678"/>
                        <a:pt x="1831467" y="1642561"/>
                      </a:cubicBezTo>
                      <a:cubicBezTo>
                        <a:pt x="1862135" y="1766444"/>
                        <a:pt x="1794468" y="2019924"/>
                        <a:pt x="1831467" y="2178889"/>
                      </a:cubicBezTo>
                      <a:cubicBezTo>
                        <a:pt x="1868466" y="2337854"/>
                        <a:pt x="1800366" y="2409555"/>
                        <a:pt x="1831467" y="2629405"/>
                      </a:cubicBezTo>
                      <a:cubicBezTo>
                        <a:pt x="1862568" y="2849255"/>
                        <a:pt x="1774074" y="3104473"/>
                        <a:pt x="1831467" y="3251546"/>
                      </a:cubicBezTo>
                      <a:cubicBezTo>
                        <a:pt x="1888860" y="3398619"/>
                        <a:pt x="1764306" y="3546511"/>
                        <a:pt x="1831467" y="3830781"/>
                      </a:cubicBezTo>
                      <a:cubicBezTo>
                        <a:pt x="1898628" y="4115052"/>
                        <a:pt x="1802581" y="4221493"/>
                        <a:pt x="1831467" y="4367109"/>
                      </a:cubicBezTo>
                      <a:cubicBezTo>
                        <a:pt x="1819485" y="4481821"/>
                        <a:pt x="1002745" y="4412063"/>
                        <a:pt x="0" y="4443591"/>
                      </a:cubicBezTo>
                    </a:path>
                  </a:pathLst>
                </a:custGeom>
                <a:ln w="76200">
                  <a:solidFill>
                    <a:schemeClr val="accent2">
                      <a:lumMod val="75000"/>
                    </a:schemeClr>
                  </a:solidFill>
                  <a:extLst>
                    <a:ext uri="{C807C97D-BFC1-408E-A445-0C87EB9F89A2}">
                      <ask:lineSketchStyleProps xmlns:ask="http://schemas.microsoft.com/office/drawing/2018/sketchyshapes" sd="436059153">
                        <a:prstGeom prst="rightBracket">
                          <a:avLst>
                            <a:gd name="adj" fmla="val 4176"/>
                          </a:avLst>
                        </a:prstGeom>
                        <ask:type>
                          <ask:lineSketchScribble/>
                        </ask:type>
                      </ask:lineSketchStyleProps>
                    </a:ext>
                  </a:extLs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Ngoặc ôm Phải 30">
                  <a:extLst>
                    <a:ext uri="{FF2B5EF4-FFF2-40B4-BE49-F238E27FC236}">
                      <a16:creationId xmlns:a16="http://schemas.microsoft.com/office/drawing/2014/main" id="{EF407BD4-ED82-BCDF-656B-D8EF20164EFA}"/>
                    </a:ext>
                  </a:extLst>
                </p:cNvPr>
                <p:cNvSpPr/>
                <p:nvPr/>
              </p:nvSpPr>
              <p:spPr>
                <a:xfrm>
                  <a:off x="8171235" y="646086"/>
                  <a:ext cx="2064676" cy="4487363"/>
                </a:xfrm>
                <a:custGeom>
                  <a:avLst/>
                  <a:gdLst>
                    <a:gd name="connsiteX0" fmla="*/ 0 w 2064676"/>
                    <a:gd name="connsiteY0" fmla="*/ 0 h 4487363"/>
                    <a:gd name="connsiteX1" fmla="*/ 2064676 w 2064676"/>
                    <a:gd name="connsiteY1" fmla="*/ 86221 h 4487363"/>
                    <a:gd name="connsiteX2" fmla="*/ 2064676 w 2064676"/>
                    <a:gd name="connsiteY2" fmla="*/ 539288 h 4487363"/>
                    <a:gd name="connsiteX3" fmla="*/ 2064676 w 2064676"/>
                    <a:gd name="connsiteY3" fmla="*/ 1035504 h 4487363"/>
                    <a:gd name="connsiteX4" fmla="*/ 2064676 w 2064676"/>
                    <a:gd name="connsiteY4" fmla="*/ 1445421 h 4487363"/>
                    <a:gd name="connsiteX5" fmla="*/ 2064676 w 2064676"/>
                    <a:gd name="connsiteY5" fmla="*/ 2027935 h 4487363"/>
                    <a:gd name="connsiteX6" fmla="*/ 2064676 w 2064676"/>
                    <a:gd name="connsiteY6" fmla="*/ 2610450 h 4487363"/>
                    <a:gd name="connsiteX7" fmla="*/ 2064676 w 2064676"/>
                    <a:gd name="connsiteY7" fmla="*/ 3106666 h 4487363"/>
                    <a:gd name="connsiteX8" fmla="*/ 2064676 w 2064676"/>
                    <a:gd name="connsiteY8" fmla="*/ 3646031 h 4487363"/>
                    <a:gd name="connsiteX9" fmla="*/ 2064676 w 2064676"/>
                    <a:gd name="connsiteY9" fmla="*/ 4401142 h 4487363"/>
                    <a:gd name="connsiteX10" fmla="*/ 0 w 2064676"/>
                    <a:gd name="connsiteY10" fmla="*/ 4487363 h 4487363"/>
                    <a:gd name="connsiteX11" fmla="*/ 0 w 2064676"/>
                    <a:gd name="connsiteY11" fmla="*/ 3881569 h 4487363"/>
                    <a:gd name="connsiteX12" fmla="*/ 0 w 2064676"/>
                    <a:gd name="connsiteY12" fmla="*/ 3365522 h 4487363"/>
                    <a:gd name="connsiteX13" fmla="*/ 0 w 2064676"/>
                    <a:gd name="connsiteY13" fmla="*/ 2804602 h 4487363"/>
                    <a:gd name="connsiteX14" fmla="*/ 0 w 2064676"/>
                    <a:gd name="connsiteY14" fmla="*/ 2198808 h 4487363"/>
                    <a:gd name="connsiteX15" fmla="*/ 0 w 2064676"/>
                    <a:gd name="connsiteY15" fmla="*/ 1593014 h 4487363"/>
                    <a:gd name="connsiteX16" fmla="*/ 0 w 2064676"/>
                    <a:gd name="connsiteY16" fmla="*/ 942346 h 4487363"/>
                    <a:gd name="connsiteX17" fmla="*/ 0 w 2064676"/>
                    <a:gd name="connsiteY17" fmla="*/ 0 h 4487363"/>
                    <a:gd name="connsiteX0" fmla="*/ 0 w 2064676"/>
                    <a:gd name="connsiteY0" fmla="*/ 0 h 4487363"/>
                    <a:gd name="connsiteX1" fmla="*/ 2064676 w 2064676"/>
                    <a:gd name="connsiteY1" fmla="*/ 86221 h 4487363"/>
                    <a:gd name="connsiteX2" fmla="*/ 2064676 w 2064676"/>
                    <a:gd name="connsiteY2" fmla="*/ 582437 h 4487363"/>
                    <a:gd name="connsiteX3" fmla="*/ 2064676 w 2064676"/>
                    <a:gd name="connsiteY3" fmla="*/ 1121802 h 4487363"/>
                    <a:gd name="connsiteX4" fmla="*/ 2064676 w 2064676"/>
                    <a:gd name="connsiteY4" fmla="*/ 1661167 h 4487363"/>
                    <a:gd name="connsiteX5" fmla="*/ 2064676 w 2064676"/>
                    <a:gd name="connsiteY5" fmla="*/ 2200532 h 4487363"/>
                    <a:gd name="connsiteX6" fmla="*/ 2064676 w 2064676"/>
                    <a:gd name="connsiteY6" fmla="*/ 2610450 h 4487363"/>
                    <a:gd name="connsiteX7" fmla="*/ 2064676 w 2064676"/>
                    <a:gd name="connsiteY7" fmla="*/ 3020367 h 4487363"/>
                    <a:gd name="connsiteX8" fmla="*/ 2064676 w 2064676"/>
                    <a:gd name="connsiteY8" fmla="*/ 3646031 h 4487363"/>
                    <a:gd name="connsiteX9" fmla="*/ 2064676 w 2064676"/>
                    <a:gd name="connsiteY9" fmla="*/ 4401142 h 4487363"/>
                    <a:gd name="connsiteX10" fmla="*/ 0 w 2064676"/>
                    <a:gd name="connsiteY10" fmla="*/ 4487363 h 448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4676" h="4487363" stroke="0" extrusionOk="0">
                      <a:moveTo>
                        <a:pt x="0" y="0"/>
                      </a:moveTo>
                      <a:cubicBezTo>
                        <a:pt x="1134891" y="-2265"/>
                        <a:pt x="2060812" y="34049"/>
                        <a:pt x="2064676" y="86221"/>
                      </a:cubicBezTo>
                      <a:cubicBezTo>
                        <a:pt x="2090241" y="296213"/>
                        <a:pt x="2034695" y="399400"/>
                        <a:pt x="2064676" y="539288"/>
                      </a:cubicBezTo>
                      <a:cubicBezTo>
                        <a:pt x="2094657" y="679176"/>
                        <a:pt x="2050291" y="898130"/>
                        <a:pt x="2064676" y="1035504"/>
                      </a:cubicBezTo>
                      <a:cubicBezTo>
                        <a:pt x="2079061" y="1172878"/>
                        <a:pt x="2056818" y="1268344"/>
                        <a:pt x="2064676" y="1445421"/>
                      </a:cubicBezTo>
                      <a:cubicBezTo>
                        <a:pt x="2072534" y="1622498"/>
                        <a:pt x="2016945" y="1857764"/>
                        <a:pt x="2064676" y="2027935"/>
                      </a:cubicBezTo>
                      <a:cubicBezTo>
                        <a:pt x="2112407" y="2198106"/>
                        <a:pt x="1998620" y="2403351"/>
                        <a:pt x="2064676" y="2610450"/>
                      </a:cubicBezTo>
                      <a:cubicBezTo>
                        <a:pt x="2130732" y="2817550"/>
                        <a:pt x="2033847" y="2976479"/>
                        <a:pt x="2064676" y="3106666"/>
                      </a:cubicBezTo>
                      <a:cubicBezTo>
                        <a:pt x="2095505" y="3236853"/>
                        <a:pt x="2025086" y="3489384"/>
                        <a:pt x="2064676" y="3646031"/>
                      </a:cubicBezTo>
                      <a:cubicBezTo>
                        <a:pt x="2104266" y="3802678"/>
                        <a:pt x="1986039" y="4124804"/>
                        <a:pt x="2064676" y="4401142"/>
                      </a:cubicBezTo>
                      <a:cubicBezTo>
                        <a:pt x="2287329" y="4414120"/>
                        <a:pt x="1145444" y="4372614"/>
                        <a:pt x="0" y="4487363"/>
                      </a:cubicBezTo>
                      <a:cubicBezTo>
                        <a:pt x="-69828" y="4248156"/>
                        <a:pt x="8153" y="4036372"/>
                        <a:pt x="0" y="3881569"/>
                      </a:cubicBezTo>
                      <a:cubicBezTo>
                        <a:pt x="-8153" y="3726766"/>
                        <a:pt x="13377" y="3488658"/>
                        <a:pt x="0" y="3365522"/>
                      </a:cubicBezTo>
                      <a:cubicBezTo>
                        <a:pt x="-13377" y="3242386"/>
                        <a:pt x="21180" y="3046249"/>
                        <a:pt x="0" y="2804602"/>
                      </a:cubicBezTo>
                      <a:cubicBezTo>
                        <a:pt x="-21180" y="2562955"/>
                        <a:pt x="47906" y="2372132"/>
                        <a:pt x="0" y="2198808"/>
                      </a:cubicBezTo>
                      <a:cubicBezTo>
                        <a:pt x="-47906" y="2025484"/>
                        <a:pt x="8810" y="1768100"/>
                        <a:pt x="0" y="1593014"/>
                      </a:cubicBezTo>
                      <a:cubicBezTo>
                        <a:pt x="-8810" y="1417928"/>
                        <a:pt x="31535" y="1120089"/>
                        <a:pt x="0" y="942346"/>
                      </a:cubicBezTo>
                      <a:cubicBezTo>
                        <a:pt x="-31535" y="764603"/>
                        <a:pt x="113066" y="273118"/>
                        <a:pt x="0" y="0"/>
                      </a:cubicBezTo>
                      <a:close/>
                    </a:path>
                    <a:path w="2064676" h="4487363" fill="none" extrusionOk="0">
                      <a:moveTo>
                        <a:pt x="0" y="0"/>
                      </a:moveTo>
                      <a:cubicBezTo>
                        <a:pt x="1140954" y="-1139"/>
                        <a:pt x="2066524" y="34218"/>
                        <a:pt x="2064676" y="86221"/>
                      </a:cubicBezTo>
                      <a:cubicBezTo>
                        <a:pt x="2082490" y="300240"/>
                        <a:pt x="2052948" y="413377"/>
                        <a:pt x="2064676" y="582437"/>
                      </a:cubicBezTo>
                      <a:cubicBezTo>
                        <a:pt x="2076404" y="751497"/>
                        <a:pt x="2034106" y="952287"/>
                        <a:pt x="2064676" y="1121802"/>
                      </a:cubicBezTo>
                      <a:cubicBezTo>
                        <a:pt x="2095246" y="1291318"/>
                        <a:pt x="2014233" y="1519471"/>
                        <a:pt x="2064676" y="1661167"/>
                      </a:cubicBezTo>
                      <a:cubicBezTo>
                        <a:pt x="2115119" y="1802864"/>
                        <a:pt x="2017790" y="2040286"/>
                        <a:pt x="2064676" y="2200532"/>
                      </a:cubicBezTo>
                      <a:cubicBezTo>
                        <a:pt x="2111562" y="2360778"/>
                        <a:pt x="2026358" y="2472812"/>
                        <a:pt x="2064676" y="2610450"/>
                      </a:cubicBezTo>
                      <a:cubicBezTo>
                        <a:pt x="2102994" y="2748088"/>
                        <a:pt x="2057635" y="2916251"/>
                        <a:pt x="2064676" y="3020367"/>
                      </a:cubicBezTo>
                      <a:cubicBezTo>
                        <a:pt x="2071717" y="3124483"/>
                        <a:pt x="2061182" y="3506283"/>
                        <a:pt x="2064676" y="3646031"/>
                      </a:cubicBezTo>
                      <a:cubicBezTo>
                        <a:pt x="2068170" y="3785779"/>
                        <a:pt x="2005062" y="4201018"/>
                        <a:pt x="2064676" y="4401142"/>
                      </a:cubicBezTo>
                      <a:cubicBezTo>
                        <a:pt x="2102036" y="4322109"/>
                        <a:pt x="983234" y="4612546"/>
                        <a:pt x="0" y="4487363"/>
                      </a:cubicBezTo>
                    </a:path>
                    <a:path w="2064676" h="4487363" fill="none" stroke="0" extrusionOk="0">
                      <a:moveTo>
                        <a:pt x="0" y="0"/>
                      </a:moveTo>
                      <a:cubicBezTo>
                        <a:pt x="1141481" y="-10990"/>
                        <a:pt x="2075703" y="45134"/>
                        <a:pt x="2064676" y="86221"/>
                      </a:cubicBezTo>
                      <a:cubicBezTo>
                        <a:pt x="2105136" y="250694"/>
                        <a:pt x="2055565" y="391641"/>
                        <a:pt x="2064676" y="582437"/>
                      </a:cubicBezTo>
                      <a:cubicBezTo>
                        <a:pt x="2073787" y="773233"/>
                        <a:pt x="2000190" y="901900"/>
                        <a:pt x="2064676" y="1208100"/>
                      </a:cubicBezTo>
                      <a:cubicBezTo>
                        <a:pt x="2129162" y="1514300"/>
                        <a:pt x="2013016" y="1448538"/>
                        <a:pt x="2064676" y="1661167"/>
                      </a:cubicBezTo>
                      <a:cubicBezTo>
                        <a:pt x="2116336" y="1873796"/>
                        <a:pt x="2018696" y="2020434"/>
                        <a:pt x="2064676" y="2200532"/>
                      </a:cubicBezTo>
                      <a:cubicBezTo>
                        <a:pt x="2110656" y="2380630"/>
                        <a:pt x="2050464" y="2532743"/>
                        <a:pt x="2064676" y="2653599"/>
                      </a:cubicBezTo>
                      <a:cubicBezTo>
                        <a:pt x="2078888" y="2774455"/>
                        <a:pt x="2017429" y="2978821"/>
                        <a:pt x="2064676" y="3279263"/>
                      </a:cubicBezTo>
                      <a:cubicBezTo>
                        <a:pt x="2111923" y="3579705"/>
                        <a:pt x="2053735" y="3687551"/>
                        <a:pt x="2064676" y="3861777"/>
                      </a:cubicBezTo>
                      <a:cubicBezTo>
                        <a:pt x="2075617" y="4036003"/>
                        <a:pt x="2048918" y="4179766"/>
                        <a:pt x="2064676" y="4401142"/>
                      </a:cubicBezTo>
                      <a:cubicBezTo>
                        <a:pt x="2058950" y="4483393"/>
                        <a:pt x="1098502" y="4336733"/>
                        <a:pt x="0" y="4487363"/>
                      </a:cubicBezTo>
                    </a:path>
                  </a:pathLst>
                </a:custGeom>
                <a:ln w="76200">
                  <a:solidFill>
                    <a:schemeClr val="accent2">
                      <a:lumMod val="75000"/>
                    </a:schemeClr>
                  </a:solidFill>
                  <a:extLst>
                    <a:ext uri="{C807C97D-BFC1-408E-A445-0C87EB9F89A2}">
                      <ask:lineSketchStyleProps xmlns:ask="http://schemas.microsoft.com/office/drawing/2018/sketchyshapes" sd="436059153">
                        <a:prstGeom prst="rightBracket">
                          <a:avLst>
                            <a:gd name="adj" fmla="val 4176"/>
                          </a:avLst>
                        </a:prstGeom>
                        <ask:type>
                          <ask:lineSketchScribble/>
                        </ask:type>
                      </ask:lineSketchStyleProps>
                    </a:ext>
                  </a:extLs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21" name="Hộp Văn bản 20">
                <a:extLst>
                  <a:ext uri="{FF2B5EF4-FFF2-40B4-BE49-F238E27FC236}">
                    <a16:creationId xmlns:a16="http://schemas.microsoft.com/office/drawing/2014/main" id="{18B676AC-A65A-B5EB-2E3A-F1BDE3D48BAA}"/>
                  </a:ext>
                </a:extLst>
              </p:cNvPr>
              <p:cNvSpPr txBox="1"/>
              <p:nvPr/>
            </p:nvSpPr>
            <p:spPr>
              <a:xfrm>
                <a:off x="3828433" y="1740198"/>
                <a:ext cx="7625244" cy="4164355"/>
              </a:xfrm>
              <a:prstGeom prst="roundRect">
                <a:avLst>
                  <a:gd name="adj" fmla="val 0"/>
                </a:avLst>
              </a:prstGeom>
              <a:noFill/>
            </p:spPr>
            <p:txBody>
              <a:bodyPr wrap="square">
                <a:spAutoFit/>
              </a:bodyPr>
              <a:lstStyle/>
              <a:p>
                <a:pPr algn="just">
                  <a:lnSpc>
                    <a:spcPct val="150000"/>
                  </a:lnSpc>
                  <a:spcAft>
                    <a:spcPts val="800"/>
                  </a:spcAft>
                </a:pPr>
                <a:r>
                  <a:rPr lang="en-US" dirty="0">
                    <a:effectLst/>
                    <a:latin typeface="#9Slide03 Arima Madurai" panose="00000500000000000000" pitchFamily="2" charset="0"/>
                    <a:ea typeface="Times New Roman" panose="02020603050405020304" pitchFamily="18" charset="0"/>
                    <a:cs typeface="#9Slide03 Arima Madurai" panose="00000500000000000000" pitchFamily="2" charset="0"/>
                  </a:rPr>
                  <a:t>- Nghĩa từ vựng của “tràng giang” là gì? Có thể thay thế nhan đề đã có của bài thơ bằng một từ hoặc cụm từ thuần Việt mang nghĩa tương đương được không? Vì sao?</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algn="just">
                  <a:lnSpc>
                    <a:spcPct val="150000"/>
                  </a:lnSpc>
                  <a:spcAft>
                    <a:spcPts val="800"/>
                  </a:spcAft>
                </a:pPr>
                <a:r>
                  <a:rPr lang="en-US" dirty="0">
                    <a:effectLst/>
                    <a:latin typeface="#9Slide03 Arima Madurai" panose="00000500000000000000" pitchFamily="2" charset="0"/>
                    <a:ea typeface="Times New Roman" panose="02020603050405020304" pitchFamily="18" charset="0"/>
                    <a:cs typeface="#9Slide03 Arima Madurai" panose="00000500000000000000" pitchFamily="2" charset="0"/>
                  </a:rPr>
                  <a:t>- Em hiểu như thế nào về nội dung lời đề từ (vốn là một câu thơ của chính Huy Cận trong bài “Nhớ hờ” in ở tập “Lửa thiêng”)? </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algn="just">
                  <a:lnSpc>
                    <a:spcPct val="150000"/>
                  </a:lnSpc>
                  <a:spcAft>
                    <a:spcPts val="800"/>
                  </a:spcAft>
                </a:pPr>
                <a:r>
                  <a:rPr lang="en-US" dirty="0">
                    <a:effectLst/>
                    <a:latin typeface="#9Slide03 Arima Madurai" panose="00000500000000000000" pitchFamily="2" charset="0"/>
                    <a:ea typeface="Times New Roman" panose="02020603050405020304" pitchFamily="18" charset="0"/>
                    <a:cs typeface="#9Slide03 Arima Madurai" panose="00000500000000000000" pitchFamily="2" charset="0"/>
                  </a:rPr>
                  <a:t>- Có điểm gì chung về nội dung và hình thức giữa nhan đề và lời đề từ? </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a:p>
                <a:pPr algn="just">
                  <a:lnSpc>
                    <a:spcPct val="150000"/>
                  </a:lnSpc>
                  <a:spcAft>
                    <a:spcPts val="800"/>
                  </a:spcAft>
                </a:pPr>
                <a:r>
                  <a:rPr lang="en-US" dirty="0">
                    <a:effectLst/>
                    <a:latin typeface="#9Slide03 Arima Madurai" panose="00000500000000000000" pitchFamily="2" charset="0"/>
                    <a:ea typeface="Times New Roman" panose="02020603050405020304" pitchFamily="18" charset="0"/>
                    <a:cs typeface="#9Slide03 Arima Madurai" panose="00000500000000000000" pitchFamily="2" charset="0"/>
                  </a:rPr>
                  <a:t>- Ấn tượng mà nhan đề và lời đề từ gợi lên có sự tương hợp như thế nào với ấn tượng mà bốn khổ thơ sau đó có thể đưa lại cho người đọc? </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grpSp>
        <p:sp>
          <p:nvSpPr>
            <p:cNvPr id="32" name="Hộp Văn bản 31">
              <a:extLst>
                <a:ext uri="{FF2B5EF4-FFF2-40B4-BE49-F238E27FC236}">
                  <a16:creationId xmlns:a16="http://schemas.microsoft.com/office/drawing/2014/main" id="{7B0A2FCE-AC22-9C42-233F-B59211A75158}"/>
                </a:ext>
              </a:extLst>
            </p:cNvPr>
            <p:cNvSpPr txBox="1"/>
            <p:nvPr/>
          </p:nvSpPr>
          <p:spPr>
            <a:xfrm>
              <a:off x="4184245" y="1743378"/>
              <a:ext cx="3759389" cy="584775"/>
            </a:xfrm>
            <a:prstGeom prst="rect">
              <a:avLst/>
            </a:prstGeom>
            <a:noFill/>
          </p:spPr>
          <p:txBody>
            <a:bodyPr wrap="square">
              <a:spAutoFit/>
            </a:bodyPr>
            <a:lstStyle/>
            <a:p>
              <a:pPr algn="ctr"/>
              <a:r>
                <a:rPr lang="en-US" sz="3200" dirty="0">
                  <a:solidFill>
                    <a:schemeClr val="accent3">
                      <a:lumMod val="50000"/>
                    </a:schemeClr>
                  </a:solidFill>
                  <a:effectLst/>
                  <a:latin typeface="#9Slide07 Stormtrooper" panose="020B0500000000000000" pitchFamily="34" charset="0"/>
                  <a:ea typeface="Times New Roman" panose="02020603050405020304" pitchFamily="18" charset="0"/>
                </a:rPr>
                <a:t>TRẢ LỜI CÂU HỎI</a:t>
              </a:r>
              <a:endParaRPr lang="en-US" sz="3200" dirty="0">
                <a:solidFill>
                  <a:schemeClr val="accent3">
                    <a:lumMod val="50000"/>
                  </a:schemeClr>
                </a:solidFill>
                <a:latin typeface="#9Slide07 Stormtrooper" panose="020B0500000000000000" pitchFamily="34" charset="0"/>
              </a:endParaRPr>
            </a:p>
          </p:txBody>
        </p:sp>
      </p:grpSp>
    </p:spTree>
    <p:extLst>
      <p:ext uri="{BB962C8B-B14F-4D97-AF65-F5344CB8AC3E}">
        <p14:creationId xmlns:p14="http://schemas.microsoft.com/office/powerpoint/2010/main" val="15910227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1+#ppt_w/2"/>
                                          </p:val>
                                        </p:tav>
                                        <p:tav tm="100000">
                                          <p:val>
                                            <p:strVal val="#ppt_x"/>
                                          </p:val>
                                        </p:tav>
                                      </p:tavLst>
                                    </p:anim>
                                    <p:anim calcmode="lin" valueType="num">
                                      <p:cBhvr additive="base">
                                        <p:cTn id="20"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barn(outVertical)">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6AA6177-C7E5-4F8F-A796-BD4F3A3287AF}"/>
              </a:ext>
            </a:extLst>
          </p:cNvPr>
          <p:cNvSpPr/>
          <p:nvPr/>
        </p:nvSpPr>
        <p:spPr>
          <a:xfrm>
            <a:off x="0" y="1489877"/>
            <a:ext cx="12265462" cy="5368123"/>
          </a:xfrm>
          <a:custGeom>
            <a:avLst/>
            <a:gdLst>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7642 w 12209542"/>
              <a:gd name="connsiteY85" fmla="*/ 1536866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60442 w 12244946"/>
              <a:gd name="connsiteY0" fmla="*/ 164 h 5348668"/>
              <a:gd name="connsiteX1" fmla="*/ 5510570 w 12244946"/>
              <a:gd name="connsiteY1" fmla="*/ 6360 h 5348668"/>
              <a:gd name="connsiteX2" fmla="*/ 5620850 w 12244946"/>
              <a:gd name="connsiteY2" fmla="*/ 45604 h 5348668"/>
              <a:gd name="connsiteX3" fmla="*/ 5749358 w 12244946"/>
              <a:gd name="connsiteY3" fmla="*/ 90355 h 5348668"/>
              <a:gd name="connsiteX4" fmla="*/ 5977210 w 12244946"/>
              <a:gd name="connsiteY4" fmla="*/ 190874 h 5348668"/>
              <a:gd name="connsiteX5" fmla="*/ 6051945 w 12244946"/>
              <a:gd name="connsiteY5" fmla="*/ 264542 h 5348668"/>
              <a:gd name="connsiteX6" fmla="*/ 6090224 w 12244946"/>
              <a:gd name="connsiteY6" fmla="*/ 270050 h 5348668"/>
              <a:gd name="connsiteX7" fmla="*/ 6131237 w 12244946"/>
              <a:gd name="connsiteY7" fmla="*/ 253526 h 5348668"/>
              <a:gd name="connsiteX8" fmla="*/ 6182276 w 12244946"/>
              <a:gd name="connsiteY8" fmla="*/ 209463 h 5348668"/>
              <a:gd name="connsiteX9" fmla="*/ 6242429 w 12244946"/>
              <a:gd name="connsiteY9" fmla="*/ 196382 h 5348668"/>
              <a:gd name="connsiteX10" fmla="*/ 6351798 w 12244946"/>
              <a:gd name="connsiteY10" fmla="*/ 187432 h 5348668"/>
              <a:gd name="connsiteX11" fmla="*/ 6559598 w 12244946"/>
              <a:gd name="connsiteY11" fmla="*/ 96552 h 5348668"/>
              <a:gd name="connsiteX12" fmla="*/ 6816615 w 12244946"/>
              <a:gd name="connsiteY12" fmla="*/ 69012 h 5348668"/>
              <a:gd name="connsiteX13" fmla="*/ 6911401 w 12244946"/>
              <a:gd name="connsiteY13" fmla="*/ 75897 h 5348668"/>
              <a:gd name="connsiteX14" fmla="*/ 7073631 w 12244946"/>
              <a:gd name="connsiteY14" fmla="*/ 97240 h 5348668"/>
              <a:gd name="connsiteX15" fmla="*/ 7107353 w 12244946"/>
              <a:gd name="connsiteY15" fmla="*/ 103437 h 5348668"/>
              <a:gd name="connsiteX16" fmla="*/ 7238595 w 12244946"/>
              <a:gd name="connsiteY16" fmla="*/ 161269 h 5348668"/>
              <a:gd name="connsiteX17" fmla="*/ 7278697 w 12244946"/>
              <a:gd name="connsiteY17" fmla="*/ 206709 h 5348668"/>
              <a:gd name="connsiteX18" fmla="*/ 7385332 w 12244946"/>
              <a:gd name="connsiteY18" fmla="*/ 346472 h 5348668"/>
              <a:gd name="connsiteX19" fmla="*/ 7403560 w 12244946"/>
              <a:gd name="connsiteY19" fmla="*/ 366438 h 5348668"/>
              <a:gd name="connsiteX20" fmla="*/ 7447307 w 12244946"/>
              <a:gd name="connsiteY20" fmla="*/ 367815 h 5348668"/>
              <a:gd name="connsiteX21" fmla="*/ 7512017 w 12244946"/>
              <a:gd name="connsiteY21" fmla="*/ 338210 h 5348668"/>
              <a:gd name="connsiteX22" fmla="*/ 7575816 w 12244946"/>
              <a:gd name="connsiteY22" fmla="*/ 365750 h 5348668"/>
              <a:gd name="connsiteX23" fmla="*/ 7616829 w 12244946"/>
              <a:gd name="connsiteY23" fmla="*/ 438729 h 5348668"/>
              <a:gd name="connsiteX24" fmla="*/ 7700678 w 12244946"/>
              <a:gd name="connsiteY24" fmla="*/ 458695 h 5348668"/>
              <a:gd name="connsiteX25" fmla="*/ 7747160 w 12244946"/>
              <a:gd name="connsiteY25" fmla="*/ 420140 h 5348668"/>
              <a:gd name="connsiteX26" fmla="*/ 7796376 w 12244946"/>
              <a:gd name="connsiteY26" fmla="*/ 376766 h 5348668"/>
              <a:gd name="connsiteX27" fmla="*/ 7825540 w 12244946"/>
              <a:gd name="connsiteY27" fmla="*/ 354734 h 5348668"/>
              <a:gd name="connsiteX28" fmla="*/ 7958606 w 12244946"/>
              <a:gd name="connsiteY28" fmla="*/ 257657 h 5348668"/>
              <a:gd name="connsiteX29" fmla="*/ 8005999 w 12244946"/>
              <a:gd name="connsiteY29" fmla="*/ 225299 h 5348668"/>
              <a:gd name="connsiteX30" fmla="*/ 8094405 w 12244946"/>
              <a:gd name="connsiteY30" fmla="*/ 225987 h 5348668"/>
              <a:gd name="connsiteX31" fmla="*/ 8159115 w 12244946"/>
              <a:gd name="connsiteY31" fmla="*/ 243199 h 5348668"/>
              <a:gd name="connsiteX32" fmla="*/ 8203774 w 12244946"/>
              <a:gd name="connsiteY32" fmla="*/ 243199 h 5348668"/>
              <a:gd name="connsiteX33" fmla="*/ 8262104 w 12244946"/>
              <a:gd name="connsiteY33" fmla="*/ 271427 h 5348668"/>
              <a:gd name="connsiteX34" fmla="*/ 8338662 w 12244946"/>
              <a:gd name="connsiteY34" fmla="*/ 364373 h 5348668"/>
              <a:gd name="connsiteX35" fmla="*/ 8416132 w 12244946"/>
              <a:gd name="connsiteY35" fmla="*/ 486235 h 5348668"/>
              <a:gd name="connsiteX36" fmla="*/ 8446208 w 12244946"/>
              <a:gd name="connsiteY36" fmla="*/ 538560 h 5348668"/>
              <a:gd name="connsiteX37" fmla="*/ 8469904 w 12244946"/>
              <a:gd name="connsiteY37" fmla="*/ 557149 h 5348668"/>
              <a:gd name="connsiteX38" fmla="*/ 8581096 w 12244946"/>
              <a:gd name="connsiteY38" fmla="*/ 631505 h 5348668"/>
              <a:gd name="connsiteX39" fmla="*/ 8598413 w 12244946"/>
              <a:gd name="connsiteY39" fmla="*/ 656979 h 5348668"/>
              <a:gd name="connsiteX40" fmla="*/ 8675882 w 12244946"/>
              <a:gd name="connsiteY40" fmla="*/ 663864 h 5348668"/>
              <a:gd name="connsiteX41" fmla="*/ 8760643 w 12244946"/>
              <a:gd name="connsiteY41" fmla="*/ 637702 h 5348668"/>
              <a:gd name="connsiteX42" fmla="*/ 8806213 w 12244946"/>
              <a:gd name="connsiteY42" fmla="*/ 625998 h 5348668"/>
              <a:gd name="connsiteX43" fmla="*/ 8865454 w 12244946"/>
              <a:gd name="connsiteY43" fmla="*/ 570230 h 5348668"/>
              <a:gd name="connsiteX44" fmla="*/ 8983025 w 12244946"/>
              <a:gd name="connsiteY44" fmla="*/ 504135 h 5348668"/>
              <a:gd name="connsiteX45" fmla="*/ 9037710 w 12244946"/>
              <a:gd name="connsiteY45" fmla="*/ 508955 h 5348668"/>
              <a:gd name="connsiteX46" fmla="*/ 9117914 w 12244946"/>
              <a:gd name="connsiteY46" fmla="*/ 504824 h 5348668"/>
              <a:gd name="connsiteX47" fmla="*/ 9209966 w 12244946"/>
              <a:gd name="connsiteY47" fmla="*/ 446303 h 5348668"/>
              <a:gd name="connsiteX48" fmla="*/ 9375841 w 12244946"/>
              <a:gd name="connsiteY48" fmla="*/ 391912 h 5348668"/>
              <a:gd name="connsiteX49" fmla="*/ 9493413 w 12244946"/>
              <a:gd name="connsiteY49" fmla="*/ 362996 h 5348668"/>
              <a:gd name="connsiteX50" fmla="*/ 9538983 w 12244946"/>
              <a:gd name="connsiteY50" fmla="*/ 336833 h 5348668"/>
              <a:gd name="connsiteX51" fmla="*/ 9631035 w 12244946"/>
              <a:gd name="connsiteY51" fmla="*/ 320998 h 5348668"/>
              <a:gd name="connsiteX52" fmla="*/ 9718531 w 12244946"/>
              <a:gd name="connsiteY52" fmla="*/ 325818 h 5348668"/>
              <a:gd name="connsiteX53" fmla="*/ 9753163 w 12244946"/>
              <a:gd name="connsiteY53" fmla="*/ 328571 h 5348668"/>
              <a:gd name="connsiteX54" fmla="*/ 9806025 w 12244946"/>
              <a:gd name="connsiteY54" fmla="*/ 314113 h 5348668"/>
              <a:gd name="connsiteX55" fmla="*/ 9934533 w 12244946"/>
              <a:gd name="connsiteY55" fmla="*/ 302409 h 5348668"/>
              <a:gd name="connsiteX56" fmla="*/ 10019294 w 12244946"/>
              <a:gd name="connsiteY56" fmla="*/ 305851 h 5348668"/>
              <a:gd name="connsiteX57" fmla="*/ 10171499 w 12244946"/>
              <a:gd name="connsiteY57" fmla="*/ 235626 h 5348668"/>
              <a:gd name="connsiteX58" fmla="*/ 10207955 w 12244946"/>
              <a:gd name="connsiteY58" fmla="*/ 233560 h 5348668"/>
              <a:gd name="connsiteX59" fmla="*/ 10258994 w 12244946"/>
              <a:gd name="connsiteY59" fmla="*/ 221856 h 5348668"/>
              <a:gd name="connsiteX60" fmla="*/ 10408464 w 12244946"/>
              <a:gd name="connsiteY60" fmla="*/ 192251 h 5348668"/>
              <a:gd name="connsiteX61" fmla="*/ 10532415 w 12244946"/>
              <a:gd name="connsiteY61" fmla="*/ 195694 h 5348668"/>
              <a:gd name="connsiteX62" fmla="*/ 10677329 w 12244946"/>
              <a:gd name="connsiteY62" fmla="*/ 187432 h 5348668"/>
              <a:gd name="connsiteX63" fmla="*/ 10732924 w 12244946"/>
              <a:gd name="connsiteY63" fmla="*/ 179858 h 5348668"/>
              <a:gd name="connsiteX64" fmla="*/ 10863256 w 12244946"/>
              <a:gd name="connsiteY64" fmla="*/ 187432 h 5348668"/>
              <a:gd name="connsiteX65" fmla="*/ 10948016 w 12244946"/>
              <a:gd name="connsiteY65" fmla="*/ 225299 h 5348668"/>
              <a:gd name="connsiteX66" fmla="*/ 10980828 w 12244946"/>
              <a:gd name="connsiteY66" fmla="*/ 229429 h 5348668"/>
              <a:gd name="connsiteX67" fmla="*/ 11178602 w 12244946"/>
              <a:gd name="connsiteY67" fmla="*/ 174351 h 5348668"/>
              <a:gd name="connsiteX68" fmla="*/ 11239666 w 12244946"/>
              <a:gd name="connsiteY68" fmla="*/ 164023 h 5348668"/>
              <a:gd name="connsiteX69" fmla="*/ 11502151 w 12244946"/>
              <a:gd name="connsiteY69" fmla="*/ 214283 h 5348668"/>
              <a:gd name="connsiteX70" fmla="*/ 11643419 w 12244946"/>
              <a:gd name="connsiteY70" fmla="*/ 231495 h 5348668"/>
              <a:gd name="connsiteX71" fmla="*/ 11832992 w 12244946"/>
              <a:gd name="connsiteY71" fmla="*/ 241134 h 5348668"/>
              <a:gd name="connsiteX72" fmla="*/ 12012538 w 12244946"/>
              <a:gd name="connsiteY72" fmla="*/ 279689 h 5348668"/>
              <a:gd name="connsiteX73" fmla="*/ 12058109 w 12244946"/>
              <a:gd name="connsiteY73" fmla="*/ 308605 h 5348668"/>
              <a:gd name="connsiteX74" fmla="*/ 12182060 w 12244946"/>
              <a:gd name="connsiteY74" fmla="*/ 360930 h 5348668"/>
              <a:gd name="connsiteX75" fmla="*/ 12241301 w 12244946"/>
              <a:gd name="connsiteY75" fmla="*/ 374700 h 5348668"/>
              <a:gd name="connsiteX76" fmla="*/ 12241301 w 12244946"/>
              <a:gd name="connsiteY76" fmla="*/ 1254586 h 5348668"/>
              <a:gd name="connsiteX77" fmla="*/ 12244946 w 12244946"/>
              <a:gd name="connsiteY77" fmla="*/ 1256651 h 5348668"/>
              <a:gd name="connsiteX78" fmla="*/ 12241300 w 12244946"/>
              <a:gd name="connsiteY78" fmla="*/ 2313477 h 5348668"/>
              <a:gd name="connsiteX79" fmla="*/ 12240869 w 12244946"/>
              <a:gd name="connsiteY79" fmla="*/ 2313434 h 5348668"/>
              <a:gd name="connsiteX80" fmla="*/ 12240869 w 12244946"/>
              <a:gd name="connsiteY80" fmla="*/ 5348668 h 5348668"/>
              <a:gd name="connsiteX81" fmla="*/ 35404 w 12244946"/>
              <a:gd name="connsiteY81" fmla="*/ 5348668 h 5348668"/>
              <a:gd name="connsiteX82" fmla="*/ 35404 w 12244946"/>
              <a:gd name="connsiteY82" fmla="*/ 2028433 h 5348668"/>
              <a:gd name="connsiteX83" fmla="*/ 39400 w 12244946"/>
              <a:gd name="connsiteY83" fmla="*/ 2028433 h 5348668"/>
              <a:gd name="connsiteX84" fmla="*/ 39400 w 12244946"/>
              <a:gd name="connsiteY84" fmla="*/ 1563028 h 5348668"/>
              <a:gd name="connsiteX85" fmla="*/ 15 w 12244946"/>
              <a:gd name="connsiteY85" fmla="*/ 1526108 h 5348668"/>
              <a:gd name="connsiteX86" fmla="*/ 87705 w 12244946"/>
              <a:gd name="connsiteY86" fmla="*/ 1507261 h 5348668"/>
              <a:gd name="connsiteX87" fmla="*/ 170642 w 12244946"/>
              <a:gd name="connsiteY87" fmla="*/ 1492803 h 5348668"/>
              <a:gd name="connsiteX88" fmla="*/ 235352 w 12244946"/>
              <a:gd name="connsiteY88" fmla="*/ 1503818 h 5348668"/>
              <a:gd name="connsiteX89" fmla="*/ 333784 w 12244946"/>
              <a:gd name="connsiteY89" fmla="*/ 1532046 h 5348668"/>
              <a:gd name="connsiteX90" fmla="*/ 459558 w 12244946"/>
              <a:gd name="connsiteY90" fmla="*/ 1538931 h 5348668"/>
              <a:gd name="connsiteX91" fmla="*/ 516977 w 12244946"/>
              <a:gd name="connsiteY91" fmla="*/ 1525161 h 5348668"/>
              <a:gd name="connsiteX92" fmla="*/ 539762 w 12244946"/>
              <a:gd name="connsiteY92" fmla="*/ 1508638 h 5348668"/>
              <a:gd name="connsiteX93" fmla="*/ 640928 w 12244946"/>
              <a:gd name="connsiteY93" fmla="*/ 1507949 h 5348668"/>
              <a:gd name="connsiteX94" fmla="*/ 763056 w 12244946"/>
              <a:gd name="connsiteY94" fmla="*/ 1523784 h 5348668"/>
              <a:gd name="connsiteX95" fmla="*/ 855108 w 12244946"/>
              <a:gd name="connsiteY95" fmla="*/ 1505884 h 5348668"/>
              <a:gd name="connsiteX96" fmla="*/ 897944 w 12244946"/>
              <a:gd name="connsiteY96" fmla="*/ 1491426 h 5348668"/>
              <a:gd name="connsiteX97" fmla="*/ 979059 w 12244946"/>
              <a:gd name="connsiteY97" fmla="*/ 1468706 h 5348668"/>
              <a:gd name="connsiteX98" fmla="*/ 1023718 w 12244946"/>
              <a:gd name="connsiteY98" fmla="*/ 1454247 h 5348668"/>
              <a:gd name="connsiteX99" fmla="*/ 1083871 w 12244946"/>
              <a:gd name="connsiteY99" fmla="*/ 1408807 h 5348668"/>
              <a:gd name="connsiteX100" fmla="*/ 1144024 w 12244946"/>
              <a:gd name="connsiteY100" fmla="*/ 1356482 h 5348668"/>
              <a:gd name="connsiteX101" fmla="*/ 1185949 w 12244946"/>
              <a:gd name="connsiteY101" fmla="*/ 1324812 h 5348668"/>
              <a:gd name="connsiteX102" fmla="*/ 1202354 w 12244946"/>
              <a:gd name="connsiteY102" fmla="*/ 1313796 h 5348668"/>
              <a:gd name="connsiteX103" fmla="*/ 1277089 w 12244946"/>
              <a:gd name="connsiteY103" fmla="*/ 1257340 h 5348668"/>
              <a:gd name="connsiteX104" fmla="*/ 1306254 w 12244946"/>
              <a:gd name="connsiteY104" fmla="*/ 1235997 h 5348668"/>
              <a:gd name="connsiteX105" fmla="*/ 1459370 w 12244946"/>
              <a:gd name="connsiteY105" fmla="*/ 1187803 h 5348668"/>
              <a:gd name="connsiteX106" fmla="*/ 1548688 w 12244946"/>
              <a:gd name="connsiteY106" fmla="*/ 1165772 h 5348668"/>
              <a:gd name="connsiteX107" fmla="*/ 1594258 w 12244946"/>
              <a:gd name="connsiteY107" fmla="*/ 1156821 h 5348668"/>
              <a:gd name="connsiteX108" fmla="*/ 1618866 w 12244946"/>
              <a:gd name="connsiteY108" fmla="*/ 1153379 h 5348668"/>
              <a:gd name="connsiteX109" fmla="*/ 1822110 w 12244946"/>
              <a:gd name="connsiteY109" fmla="*/ 1078334 h 5348668"/>
              <a:gd name="connsiteX110" fmla="*/ 2031733 w 12244946"/>
              <a:gd name="connsiteY110" fmla="*/ 975060 h 5348668"/>
              <a:gd name="connsiteX111" fmla="*/ 2183939 w 12244946"/>
              <a:gd name="connsiteY111" fmla="*/ 902769 h 5348668"/>
              <a:gd name="connsiteX112" fmla="*/ 2198520 w 12244946"/>
              <a:gd name="connsiteY112" fmla="*/ 898638 h 5348668"/>
              <a:gd name="connsiteX113" fmla="*/ 2416347 w 12244946"/>
              <a:gd name="connsiteY113" fmla="*/ 824282 h 5348668"/>
              <a:gd name="connsiteX114" fmla="*/ 2498374 w 12244946"/>
              <a:gd name="connsiteY114" fmla="*/ 754744 h 5348668"/>
              <a:gd name="connsiteX115" fmla="*/ 2574021 w 12244946"/>
              <a:gd name="connsiteY115" fmla="*/ 711370 h 5348668"/>
              <a:gd name="connsiteX116" fmla="*/ 2639642 w 12244946"/>
              <a:gd name="connsiteY116" fmla="*/ 679699 h 5348668"/>
              <a:gd name="connsiteX117" fmla="*/ 2653313 w 12244946"/>
              <a:gd name="connsiteY117" fmla="*/ 670061 h 5348668"/>
              <a:gd name="connsiteX118" fmla="*/ 2821923 w 12244946"/>
              <a:gd name="connsiteY118" fmla="*/ 628751 h 5348668"/>
              <a:gd name="connsiteX119" fmla="*/ 3088965 w 12244946"/>
              <a:gd name="connsiteY119" fmla="*/ 714124 h 5348668"/>
              <a:gd name="connsiteX120" fmla="*/ 3227498 w 12244946"/>
              <a:gd name="connsiteY120" fmla="*/ 731336 h 5348668"/>
              <a:gd name="connsiteX121" fmla="*/ 3252105 w 12244946"/>
              <a:gd name="connsiteY121" fmla="*/ 707239 h 5348668"/>
              <a:gd name="connsiteX122" fmla="*/ 3284006 w 12244946"/>
              <a:gd name="connsiteY122" fmla="*/ 663176 h 5348668"/>
              <a:gd name="connsiteX123" fmla="*/ 3340513 w 12244946"/>
              <a:gd name="connsiteY123" fmla="*/ 656291 h 5348668"/>
              <a:gd name="connsiteX124" fmla="*/ 3409780 w 12244946"/>
              <a:gd name="connsiteY124" fmla="*/ 722386 h 5348668"/>
              <a:gd name="connsiteX125" fmla="*/ 3535554 w 12244946"/>
              <a:gd name="connsiteY125" fmla="*/ 765760 h 5348668"/>
              <a:gd name="connsiteX126" fmla="*/ 3737885 w 12244946"/>
              <a:gd name="connsiteY126" fmla="*/ 637702 h 5348668"/>
              <a:gd name="connsiteX127" fmla="*/ 3831760 w 12244946"/>
              <a:gd name="connsiteY127" fmla="*/ 560591 h 5348668"/>
              <a:gd name="connsiteX128" fmla="*/ 3855457 w 12244946"/>
              <a:gd name="connsiteY128" fmla="*/ 549576 h 5348668"/>
              <a:gd name="connsiteX129" fmla="*/ 3942951 w 12244946"/>
              <a:gd name="connsiteY129" fmla="*/ 517905 h 5348668"/>
              <a:gd name="connsiteX130" fmla="*/ 4127056 w 12244946"/>
              <a:gd name="connsiteY130" fmla="*/ 473154 h 5348668"/>
              <a:gd name="connsiteX131" fmla="*/ 4161688 w 12244946"/>
              <a:gd name="connsiteY131" fmla="*/ 488300 h 5348668"/>
              <a:gd name="connsiteX132" fmla="*/ 4204525 w 12244946"/>
              <a:gd name="connsiteY132" fmla="*/ 529609 h 5348668"/>
              <a:gd name="connsiteX133" fmla="*/ 4287464 w 12244946"/>
              <a:gd name="connsiteY133" fmla="*/ 537183 h 5348668"/>
              <a:gd name="connsiteX134" fmla="*/ 4395009 w 12244946"/>
              <a:gd name="connsiteY134" fmla="*/ 486235 h 5348668"/>
              <a:gd name="connsiteX135" fmla="*/ 4417795 w 12244946"/>
              <a:gd name="connsiteY135" fmla="*/ 463515 h 5348668"/>
              <a:gd name="connsiteX136" fmla="*/ 4500732 w 12244946"/>
              <a:gd name="connsiteY136" fmla="*/ 399486 h 5348668"/>
              <a:gd name="connsiteX137" fmla="*/ 4530809 w 12244946"/>
              <a:gd name="connsiteY137" fmla="*/ 382273 h 5348668"/>
              <a:gd name="connsiteX138" fmla="*/ 4602811 w 12244946"/>
              <a:gd name="connsiteY138" fmla="*/ 335456 h 5348668"/>
              <a:gd name="connsiteX139" fmla="*/ 4655671 w 12244946"/>
              <a:gd name="connsiteY139" fmla="*/ 285885 h 5348668"/>
              <a:gd name="connsiteX140" fmla="*/ 4735875 w 12244946"/>
              <a:gd name="connsiteY140" fmla="*/ 217037 h 5348668"/>
              <a:gd name="connsiteX141" fmla="*/ 4830661 w 12244946"/>
              <a:gd name="connsiteY141" fmla="*/ 134418 h 5348668"/>
              <a:gd name="connsiteX142" fmla="*/ 4981043 w 12244946"/>
              <a:gd name="connsiteY142" fmla="*/ 53177 h 5348668"/>
              <a:gd name="connsiteX143" fmla="*/ 5075830 w 12244946"/>
              <a:gd name="connsiteY143" fmla="*/ 25638 h 5348668"/>
              <a:gd name="connsiteX144" fmla="*/ 5157856 w 12244946"/>
              <a:gd name="connsiteY144" fmla="*/ 24949 h 5348668"/>
              <a:gd name="connsiteX145" fmla="*/ 5230769 w 12244946"/>
              <a:gd name="connsiteY145" fmla="*/ 11179 h 5348668"/>
              <a:gd name="connsiteX146" fmla="*/ 5261757 w 12244946"/>
              <a:gd name="connsiteY146" fmla="*/ 852 h 5348668"/>
              <a:gd name="connsiteX147" fmla="*/ 5460442 w 12244946"/>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3996 w 12209542"/>
              <a:gd name="connsiteY84" fmla="*/ 1563028 h 5348668"/>
              <a:gd name="connsiteX85" fmla="*/ 979 w 12209542"/>
              <a:gd name="connsiteY85" fmla="*/ 1526108 h 5348668"/>
              <a:gd name="connsiteX86" fmla="*/ 52301 w 12209542"/>
              <a:gd name="connsiteY86" fmla="*/ 1507261 h 5348668"/>
              <a:gd name="connsiteX87" fmla="*/ 135238 w 12209542"/>
              <a:gd name="connsiteY87" fmla="*/ 1492803 h 5348668"/>
              <a:gd name="connsiteX88" fmla="*/ 199948 w 12209542"/>
              <a:gd name="connsiteY88" fmla="*/ 1503818 h 5348668"/>
              <a:gd name="connsiteX89" fmla="*/ 298380 w 12209542"/>
              <a:gd name="connsiteY89" fmla="*/ 1532046 h 5348668"/>
              <a:gd name="connsiteX90" fmla="*/ 424154 w 12209542"/>
              <a:gd name="connsiteY90" fmla="*/ 1538931 h 5348668"/>
              <a:gd name="connsiteX91" fmla="*/ 481573 w 12209542"/>
              <a:gd name="connsiteY91" fmla="*/ 1525161 h 5348668"/>
              <a:gd name="connsiteX92" fmla="*/ 504358 w 12209542"/>
              <a:gd name="connsiteY92" fmla="*/ 1508638 h 5348668"/>
              <a:gd name="connsiteX93" fmla="*/ 605524 w 12209542"/>
              <a:gd name="connsiteY93" fmla="*/ 1507949 h 5348668"/>
              <a:gd name="connsiteX94" fmla="*/ 727652 w 12209542"/>
              <a:gd name="connsiteY94" fmla="*/ 1523784 h 5348668"/>
              <a:gd name="connsiteX95" fmla="*/ 819704 w 12209542"/>
              <a:gd name="connsiteY95" fmla="*/ 1505884 h 5348668"/>
              <a:gd name="connsiteX96" fmla="*/ 862540 w 12209542"/>
              <a:gd name="connsiteY96" fmla="*/ 1491426 h 5348668"/>
              <a:gd name="connsiteX97" fmla="*/ 943655 w 12209542"/>
              <a:gd name="connsiteY97" fmla="*/ 1468706 h 5348668"/>
              <a:gd name="connsiteX98" fmla="*/ 988314 w 12209542"/>
              <a:gd name="connsiteY98" fmla="*/ 1454247 h 5348668"/>
              <a:gd name="connsiteX99" fmla="*/ 1048467 w 12209542"/>
              <a:gd name="connsiteY99" fmla="*/ 1408807 h 5348668"/>
              <a:gd name="connsiteX100" fmla="*/ 1108620 w 12209542"/>
              <a:gd name="connsiteY100" fmla="*/ 1356482 h 5348668"/>
              <a:gd name="connsiteX101" fmla="*/ 1150545 w 12209542"/>
              <a:gd name="connsiteY101" fmla="*/ 1324812 h 5348668"/>
              <a:gd name="connsiteX102" fmla="*/ 1166950 w 12209542"/>
              <a:gd name="connsiteY102" fmla="*/ 1313796 h 5348668"/>
              <a:gd name="connsiteX103" fmla="*/ 1241685 w 12209542"/>
              <a:gd name="connsiteY103" fmla="*/ 1257340 h 5348668"/>
              <a:gd name="connsiteX104" fmla="*/ 1270850 w 12209542"/>
              <a:gd name="connsiteY104" fmla="*/ 1235997 h 5348668"/>
              <a:gd name="connsiteX105" fmla="*/ 1423966 w 12209542"/>
              <a:gd name="connsiteY105" fmla="*/ 1187803 h 5348668"/>
              <a:gd name="connsiteX106" fmla="*/ 1513284 w 12209542"/>
              <a:gd name="connsiteY106" fmla="*/ 1165772 h 5348668"/>
              <a:gd name="connsiteX107" fmla="*/ 1558854 w 12209542"/>
              <a:gd name="connsiteY107" fmla="*/ 1156821 h 5348668"/>
              <a:gd name="connsiteX108" fmla="*/ 1583462 w 12209542"/>
              <a:gd name="connsiteY108" fmla="*/ 1153379 h 5348668"/>
              <a:gd name="connsiteX109" fmla="*/ 1786706 w 12209542"/>
              <a:gd name="connsiteY109" fmla="*/ 1078334 h 5348668"/>
              <a:gd name="connsiteX110" fmla="*/ 1996329 w 12209542"/>
              <a:gd name="connsiteY110" fmla="*/ 975060 h 5348668"/>
              <a:gd name="connsiteX111" fmla="*/ 2148535 w 12209542"/>
              <a:gd name="connsiteY111" fmla="*/ 902769 h 5348668"/>
              <a:gd name="connsiteX112" fmla="*/ 2163116 w 12209542"/>
              <a:gd name="connsiteY112" fmla="*/ 898638 h 5348668"/>
              <a:gd name="connsiteX113" fmla="*/ 2380943 w 12209542"/>
              <a:gd name="connsiteY113" fmla="*/ 824282 h 5348668"/>
              <a:gd name="connsiteX114" fmla="*/ 2462970 w 12209542"/>
              <a:gd name="connsiteY114" fmla="*/ 754744 h 5348668"/>
              <a:gd name="connsiteX115" fmla="*/ 2538617 w 12209542"/>
              <a:gd name="connsiteY115" fmla="*/ 711370 h 5348668"/>
              <a:gd name="connsiteX116" fmla="*/ 2604238 w 12209542"/>
              <a:gd name="connsiteY116" fmla="*/ 679699 h 5348668"/>
              <a:gd name="connsiteX117" fmla="*/ 2617909 w 12209542"/>
              <a:gd name="connsiteY117" fmla="*/ 670061 h 5348668"/>
              <a:gd name="connsiteX118" fmla="*/ 2786519 w 12209542"/>
              <a:gd name="connsiteY118" fmla="*/ 628751 h 5348668"/>
              <a:gd name="connsiteX119" fmla="*/ 3053561 w 12209542"/>
              <a:gd name="connsiteY119" fmla="*/ 714124 h 5348668"/>
              <a:gd name="connsiteX120" fmla="*/ 3192094 w 12209542"/>
              <a:gd name="connsiteY120" fmla="*/ 731336 h 5348668"/>
              <a:gd name="connsiteX121" fmla="*/ 3216701 w 12209542"/>
              <a:gd name="connsiteY121" fmla="*/ 707239 h 5348668"/>
              <a:gd name="connsiteX122" fmla="*/ 3248602 w 12209542"/>
              <a:gd name="connsiteY122" fmla="*/ 663176 h 5348668"/>
              <a:gd name="connsiteX123" fmla="*/ 3305109 w 12209542"/>
              <a:gd name="connsiteY123" fmla="*/ 656291 h 5348668"/>
              <a:gd name="connsiteX124" fmla="*/ 3374376 w 12209542"/>
              <a:gd name="connsiteY124" fmla="*/ 722386 h 5348668"/>
              <a:gd name="connsiteX125" fmla="*/ 3500150 w 12209542"/>
              <a:gd name="connsiteY125" fmla="*/ 765760 h 5348668"/>
              <a:gd name="connsiteX126" fmla="*/ 3702481 w 12209542"/>
              <a:gd name="connsiteY126" fmla="*/ 637702 h 5348668"/>
              <a:gd name="connsiteX127" fmla="*/ 3796356 w 12209542"/>
              <a:gd name="connsiteY127" fmla="*/ 560591 h 5348668"/>
              <a:gd name="connsiteX128" fmla="*/ 3820053 w 12209542"/>
              <a:gd name="connsiteY128" fmla="*/ 549576 h 5348668"/>
              <a:gd name="connsiteX129" fmla="*/ 3907547 w 12209542"/>
              <a:gd name="connsiteY129" fmla="*/ 517905 h 5348668"/>
              <a:gd name="connsiteX130" fmla="*/ 4091652 w 12209542"/>
              <a:gd name="connsiteY130" fmla="*/ 473154 h 5348668"/>
              <a:gd name="connsiteX131" fmla="*/ 4126284 w 12209542"/>
              <a:gd name="connsiteY131" fmla="*/ 488300 h 5348668"/>
              <a:gd name="connsiteX132" fmla="*/ 4169121 w 12209542"/>
              <a:gd name="connsiteY132" fmla="*/ 529609 h 5348668"/>
              <a:gd name="connsiteX133" fmla="*/ 4252060 w 12209542"/>
              <a:gd name="connsiteY133" fmla="*/ 537183 h 5348668"/>
              <a:gd name="connsiteX134" fmla="*/ 4359605 w 12209542"/>
              <a:gd name="connsiteY134" fmla="*/ 486235 h 5348668"/>
              <a:gd name="connsiteX135" fmla="*/ 4382391 w 12209542"/>
              <a:gd name="connsiteY135" fmla="*/ 463515 h 5348668"/>
              <a:gd name="connsiteX136" fmla="*/ 4465328 w 12209542"/>
              <a:gd name="connsiteY136" fmla="*/ 399486 h 5348668"/>
              <a:gd name="connsiteX137" fmla="*/ 4495405 w 12209542"/>
              <a:gd name="connsiteY137" fmla="*/ 382273 h 5348668"/>
              <a:gd name="connsiteX138" fmla="*/ 4567407 w 12209542"/>
              <a:gd name="connsiteY138" fmla="*/ 335456 h 5348668"/>
              <a:gd name="connsiteX139" fmla="*/ 4620267 w 12209542"/>
              <a:gd name="connsiteY139" fmla="*/ 285885 h 5348668"/>
              <a:gd name="connsiteX140" fmla="*/ 4700471 w 12209542"/>
              <a:gd name="connsiteY140" fmla="*/ 217037 h 5348668"/>
              <a:gd name="connsiteX141" fmla="*/ 4795257 w 12209542"/>
              <a:gd name="connsiteY141" fmla="*/ 134418 h 5348668"/>
              <a:gd name="connsiteX142" fmla="*/ 4945639 w 12209542"/>
              <a:gd name="connsiteY142" fmla="*/ 53177 h 5348668"/>
              <a:gd name="connsiteX143" fmla="*/ 5040426 w 12209542"/>
              <a:gd name="connsiteY143" fmla="*/ 25638 h 5348668"/>
              <a:gd name="connsiteX144" fmla="*/ 5122452 w 12209542"/>
              <a:gd name="connsiteY144" fmla="*/ 24949 h 5348668"/>
              <a:gd name="connsiteX145" fmla="*/ 5195365 w 12209542"/>
              <a:gd name="connsiteY145" fmla="*/ 11179 h 5348668"/>
              <a:gd name="connsiteX146" fmla="*/ 5226353 w 12209542"/>
              <a:gd name="connsiteY146" fmla="*/ 852 h 5348668"/>
              <a:gd name="connsiteX147" fmla="*/ 5425038 w 12209542"/>
              <a:gd name="connsiteY147"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3996 w 12209542"/>
              <a:gd name="connsiteY83" fmla="*/ 2028433 h 5348668"/>
              <a:gd name="connsiteX84" fmla="*/ 979 w 12209542"/>
              <a:gd name="connsiteY84" fmla="*/ 1526108 h 5348668"/>
              <a:gd name="connsiteX85" fmla="*/ 52301 w 12209542"/>
              <a:gd name="connsiteY85" fmla="*/ 1507261 h 5348668"/>
              <a:gd name="connsiteX86" fmla="*/ 135238 w 12209542"/>
              <a:gd name="connsiteY86" fmla="*/ 1492803 h 5348668"/>
              <a:gd name="connsiteX87" fmla="*/ 199948 w 12209542"/>
              <a:gd name="connsiteY87" fmla="*/ 1503818 h 5348668"/>
              <a:gd name="connsiteX88" fmla="*/ 298380 w 12209542"/>
              <a:gd name="connsiteY88" fmla="*/ 1532046 h 5348668"/>
              <a:gd name="connsiteX89" fmla="*/ 424154 w 12209542"/>
              <a:gd name="connsiteY89" fmla="*/ 1538931 h 5348668"/>
              <a:gd name="connsiteX90" fmla="*/ 481573 w 12209542"/>
              <a:gd name="connsiteY90" fmla="*/ 1525161 h 5348668"/>
              <a:gd name="connsiteX91" fmla="*/ 504358 w 12209542"/>
              <a:gd name="connsiteY91" fmla="*/ 1508638 h 5348668"/>
              <a:gd name="connsiteX92" fmla="*/ 605524 w 12209542"/>
              <a:gd name="connsiteY92" fmla="*/ 1507949 h 5348668"/>
              <a:gd name="connsiteX93" fmla="*/ 727652 w 12209542"/>
              <a:gd name="connsiteY93" fmla="*/ 1523784 h 5348668"/>
              <a:gd name="connsiteX94" fmla="*/ 819704 w 12209542"/>
              <a:gd name="connsiteY94" fmla="*/ 1505884 h 5348668"/>
              <a:gd name="connsiteX95" fmla="*/ 862540 w 12209542"/>
              <a:gd name="connsiteY95" fmla="*/ 1491426 h 5348668"/>
              <a:gd name="connsiteX96" fmla="*/ 943655 w 12209542"/>
              <a:gd name="connsiteY96" fmla="*/ 1468706 h 5348668"/>
              <a:gd name="connsiteX97" fmla="*/ 988314 w 12209542"/>
              <a:gd name="connsiteY97" fmla="*/ 1454247 h 5348668"/>
              <a:gd name="connsiteX98" fmla="*/ 1048467 w 12209542"/>
              <a:gd name="connsiteY98" fmla="*/ 1408807 h 5348668"/>
              <a:gd name="connsiteX99" fmla="*/ 1108620 w 12209542"/>
              <a:gd name="connsiteY99" fmla="*/ 1356482 h 5348668"/>
              <a:gd name="connsiteX100" fmla="*/ 1150545 w 12209542"/>
              <a:gd name="connsiteY100" fmla="*/ 1324812 h 5348668"/>
              <a:gd name="connsiteX101" fmla="*/ 1166950 w 12209542"/>
              <a:gd name="connsiteY101" fmla="*/ 1313796 h 5348668"/>
              <a:gd name="connsiteX102" fmla="*/ 1241685 w 12209542"/>
              <a:gd name="connsiteY102" fmla="*/ 1257340 h 5348668"/>
              <a:gd name="connsiteX103" fmla="*/ 1270850 w 12209542"/>
              <a:gd name="connsiteY103" fmla="*/ 1235997 h 5348668"/>
              <a:gd name="connsiteX104" fmla="*/ 1423966 w 12209542"/>
              <a:gd name="connsiteY104" fmla="*/ 1187803 h 5348668"/>
              <a:gd name="connsiteX105" fmla="*/ 1513284 w 12209542"/>
              <a:gd name="connsiteY105" fmla="*/ 1165772 h 5348668"/>
              <a:gd name="connsiteX106" fmla="*/ 1558854 w 12209542"/>
              <a:gd name="connsiteY106" fmla="*/ 1156821 h 5348668"/>
              <a:gd name="connsiteX107" fmla="*/ 1583462 w 12209542"/>
              <a:gd name="connsiteY107" fmla="*/ 1153379 h 5348668"/>
              <a:gd name="connsiteX108" fmla="*/ 1786706 w 12209542"/>
              <a:gd name="connsiteY108" fmla="*/ 1078334 h 5348668"/>
              <a:gd name="connsiteX109" fmla="*/ 1996329 w 12209542"/>
              <a:gd name="connsiteY109" fmla="*/ 975060 h 5348668"/>
              <a:gd name="connsiteX110" fmla="*/ 2148535 w 12209542"/>
              <a:gd name="connsiteY110" fmla="*/ 902769 h 5348668"/>
              <a:gd name="connsiteX111" fmla="*/ 2163116 w 12209542"/>
              <a:gd name="connsiteY111" fmla="*/ 898638 h 5348668"/>
              <a:gd name="connsiteX112" fmla="*/ 2380943 w 12209542"/>
              <a:gd name="connsiteY112" fmla="*/ 824282 h 5348668"/>
              <a:gd name="connsiteX113" fmla="*/ 2462970 w 12209542"/>
              <a:gd name="connsiteY113" fmla="*/ 754744 h 5348668"/>
              <a:gd name="connsiteX114" fmla="*/ 2538617 w 12209542"/>
              <a:gd name="connsiteY114" fmla="*/ 711370 h 5348668"/>
              <a:gd name="connsiteX115" fmla="*/ 2604238 w 12209542"/>
              <a:gd name="connsiteY115" fmla="*/ 679699 h 5348668"/>
              <a:gd name="connsiteX116" fmla="*/ 2617909 w 12209542"/>
              <a:gd name="connsiteY116" fmla="*/ 670061 h 5348668"/>
              <a:gd name="connsiteX117" fmla="*/ 2786519 w 12209542"/>
              <a:gd name="connsiteY117" fmla="*/ 628751 h 5348668"/>
              <a:gd name="connsiteX118" fmla="*/ 3053561 w 12209542"/>
              <a:gd name="connsiteY118" fmla="*/ 714124 h 5348668"/>
              <a:gd name="connsiteX119" fmla="*/ 3192094 w 12209542"/>
              <a:gd name="connsiteY119" fmla="*/ 731336 h 5348668"/>
              <a:gd name="connsiteX120" fmla="*/ 3216701 w 12209542"/>
              <a:gd name="connsiteY120" fmla="*/ 707239 h 5348668"/>
              <a:gd name="connsiteX121" fmla="*/ 3248602 w 12209542"/>
              <a:gd name="connsiteY121" fmla="*/ 663176 h 5348668"/>
              <a:gd name="connsiteX122" fmla="*/ 3305109 w 12209542"/>
              <a:gd name="connsiteY122" fmla="*/ 656291 h 5348668"/>
              <a:gd name="connsiteX123" fmla="*/ 3374376 w 12209542"/>
              <a:gd name="connsiteY123" fmla="*/ 722386 h 5348668"/>
              <a:gd name="connsiteX124" fmla="*/ 3500150 w 12209542"/>
              <a:gd name="connsiteY124" fmla="*/ 765760 h 5348668"/>
              <a:gd name="connsiteX125" fmla="*/ 3702481 w 12209542"/>
              <a:gd name="connsiteY125" fmla="*/ 637702 h 5348668"/>
              <a:gd name="connsiteX126" fmla="*/ 3796356 w 12209542"/>
              <a:gd name="connsiteY126" fmla="*/ 560591 h 5348668"/>
              <a:gd name="connsiteX127" fmla="*/ 3820053 w 12209542"/>
              <a:gd name="connsiteY127" fmla="*/ 549576 h 5348668"/>
              <a:gd name="connsiteX128" fmla="*/ 3907547 w 12209542"/>
              <a:gd name="connsiteY128" fmla="*/ 517905 h 5348668"/>
              <a:gd name="connsiteX129" fmla="*/ 4091652 w 12209542"/>
              <a:gd name="connsiteY129" fmla="*/ 473154 h 5348668"/>
              <a:gd name="connsiteX130" fmla="*/ 4126284 w 12209542"/>
              <a:gd name="connsiteY130" fmla="*/ 488300 h 5348668"/>
              <a:gd name="connsiteX131" fmla="*/ 4169121 w 12209542"/>
              <a:gd name="connsiteY131" fmla="*/ 529609 h 5348668"/>
              <a:gd name="connsiteX132" fmla="*/ 4252060 w 12209542"/>
              <a:gd name="connsiteY132" fmla="*/ 537183 h 5348668"/>
              <a:gd name="connsiteX133" fmla="*/ 4359605 w 12209542"/>
              <a:gd name="connsiteY133" fmla="*/ 486235 h 5348668"/>
              <a:gd name="connsiteX134" fmla="*/ 4382391 w 12209542"/>
              <a:gd name="connsiteY134" fmla="*/ 463515 h 5348668"/>
              <a:gd name="connsiteX135" fmla="*/ 4465328 w 12209542"/>
              <a:gd name="connsiteY135" fmla="*/ 399486 h 5348668"/>
              <a:gd name="connsiteX136" fmla="*/ 4495405 w 12209542"/>
              <a:gd name="connsiteY136" fmla="*/ 382273 h 5348668"/>
              <a:gd name="connsiteX137" fmla="*/ 4567407 w 12209542"/>
              <a:gd name="connsiteY137" fmla="*/ 335456 h 5348668"/>
              <a:gd name="connsiteX138" fmla="*/ 4620267 w 12209542"/>
              <a:gd name="connsiteY138" fmla="*/ 285885 h 5348668"/>
              <a:gd name="connsiteX139" fmla="*/ 4700471 w 12209542"/>
              <a:gd name="connsiteY139" fmla="*/ 217037 h 5348668"/>
              <a:gd name="connsiteX140" fmla="*/ 4795257 w 12209542"/>
              <a:gd name="connsiteY140" fmla="*/ 134418 h 5348668"/>
              <a:gd name="connsiteX141" fmla="*/ 4945639 w 12209542"/>
              <a:gd name="connsiteY141" fmla="*/ 53177 h 5348668"/>
              <a:gd name="connsiteX142" fmla="*/ 5040426 w 12209542"/>
              <a:gd name="connsiteY142" fmla="*/ 25638 h 5348668"/>
              <a:gd name="connsiteX143" fmla="*/ 5122452 w 12209542"/>
              <a:gd name="connsiteY143" fmla="*/ 24949 h 5348668"/>
              <a:gd name="connsiteX144" fmla="*/ 5195365 w 12209542"/>
              <a:gd name="connsiteY144" fmla="*/ 11179 h 5348668"/>
              <a:gd name="connsiteX145" fmla="*/ 5226353 w 12209542"/>
              <a:gd name="connsiteY145" fmla="*/ 852 h 5348668"/>
              <a:gd name="connsiteX146" fmla="*/ 5425038 w 12209542"/>
              <a:gd name="connsiteY146" fmla="*/ 164 h 5348668"/>
              <a:gd name="connsiteX0" fmla="*/ 5425038 w 12209542"/>
              <a:gd name="connsiteY0" fmla="*/ 164 h 5348668"/>
              <a:gd name="connsiteX1" fmla="*/ 5475166 w 12209542"/>
              <a:gd name="connsiteY1" fmla="*/ 6360 h 5348668"/>
              <a:gd name="connsiteX2" fmla="*/ 5585446 w 12209542"/>
              <a:gd name="connsiteY2" fmla="*/ 45604 h 5348668"/>
              <a:gd name="connsiteX3" fmla="*/ 5713954 w 12209542"/>
              <a:gd name="connsiteY3" fmla="*/ 90355 h 5348668"/>
              <a:gd name="connsiteX4" fmla="*/ 5941806 w 12209542"/>
              <a:gd name="connsiteY4" fmla="*/ 190874 h 5348668"/>
              <a:gd name="connsiteX5" fmla="*/ 6016541 w 12209542"/>
              <a:gd name="connsiteY5" fmla="*/ 264542 h 5348668"/>
              <a:gd name="connsiteX6" fmla="*/ 6054820 w 12209542"/>
              <a:gd name="connsiteY6" fmla="*/ 270050 h 5348668"/>
              <a:gd name="connsiteX7" fmla="*/ 6095833 w 12209542"/>
              <a:gd name="connsiteY7" fmla="*/ 253526 h 5348668"/>
              <a:gd name="connsiteX8" fmla="*/ 6146872 w 12209542"/>
              <a:gd name="connsiteY8" fmla="*/ 209463 h 5348668"/>
              <a:gd name="connsiteX9" fmla="*/ 6207025 w 12209542"/>
              <a:gd name="connsiteY9" fmla="*/ 196382 h 5348668"/>
              <a:gd name="connsiteX10" fmla="*/ 6316394 w 12209542"/>
              <a:gd name="connsiteY10" fmla="*/ 187432 h 5348668"/>
              <a:gd name="connsiteX11" fmla="*/ 6524194 w 12209542"/>
              <a:gd name="connsiteY11" fmla="*/ 96552 h 5348668"/>
              <a:gd name="connsiteX12" fmla="*/ 6781211 w 12209542"/>
              <a:gd name="connsiteY12" fmla="*/ 69012 h 5348668"/>
              <a:gd name="connsiteX13" fmla="*/ 6875997 w 12209542"/>
              <a:gd name="connsiteY13" fmla="*/ 75897 h 5348668"/>
              <a:gd name="connsiteX14" fmla="*/ 7038227 w 12209542"/>
              <a:gd name="connsiteY14" fmla="*/ 97240 h 5348668"/>
              <a:gd name="connsiteX15" fmla="*/ 7071949 w 12209542"/>
              <a:gd name="connsiteY15" fmla="*/ 103437 h 5348668"/>
              <a:gd name="connsiteX16" fmla="*/ 7203191 w 12209542"/>
              <a:gd name="connsiteY16" fmla="*/ 161269 h 5348668"/>
              <a:gd name="connsiteX17" fmla="*/ 7243293 w 12209542"/>
              <a:gd name="connsiteY17" fmla="*/ 206709 h 5348668"/>
              <a:gd name="connsiteX18" fmla="*/ 7349928 w 12209542"/>
              <a:gd name="connsiteY18" fmla="*/ 346472 h 5348668"/>
              <a:gd name="connsiteX19" fmla="*/ 7368156 w 12209542"/>
              <a:gd name="connsiteY19" fmla="*/ 366438 h 5348668"/>
              <a:gd name="connsiteX20" fmla="*/ 7411903 w 12209542"/>
              <a:gd name="connsiteY20" fmla="*/ 367815 h 5348668"/>
              <a:gd name="connsiteX21" fmla="*/ 7476613 w 12209542"/>
              <a:gd name="connsiteY21" fmla="*/ 338210 h 5348668"/>
              <a:gd name="connsiteX22" fmla="*/ 7540412 w 12209542"/>
              <a:gd name="connsiteY22" fmla="*/ 365750 h 5348668"/>
              <a:gd name="connsiteX23" fmla="*/ 7581425 w 12209542"/>
              <a:gd name="connsiteY23" fmla="*/ 438729 h 5348668"/>
              <a:gd name="connsiteX24" fmla="*/ 7665274 w 12209542"/>
              <a:gd name="connsiteY24" fmla="*/ 458695 h 5348668"/>
              <a:gd name="connsiteX25" fmla="*/ 7711756 w 12209542"/>
              <a:gd name="connsiteY25" fmla="*/ 420140 h 5348668"/>
              <a:gd name="connsiteX26" fmla="*/ 7760972 w 12209542"/>
              <a:gd name="connsiteY26" fmla="*/ 376766 h 5348668"/>
              <a:gd name="connsiteX27" fmla="*/ 7790136 w 12209542"/>
              <a:gd name="connsiteY27" fmla="*/ 354734 h 5348668"/>
              <a:gd name="connsiteX28" fmla="*/ 7923202 w 12209542"/>
              <a:gd name="connsiteY28" fmla="*/ 257657 h 5348668"/>
              <a:gd name="connsiteX29" fmla="*/ 7970595 w 12209542"/>
              <a:gd name="connsiteY29" fmla="*/ 225299 h 5348668"/>
              <a:gd name="connsiteX30" fmla="*/ 8059001 w 12209542"/>
              <a:gd name="connsiteY30" fmla="*/ 225987 h 5348668"/>
              <a:gd name="connsiteX31" fmla="*/ 8123711 w 12209542"/>
              <a:gd name="connsiteY31" fmla="*/ 243199 h 5348668"/>
              <a:gd name="connsiteX32" fmla="*/ 8168370 w 12209542"/>
              <a:gd name="connsiteY32" fmla="*/ 243199 h 5348668"/>
              <a:gd name="connsiteX33" fmla="*/ 8226700 w 12209542"/>
              <a:gd name="connsiteY33" fmla="*/ 271427 h 5348668"/>
              <a:gd name="connsiteX34" fmla="*/ 8303258 w 12209542"/>
              <a:gd name="connsiteY34" fmla="*/ 364373 h 5348668"/>
              <a:gd name="connsiteX35" fmla="*/ 8380728 w 12209542"/>
              <a:gd name="connsiteY35" fmla="*/ 486235 h 5348668"/>
              <a:gd name="connsiteX36" fmla="*/ 8410804 w 12209542"/>
              <a:gd name="connsiteY36" fmla="*/ 538560 h 5348668"/>
              <a:gd name="connsiteX37" fmla="*/ 8434500 w 12209542"/>
              <a:gd name="connsiteY37" fmla="*/ 557149 h 5348668"/>
              <a:gd name="connsiteX38" fmla="*/ 8545692 w 12209542"/>
              <a:gd name="connsiteY38" fmla="*/ 631505 h 5348668"/>
              <a:gd name="connsiteX39" fmla="*/ 8563009 w 12209542"/>
              <a:gd name="connsiteY39" fmla="*/ 656979 h 5348668"/>
              <a:gd name="connsiteX40" fmla="*/ 8640478 w 12209542"/>
              <a:gd name="connsiteY40" fmla="*/ 663864 h 5348668"/>
              <a:gd name="connsiteX41" fmla="*/ 8725239 w 12209542"/>
              <a:gd name="connsiteY41" fmla="*/ 637702 h 5348668"/>
              <a:gd name="connsiteX42" fmla="*/ 8770809 w 12209542"/>
              <a:gd name="connsiteY42" fmla="*/ 625998 h 5348668"/>
              <a:gd name="connsiteX43" fmla="*/ 8830050 w 12209542"/>
              <a:gd name="connsiteY43" fmla="*/ 570230 h 5348668"/>
              <a:gd name="connsiteX44" fmla="*/ 8947621 w 12209542"/>
              <a:gd name="connsiteY44" fmla="*/ 504135 h 5348668"/>
              <a:gd name="connsiteX45" fmla="*/ 9002306 w 12209542"/>
              <a:gd name="connsiteY45" fmla="*/ 508955 h 5348668"/>
              <a:gd name="connsiteX46" fmla="*/ 9082510 w 12209542"/>
              <a:gd name="connsiteY46" fmla="*/ 504824 h 5348668"/>
              <a:gd name="connsiteX47" fmla="*/ 9174562 w 12209542"/>
              <a:gd name="connsiteY47" fmla="*/ 446303 h 5348668"/>
              <a:gd name="connsiteX48" fmla="*/ 9340437 w 12209542"/>
              <a:gd name="connsiteY48" fmla="*/ 391912 h 5348668"/>
              <a:gd name="connsiteX49" fmla="*/ 9458009 w 12209542"/>
              <a:gd name="connsiteY49" fmla="*/ 362996 h 5348668"/>
              <a:gd name="connsiteX50" fmla="*/ 9503579 w 12209542"/>
              <a:gd name="connsiteY50" fmla="*/ 336833 h 5348668"/>
              <a:gd name="connsiteX51" fmla="*/ 9595631 w 12209542"/>
              <a:gd name="connsiteY51" fmla="*/ 320998 h 5348668"/>
              <a:gd name="connsiteX52" fmla="*/ 9683127 w 12209542"/>
              <a:gd name="connsiteY52" fmla="*/ 325818 h 5348668"/>
              <a:gd name="connsiteX53" fmla="*/ 9717759 w 12209542"/>
              <a:gd name="connsiteY53" fmla="*/ 328571 h 5348668"/>
              <a:gd name="connsiteX54" fmla="*/ 9770621 w 12209542"/>
              <a:gd name="connsiteY54" fmla="*/ 314113 h 5348668"/>
              <a:gd name="connsiteX55" fmla="*/ 9899129 w 12209542"/>
              <a:gd name="connsiteY55" fmla="*/ 302409 h 5348668"/>
              <a:gd name="connsiteX56" fmla="*/ 9983890 w 12209542"/>
              <a:gd name="connsiteY56" fmla="*/ 305851 h 5348668"/>
              <a:gd name="connsiteX57" fmla="*/ 10136095 w 12209542"/>
              <a:gd name="connsiteY57" fmla="*/ 235626 h 5348668"/>
              <a:gd name="connsiteX58" fmla="*/ 10172551 w 12209542"/>
              <a:gd name="connsiteY58" fmla="*/ 233560 h 5348668"/>
              <a:gd name="connsiteX59" fmla="*/ 10223590 w 12209542"/>
              <a:gd name="connsiteY59" fmla="*/ 221856 h 5348668"/>
              <a:gd name="connsiteX60" fmla="*/ 10373060 w 12209542"/>
              <a:gd name="connsiteY60" fmla="*/ 192251 h 5348668"/>
              <a:gd name="connsiteX61" fmla="*/ 10497011 w 12209542"/>
              <a:gd name="connsiteY61" fmla="*/ 195694 h 5348668"/>
              <a:gd name="connsiteX62" fmla="*/ 10641925 w 12209542"/>
              <a:gd name="connsiteY62" fmla="*/ 187432 h 5348668"/>
              <a:gd name="connsiteX63" fmla="*/ 10697520 w 12209542"/>
              <a:gd name="connsiteY63" fmla="*/ 179858 h 5348668"/>
              <a:gd name="connsiteX64" fmla="*/ 10827852 w 12209542"/>
              <a:gd name="connsiteY64" fmla="*/ 187432 h 5348668"/>
              <a:gd name="connsiteX65" fmla="*/ 10912612 w 12209542"/>
              <a:gd name="connsiteY65" fmla="*/ 225299 h 5348668"/>
              <a:gd name="connsiteX66" fmla="*/ 10945424 w 12209542"/>
              <a:gd name="connsiteY66" fmla="*/ 229429 h 5348668"/>
              <a:gd name="connsiteX67" fmla="*/ 11143198 w 12209542"/>
              <a:gd name="connsiteY67" fmla="*/ 174351 h 5348668"/>
              <a:gd name="connsiteX68" fmla="*/ 11204262 w 12209542"/>
              <a:gd name="connsiteY68" fmla="*/ 164023 h 5348668"/>
              <a:gd name="connsiteX69" fmla="*/ 11466747 w 12209542"/>
              <a:gd name="connsiteY69" fmla="*/ 214283 h 5348668"/>
              <a:gd name="connsiteX70" fmla="*/ 11608015 w 12209542"/>
              <a:gd name="connsiteY70" fmla="*/ 231495 h 5348668"/>
              <a:gd name="connsiteX71" fmla="*/ 11797588 w 12209542"/>
              <a:gd name="connsiteY71" fmla="*/ 241134 h 5348668"/>
              <a:gd name="connsiteX72" fmla="*/ 11977134 w 12209542"/>
              <a:gd name="connsiteY72" fmla="*/ 279689 h 5348668"/>
              <a:gd name="connsiteX73" fmla="*/ 12022705 w 12209542"/>
              <a:gd name="connsiteY73" fmla="*/ 308605 h 5348668"/>
              <a:gd name="connsiteX74" fmla="*/ 12146656 w 12209542"/>
              <a:gd name="connsiteY74" fmla="*/ 360930 h 5348668"/>
              <a:gd name="connsiteX75" fmla="*/ 12205897 w 12209542"/>
              <a:gd name="connsiteY75" fmla="*/ 374700 h 5348668"/>
              <a:gd name="connsiteX76" fmla="*/ 12205897 w 12209542"/>
              <a:gd name="connsiteY76" fmla="*/ 1254586 h 5348668"/>
              <a:gd name="connsiteX77" fmla="*/ 12209542 w 12209542"/>
              <a:gd name="connsiteY77" fmla="*/ 1256651 h 5348668"/>
              <a:gd name="connsiteX78" fmla="*/ 12205896 w 12209542"/>
              <a:gd name="connsiteY78" fmla="*/ 2313477 h 5348668"/>
              <a:gd name="connsiteX79" fmla="*/ 12205465 w 12209542"/>
              <a:gd name="connsiteY79" fmla="*/ 2313434 h 5348668"/>
              <a:gd name="connsiteX80" fmla="*/ 12205465 w 12209542"/>
              <a:gd name="connsiteY80" fmla="*/ 5348668 h 5348668"/>
              <a:gd name="connsiteX81" fmla="*/ 0 w 12209542"/>
              <a:gd name="connsiteY81" fmla="*/ 5348668 h 5348668"/>
              <a:gd name="connsiteX82" fmla="*/ 0 w 12209542"/>
              <a:gd name="connsiteY82" fmla="*/ 2028433 h 5348668"/>
              <a:gd name="connsiteX83" fmla="*/ 979 w 12209542"/>
              <a:gd name="connsiteY83" fmla="*/ 1526108 h 5348668"/>
              <a:gd name="connsiteX84" fmla="*/ 52301 w 12209542"/>
              <a:gd name="connsiteY84" fmla="*/ 1507261 h 5348668"/>
              <a:gd name="connsiteX85" fmla="*/ 135238 w 12209542"/>
              <a:gd name="connsiteY85" fmla="*/ 1492803 h 5348668"/>
              <a:gd name="connsiteX86" fmla="*/ 199948 w 12209542"/>
              <a:gd name="connsiteY86" fmla="*/ 1503818 h 5348668"/>
              <a:gd name="connsiteX87" fmla="*/ 298380 w 12209542"/>
              <a:gd name="connsiteY87" fmla="*/ 1532046 h 5348668"/>
              <a:gd name="connsiteX88" fmla="*/ 424154 w 12209542"/>
              <a:gd name="connsiteY88" fmla="*/ 1538931 h 5348668"/>
              <a:gd name="connsiteX89" fmla="*/ 481573 w 12209542"/>
              <a:gd name="connsiteY89" fmla="*/ 1525161 h 5348668"/>
              <a:gd name="connsiteX90" fmla="*/ 504358 w 12209542"/>
              <a:gd name="connsiteY90" fmla="*/ 1508638 h 5348668"/>
              <a:gd name="connsiteX91" fmla="*/ 605524 w 12209542"/>
              <a:gd name="connsiteY91" fmla="*/ 1507949 h 5348668"/>
              <a:gd name="connsiteX92" fmla="*/ 727652 w 12209542"/>
              <a:gd name="connsiteY92" fmla="*/ 1523784 h 5348668"/>
              <a:gd name="connsiteX93" fmla="*/ 819704 w 12209542"/>
              <a:gd name="connsiteY93" fmla="*/ 1505884 h 5348668"/>
              <a:gd name="connsiteX94" fmla="*/ 862540 w 12209542"/>
              <a:gd name="connsiteY94" fmla="*/ 1491426 h 5348668"/>
              <a:gd name="connsiteX95" fmla="*/ 943655 w 12209542"/>
              <a:gd name="connsiteY95" fmla="*/ 1468706 h 5348668"/>
              <a:gd name="connsiteX96" fmla="*/ 988314 w 12209542"/>
              <a:gd name="connsiteY96" fmla="*/ 1454247 h 5348668"/>
              <a:gd name="connsiteX97" fmla="*/ 1048467 w 12209542"/>
              <a:gd name="connsiteY97" fmla="*/ 1408807 h 5348668"/>
              <a:gd name="connsiteX98" fmla="*/ 1108620 w 12209542"/>
              <a:gd name="connsiteY98" fmla="*/ 1356482 h 5348668"/>
              <a:gd name="connsiteX99" fmla="*/ 1150545 w 12209542"/>
              <a:gd name="connsiteY99" fmla="*/ 1324812 h 5348668"/>
              <a:gd name="connsiteX100" fmla="*/ 1166950 w 12209542"/>
              <a:gd name="connsiteY100" fmla="*/ 1313796 h 5348668"/>
              <a:gd name="connsiteX101" fmla="*/ 1241685 w 12209542"/>
              <a:gd name="connsiteY101" fmla="*/ 1257340 h 5348668"/>
              <a:gd name="connsiteX102" fmla="*/ 1270850 w 12209542"/>
              <a:gd name="connsiteY102" fmla="*/ 1235997 h 5348668"/>
              <a:gd name="connsiteX103" fmla="*/ 1423966 w 12209542"/>
              <a:gd name="connsiteY103" fmla="*/ 1187803 h 5348668"/>
              <a:gd name="connsiteX104" fmla="*/ 1513284 w 12209542"/>
              <a:gd name="connsiteY104" fmla="*/ 1165772 h 5348668"/>
              <a:gd name="connsiteX105" fmla="*/ 1558854 w 12209542"/>
              <a:gd name="connsiteY105" fmla="*/ 1156821 h 5348668"/>
              <a:gd name="connsiteX106" fmla="*/ 1583462 w 12209542"/>
              <a:gd name="connsiteY106" fmla="*/ 1153379 h 5348668"/>
              <a:gd name="connsiteX107" fmla="*/ 1786706 w 12209542"/>
              <a:gd name="connsiteY107" fmla="*/ 1078334 h 5348668"/>
              <a:gd name="connsiteX108" fmla="*/ 1996329 w 12209542"/>
              <a:gd name="connsiteY108" fmla="*/ 975060 h 5348668"/>
              <a:gd name="connsiteX109" fmla="*/ 2148535 w 12209542"/>
              <a:gd name="connsiteY109" fmla="*/ 902769 h 5348668"/>
              <a:gd name="connsiteX110" fmla="*/ 2163116 w 12209542"/>
              <a:gd name="connsiteY110" fmla="*/ 898638 h 5348668"/>
              <a:gd name="connsiteX111" fmla="*/ 2380943 w 12209542"/>
              <a:gd name="connsiteY111" fmla="*/ 824282 h 5348668"/>
              <a:gd name="connsiteX112" fmla="*/ 2462970 w 12209542"/>
              <a:gd name="connsiteY112" fmla="*/ 754744 h 5348668"/>
              <a:gd name="connsiteX113" fmla="*/ 2538617 w 12209542"/>
              <a:gd name="connsiteY113" fmla="*/ 711370 h 5348668"/>
              <a:gd name="connsiteX114" fmla="*/ 2604238 w 12209542"/>
              <a:gd name="connsiteY114" fmla="*/ 679699 h 5348668"/>
              <a:gd name="connsiteX115" fmla="*/ 2617909 w 12209542"/>
              <a:gd name="connsiteY115" fmla="*/ 670061 h 5348668"/>
              <a:gd name="connsiteX116" fmla="*/ 2786519 w 12209542"/>
              <a:gd name="connsiteY116" fmla="*/ 628751 h 5348668"/>
              <a:gd name="connsiteX117" fmla="*/ 3053561 w 12209542"/>
              <a:gd name="connsiteY117" fmla="*/ 714124 h 5348668"/>
              <a:gd name="connsiteX118" fmla="*/ 3192094 w 12209542"/>
              <a:gd name="connsiteY118" fmla="*/ 731336 h 5348668"/>
              <a:gd name="connsiteX119" fmla="*/ 3216701 w 12209542"/>
              <a:gd name="connsiteY119" fmla="*/ 707239 h 5348668"/>
              <a:gd name="connsiteX120" fmla="*/ 3248602 w 12209542"/>
              <a:gd name="connsiteY120" fmla="*/ 663176 h 5348668"/>
              <a:gd name="connsiteX121" fmla="*/ 3305109 w 12209542"/>
              <a:gd name="connsiteY121" fmla="*/ 656291 h 5348668"/>
              <a:gd name="connsiteX122" fmla="*/ 3374376 w 12209542"/>
              <a:gd name="connsiteY122" fmla="*/ 722386 h 5348668"/>
              <a:gd name="connsiteX123" fmla="*/ 3500150 w 12209542"/>
              <a:gd name="connsiteY123" fmla="*/ 765760 h 5348668"/>
              <a:gd name="connsiteX124" fmla="*/ 3702481 w 12209542"/>
              <a:gd name="connsiteY124" fmla="*/ 637702 h 5348668"/>
              <a:gd name="connsiteX125" fmla="*/ 3796356 w 12209542"/>
              <a:gd name="connsiteY125" fmla="*/ 560591 h 5348668"/>
              <a:gd name="connsiteX126" fmla="*/ 3820053 w 12209542"/>
              <a:gd name="connsiteY126" fmla="*/ 549576 h 5348668"/>
              <a:gd name="connsiteX127" fmla="*/ 3907547 w 12209542"/>
              <a:gd name="connsiteY127" fmla="*/ 517905 h 5348668"/>
              <a:gd name="connsiteX128" fmla="*/ 4091652 w 12209542"/>
              <a:gd name="connsiteY128" fmla="*/ 473154 h 5348668"/>
              <a:gd name="connsiteX129" fmla="*/ 4126284 w 12209542"/>
              <a:gd name="connsiteY129" fmla="*/ 488300 h 5348668"/>
              <a:gd name="connsiteX130" fmla="*/ 4169121 w 12209542"/>
              <a:gd name="connsiteY130" fmla="*/ 529609 h 5348668"/>
              <a:gd name="connsiteX131" fmla="*/ 4252060 w 12209542"/>
              <a:gd name="connsiteY131" fmla="*/ 537183 h 5348668"/>
              <a:gd name="connsiteX132" fmla="*/ 4359605 w 12209542"/>
              <a:gd name="connsiteY132" fmla="*/ 486235 h 5348668"/>
              <a:gd name="connsiteX133" fmla="*/ 4382391 w 12209542"/>
              <a:gd name="connsiteY133" fmla="*/ 463515 h 5348668"/>
              <a:gd name="connsiteX134" fmla="*/ 4465328 w 12209542"/>
              <a:gd name="connsiteY134" fmla="*/ 399486 h 5348668"/>
              <a:gd name="connsiteX135" fmla="*/ 4495405 w 12209542"/>
              <a:gd name="connsiteY135" fmla="*/ 382273 h 5348668"/>
              <a:gd name="connsiteX136" fmla="*/ 4567407 w 12209542"/>
              <a:gd name="connsiteY136" fmla="*/ 335456 h 5348668"/>
              <a:gd name="connsiteX137" fmla="*/ 4620267 w 12209542"/>
              <a:gd name="connsiteY137" fmla="*/ 285885 h 5348668"/>
              <a:gd name="connsiteX138" fmla="*/ 4700471 w 12209542"/>
              <a:gd name="connsiteY138" fmla="*/ 217037 h 5348668"/>
              <a:gd name="connsiteX139" fmla="*/ 4795257 w 12209542"/>
              <a:gd name="connsiteY139" fmla="*/ 134418 h 5348668"/>
              <a:gd name="connsiteX140" fmla="*/ 4945639 w 12209542"/>
              <a:gd name="connsiteY140" fmla="*/ 53177 h 5348668"/>
              <a:gd name="connsiteX141" fmla="*/ 5040426 w 12209542"/>
              <a:gd name="connsiteY141" fmla="*/ 25638 h 5348668"/>
              <a:gd name="connsiteX142" fmla="*/ 5122452 w 12209542"/>
              <a:gd name="connsiteY142" fmla="*/ 24949 h 5348668"/>
              <a:gd name="connsiteX143" fmla="*/ 5195365 w 12209542"/>
              <a:gd name="connsiteY143" fmla="*/ 11179 h 5348668"/>
              <a:gd name="connsiteX144" fmla="*/ 5226353 w 12209542"/>
              <a:gd name="connsiteY144" fmla="*/ 852 h 5348668"/>
              <a:gd name="connsiteX145" fmla="*/ 5425038 w 12209542"/>
              <a:gd name="connsiteY145" fmla="*/ 164 h 5348668"/>
              <a:gd name="connsiteX0" fmla="*/ 5425038 w 12209542"/>
              <a:gd name="connsiteY0" fmla="*/ 164 h 5368123"/>
              <a:gd name="connsiteX1" fmla="*/ 5475166 w 12209542"/>
              <a:gd name="connsiteY1" fmla="*/ 6360 h 5368123"/>
              <a:gd name="connsiteX2" fmla="*/ 5585446 w 12209542"/>
              <a:gd name="connsiteY2" fmla="*/ 45604 h 5368123"/>
              <a:gd name="connsiteX3" fmla="*/ 5713954 w 12209542"/>
              <a:gd name="connsiteY3" fmla="*/ 90355 h 5368123"/>
              <a:gd name="connsiteX4" fmla="*/ 5941806 w 12209542"/>
              <a:gd name="connsiteY4" fmla="*/ 190874 h 5368123"/>
              <a:gd name="connsiteX5" fmla="*/ 6016541 w 12209542"/>
              <a:gd name="connsiteY5" fmla="*/ 264542 h 5368123"/>
              <a:gd name="connsiteX6" fmla="*/ 6054820 w 12209542"/>
              <a:gd name="connsiteY6" fmla="*/ 270050 h 5368123"/>
              <a:gd name="connsiteX7" fmla="*/ 6095833 w 12209542"/>
              <a:gd name="connsiteY7" fmla="*/ 253526 h 5368123"/>
              <a:gd name="connsiteX8" fmla="*/ 6146872 w 12209542"/>
              <a:gd name="connsiteY8" fmla="*/ 209463 h 5368123"/>
              <a:gd name="connsiteX9" fmla="*/ 6207025 w 12209542"/>
              <a:gd name="connsiteY9" fmla="*/ 196382 h 5368123"/>
              <a:gd name="connsiteX10" fmla="*/ 6316394 w 12209542"/>
              <a:gd name="connsiteY10" fmla="*/ 187432 h 5368123"/>
              <a:gd name="connsiteX11" fmla="*/ 6524194 w 12209542"/>
              <a:gd name="connsiteY11" fmla="*/ 96552 h 5368123"/>
              <a:gd name="connsiteX12" fmla="*/ 6781211 w 12209542"/>
              <a:gd name="connsiteY12" fmla="*/ 69012 h 5368123"/>
              <a:gd name="connsiteX13" fmla="*/ 6875997 w 12209542"/>
              <a:gd name="connsiteY13" fmla="*/ 75897 h 5368123"/>
              <a:gd name="connsiteX14" fmla="*/ 7038227 w 12209542"/>
              <a:gd name="connsiteY14" fmla="*/ 97240 h 5368123"/>
              <a:gd name="connsiteX15" fmla="*/ 7071949 w 12209542"/>
              <a:gd name="connsiteY15" fmla="*/ 103437 h 5368123"/>
              <a:gd name="connsiteX16" fmla="*/ 7203191 w 12209542"/>
              <a:gd name="connsiteY16" fmla="*/ 161269 h 5368123"/>
              <a:gd name="connsiteX17" fmla="*/ 7243293 w 12209542"/>
              <a:gd name="connsiteY17" fmla="*/ 206709 h 5368123"/>
              <a:gd name="connsiteX18" fmla="*/ 7349928 w 12209542"/>
              <a:gd name="connsiteY18" fmla="*/ 346472 h 5368123"/>
              <a:gd name="connsiteX19" fmla="*/ 7368156 w 12209542"/>
              <a:gd name="connsiteY19" fmla="*/ 366438 h 5368123"/>
              <a:gd name="connsiteX20" fmla="*/ 7411903 w 12209542"/>
              <a:gd name="connsiteY20" fmla="*/ 367815 h 5368123"/>
              <a:gd name="connsiteX21" fmla="*/ 7476613 w 12209542"/>
              <a:gd name="connsiteY21" fmla="*/ 338210 h 5368123"/>
              <a:gd name="connsiteX22" fmla="*/ 7540412 w 12209542"/>
              <a:gd name="connsiteY22" fmla="*/ 365750 h 5368123"/>
              <a:gd name="connsiteX23" fmla="*/ 7581425 w 12209542"/>
              <a:gd name="connsiteY23" fmla="*/ 438729 h 5368123"/>
              <a:gd name="connsiteX24" fmla="*/ 7665274 w 12209542"/>
              <a:gd name="connsiteY24" fmla="*/ 458695 h 5368123"/>
              <a:gd name="connsiteX25" fmla="*/ 7711756 w 12209542"/>
              <a:gd name="connsiteY25" fmla="*/ 420140 h 5368123"/>
              <a:gd name="connsiteX26" fmla="*/ 7760972 w 12209542"/>
              <a:gd name="connsiteY26" fmla="*/ 376766 h 5368123"/>
              <a:gd name="connsiteX27" fmla="*/ 7790136 w 12209542"/>
              <a:gd name="connsiteY27" fmla="*/ 354734 h 5368123"/>
              <a:gd name="connsiteX28" fmla="*/ 7923202 w 12209542"/>
              <a:gd name="connsiteY28" fmla="*/ 257657 h 5368123"/>
              <a:gd name="connsiteX29" fmla="*/ 7970595 w 12209542"/>
              <a:gd name="connsiteY29" fmla="*/ 225299 h 5368123"/>
              <a:gd name="connsiteX30" fmla="*/ 8059001 w 12209542"/>
              <a:gd name="connsiteY30" fmla="*/ 225987 h 5368123"/>
              <a:gd name="connsiteX31" fmla="*/ 8123711 w 12209542"/>
              <a:gd name="connsiteY31" fmla="*/ 243199 h 5368123"/>
              <a:gd name="connsiteX32" fmla="*/ 8168370 w 12209542"/>
              <a:gd name="connsiteY32" fmla="*/ 243199 h 5368123"/>
              <a:gd name="connsiteX33" fmla="*/ 8226700 w 12209542"/>
              <a:gd name="connsiteY33" fmla="*/ 271427 h 5368123"/>
              <a:gd name="connsiteX34" fmla="*/ 8303258 w 12209542"/>
              <a:gd name="connsiteY34" fmla="*/ 364373 h 5368123"/>
              <a:gd name="connsiteX35" fmla="*/ 8380728 w 12209542"/>
              <a:gd name="connsiteY35" fmla="*/ 486235 h 5368123"/>
              <a:gd name="connsiteX36" fmla="*/ 8410804 w 12209542"/>
              <a:gd name="connsiteY36" fmla="*/ 538560 h 5368123"/>
              <a:gd name="connsiteX37" fmla="*/ 8434500 w 12209542"/>
              <a:gd name="connsiteY37" fmla="*/ 557149 h 5368123"/>
              <a:gd name="connsiteX38" fmla="*/ 8545692 w 12209542"/>
              <a:gd name="connsiteY38" fmla="*/ 631505 h 5368123"/>
              <a:gd name="connsiteX39" fmla="*/ 8563009 w 12209542"/>
              <a:gd name="connsiteY39" fmla="*/ 656979 h 5368123"/>
              <a:gd name="connsiteX40" fmla="*/ 8640478 w 12209542"/>
              <a:gd name="connsiteY40" fmla="*/ 663864 h 5368123"/>
              <a:gd name="connsiteX41" fmla="*/ 8725239 w 12209542"/>
              <a:gd name="connsiteY41" fmla="*/ 637702 h 5368123"/>
              <a:gd name="connsiteX42" fmla="*/ 8770809 w 12209542"/>
              <a:gd name="connsiteY42" fmla="*/ 625998 h 5368123"/>
              <a:gd name="connsiteX43" fmla="*/ 8830050 w 12209542"/>
              <a:gd name="connsiteY43" fmla="*/ 570230 h 5368123"/>
              <a:gd name="connsiteX44" fmla="*/ 8947621 w 12209542"/>
              <a:gd name="connsiteY44" fmla="*/ 504135 h 5368123"/>
              <a:gd name="connsiteX45" fmla="*/ 9002306 w 12209542"/>
              <a:gd name="connsiteY45" fmla="*/ 508955 h 5368123"/>
              <a:gd name="connsiteX46" fmla="*/ 9082510 w 12209542"/>
              <a:gd name="connsiteY46" fmla="*/ 504824 h 5368123"/>
              <a:gd name="connsiteX47" fmla="*/ 9174562 w 12209542"/>
              <a:gd name="connsiteY47" fmla="*/ 446303 h 5368123"/>
              <a:gd name="connsiteX48" fmla="*/ 9340437 w 12209542"/>
              <a:gd name="connsiteY48" fmla="*/ 391912 h 5368123"/>
              <a:gd name="connsiteX49" fmla="*/ 9458009 w 12209542"/>
              <a:gd name="connsiteY49" fmla="*/ 362996 h 5368123"/>
              <a:gd name="connsiteX50" fmla="*/ 9503579 w 12209542"/>
              <a:gd name="connsiteY50" fmla="*/ 336833 h 5368123"/>
              <a:gd name="connsiteX51" fmla="*/ 9595631 w 12209542"/>
              <a:gd name="connsiteY51" fmla="*/ 320998 h 5368123"/>
              <a:gd name="connsiteX52" fmla="*/ 9683127 w 12209542"/>
              <a:gd name="connsiteY52" fmla="*/ 325818 h 5368123"/>
              <a:gd name="connsiteX53" fmla="*/ 9717759 w 12209542"/>
              <a:gd name="connsiteY53" fmla="*/ 328571 h 5368123"/>
              <a:gd name="connsiteX54" fmla="*/ 9770621 w 12209542"/>
              <a:gd name="connsiteY54" fmla="*/ 314113 h 5368123"/>
              <a:gd name="connsiteX55" fmla="*/ 9899129 w 12209542"/>
              <a:gd name="connsiteY55" fmla="*/ 302409 h 5368123"/>
              <a:gd name="connsiteX56" fmla="*/ 9983890 w 12209542"/>
              <a:gd name="connsiteY56" fmla="*/ 305851 h 5368123"/>
              <a:gd name="connsiteX57" fmla="*/ 10136095 w 12209542"/>
              <a:gd name="connsiteY57" fmla="*/ 235626 h 5368123"/>
              <a:gd name="connsiteX58" fmla="*/ 10172551 w 12209542"/>
              <a:gd name="connsiteY58" fmla="*/ 233560 h 5368123"/>
              <a:gd name="connsiteX59" fmla="*/ 10223590 w 12209542"/>
              <a:gd name="connsiteY59" fmla="*/ 221856 h 5368123"/>
              <a:gd name="connsiteX60" fmla="*/ 10373060 w 12209542"/>
              <a:gd name="connsiteY60" fmla="*/ 192251 h 5368123"/>
              <a:gd name="connsiteX61" fmla="*/ 10497011 w 12209542"/>
              <a:gd name="connsiteY61" fmla="*/ 195694 h 5368123"/>
              <a:gd name="connsiteX62" fmla="*/ 10641925 w 12209542"/>
              <a:gd name="connsiteY62" fmla="*/ 187432 h 5368123"/>
              <a:gd name="connsiteX63" fmla="*/ 10697520 w 12209542"/>
              <a:gd name="connsiteY63" fmla="*/ 179858 h 5368123"/>
              <a:gd name="connsiteX64" fmla="*/ 10827852 w 12209542"/>
              <a:gd name="connsiteY64" fmla="*/ 187432 h 5368123"/>
              <a:gd name="connsiteX65" fmla="*/ 10912612 w 12209542"/>
              <a:gd name="connsiteY65" fmla="*/ 225299 h 5368123"/>
              <a:gd name="connsiteX66" fmla="*/ 10945424 w 12209542"/>
              <a:gd name="connsiteY66" fmla="*/ 229429 h 5368123"/>
              <a:gd name="connsiteX67" fmla="*/ 11143198 w 12209542"/>
              <a:gd name="connsiteY67" fmla="*/ 174351 h 5368123"/>
              <a:gd name="connsiteX68" fmla="*/ 11204262 w 12209542"/>
              <a:gd name="connsiteY68" fmla="*/ 164023 h 5368123"/>
              <a:gd name="connsiteX69" fmla="*/ 11466747 w 12209542"/>
              <a:gd name="connsiteY69" fmla="*/ 214283 h 5368123"/>
              <a:gd name="connsiteX70" fmla="*/ 11608015 w 12209542"/>
              <a:gd name="connsiteY70" fmla="*/ 231495 h 5368123"/>
              <a:gd name="connsiteX71" fmla="*/ 11797588 w 12209542"/>
              <a:gd name="connsiteY71" fmla="*/ 241134 h 5368123"/>
              <a:gd name="connsiteX72" fmla="*/ 11977134 w 12209542"/>
              <a:gd name="connsiteY72" fmla="*/ 279689 h 5368123"/>
              <a:gd name="connsiteX73" fmla="*/ 12022705 w 12209542"/>
              <a:gd name="connsiteY73" fmla="*/ 308605 h 5368123"/>
              <a:gd name="connsiteX74" fmla="*/ 12146656 w 12209542"/>
              <a:gd name="connsiteY74" fmla="*/ 360930 h 5368123"/>
              <a:gd name="connsiteX75" fmla="*/ 12205897 w 12209542"/>
              <a:gd name="connsiteY75" fmla="*/ 374700 h 5368123"/>
              <a:gd name="connsiteX76" fmla="*/ 12205897 w 12209542"/>
              <a:gd name="connsiteY76" fmla="*/ 1254586 h 5368123"/>
              <a:gd name="connsiteX77" fmla="*/ 12209542 w 12209542"/>
              <a:gd name="connsiteY77" fmla="*/ 1256651 h 5368123"/>
              <a:gd name="connsiteX78" fmla="*/ 12205896 w 12209542"/>
              <a:gd name="connsiteY78" fmla="*/ 2313477 h 5368123"/>
              <a:gd name="connsiteX79" fmla="*/ 12205465 w 12209542"/>
              <a:gd name="connsiteY79" fmla="*/ 2313434 h 5368123"/>
              <a:gd name="connsiteX80" fmla="*/ 12185968 w 12209542"/>
              <a:gd name="connsiteY80" fmla="*/ 5368123 h 5368123"/>
              <a:gd name="connsiteX81" fmla="*/ 0 w 12209542"/>
              <a:gd name="connsiteY81" fmla="*/ 5348668 h 5368123"/>
              <a:gd name="connsiteX82" fmla="*/ 0 w 12209542"/>
              <a:gd name="connsiteY82" fmla="*/ 2028433 h 5368123"/>
              <a:gd name="connsiteX83" fmla="*/ 979 w 12209542"/>
              <a:gd name="connsiteY83" fmla="*/ 1526108 h 5368123"/>
              <a:gd name="connsiteX84" fmla="*/ 52301 w 12209542"/>
              <a:gd name="connsiteY84" fmla="*/ 1507261 h 5368123"/>
              <a:gd name="connsiteX85" fmla="*/ 135238 w 12209542"/>
              <a:gd name="connsiteY85" fmla="*/ 1492803 h 5368123"/>
              <a:gd name="connsiteX86" fmla="*/ 199948 w 12209542"/>
              <a:gd name="connsiteY86" fmla="*/ 1503818 h 5368123"/>
              <a:gd name="connsiteX87" fmla="*/ 298380 w 12209542"/>
              <a:gd name="connsiteY87" fmla="*/ 1532046 h 5368123"/>
              <a:gd name="connsiteX88" fmla="*/ 424154 w 12209542"/>
              <a:gd name="connsiteY88" fmla="*/ 1538931 h 5368123"/>
              <a:gd name="connsiteX89" fmla="*/ 481573 w 12209542"/>
              <a:gd name="connsiteY89" fmla="*/ 1525161 h 5368123"/>
              <a:gd name="connsiteX90" fmla="*/ 504358 w 12209542"/>
              <a:gd name="connsiteY90" fmla="*/ 1508638 h 5368123"/>
              <a:gd name="connsiteX91" fmla="*/ 605524 w 12209542"/>
              <a:gd name="connsiteY91" fmla="*/ 1507949 h 5368123"/>
              <a:gd name="connsiteX92" fmla="*/ 727652 w 12209542"/>
              <a:gd name="connsiteY92" fmla="*/ 1523784 h 5368123"/>
              <a:gd name="connsiteX93" fmla="*/ 819704 w 12209542"/>
              <a:gd name="connsiteY93" fmla="*/ 1505884 h 5368123"/>
              <a:gd name="connsiteX94" fmla="*/ 862540 w 12209542"/>
              <a:gd name="connsiteY94" fmla="*/ 1491426 h 5368123"/>
              <a:gd name="connsiteX95" fmla="*/ 943655 w 12209542"/>
              <a:gd name="connsiteY95" fmla="*/ 1468706 h 5368123"/>
              <a:gd name="connsiteX96" fmla="*/ 988314 w 12209542"/>
              <a:gd name="connsiteY96" fmla="*/ 1454247 h 5368123"/>
              <a:gd name="connsiteX97" fmla="*/ 1048467 w 12209542"/>
              <a:gd name="connsiteY97" fmla="*/ 1408807 h 5368123"/>
              <a:gd name="connsiteX98" fmla="*/ 1108620 w 12209542"/>
              <a:gd name="connsiteY98" fmla="*/ 1356482 h 5368123"/>
              <a:gd name="connsiteX99" fmla="*/ 1150545 w 12209542"/>
              <a:gd name="connsiteY99" fmla="*/ 1324812 h 5368123"/>
              <a:gd name="connsiteX100" fmla="*/ 1166950 w 12209542"/>
              <a:gd name="connsiteY100" fmla="*/ 1313796 h 5368123"/>
              <a:gd name="connsiteX101" fmla="*/ 1241685 w 12209542"/>
              <a:gd name="connsiteY101" fmla="*/ 1257340 h 5368123"/>
              <a:gd name="connsiteX102" fmla="*/ 1270850 w 12209542"/>
              <a:gd name="connsiteY102" fmla="*/ 1235997 h 5368123"/>
              <a:gd name="connsiteX103" fmla="*/ 1423966 w 12209542"/>
              <a:gd name="connsiteY103" fmla="*/ 1187803 h 5368123"/>
              <a:gd name="connsiteX104" fmla="*/ 1513284 w 12209542"/>
              <a:gd name="connsiteY104" fmla="*/ 1165772 h 5368123"/>
              <a:gd name="connsiteX105" fmla="*/ 1558854 w 12209542"/>
              <a:gd name="connsiteY105" fmla="*/ 1156821 h 5368123"/>
              <a:gd name="connsiteX106" fmla="*/ 1583462 w 12209542"/>
              <a:gd name="connsiteY106" fmla="*/ 1153379 h 5368123"/>
              <a:gd name="connsiteX107" fmla="*/ 1786706 w 12209542"/>
              <a:gd name="connsiteY107" fmla="*/ 1078334 h 5368123"/>
              <a:gd name="connsiteX108" fmla="*/ 1996329 w 12209542"/>
              <a:gd name="connsiteY108" fmla="*/ 975060 h 5368123"/>
              <a:gd name="connsiteX109" fmla="*/ 2148535 w 12209542"/>
              <a:gd name="connsiteY109" fmla="*/ 902769 h 5368123"/>
              <a:gd name="connsiteX110" fmla="*/ 2163116 w 12209542"/>
              <a:gd name="connsiteY110" fmla="*/ 898638 h 5368123"/>
              <a:gd name="connsiteX111" fmla="*/ 2380943 w 12209542"/>
              <a:gd name="connsiteY111" fmla="*/ 824282 h 5368123"/>
              <a:gd name="connsiteX112" fmla="*/ 2462970 w 12209542"/>
              <a:gd name="connsiteY112" fmla="*/ 754744 h 5368123"/>
              <a:gd name="connsiteX113" fmla="*/ 2538617 w 12209542"/>
              <a:gd name="connsiteY113" fmla="*/ 711370 h 5368123"/>
              <a:gd name="connsiteX114" fmla="*/ 2604238 w 12209542"/>
              <a:gd name="connsiteY114" fmla="*/ 679699 h 5368123"/>
              <a:gd name="connsiteX115" fmla="*/ 2617909 w 12209542"/>
              <a:gd name="connsiteY115" fmla="*/ 670061 h 5368123"/>
              <a:gd name="connsiteX116" fmla="*/ 2786519 w 12209542"/>
              <a:gd name="connsiteY116" fmla="*/ 628751 h 5368123"/>
              <a:gd name="connsiteX117" fmla="*/ 3053561 w 12209542"/>
              <a:gd name="connsiteY117" fmla="*/ 714124 h 5368123"/>
              <a:gd name="connsiteX118" fmla="*/ 3192094 w 12209542"/>
              <a:gd name="connsiteY118" fmla="*/ 731336 h 5368123"/>
              <a:gd name="connsiteX119" fmla="*/ 3216701 w 12209542"/>
              <a:gd name="connsiteY119" fmla="*/ 707239 h 5368123"/>
              <a:gd name="connsiteX120" fmla="*/ 3248602 w 12209542"/>
              <a:gd name="connsiteY120" fmla="*/ 663176 h 5368123"/>
              <a:gd name="connsiteX121" fmla="*/ 3305109 w 12209542"/>
              <a:gd name="connsiteY121" fmla="*/ 656291 h 5368123"/>
              <a:gd name="connsiteX122" fmla="*/ 3374376 w 12209542"/>
              <a:gd name="connsiteY122" fmla="*/ 722386 h 5368123"/>
              <a:gd name="connsiteX123" fmla="*/ 3500150 w 12209542"/>
              <a:gd name="connsiteY123" fmla="*/ 765760 h 5368123"/>
              <a:gd name="connsiteX124" fmla="*/ 3702481 w 12209542"/>
              <a:gd name="connsiteY124" fmla="*/ 637702 h 5368123"/>
              <a:gd name="connsiteX125" fmla="*/ 3796356 w 12209542"/>
              <a:gd name="connsiteY125" fmla="*/ 560591 h 5368123"/>
              <a:gd name="connsiteX126" fmla="*/ 3820053 w 12209542"/>
              <a:gd name="connsiteY126" fmla="*/ 549576 h 5368123"/>
              <a:gd name="connsiteX127" fmla="*/ 3907547 w 12209542"/>
              <a:gd name="connsiteY127" fmla="*/ 517905 h 5368123"/>
              <a:gd name="connsiteX128" fmla="*/ 4091652 w 12209542"/>
              <a:gd name="connsiteY128" fmla="*/ 473154 h 5368123"/>
              <a:gd name="connsiteX129" fmla="*/ 4126284 w 12209542"/>
              <a:gd name="connsiteY129" fmla="*/ 488300 h 5368123"/>
              <a:gd name="connsiteX130" fmla="*/ 4169121 w 12209542"/>
              <a:gd name="connsiteY130" fmla="*/ 529609 h 5368123"/>
              <a:gd name="connsiteX131" fmla="*/ 4252060 w 12209542"/>
              <a:gd name="connsiteY131" fmla="*/ 537183 h 5368123"/>
              <a:gd name="connsiteX132" fmla="*/ 4359605 w 12209542"/>
              <a:gd name="connsiteY132" fmla="*/ 486235 h 5368123"/>
              <a:gd name="connsiteX133" fmla="*/ 4382391 w 12209542"/>
              <a:gd name="connsiteY133" fmla="*/ 463515 h 5368123"/>
              <a:gd name="connsiteX134" fmla="*/ 4465328 w 12209542"/>
              <a:gd name="connsiteY134" fmla="*/ 399486 h 5368123"/>
              <a:gd name="connsiteX135" fmla="*/ 4495405 w 12209542"/>
              <a:gd name="connsiteY135" fmla="*/ 382273 h 5368123"/>
              <a:gd name="connsiteX136" fmla="*/ 4567407 w 12209542"/>
              <a:gd name="connsiteY136" fmla="*/ 335456 h 5368123"/>
              <a:gd name="connsiteX137" fmla="*/ 4620267 w 12209542"/>
              <a:gd name="connsiteY137" fmla="*/ 285885 h 5368123"/>
              <a:gd name="connsiteX138" fmla="*/ 4700471 w 12209542"/>
              <a:gd name="connsiteY138" fmla="*/ 217037 h 5368123"/>
              <a:gd name="connsiteX139" fmla="*/ 4795257 w 12209542"/>
              <a:gd name="connsiteY139" fmla="*/ 134418 h 5368123"/>
              <a:gd name="connsiteX140" fmla="*/ 4945639 w 12209542"/>
              <a:gd name="connsiteY140" fmla="*/ 53177 h 5368123"/>
              <a:gd name="connsiteX141" fmla="*/ 5040426 w 12209542"/>
              <a:gd name="connsiteY141" fmla="*/ 25638 h 5368123"/>
              <a:gd name="connsiteX142" fmla="*/ 5122452 w 12209542"/>
              <a:gd name="connsiteY142" fmla="*/ 24949 h 5368123"/>
              <a:gd name="connsiteX143" fmla="*/ 5195365 w 12209542"/>
              <a:gd name="connsiteY143" fmla="*/ 11179 h 5368123"/>
              <a:gd name="connsiteX144" fmla="*/ 5226353 w 12209542"/>
              <a:gd name="connsiteY144" fmla="*/ 852 h 5368123"/>
              <a:gd name="connsiteX145" fmla="*/ 5425038 w 12209542"/>
              <a:gd name="connsiteY145"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7 w 12205897"/>
              <a:gd name="connsiteY76" fmla="*/ 1254586 h 5368123"/>
              <a:gd name="connsiteX77" fmla="*/ 12205896 w 12205897"/>
              <a:gd name="connsiteY77" fmla="*/ 2313477 h 5368123"/>
              <a:gd name="connsiteX78" fmla="*/ 12205465 w 12205897"/>
              <a:gd name="connsiteY78" fmla="*/ 2313434 h 5368123"/>
              <a:gd name="connsiteX79" fmla="*/ 12185968 w 12205897"/>
              <a:gd name="connsiteY79" fmla="*/ 5368123 h 5368123"/>
              <a:gd name="connsiteX80" fmla="*/ 0 w 12205897"/>
              <a:gd name="connsiteY80" fmla="*/ 5348668 h 5368123"/>
              <a:gd name="connsiteX81" fmla="*/ 0 w 12205897"/>
              <a:gd name="connsiteY81" fmla="*/ 2028433 h 5368123"/>
              <a:gd name="connsiteX82" fmla="*/ 979 w 12205897"/>
              <a:gd name="connsiteY82" fmla="*/ 1526108 h 5368123"/>
              <a:gd name="connsiteX83" fmla="*/ 52301 w 12205897"/>
              <a:gd name="connsiteY83" fmla="*/ 1507261 h 5368123"/>
              <a:gd name="connsiteX84" fmla="*/ 135238 w 12205897"/>
              <a:gd name="connsiteY84" fmla="*/ 1492803 h 5368123"/>
              <a:gd name="connsiteX85" fmla="*/ 199948 w 12205897"/>
              <a:gd name="connsiteY85" fmla="*/ 1503818 h 5368123"/>
              <a:gd name="connsiteX86" fmla="*/ 298380 w 12205897"/>
              <a:gd name="connsiteY86" fmla="*/ 1532046 h 5368123"/>
              <a:gd name="connsiteX87" fmla="*/ 424154 w 12205897"/>
              <a:gd name="connsiteY87" fmla="*/ 1538931 h 5368123"/>
              <a:gd name="connsiteX88" fmla="*/ 481573 w 12205897"/>
              <a:gd name="connsiteY88" fmla="*/ 1525161 h 5368123"/>
              <a:gd name="connsiteX89" fmla="*/ 504358 w 12205897"/>
              <a:gd name="connsiteY89" fmla="*/ 1508638 h 5368123"/>
              <a:gd name="connsiteX90" fmla="*/ 605524 w 12205897"/>
              <a:gd name="connsiteY90" fmla="*/ 1507949 h 5368123"/>
              <a:gd name="connsiteX91" fmla="*/ 727652 w 12205897"/>
              <a:gd name="connsiteY91" fmla="*/ 1523784 h 5368123"/>
              <a:gd name="connsiteX92" fmla="*/ 819704 w 12205897"/>
              <a:gd name="connsiteY92" fmla="*/ 1505884 h 5368123"/>
              <a:gd name="connsiteX93" fmla="*/ 862540 w 12205897"/>
              <a:gd name="connsiteY93" fmla="*/ 1491426 h 5368123"/>
              <a:gd name="connsiteX94" fmla="*/ 943655 w 12205897"/>
              <a:gd name="connsiteY94" fmla="*/ 1468706 h 5368123"/>
              <a:gd name="connsiteX95" fmla="*/ 988314 w 12205897"/>
              <a:gd name="connsiteY95" fmla="*/ 1454247 h 5368123"/>
              <a:gd name="connsiteX96" fmla="*/ 1048467 w 12205897"/>
              <a:gd name="connsiteY96" fmla="*/ 1408807 h 5368123"/>
              <a:gd name="connsiteX97" fmla="*/ 1108620 w 12205897"/>
              <a:gd name="connsiteY97" fmla="*/ 1356482 h 5368123"/>
              <a:gd name="connsiteX98" fmla="*/ 1150545 w 12205897"/>
              <a:gd name="connsiteY98" fmla="*/ 1324812 h 5368123"/>
              <a:gd name="connsiteX99" fmla="*/ 1166950 w 12205897"/>
              <a:gd name="connsiteY99" fmla="*/ 1313796 h 5368123"/>
              <a:gd name="connsiteX100" fmla="*/ 1241685 w 12205897"/>
              <a:gd name="connsiteY100" fmla="*/ 1257340 h 5368123"/>
              <a:gd name="connsiteX101" fmla="*/ 1270850 w 12205897"/>
              <a:gd name="connsiteY101" fmla="*/ 1235997 h 5368123"/>
              <a:gd name="connsiteX102" fmla="*/ 1423966 w 12205897"/>
              <a:gd name="connsiteY102" fmla="*/ 1187803 h 5368123"/>
              <a:gd name="connsiteX103" fmla="*/ 1513284 w 12205897"/>
              <a:gd name="connsiteY103" fmla="*/ 1165772 h 5368123"/>
              <a:gd name="connsiteX104" fmla="*/ 1558854 w 12205897"/>
              <a:gd name="connsiteY104" fmla="*/ 1156821 h 5368123"/>
              <a:gd name="connsiteX105" fmla="*/ 1583462 w 12205897"/>
              <a:gd name="connsiteY105" fmla="*/ 1153379 h 5368123"/>
              <a:gd name="connsiteX106" fmla="*/ 1786706 w 12205897"/>
              <a:gd name="connsiteY106" fmla="*/ 1078334 h 5368123"/>
              <a:gd name="connsiteX107" fmla="*/ 1996329 w 12205897"/>
              <a:gd name="connsiteY107" fmla="*/ 975060 h 5368123"/>
              <a:gd name="connsiteX108" fmla="*/ 2148535 w 12205897"/>
              <a:gd name="connsiteY108" fmla="*/ 902769 h 5368123"/>
              <a:gd name="connsiteX109" fmla="*/ 2163116 w 12205897"/>
              <a:gd name="connsiteY109" fmla="*/ 898638 h 5368123"/>
              <a:gd name="connsiteX110" fmla="*/ 2380943 w 12205897"/>
              <a:gd name="connsiteY110" fmla="*/ 824282 h 5368123"/>
              <a:gd name="connsiteX111" fmla="*/ 2462970 w 12205897"/>
              <a:gd name="connsiteY111" fmla="*/ 754744 h 5368123"/>
              <a:gd name="connsiteX112" fmla="*/ 2538617 w 12205897"/>
              <a:gd name="connsiteY112" fmla="*/ 711370 h 5368123"/>
              <a:gd name="connsiteX113" fmla="*/ 2604238 w 12205897"/>
              <a:gd name="connsiteY113" fmla="*/ 679699 h 5368123"/>
              <a:gd name="connsiteX114" fmla="*/ 2617909 w 12205897"/>
              <a:gd name="connsiteY114" fmla="*/ 670061 h 5368123"/>
              <a:gd name="connsiteX115" fmla="*/ 2786519 w 12205897"/>
              <a:gd name="connsiteY115" fmla="*/ 628751 h 5368123"/>
              <a:gd name="connsiteX116" fmla="*/ 3053561 w 12205897"/>
              <a:gd name="connsiteY116" fmla="*/ 714124 h 5368123"/>
              <a:gd name="connsiteX117" fmla="*/ 3192094 w 12205897"/>
              <a:gd name="connsiteY117" fmla="*/ 731336 h 5368123"/>
              <a:gd name="connsiteX118" fmla="*/ 3216701 w 12205897"/>
              <a:gd name="connsiteY118" fmla="*/ 707239 h 5368123"/>
              <a:gd name="connsiteX119" fmla="*/ 3248602 w 12205897"/>
              <a:gd name="connsiteY119" fmla="*/ 663176 h 5368123"/>
              <a:gd name="connsiteX120" fmla="*/ 3305109 w 12205897"/>
              <a:gd name="connsiteY120" fmla="*/ 656291 h 5368123"/>
              <a:gd name="connsiteX121" fmla="*/ 3374376 w 12205897"/>
              <a:gd name="connsiteY121" fmla="*/ 722386 h 5368123"/>
              <a:gd name="connsiteX122" fmla="*/ 3500150 w 12205897"/>
              <a:gd name="connsiteY122" fmla="*/ 765760 h 5368123"/>
              <a:gd name="connsiteX123" fmla="*/ 3702481 w 12205897"/>
              <a:gd name="connsiteY123" fmla="*/ 637702 h 5368123"/>
              <a:gd name="connsiteX124" fmla="*/ 3796356 w 12205897"/>
              <a:gd name="connsiteY124" fmla="*/ 560591 h 5368123"/>
              <a:gd name="connsiteX125" fmla="*/ 3820053 w 12205897"/>
              <a:gd name="connsiteY125" fmla="*/ 549576 h 5368123"/>
              <a:gd name="connsiteX126" fmla="*/ 3907547 w 12205897"/>
              <a:gd name="connsiteY126" fmla="*/ 517905 h 5368123"/>
              <a:gd name="connsiteX127" fmla="*/ 4091652 w 12205897"/>
              <a:gd name="connsiteY127" fmla="*/ 473154 h 5368123"/>
              <a:gd name="connsiteX128" fmla="*/ 4126284 w 12205897"/>
              <a:gd name="connsiteY128" fmla="*/ 488300 h 5368123"/>
              <a:gd name="connsiteX129" fmla="*/ 4169121 w 12205897"/>
              <a:gd name="connsiteY129" fmla="*/ 529609 h 5368123"/>
              <a:gd name="connsiteX130" fmla="*/ 4252060 w 12205897"/>
              <a:gd name="connsiteY130" fmla="*/ 537183 h 5368123"/>
              <a:gd name="connsiteX131" fmla="*/ 4359605 w 12205897"/>
              <a:gd name="connsiteY131" fmla="*/ 486235 h 5368123"/>
              <a:gd name="connsiteX132" fmla="*/ 4382391 w 12205897"/>
              <a:gd name="connsiteY132" fmla="*/ 463515 h 5368123"/>
              <a:gd name="connsiteX133" fmla="*/ 4465328 w 12205897"/>
              <a:gd name="connsiteY133" fmla="*/ 399486 h 5368123"/>
              <a:gd name="connsiteX134" fmla="*/ 4495405 w 12205897"/>
              <a:gd name="connsiteY134" fmla="*/ 382273 h 5368123"/>
              <a:gd name="connsiteX135" fmla="*/ 4567407 w 12205897"/>
              <a:gd name="connsiteY135" fmla="*/ 335456 h 5368123"/>
              <a:gd name="connsiteX136" fmla="*/ 4620267 w 12205897"/>
              <a:gd name="connsiteY136" fmla="*/ 285885 h 5368123"/>
              <a:gd name="connsiteX137" fmla="*/ 4700471 w 12205897"/>
              <a:gd name="connsiteY137" fmla="*/ 217037 h 5368123"/>
              <a:gd name="connsiteX138" fmla="*/ 4795257 w 12205897"/>
              <a:gd name="connsiteY138" fmla="*/ 134418 h 5368123"/>
              <a:gd name="connsiteX139" fmla="*/ 4945639 w 12205897"/>
              <a:gd name="connsiteY139" fmla="*/ 53177 h 5368123"/>
              <a:gd name="connsiteX140" fmla="*/ 5040426 w 12205897"/>
              <a:gd name="connsiteY140" fmla="*/ 25638 h 5368123"/>
              <a:gd name="connsiteX141" fmla="*/ 5122452 w 12205897"/>
              <a:gd name="connsiteY141" fmla="*/ 24949 h 5368123"/>
              <a:gd name="connsiteX142" fmla="*/ 5195365 w 12205897"/>
              <a:gd name="connsiteY142" fmla="*/ 11179 h 5368123"/>
              <a:gd name="connsiteX143" fmla="*/ 5226353 w 12205897"/>
              <a:gd name="connsiteY143" fmla="*/ 852 h 5368123"/>
              <a:gd name="connsiteX144" fmla="*/ 5425038 w 12205897"/>
              <a:gd name="connsiteY144"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205465 w 12205897"/>
              <a:gd name="connsiteY77" fmla="*/ 2313434 h 5368123"/>
              <a:gd name="connsiteX78" fmla="*/ 12185968 w 12205897"/>
              <a:gd name="connsiteY78" fmla="*/ 5368123 h 5368123"/>
              <a:gd name="connsiteX79" fmla="*/ 0 w 12205897"/>
              <a:gd name="connsiteY79" fmla="*/ 5348668 h 5368123"/>
              <a:gd name="connsiteX80" fmla="*/ 0 w 12205897"/>
              <a:gd name="connsiteY80" fmla="*/ 2028433 h 5368123"/>
              <a:gd name="connsiteX81" fmla="*/ 979 w 12205897"/>
              <a:gd name="connsiteY81" fmla="*/ 1526108 h 5368123"/>
              <a:gd name="connsiteX82" fmla="*/ 52301 w 12205897"/>
              <a:gd name="connsiteY82" fmla="*/ 1507261 h 5368123"/>
              <a:gd name="connsiteX83" fmla="*/ 135238 w 12205897"/>
              <a:gd name="connsiteY83" fmla="*/ 1492803 h 5368123"/>
              <a:gd name="connsiteX84" fmla="*/ 199948 w 12205897"/>
              <a:gd name="connsiteY84" fmla="*/ 1503818 h 5368123"/>
              <a:gd name="connsiteX85" fmla="*/ 298380 w 12205897"/>
              <a:gd name="connsiteY85" fmla="*/ 1532046 h 5368123"/>
              <a:gd name="connsiteX86" fmla="*/ 424154 w 12205897"/>
              <a:gd name="connsiteY86" fmla="*/ 1538931 h 5368123"/>
              <a:gd name="connsiteX87" fmla="*/ 481573 w 12205897"/>
              <a:gd name="connsiteY87" fmla="*/ 1525161 h 5368123"/>
              <a:gd name="connsiteX88" fmla="*/ 504358 w 12205897"/>
              <a:gd name="connsiteY88" fmla="*/ 1508638 h 5368123"/>
              <a:gd name="connsiteX89" fmla="*/ 605524 w 12205897"/>
              <a:gd name="connsiteY89" fmla="*/ 1507949 h 5368123"/>
              <a:gd name="connsiteX90" fmla="*/ 727652 w 12205897"/>
              <a:gd name="connsiteY90" fmla="*/ 1523784 h 5368123"/>
              <a:gd name="connsiteX91" fmla="*/ 819704 w 12205897"/>
              <a:gd name="connsiteY91" fmla="*/ 1505884 h 5368123"/>
              <a:gd name="connsiteX92" fmla="*/ 862540 w 12205897"/>
              <a:gd name="connsiteY92" fmla="*/ 1491426 h 5368123"/>
              <a:gd name="connsiteX93" fmla="*/ 943655 w 12205897"/>
              <a:gd name="connsiteY93" fmla="*/ 1468706 h 5368123"/>
              <a:gd name="connsiteX94" fmla="*/ 988314 w 12205897"/>
              <a:gd name="connsiteY94" fmla="*/ 1454247 h 5368123"/>
              <a:gd name="connsiteX95" fmla="*/ 1048467 w 12205897"/>
              <a:gd name="connsiteY95" fmla="*/ 1408807 h 5368123"/>
              <a:gd name="connsiteX96" fmla="*/ 1108620 w 12205897"/>
              <a:gd name="connsiteY96" fmla="*/ 1356482 h 5368123"/>
              <a:gd name="connsiteX97" fmla="*/ 1150545 w 12205897"/>
              <a:gd name="connsiteY97" fmla="*/ 1324812 h 5368123"/>
              <a:gd name="connsiteX98" fmla="*/ 1166950 w 12205897"/>
              <a:gd name="connsiteY98" fmla="*/ 1313796 h 5368123"/>
              <a:gd name="connsiteX99" fmla="*/ 1241685 w 12205897"/>
              <a:gd name="connsiteY99" fmla="*/ 1257340 h 5368123"/>
              <a:gd name="connsiteX100" fmla="*/ 1270850 w 12205897"/>
              <a:gd name="connsiteY100" fmla="*/ 1235997 h 5368123"/>
              <a:gd name="connsiteX101" fmla="*/ 1423966 w 12205897"/>
              <a:gd name="connsiteY101" fmla="*/ 1187803 h 5368123"/>
              <a:gd name="connsiteX102" fmla="*/ 1513284 w 12205897"/>
              <a:gd name="connsiteY102" fmla="*/ 1165772 h 5368123"/>
              <a:gd name="connsiteX103" fmla="*/ 1558854 w 12205897"/>
              <a:gd name="connsiteY103" fmla="*/ 1156821 h 5368123"/>
              <a:gd name="connsiteX104" fmla="*/ 1583462 w 12205897"/>
              <a:gd name="connsiteY104" fmla="*/ 1153379 h 5368123"/>
              <a:gd name="connsiteX105" fmla="*/ 1786706 w 12205897"/>
              <a:gd name="connsiteY105" fmla="*/ 1078334 h 5368123"/>
              <a:gd name="connsiteX106" fmla="*/ 1996329 w 12205897"/>
              <a:gd name="connsiteY106" fmla="*/ 975060 h 5368123"/>
              <a:gd name="connsiteX107" fmla="*/ 2148535 w 12205897"/>
              <a:gd name="connsiteY107" fmla="*/ 902769 h 5368123"/>
              <a:gd name="connsiteX108" fmla="*/ 2163116 w 12205897"/>
              <a:gd name="connsiteY108" fmla="*/ 898638 h 5368123"/>
              <a:gd name="connsiteX109" fmla="*/ 2380943 w 12205897"/>
              <a:gd name="connsiteY109" fmla="*/ 824282 h 5368123"/>
              <a:gd name="connsiteX110" fmla="*/ 2462970 w 12205897"/>
              <a:gd name="connsiteY110" fmla="*/ 754744 h 5368123"/>
              <a:gd name="connsiteX111" fmla="*/ 2538617 w 12205897"/>
              <a:gd name="connsiteY111" fmla="*/ 711370 h 5368123"/>
              <a:gd name="connsiteX112" fmla="*/ 2604238 w 12205897"/>
              <a:gd name="connsiteY112" fmla="*/ 679699 h 5368123"/>
              <a:gd name="connsiteX113" fmla="*/ 2617909 w 12205897"/>
              <a:gd name="connsiteY113" fmla="*/ 670061 h 5368123"/>
              <a:gd name="connsiteX114" fmla="*/ 2786519 w 12205897"/>
              <a:gd name="connsiteY114" fmla="*/ 628751 h 5368123"/>
              <a:gd name="connsiteX115" fmla="*/ 3053561 w 12205897"/>
              <a:gd name="connsiteY115" fmla="*/ 714124 h 5368123"/>
              <a:gd name="connsiteX116" fmla="*/ 3192094 w 12205897"/>
              <a:gd name="connsiteY116" fmla="*/ 731336 h 5368123"/>
              <a:gd name="connsiteX117" fmla="*/ 3216701 w 12205897"/>
              <a:gd name="connsiteY117" fmla="*/ 707239 h 5368123"/>
              <a:gd name="connsiteX118" fmla="*/ 3248602 w 12205897"/>
              <a:gd name="connsiteY118" fmla="*/ 663176 h 5368123"/>
              <a:gd name="connsiteX119" fmla="*/ 3305109 w 12205897"/>
              <a:gd name="connsiteY119" fmla="*/ 656291 h 5368123"/>
              <a:gd name="connsiteX120" fmla="*/ 3374376 w 12205897"/>
              <a:gd name="connsiteY120" fmla="*/ 722386 h 5368123"/>
              <a:gd name="connsiteX121" fmla="*/ 3500150 w 12205897"/>
              <a:gd name="connsiteY121" fmla="*/ 765760 h 5368123"/>
              <a:gd name="connsiteX122" fmla="*/ 3702481 w 12205897"/>
              <a:gd name="connsiteY122" fmla="*/ 637702 h 5368123"/>
              <a:gd name="connsiteX123" fmla="*/ 3796356 w 12205897"/>
              <a:gd name="connsiteY123" fmla="*/ 560591 h 5368123"/>
              <a:gd name="connsiteX124" fmla="*/ 3820053 w 12205897"/>
              <a:gd name="connsiteY124" fmla="*/ 549576 h 5368123"/>
              <a:gd name="connsiteX125" fmla="*/ 3907547 w 12205897"/>
              <a:gd name="connsiteY125" fmla="*/ 517905 h 5368123"/>
              <a:gd name="connsiteX126" fmla="*/ 4091652 w 12205897"/>
              <a:gd name="connsiteY126" fmla="*/ 473154 h 5368123"/>
              <a:gd name="connsiteX127" fmla="*/ 4126284 w 12205897"/>
              <a:gd name="connsiteY127" fmla="*/ 488300 h 5368123"/>
              <a:gd name="connsiteX128" fmla="*/ 4169121 w 12205897"/>
              <a:gd name="connsiteY128" fmla="*/ 529609 h 5368123"/>
              <a:gd name="connsiteX129" fmla="*/ 4252060 w 12205897"/>
              <a:gd name="connsiteY129" fmla="*/ 537183 h 5368123"/>
              <a:gd name="connsiteX130" fmla="*/ 4359605 w 12205897"/>
              <a:gd name="connsiteY130" fmla="*/ 486235 h 5368123"/>
              <a:gd name="connsiteX131" fmla="*/ 4382391 w 12205897"/>
              <a:gd name="connsiteY131" fmla="*/ 463515 h 5368123"/>
              <a:gd name="connsiteX132" fmla="*/ 4465328 w 12205897"/>
              <a:gd name="connsiteY132" fmla="*/ 399486 h 5368123"/>
              <a:gd name="connsiteX133" fmla="*/ 4495405 w 12205897"/>
              <a:gd name="connsiteY133" fmla="*/ 382273 h 5368123"/>
              <a:gd name="connsiteX134" fmla="*/ 4567407 w 12205897"/>
              <a:gd name="connsiteY134" fmla="*/ 335456 h 5368123"/>
              <a:gd name="connsiteX135" fmla="*/ 4620267 w 12205897"/>
              <a:gd name="connsiteY135" fmla="*/ 285885 h 5368123"/>
              <a:gd name="connsiteX136" fmla="*/ 4700471 w 12205897"/>
              <a:gd name="connsiteY136" fmla="*/ 217037 h 5368123"/>
              <a:gd name="connsiteX137" fmla="*/ 4795257 w 12205897"/>
              <a:gd name="connsiteY137" fmla="*/ 134418 h 5368123"/>
              <a:gd name="connsiteX138" fmla="*/ 4945639 w 12205897"/>
              <a:gd name="connsiteY138" fmla="*/ 53177 h 5368123"/>
              <a:gd name="connsiteX139" fmla="*/ 5040426 w 12205897"/>
              <a:gd name="connsiteY139" fmla="*/ 25638 h 5368123"/>
              <a:gd name="connsiteX140" fmla="*/ 5122452 w 12205897"/>
              <a:gd name="connsiteY140" fmla="*/ 24949 h 5368123"/>
              <a:gd name="connsiteX141" fmla="*/ 5195365 w 12205897"/>
              <a:gd name="connsiteY141" fmla="*/ 11179 h 5368123"/>
              <a:gd name="connsiteX142" fmla="*/ 5226353 w 12205897"/>
              <a:gd name="connsiteY142" fmla="*/ 852 h 5368123"/>
              <a:gd name="connsiteX143" fmla="*/ 5425038 w 12205897"/>
              <a:gd name="connsiteY143"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0 w 12205897"/>
              <a:gd name="connsiteY79" fmla="*/ 2028433 h 5368123"/>
              <a:gd name="connsiteX80" fmla="*/ 979 w 12205897"/>
              <a:gd name="connsiteY80" fmla="*/ 1526108 h 5368123"/>
              <a:gd name="connsiteX81" fmla="*/ 52301 w 12205897"/>
              <a:gd name="connsiteY81" fmla="*/ 1507261 h 5368123"/>
              <a:gd name="connsiteX82" fmla="*/ 135238 w 12205897"/>
              <a:gd name="connsiteY82" fmla="*/ 1492803 h 5368123"/>
              <a:gd name="connsiteX83" fmla="*/ 199948 w 12205897"/>
              <a:gd name="connsiteY83" fmla="*/ 1503818 h 5368123"/>
              <a:gd name="connsiteX84" fmla="*/ 298380 w 12205897"/>
              <a:gd name="connsiteY84" fmla="*/ 1532046 h 5368123"/>
              <a:gd name="connsiteX85" fmla="*/ 424154 w 12205897"/>
              <a:gd name="connsiteY85" fmla="*/ 1538931 h 5368123"/>
              <a:gd name="connsiteX86" fmla="*/ 481573 w 12205897"/>
              <a:gd name="connsiteY86" fmla="*/ 1525161 h 5368123"/>
              <a:gd name="connsiteX87" fmla="*/ 504358 w 12205897"/>
              <a:gd name="connsiteY87" fmla="*/ 1508638 h 5368123"/>
              <a:gd name="connsiteX88" fmla="*/ 605524 w 12205897"/>
              <a:gd name="connsiteY88" fmla="*/ 1507949 h 5368123"/>
              <a:gd name="connsiteX89" fmla="*/ 727652 w 12205897"/>
              <a:gd name="connsiteY89" fmla="*/ 1523784 h 5368123"/>
              <a:gd name="connsiteX90" fmla="*/ 819704 w 12205897"/>
              <a:gd name="connsiteY90" fmla="*/ 1505884 h 5368123"/>
              <a:gd name="connsiteX91" fmla="*/ 862540 w 12205897"/>
              <a:gd name="connsiteY91" fmla="*/ 1491426 h 5368123"/>
              <a:gd name="connsiteX92" fmla="*/ 943655 w 12205897"/>
              <a:gd name="connsiteY92" fmla="*/ 1468706 h 5368123"/>
              <a:gd name="connsiteX93" fmla="*/ 988314 w 12205897"/>
              <a:gd name="connsiteY93" fmla="*/ 1454247 h 5368123"/>
              <a:gd name="connsiteX94" fmla="*/ 1048467 w 12205897"/>
              <a:gd name="connsiteY94" fmla="*/ 1408807 h 5368123"/>
              <a:gd name="connsiteX95" fmla="*/ 1108620 w 12205897"/>
              <a:gd name="connsiteY95" fmla="*/ 1356482 h 5368123"/>
              <a:gd name="connsiteX96" fmla="*/ 1150545 w 12205897"/>
              <a:gd name="connsiteY96" fmla="*/ 1324812 h 5368123"/>
              <a:gd name="connsiteX97" fmla="*/ 1166950 w 12205897"/>
              <a:gd name="connsiteY97" fmla="*/ 1313796 h 5368123"/>
              <a:gd name="connsiteX98" fmla="*/ 1241685 w 12205897"/>
              <a:gd name="connsiteY98" fmla="*/ 1257340 h 5368123"/>
              <a:gd name="connsiteX99" fmla="*/ 1270850 w 12205897"/>
              <a:gd name="connsiteY99" fmla="*/ 1235997 h 5368123"/>
              <a:gd name="connsiteX100" fmla="*/ 1423966 w 12205897"/>
              <a:gd name="connsiteY100" fmla="*/ 1187803 h 5368123"/>
              <a:gd name="connsiteX101" fmla="*/ 1513284 w 12205897"/>
              <a:gd name="connsiteY101" fmla="*/ 1165772 h 5368123"/>
              <a:gd name="connsiteX102" fmla="*/ 1558854 w 12205897"/>
              <a:gd name="connsiteY102" fmla="*/ 1156821 h 5368123"/>
              <a:gd name="connsiteX103" fmla="*/ 1583462 w 12205897"/>
              <a:gd name="connsiteY103" fmla="*/ 1153379 h 5368123"/>
              <a:gd name="connsiteX104" fmla="*/ 1786706 w 12205897"/>
              <a:gd name="connsiteY104" fmla="*/ 1078334 h 5368123"/>
              <a:gd name="connsiteX105" fmla="*/ 1996329 w 12205897"/>
              <a:gd name="connsiteY105" fmla="*/ 975060 h 5368123"/>
              <a:gd name="connsiteX106" fmla="*/ 2148535 w 12205897"/>
              <a:gd name="connsiteY106" fmla="*/ 902769 h 5368123"/>
              <a:gd name="connsiteX107" fmla="*/ 2163116 w 12205897"/>
              <a:gd name="connsiteY107" fmla="*/ 898638 h 5368123"/>
              <a:gd name="connsiteX108" fmla="*/ 2380943 w 12205897"/>
              <a:gd name="connsiteY108" fmla="*/ 824282 h 5368123"/>
              <a:gd name="connsiteX109" fmla="*/ 2462970 w 12205897"/>
              <a:gd name="connsiteY109" fmla="*/ 754744 h 5368123"/>
              <a:gd name="connsiteX110" fmla="*/ 2538617 w 12205897"/>
              <a:gd name="connsiteY110" fmla="*/ 711370 h 5368123"/>
              <a:gd name="connsiteX111" fmla="*/ 2604238 w 12205897"/>
              <a:gd name="connsiteY111" fmla="*/ 679699 h 5368123"/>
              <a:gd name="connsiteX112" fmla="*/ 2617909 w 12205897"/>
              <a:gd name="connsiteY112" fmla="*/ 670061 h 5368123"/>
              <a:gd name="connsiteX113" fmla="*/ 2786519 w 12205897"/>
              <a:gd name="connsiteY113" fmla="*/ 628751 h 5368123"/>
              <a:gd name="connsiteX114" fmla="*/ 3053561 w 12205897"/>
              <a:gd name="connsiteY114" fmla="*/ 714124 h 5368123"/>
              <a:gd name="connsiteX115" fmla="*/ 3192094 w 12205897"/>
              <a:gd name="connsiteY115" fmla="*/ 731336 h 5368123"/>
              <a:gd name="connsiteX116" fmla="*/ 3216701 w 12205897"/>
              <a:gd name="connsiteY116" fmla="*/ 707239 h 5368123"/>
              <a:gd name="connsiteX117" fmla="*/ 3248602 w 12205897"/>
              <a:gd name="connsiteY117" fmla="*/ 663176 h 5368123"/>
              <a:gd name="connsiteX118" fmla="*/ 3305109 w 12205897"/>
              <a:gd name="connsiteY118" fmla="*/ 656291 h 5368123"/>
              <a:gd name="connsiteX119" fmla="*/ 3374376 w 12205897"/>
              <a:gd name="connsiteY119" fmla="*/ 722386 h 5368123"/>
              <a:gd name="connsiteX120" fmla="*/ 3500150 w 12205897"/>
              <a:gd name="connsiteY120" fmla="*/ 765760 h 5368123"/>
              <a:gd name="connsiteX121" fmla="*/ 3702481 w 12205897"/>
              <a:gd name="connsiteY121" fmla="*/ 637702 h 5368123"/>
              <a:gd name="connsiteX122" fmla="*/ 3796356 w 12205897"/>
              <a:gd name="connsiteY122" fmla="*/ 560591 h 5368123"/>
              <a:gd name="connsiteX123" fmla="*/ 3820053 w 12205897"/>
              <a:gd name="connsiteY123" fmla="*/ 549576 h 5368123"/>
              <a:gd name="connsiteX124" fmla="*/ 3907547 w 12205897"/>
              <a:gd name="connsiteY124" fmla="*/ 517905 h 5368123"/>
              <a:gd name="connsiteX125" fmla="*/ 4091652 w 12205897"/>
              <a:gd name="connsiteY125" fmla="*/ 473154 h 5368123"/>
              <a:gd name="connsiteX126" fmla="*/ 4126284 w 12205897"/>
              <a:gd name="connsiteY126" fmla="*/ 488300 h 5368123"/>
              <a:gd name="connsiteX127" fmla="*/ 4169121 w 12205897"/>
              <a:gd name="connsiteY127" fmla="*/ 529609 h 5368123"/>
              <a:gd name="connsiteX128" fmla="*/ 4252060 w 12205897"/>
              <a:gd name="connsiteY128" fmla="*/ 537183 h 5368123"/>
              <a:gd name="connsiteX129" fmla="*/ 4359605 w 12205897"/>
              <a:gd name="connsiteY129" fmla="*/ 486235 h 5368123"/>
              <a:gd name="connsiteX130" fmla="*/ 4382391 w 12205897"/>
              <a:gd name="connsiteY130" fmla="*/ 463515 h 5368123"/>
              <a:gd name="connsiteX131" fmla="*/ 4465328 w 12205897"/>
              <a:gd name="connsiteY131" fmla="*/ 399486 h 5368123"/>
              <a:gd name="connsiteX132" fmla="*/ 4495405 w 12205897"/>
              <a:gd name="connsiteY132" fmla="*/ 382273 h 5368123"/>
              <a:gd name="connsiteX133" fmla="*/ 4567407 w 12205897"/>
              <a:gd name="connsiteY133" fmla="*/ 335456 h 5368123"/>
              <a:gd name="connsiteX134" fmla="*/ 4620267 w 12205897"/>
              <a:gd name="connsiteY134" fmla="*/ 285885 h 5368123"/>
              <a:gd name="connsiteX135" fmla="*/ 4700471 w 12205897"/>
              <a:gd name="connsiteY135" fmla="*/ 217037 h 5368123"/>
              <a:gd name="connsiteX136" fmla="*/ 4795257 w 12205897"/>
              <a:gd name="connsiteY136" fmla="*/ 134418 h 5368123"/>
              <a:gd name="connsiteX137" fmla="*/ 4945639 w 12205897"/>
              <a:gd name="connsiteY137" fmla="*/ 53177 h 5368123"/>
              <a:gd name="connsiteX138" fmla="*/ 5040426 w 12205897"/>
              <a:gd name="connsiteY138" fmla="*/ 25638 h 5368123"/>
              <a:gd name="connsiteX139" fmla="*/ 5122452 w 12205897"/>
              <a:gd name="connsiteY139" fmla="*/ 24949 h 5368123"/>
              <a:gd name="connsiteX140" fmla="*/ 5195365 w 12205897"/>
              <a:gd name="connsiteY140" fmla="*/ 11179 h 5368123"/>
              <a:gd name="connsiteX141" fmla="*/ 5226353 w 12205897"/>
              <a:gd name="connsiteY141" fmla="*/ 852 h 5368123"/>
              <a:gd name="connsiteX142" fmla="*/ 5425038 w 12205897"/>
              <a:gd name="connsiteY142"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48668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4060 w 12204919"/>
              <a:gd name="connsiteY0" fmla="*/ 164 h 5368123"/>
              <a:gd name="connsiteX1" fmla="*/ 5474188 w 12204919"/>
              <a:gd name="connsiteY1" fmla="*/ 6360 h 5368123"/>
              <a:gd name="connsiteX2" fmla="*/ 5584468 w 12204919"/>
              <a:gd name="connsiteY2" fmla="*/ 45604 h 5368123"/>
              <a:gd name="connsiteX3" fmla="*/ 5712976 w 12204919"/>
              <a:gd name="connsiteY3" fmla="*/ 90355 h 5368123"/>
              <a:gd name="connsiteX4" fmla="*/ 5940828 w 12204919"/>
              <a:gd name="connsiteY4" fmla="*/ 190874 h 5368123"/>
              <a:gd name="connsiteX5" fmla="*/ 6015563 w 12204919"/>
              <a:gd name="connsiteY5" fmla="*/ 264542 h 5368123"/>
              <a:gd name="connsiteX6" fmla="*/ 6053842 w 12204919"/>
              <a:gd name="connsiteY6" fmla="*/ 270050 h 5368123"/>
              <a:gd name="connsiteX7" fmla="*/ 6094855 w 12204919"/>
              <a:gd name="connsiteY7" fmla="*/ 253526 h 5368123"/>
              <a:gd name="connsiteX8" fmla="*/ 6145894 w 12204919"/>
              <a:gd name="connsiteY8" fmla="*/ 209463 h 5368123"/>
              <a:gd name="connsiteX9" fmla="*/ 6206047 w 12204919"/>
              <a:gd name="connsiteY9" fmla="*/ 196382 h 5368123"/>
              <a:gd name="connsiteX10" fmla="*/ 6315416 w 12204919"/>
              <a:gd name="connsiteY10" fmla="*/ 187432 h 5368123"/>
              <a:gd name="connsiteX11" fmla="*/ 6523216 w 12204919"/>
              <a:gd name="connsiteY11" fmla="*/ 96552 h 5368123"/>
              <a:gd name="connsiteX12" fmla="*/ 6780233 w 12204919"/>
              <a:gd name="connsiteY12" fmla="*/ 69012 h 5368123"/>
              <a:gd name="connsiteX13" fmla="*/ 6875019 w 12204919"/>
              <a:gd name="connsiteY13" fmla="*/ 75897 h 5368123"/>
              <a:gd name="connsiteX14" fmla="*/ 7037249 w 12204919"/>
              <a:gd name="connsiteY14" fmla="*/ 97240 h 5368123"/>
              <a:gd name="connsiteX15" fmla="*/ 7070971 w 12204919"/>
              <a:gd name="connsiteY15" fmla="*/ 103437 h 5368123"/>
              <a:gd name="connsiteX16" fmla="*/ 7202213 w 12204919"/>
              <a:gd name="connsiteY16" fmla="*/ 161269 h 5368123"/>
              <a:gd name="connsiteX17" fmla="*/ 7242315 w 12204919"/>
              <a:gd name="connsiteY17" fmla="*/ 206709 h 5368123"/>
              <a:gd name="connsiteX18" fmla="*/ 7348950 w 12204919"/>
              <a:gd name="connsiteY18" fmla="*/ 346472 h 5368123"/>
              <a:gd name="connsiteX19" fmla="*/ 7367178 w 12204919"/>
              <a:gd name="connsiteY19" fmla="*/ 366438 h 5368123"/>
              <a:gd name="connsiteX20" fmla="*/ 7410925 w 12204919"/>
              <a:gd name="connsiteY20" fmla="*/ 367815 h 5368123"/>
              <a:gd name="connsiteX21" fmla="*/ 7475635 w 12204919"/>
              <a:gd name="connsiteY21" fmla="*/ 338210 h 5368123"/>
              <a:gd name="connsiteX22" fmla="*/ 7539434 w 12204919"/>
              <a:gd name="connsiteY22" fmla="*/ 365750 h 5368123"/>
              <a:gd name="connsiteX23" fmla="*/ 7580447 w 12204919"/>
              <a:gd name="connsiteY23" fmla="*/ 438729 h 5368123"/>
              <a:gd name="connsiteX24" fmla="*/ 7664296 w 12204919"/>
              <a:gd name="connsiteY24" fmla="*/ 458695 h 5368123"/>
              <a:gd name="connsiteX25" fmla="*/ 7710778 w 12204919"/>
              <a:gd name="connsiteY25" fmla="*/ 420140 h 5368123"/>
              <a:gd name="connsiteX26" fmla="*/ 7759994 w 12204919"/>
              <a:gd name="connsiteY26" fmla="*/ 376766 h 5368123"/>
              <a:gd name="connsiteX27" fmla="*/ 7789158 w 12204919"/>
              <a:gd name="connsiteY27" fmla="*/ 354734 h 5368123"/>
              <a:gd name="connsiteX28" fmla="*/ 7922224 w 12204919"/>
              <a:gd name="connsiteY28" fmla="*/ 257657 h 5368123"/>
              <a:gd name="connsiteX29" fmla="*/ 7969617 w 12204919"/>
              <a:gd name="connsiteY29" fmla="*/ 225299 h 5368123"/>
              <a:gd name="connsiteX30" fmla="*/ 8058023 w 12204919"/>
              <a:gd name="connsiteY30" fmla="*/ 225987 h 5368123"/>
              <a:gd name="connsiteX31" fmla="*/ 8122733 w 12204919"/>
              <a:gd name="connsiteY31" fmla="*/ 243199 h 5368123"/>
              <a:gd name="connsiteX32" fmla="*/ 8167392 w 12204919"/>
              <a:gd name="connsiteY32" fmla="*/ 243199 h 5368123"/>
              <a:gd name="connsiteX33" fmla="*/ 8225722 w 12204919"/>
              <a:gd name="connsiteY33" fmla="*/ 271427 h 5368123"/>
              <a:gd name="connsiteX34" fmla="*/ 8302280 w 12204919"/>
              <a:gd name="connsiteY34" fmla="*/ 364373 h 5368123"/>
              <a:gd name="connsiteX35" fmla="*/ 8379750 w 12204919"/>
              <a:gd name="connsiteY35" fmla="*/ 486235 h 5368123"/>
              <a:gd name="connsiteX36" fmla="*/ 8409826 w 12204919"/>
              <a:gd name="connsiteY36" fmla="*/ 538560 h 5368123"/>
              <a:gd name="connsiteX37" fmla="*/ 8433522 w 12204919"/>
              <a:gd name="connsiteY37" fmla="*/ 557149 h 5368123"/>
              <a:gd name="connsiteX38" fmla="*/ 8544714 w 12204919"/>
              <a:gd name="connsiteY38" fmla="*/ 631505 h 5368123"/>
              <a:gd name="connsiteX39" fmla="*/ 8562031 w 12204919"/>
              <a:gd name="connsiteY39" fmla="*/ 656979 h 5368123"/>
              <a:gd name="connsiteX40" fmla="*/ 8639500 w 12204919"/>
              <a:gd name="connsiteY40" fmla="*/ 663864 h 5368123"/>
              <a:gd name="connsiteX41" fmla="*/ 8724261 w 12204919"/>
              <a:gd name="connsiteY41" fmla="*/ 637702 h 5368123"/>
              <a:gd name="connsiteX42" fmla="*/ 8769831 w 12204919"/>
              <a:gd name="connsiteY42" fmla="*/ 625998 h 5368123"/>
              <a:gd name="connsiteX43" fmla="*/ 8829072 w 12204919"/>
              <a:gd name="connsiteY43" fmla="*/ 570230 h 5368123"/>
              <a:gd name="connsiteX44" fmla="*/ 8946643 w 12204919"/>
              <a:gd name="connsiteY44" fmla="*/ 504135 h 5368123"/>
              <a:gd name="connsiteX45" fmla="*/ 9001328 w 12204919"/>
              <a:gd name="connsiteY45" fmla="*/ 508955 h 5368123"/>
              <a:gd name="connsiteX46" fmla="*/ 9081532 w 12204919"/>
              <a:gd name="connsiteY46" fmla="*/ 504824 h 5368123"/>
              <a:gd name="connsiteX47" fmla="*/ 9173584 w 12204919"/>
              <a:gd name="connsiteY47" fmla="*/ 446303 h 5368123"/>
              <a:gd name="connsiteX48" fmla="*/ 9339459 w 12204919"/>
              <a:gd name="connsiteY48" fmla="*/ 391912 h 5368123"/>
              <a:gd name="connsiteX49" fmla="*/ 9457031 w 12204919"/>
              <a:gd name="connsiteY49" fmla="*/ 362996 h 5368123"/>
              <a:gd name="connsiteX50" fmla="*/ 9502601 w 12204919"/>
              <a:gd name="connsiteY50" fmla="*/ 336833 h 5368123"/>
              <a:gd name="connsiteX51" fmla="*/ 9594653 w 12204919"/>
              <a:gd name="connsiteY51" fmla="*/ 320998 h 5368123"/>
              <a:gd name="connsiteX52" fmla="*/ 9682149 w 12204919"/>
              <a:gd name="connsiteY52" fmla="*/ 325818 h 5368123"/>
              <a:gd name="connsiteX53" fmla="*/ 9716781 w 12204919"/>
              <a:gd name="connsiteY53" fmla="*/ 328571 h 5368123"/>
              <a:gd name="connsiteX54" fmla="*/ 9769643 w 12204919"/>
              <a:gd name="connsiteY54" fmla="*/ 314113 h 5368123"/>
              <a:gd name="connsiteX55" fmla="*/ 9898151 w 12204919"/>
              <a:gd name="connsiteY55" fmla="*/ 302409 h 5368123"/>
              <a:gd name="connsiteX56" fmla="*/ 9982912 w 12204919"/>
              <a:gd name="connsiteY56" fmla="*/ 305851 h 5368123"/>
              <a:gd name="connsiteX57" fmla="*/ 10135117 w 12204919"/>
              <a:gd name="connsiteY57" fmla="*/ 235626 h 5368123"/>
              <a:gd name="connsiteX58" fmla="*/ 10171573 w 12204919"/>
              <a:gd name="connsiteY58" fmla="*/ 233560 h 5368123"/>
              <a:gd name="connsiteX59" fmla="*/ 10222612 w 12204919"/>
              <a:gd name="connsiteY59" fmla="*/ 221856 h 5368123"/>
              <a:gd name="connsiteX60" fmla="*/ 10372082 w 12204919"/>
              <a:gd name="connsiteY60" fmla="*/ 192251 h 5368123"/>
              <a:gd name="connsiteX61" fmla="*/ 10496033 w 12204919"/>
              <a:gd name="connsiteY61" fmla="*/ 195694 h 5368123"/>
              <a:gd name="connsiteX62" fmla="*/ 10640947 w 12204919"/>
              <a:gd name="connsiteY62" fmla="*/ 187432 h 5368123"/>
              <a:gd name="connsiteX63" fmla="*/ 10696542 w 12204919"/>
              <a:gd name="connsiteY63" fmla="*/ 179858 h 5368123"/>
              <a:gd name="connsiteX64" fmla="*/ 10826874 w 12204919"/>
              <a:gd name="connsiteY64" fmla="*/ 187432 h 5368123"/>
              <a:gd name="connsiteX65" fmla="*/ 10911634 w 12204919"/>
              <a:gd name="connsiteY65" fmla="*/ 225299 h 5368123"/>
              <a:gd name="connsiteX66" fmla="*/ 10944446 w 12204919"/>
              <a:gd name="connsiteY66" fmla="*/ 229429 h 5368123"/>
              <a:gd name="connsiteX67" fmla="*/ 11142220 w 12204919"/>
              <a:gd name="connsiteY67" fmla="*/ 174351 h 5368123"/>
              <a:gd name="connsiteX68" fmla="*/ 11203284 w 12204919"/>
              <a:gd name="connsiteY68" fmla="*/ 164023 h 5368123"/>
              <a:gd name="connsiteX69" fmla="*/ 11465769 w 12204919"/>
              <a:gd name="connsiteY69" fmla="*/ 214283 h 5368123"/>
              <a:gd name="connsiteX70" fmla="*/ 11607037 w 12204919"/>
              <a:gd name="connsiteY70" fmla="*/ 231495 h 5368123"/>
              <a:gd name="connsiteX71" fmla="*/ 11796610 w 12204919"/>
              <a:gd name="connsiteY71" fmla="*/ 241134 h 5368123"/>
              <a:gd name="connsiteX72" fmla="*/ 11976156 w 12204919"/>
              <a:gd name="connsiteY72" fmla="*/ 279689 h 5368123"/>
              <a:gd name="connsiteX73" fmla="*/ 12021727 w 12204919"/>
              <a:gd name="connsiteY73" fmla="*/ 308605 h 5368123"/>
              <a:gd name="connsiteX74" fmla="*/ 12145678 w 12204919"/>
              <a:gd name="connsiteY74" fmla="*/ 360930 h 5368123"/>
              <a:gd name="connsiteX75" fmla="*/ 12204919 w 12204919"/>
              <a:gd name="connsiteY75" fmla="*/ 374700 h 5368123"/>
              <a:gd name="connsiteX76" fmla="*/ 12204918 w 12204919"/>
              <a:gd name="connsiteY76" fmla="*/ 2313477 h 5368123"/>
              <a:gd name="connsiteX77" fmla="*/ 12184990 w 12204919"/>
              <a:gd name="connsiteY77" fmla="*/ 5368123 h 5368123"/>
              <a:gd name="connsiteX78" fmla="*/ 86755 w 12204919"/>
              <a:gd name="connsiteY78" fmla="*/ 5368123 h 5368123"/>
              <a:gd name="connsiteX79" fmla="*/ 1 w 12204919"/>
              <a:gd name="connsiteY79" fmla="*/ 1526108 h 5368123"/>
              <a:gd name="connsiteX80" fmla="*/ 51323 w 12204919"/>
              <a:gd name="connsiteY80" fmla="*/ 1507261 h 5368123"/>
              <a:gd name="connsiteX81" fmla="*/ 134260 w 12204919"/>
              <a:gd name="connsiteY81" fmla="*/ 1492803 h 5368123"/>
              <a:gd name="connsiteX82" fmla="*/ 198970 w 12204919"/>
              <a:gd name="connsiteY82" fmla="*/ 1503818 h 5368123"/>
              <a:gd name="connsiteX83" fmla="*/ 297402 w 12204919"/>
              <a:gd name="connsiteY83" fmla="*/ 1532046 h 5368123"/>
              <a:gd name="connsiteX84" fmla="*/ 423176 w 12204919"/>
              <a:gd name="connsiteY84" fmla="*/ 1538931 h 5368123"/>
              <a:gd name="connsiteX85" fmla="*/ 480595 w 12204919"/>
              <a:gd name="connsiteY85" fmla="*/ 1525161 h 5368123"/>
              <a:gd name="connsiteX86" fmla="*/ 503380 w 12204919"/>
              <a:gd name="connsiteY86" fmla="*/ 1508638 h 5368123"/>
              <a:gd name="connsiteX87" fmla="*/ 604546 w 12204919"/>
              <a:gd name="connsiteY87" fmla="*/ 1507949 h 5368123"/>
              <a:gd name="connsiteX88" fmla="*/ 726674 w 12204919"/>
              <a:gd name="connsiteY88" fmla="*/ 1523784 h 5368123"/>
              <a:gd name="connsiteX89" fmla="*/ 818726 w 12204919"/>
              <a:gd name="connsiteY89" fmla="*/ 1505884 h 5368123"/>
              <a:gd name="connsiteX90" fmla="*/ 861562 w 12204919"/>
              <a:gd name="connsiteY90" fmla="*/ 1491426 h 5368123"/>
              <a:gd name="connsiteX91" fmla="*/ 942677 w 12204919"/>
              <a:gd name="connsiteY91" fmla="*/ 1468706 h 5368123"/>
              <a:gd name="connsiteX92" fmla="*/ 987336 w 12204919"/>
              <a:gd name="connsiteY92" fmla="*/ 1454247 h 5368123"/>
              <a:gd name="connsiteX93" fmla="*/ 1047489 w 12204919"/>
              <a:gd name="connsiteY93" fmla="*/ 1408807 h 5368123"/>
              <a:gd name="connsiteX94" fmla="*/ 1107642 w 12204919"/>
              <a:gd name="connsiteY94" fmla="*/ 1356482 h 5368123"/>
              <a:gd name="connsiteX95" fmla="*/ 1149567 w 12204919"/>
              <a:gd name="connsiteY95" fmla="*/ 1324812 h 5368123"/>
              <a:gd name="connsiteX96" fmla="*/ 1165972 w 12204919"/>
              <a:gd name="connsiteY96" fmla="*/ 1313796 h 5368123"/>
              <a:gd name="connsiteX97" fmla="*/ 1240707 w 12204919"/>
              <a:gd name="connsiteY97" fmla="*/ 1257340 h 5368123"/>
              <a:gd name="connsiteX98" fmla="*/ 1269872 w 12204919"/>
              <a:gd name="connsiteY98" fmla="*/ 1235997 h 5368123"/>
              <a:gd name="connsiteX99" fmla="*/ 1422988 w 12204919"/>
              <a:gd name="connsiteY99" fmla="*/ 1187803 h 5368123"/>
              <a:gd name="connsiteX100" fmla="*/ 1512306 w 12204919"/>
              <a:gd name="connsiteY100" fmla="*/ 1165772 h 5368123"/>
              <a:gd name="connsiteX101" fmla="*/ 1557876 w 12204919"/>
              <a:gd name="connsiteY101" fmla="*/ 1156821 h 5368123"/>
              <a:gd name="connsiteX102" fmla="*/ 1582484 w 12204919"/>
              <a:gd name="connsiteY102" fmla="*/ 1153379 h 5368123"/>
              <a:gd name="connsiteX103" fmla="*/ 1785728 w 12204919"/>
              <a:gd name="connsiteY103" fmla="*/ 1078334 h 5368123"/>
              <a:gd name="connsiteX104" fmla="*/ 1995351 w 12204919"/>
              <a:gd name="connsiteY104" fmla="*/ 975060 h 5368123"/>
              <a:gd name="connsiteX105" fmla="*/ 2147557 w 12204919"/>
              <a:gd name="connsiteY105" fmla="*/ 902769 h 5368123"/>
              <a:gd name="connsiteX106" fmla="*/ 2162138 w 12204919"/>
              <a:gd name="connsiteY106" fmla="*/ 898638 h 5368123"/>
              <a:gd name="connsiteX107" fmla="*/ 2379965 w 12204919"/>
              <a:gd name="connsiteY107" fmla="*/ 824282 h 5368123"/>
              <a:gd name="connsiteX108" fmla="*/ 2461992 w 12204919"/>
              <a:gd name="connsiteY108" fmla="*/ 754744 h 5368123"/>
              <a:gd name="connsiteX109" fmla="*/ 2537639 w 12204919"/>
              <a:gd name="connsiteY109" fmla="*/ 711370 h 5368123"/>
              <a:gd name="connsiteX110" fmla="*/ 2603260 w 12204919"/>
              <a:gd name="connsiteY110" fmla="*/ 679699 h 5368123"/>
              <a:gd name="connsiteX111" fmla="*/ 2616931 w 12204919"/>
              <a:gd name="connsiteY111" fmla="*/ 670061 h 5368123"/>
              <a:gd name="connsiteX112" fmla="*/ 2785541 w 12204919"/>
              <a:gd name="connsiteY112" fmla="*/ 628751 h 5368123"/>
              <a:gd name="connsiteX113" fmla="*/ 3052583 w 12204919"/>
              <a:gd name="connsiteY113" fmla="*/ 714124 h 5368123"/>
              <a:gd name="connsiteX114" fmla="*/ 3191116 w 12204919"/>
              <a:gd name="connsiteY114" fmla="*/ 731336 h 5368123"/>
              <a:gd name="connsiteX115" fmla="*/ 3215723 w 12204919"/>
              <a:gd name="connsiteY115" fmla="*/ 707239 h 5368123"/>
              <a:gd name="connsiteX116" fmla="*/ 3247624 w 12204919"/>
              <a:gd name="connsiteY116" fmla="*/ 663176 h 5368123"/>
              <a:gd name="connsiteX117" fmla="*/ 3304131 w 12204919"/>
              <a:gd name="connsiteY117" fmla="*/ 656291 h 5368123"/>
              <a:gd name="connsiteX118" fmla="*/ 3373398 w 12204919"/>
              <a:gd name="connsiteY118" fmla="*/ 722386 h 5368123"/>
              <a:gd name="connsiteX119" fmla="*/ 3499172 w 12204919"/>
              <a:gd name="connsiteY119" fmla="*/ 765760 h 5368123"/>
              <a:gd name="connsiteX120" fmla="*/ 3701503 w 12204919"/>
              <a:gd name="connsiteY120" fmla="*/ 637702 h 5368123"/>
              <a:gd name="connsiteX121" fmla="*/ 3795378 w 12204919"/>
              <a:gd name="connsiteY121" fmla="*/ 560591 h 5368123"/>
              <a:gd name="connsiteX122" fmla="*/ 3819075 w 12204919"/>
              <a:gd name="connsiteY122" fmla="*/ 549576 h 5368123"/>
              <a:gd name="connsiteX123" fmla="*/ 3906569 w 12204919"/>
              <a:gd name="connsiteY123" fmla="*/ 517905 h 5368123"/>
              <a:gd name="connsiteX124" fmla="*/ 4090674 w 12204919"/>
              <a:gd name="connsiteY124" fmla="*/ 473154 h 5368123"/>
              <a:gd name="connsiteX125" fmla="*/ 4125306 w 12204919"/>
              <a:gd name="connsiteY125" fmla="*/ 488300 h 5368123"/>
              <a:gd name="connsiteX126" fmla="*/ 4168143 w 12204919"/>
              <a:gd name="connsiteY126" fmla="*/ 529609 h 5368123"/>
              <a:gd name="connsiteX127" fmla="*/ 4251082 w 12204919"/>
              <a:gd name="connsiteY127" fmla="*/ 537183 h 5368123"/>
              <a:gd name="connsiteX128" fmla="*/ 4358627 w 12204919"/>
              <a:gd name="connsiteY128" fmla="*/ 486235 h 5368123"/>
              <a:gd name="connsiteX129" fmla="*/ 4381413 w 12204919"/>
              <a:gd name="connsiteY129" fmla="*/ 463515 h 5368123"/>
              <a:gd name="connsiteX130" fmla="*/ 4464350 w 12204919"/>
              <a:gd name="connsiteY130" fmla="*/ 399486 h 5368123"/>
              <a:gd name="connsiteX131" fmla="*/ 4494427 w 12204919"/>
              <a:gd name="connsiteY131" fmla="*/ 382273 h 5368123"/>
              <a:gd name="connsiteX132" fmla="*/ 4566429 w 12204919"/>
              <a:gd name="connsiteY132" fmla="*/ 335456 h 5368123"/>
              <a:gd name="connsiteX133" fmla="*/ 4619289 w 12204919"/>
              <a:gd name="connsiteY133" fmla="*/ 285885 h 5368123"/>
              <a:gd name="connsiteX134" fmla="*/ 4699493 w 12204919"/>
              <a:gd name="connsiteY134" fmla="*/ 217037 h 5368123"/>
              <a:gd name="connsiteX135" fmla="*/ 4794279 w 12204919"/>
              <a:gd name="connsiteY135" fmla="*/ 134418 h 5368123"/>
              <a:gd name="connsiteX136" fmla="*/ 4944661 w 12204919"/>
              <a:gd name="connsiteY136" fmla="*/ 53177 h 5368123"/>
              <a:gd name="connsiteX137" fmla="*/ 5039448 w 12204919"/>
              <a:gd name="connsiteY137" fmla="*/ 25638 h 5368123"/>
              <a:gd name="connsiteX138" fmla="*/ 5121474 w 12204919"/>
              <a:gd name="connsiteY138" fmla="*/ 24949 h 5368123"/>
              <a:gd name="connsiteX139" fmla="*/ 5194387 w 12204919"/>
              <a:gd name="connsiteY139" fmla="*/ 11179 h 5368123"/>
              <a:gd name="connsiteX140" fmla="*/ 5225375 w 12204919"/>
              <a:gd name="connsiteY140" fmla="*/ 852 h 5368123"/>
              <a:gd name="connsiteX141" fmla="*/ 5424060 w 12204919"/>
              <a:gd name="connsiteY141" fmla="*/ 164 h 5368123"/>
              <a:gd name="connsiteX0" fmla="*/ 5425038 w 12205897"/>
              <a:gd name="connsiteY0" fmla="*/ 164 h 5368123"/>
              <a:gd name="connsiteX1" fmla="*/ 5475166 w 12205897"/>
              <a:gd name="connsiteY1" fmla="*/ 6360 h 5368123"/>
              <a:gd name="connsiteX2" fmla="*/ 5585446 w 12205897"/>
              <a:gd name="connsiteY2" fmla="*/ 45604 h 5368123"/>
              <a:gd name="connsiteX3" fmla="*/ 5713954 w 12205897"/>
              <a:gd name="connsiteY3" fmla="*/ 90355 h 5368123"/>
              <a:gd name="connsiteX4" fmla="*/ 5941806 w 12205897"/>
              <a:gd name="connsiteY4" fmla="*/ 190874 h 5368123"/>
              <a:gd name="connsiteX5" fmla="*/ 6016541 w 12205897"/>
              <a:gd name="connsiteY5" fmla="*/ 264542 h 5368123"/>
              <a:gd name="connsiteX6" fmla="*/ 6054820 w 12205897"/>
              <a:gd name="connsiteY6" fmla="*/ 270050 h 5368123"/>
              <a:gd name="connsiteX7" fmla="*/ 6095833 w 12205897"/>
              <a:gd name="connsiteY7" fmla="*/ 253526 h 5368123"/>
              <a:gd name="connsiteX8" fmla="*/ 6146872 w 12205897"/>
              <a:gd name="connsiteY8" fmla="*/ 209463 h 5368123"/>
              <a:gd name="connsiteX9" fmla="*/ 6207025 w 12205897"/>
              <a:gd name="connsiteY9" fmla="*/ 196382 h 5368123"/>
              <a:gd name="connsiteX10" fmla="*/ 6316394 w 12205897"/>
              <a:gd name="connsiteY10" fmla="*/ 187432 h 5368123"/>
              <a:gd name="connsiteX11" fmla="*/ 6524194 w 12205897"/>
              <a:gd name="connsiteY11" fmla="*/ 96552 h 5368123"/>
              <a:gd name="connsiteX12" fmla="*/ 6781211 w 12205897"/>
              <a:gd name="connsiteY12" fmla="*/ 69012 h 5368123"/>
              <a:gd name="connsiteX13" fmla="*/ 6875997 w 12205897"/>
              <a:gd name="connsiteY13" fmla="*/ 75897 h 5368123"/>
              <a:gd name="connsiteX14" fmla="*/ 7038227 w 12205897"/>
              <a:gd name="connsiteY14" fmla="*/ 97240 h 5368123"/>
              <a:gd name="connsiteX15" fmla="*/ 7071949 w 12205897"/>
              <a:gd name="connsiteY15" fmla="*/ 103437 h 5368123"/>
              <a:gd name="connsiteX16" fmla="*/ 7203191 w 12205897"/>
              <a:gd name="connsiteY16" fmla="*/ 161269 h 5368123"/>
              <a:gd name="connsiteX17" fmla="*/ 7243293 w 12205897"/>
              <a:gd name="connsiteY17" fmla="*/ 206709 h 5368123"/>
              <a:gd name="connsiteX18" fmla="*/ 7349928 w 12205897"/>
              <a:gd name="connsiteY18" fmla="*/ 346472 h 5368123"/>
              <a:gd name="connsiteX19" fmla="*/ 7368156 w 12205897"/>
              <a:gd name="connsiteY19" fmla="*/ 366438 h 5368123"/>
              <a:gd name="connsiteX20" fmla="*/ 7411903 w 12205897"/>
              <a:gd name="connsiteY20" fmla="*/ 367815 h 5368123"/>
              <a:gd name="connsiteX21" fmla="*/ 7476613 w 12205897"/>
              <a:gd name="connsiteY21" fmla="*/ 338210 h 5368123"/>
              <a:gd name="connsiteX22" fmla="*/ 7540412 w 12205897"/>
              <a:gd name="connsiteY22" fmla="*/ 365750 h 5368123"/>
              <a:gd name="connsiteX23" fmla="*/ 7581425 w 12205897"/>
              <a:gd name="connsiteY23" fmla="*/ 438729 h 5368123"/>
              <a:gd name="connsiteX24" fmla="*/ 7665274 w 12205897"/>
              <a:gd name="connsiteY24" fmla="*/ 458695 h 5368123"/>
              <a:gd name="connsiteX25" fmla="*/ 7711756 w 12205897"/>
              <a:gd name="connsiteY25" fmla="*/ 420140 h 5368123"/>
              <a:gd name="connsiteX26" fmla="*/ 7760972 w 12205897"/>
              <a:gd name="connsiteY26" fmla="*/ 376766 h 5368123"/>
              <a:gd name="connsiteX27" fmla="*/ 7790136 w 12205897"/>
              <a:gd name="connsiteY27" fmla="*/ 354734 h 5368123"/>
              <a:gd name="connsiteX28" fmla="*/ 7923202 w 12205897"/>
              <a:gd name="connsiteY28" fmla="*/ 257657 h 5368123"/>
              <a:gd name="connsiteX29" fmla="*/ 7970595 w 12205897"/>
              <a:gd name="connsiteY29" fmla="*/ 225299 h 5368123"/>
              <a:gd name="connsiteX30" fmla="*/ 8059001 w 12205897"/>
              <a:gd name="connsiteY30" fmla="*/ 225987 h 5368123"/>
              <a:gd name="connsiteX31" fmla="*/ 8123711 w 12205897"/>
              <a:gd name="connsiteY31" fmla="*/ 243199 h 5368123"/>
              <a:gd name="connsiteX32" fmla="*/ 8168370 w 12205897"/>
              <a:gd name="connsiteY32" fmla="*/ 243199 h 5368123"/>
              <a:gd name="connsiteX33" fmla="*/ 8226700 w 12205897"/>
              <a:gd name="connsiteY33" fmla="*/ 271427 h 5368123"/>
              <a:gd name="connsiteX34" fmla="*/ 8303258 w 12205897"/>
              <a:gd name="connsiteY34" fmla="*/ 364373 h 5368123"/>
              <a:gd name="connsiteX35" fmla="*/ 8380728 w 12205897"/>
              <a:gd name="connsiteY35" fmla="*/ 486235 h 5368123"/>
              <a:gd name="connsiteX36" fmla="*/ 8410804 w 12205897"/>
              <a:gd name="connsiteY36" fmla="*/ 538560 h 5368123"/>
              <a:gd name="connsiteX37" fmla="*/ 8434500 w 12205897"/>
              <a:gd name="connsiteY37" fmla="*/ 557149 h 5368123"/>
              <a:gd name="connsiteX38" fmla="*/ 8545692 w 12205897"/>
              <a:gd name="connsiteY38" fmla="*/ 631505 h 5368123"/>
              <a:gd name="connsiteX39" fmla="*/ 8563009 w 12205897"/>
              <a:gd name="connsiteY39" fmla="*/ 656979 h 5368123"/>
              <a:gd name="connsiteX40" fmla="*/ 8640478 w 12205897"/>
              <a:gd name="connsiteY40" fmla="*/ 663864 h 5368123"/>
              <a:gd name="connsiteX41" fmla="*/ 8725239 w 12205897"/>
              <a:gd name="connsiteY41" fmla="*/ 637702 h 5368123"/>
              <a:gd name="connsiteX42" fmla="*/ 8770809 w 12205897"/>
              <a:gd name="connsiteY42" fmla="*/ 625998 h 5368123"/>
              <a:gd name="connsiteX43" fmla="*/ 8830050 w 12205897"/>
              <a:gd name="connsiteY43" fmla="*/ 570230 h 5368123"/>
              <a:gd name="connsiteX44" fmla="*/ 8947621 w 12205897"/>
              <a:gd name="connsiteY44" fmla="*/ 504135 h 5368123"/>
              <a:gd name="connsiteX45" fmla="*/ 9002306 w 12205897"/>
              <a:gd name="connsiteY45" fmla="*/ 508955 h 5368123"/>
              <a:gd name="connsiteX46" fmla="*/ 9082510 w 12205897"/>
              <a:gd name="connsiteY46" fmla="*/ 504824 h 5368123"/>
              <a:gd name="connsiteX47" fmla="*/ 9174562 w 12205897"/>
              <a:gd name="connsiteY47" fmla="*/ 446303 h 5368123"/>
              <a:gd name="connsiteX48" fmla="*/ 9340437 w 12205897"/>
              <a:gd name="connsiteY48" fmla="*/ 391912 h 5368123"/>
              <a:gd name="connsiteX49" fmla="*/ 9458009 w 12205897"/>
              <a:gd name="connsiteY49" fmla="*/ 362996 h 5368123"/>
              <a:gd name="connsiteX50" fmla="*/ 9503579 w 12205897"/>
              <a:gd name="connsiteY50" fmla="*/ 336833 h 5368123"/>
              <a:gd name="connsiteX51" fmla="*/ 9595631 w 12205897"/>
              <a:gd name="connsiteY51" fmla="*/ 320998 h 5368123"/>
              <a:gd name="connsiteX52" fmla="*/ 9683127 w 12205897"/>
              <a:gd name="connsiteY52" fmla="*/ 325818 h 5368123"/>
              <a:gd name="connsiteX53" fmla="*/ 9717759 w 12205897"/>
              <a:gd name="connsiteY53" fmla="*/ 328571 h 5368123"/>
              <a:gd name="connsiteX54" fmla="*/ 9770621 w 12205897"/>
              <a:gd name="connsiteY54" fmla="*/ 314113 h 5368123"/>
              <a:gd name="connsiteX55" fmla="*/ 9899129 w 12205897"/>
              <a:gd name="connsiteY55" fmla="*/ 302409 h 5368123"/>
              <a:gd name="connsiteX56" fmla="*/ 9983890 w 12205897"/>
              <a:gd name="connsiteY56" fmla="*/ 305851 h 5368123"/>
              <a:gd name="connsiteX57" fmla="*/ 10136095 w 12205897"/>
              <a:gd name="connsiteY57" fmla="*/ 235626 h 5368123"/>
              <a:gd name="connsiteX58" fmla="*/ 10172551 w 12205897"/>
              <a:gd name="connsiteY58" fmla="*/ 233560 h 5368123"/>
              <a:gd name="connsiteX59" fmla="*/ 10223590 w 12205897"/>
              <a:gd name="connsiteY59" fmla="*/ 221856 h 5368123"/>
              <a:gd name="connsiteX60" fmla="*/ 10373060 w 12205897"/>
              <a:gd name="connsiteY60" fmla="*/ 192251 h 5368123"/>
              <a:gd name="connsiteX61" fmla="*/ 10497011 w 12205897"/>
              <a:gd name="connsiteY61" fmla="*/ 195694 h 5368123"/>
              <a:gd name="connsiteX62" fmla="*/ 10641925 w 12205897"/>
              <a:gd name="connsiteY62" fmla="*/ 187432 h 5368123"/>
              <a:gd name="connsiteX63" fmla="*/ 10697520 w 12205897"/>
              <a:gd name="connsiteY63" fmla="*/ 179858 h 5368123"/>
              <a:gd name="connsiteX64" fmla="*/ 10827852 w 12205897"/>
              <a:gd name="connsiteY64" fmla="*/ 187432 h 5368123"/>
              <a:gd name="connsiteX65" fmla="*/ 10912612 w 12205897"/>
              <a:gd name="connsiteY65" fmla="*/ 225299 h 5368123"/>
              <a:gd name="connsiteX66" fmla="*/ 10945424 w 12205897"/>
              <a:gd name="connsiteY66" fmla="*/ 229429 h 5368123"/>
              <a:gd name="connsiteX67" fmla="*/ 11143198 w 12205897"/>
              <a:gd name="connsiteY67" fmla="*/ 174351 h 5368123"/>
              <a:gd name="connsiteX68" fmla="*/ 11204262 w 12205897"/>
              <a:gd name="connsiteY68" fmla="*/ 164023 h 5368123"/>
              <a:gd name="connsiteX69" fmla="*/ 11466747 w 12205897"/>
              <a:gd name="connsiteY69" fmla="*/ 214283 h 5368123"/>
              <a:gd name="connsiteX70" fmla="*/ 11608015 w 12205897"/>
              <a:gd name="connsiteY70" fmla="*/ 231495 h 5368123"/>
              <a:gd name="connsiteX71" fmla="*/ 11797588 w 12205897"/>
              <a:gd name="connsiteY71" fmla="*/ 241134 h 5368123"/>
              <a:gd name="connsiteX72" fmla="*/ 11977134 w 12205897"/>
              <a:gd name="connsiteY72" fmla="*/ 279689 h 5368123"/>
              <a:gd name="connsiteX73" fmla="*/ 12022705 w 12205897"/>
              <a:gd name="connsiteY73" fmla="*/ 308605 h 5368123"/>
              <a:gd name="connsiteX74" fmla="*/ 12146656 w 12205897"/>
              <a:gd name="connsiteY74" fmla="*/ 360930 h 5368123"/>
              <a:gd name="connsiteX75" fmla="*/ 12205897 w 12205897"/>
              <a:gd name="connsiteY75" fmla="*/ 374700 h 5368123"/>
              <a:gd name="connsiteX76" fmla="*/ 12205896 w 12205897"/>
              <a:gd name="connsiteY76" fmla="*/ 2313477 h 5368123"/>
              <a:gd name="connsiteX77" fmla="*/ 12185968 w 12205897"/>
              <a:gd name="connsiteY77" fmla="*/ 5368123 h 5368123"/>
              <a:gd name="connsiteX78" fmla="*/ 0 w 12205897"/>
              <a:gd name="connsiteY78" fmla="*/ 5368123 h 5368123"/>
              <a:gd name="connsiteX79" fmla="*/ 979 w 12205897"/>
              <a:gd name="connsiteY79" fmla="*/ 1526108 h 5368123"/>
              <a:gd name="connsiteX80" fmla="*/ 52301 w 12205897"/>
              <a:gd name="connsiteY80" fmla="*/ 1507261 h 5368123"/>
              <a:gd name="connsiteX81" fmla="*/ 135238 w 12205897"/>
              <a:gd name="connsiteY81" fmla="*/ 1492803 h 5368123"/>
              <a:gd name="connsiteX82" fmla="*/ 199948 w 12205897"/>
              <a:gd name="connsiteY82" fmla="*/ 1503818 h 5368123"/>
              <a:gd name="connsiteX83" fmla="*/ 298380 w 12205897"/>
              <a:gd name="connsiteY83" fmla="*/ 1532046 h 5368123"/>
              <a:gd name="connsiteX84" fmla="*/ 424154 w 12205897"/>
              <a:gd name="connsiteY84" fmla="*/ 1538931 h 5368123"/>
              <a:gd name="connsiteX85" fmla="*/ 481573 w 12205897"/>
              <a:gd name="connsiteY85" fmla="*/ 1525161 h 5368123"/>
              <a:gd name="connsiteX86" fmla="*/ 504358 w 12205897"/>
              <a:gd name="connsiteY86" fmla="*/ 1508638 h 5368123"/>
              <a:gd name="connsiteX87" fmla="*/ 605524 w 12205897"/>
              <a:gd name="connsiteY87" fmla="*/ 1507949 h 5368123"/>
              <a:gd name="connsiteX88" fmla="*/ 727652 w 12205897"/>
              <a:gd name="connsiteY88" fmla="*/ 1523784 h 5368123"/>
              <a:gd name="connsiteX89" fmla="*/ 819704 w 12205897"/>
              <a:gd name="connsiteY89" fmla="*/ 1505884 h 5368123"/>
              <a:gd name="connsiteX90" fmla="*/ 862540 w 12205897"/>
              <a:gd name="connsiteY90" fmla="*/ 1491426 h 5368123"/>
              <a:gd name="connsiteX91" fmla="*/ 943655 w 12205897"/>
              <a:gd name="connsiteY91" fmla="*/ 1468706 h 5368123"/>
              <a:gd name="connsiteX92" fmla="*/ 988314 w 12205897"/>
              <a:gd name="connsiteY92" fmla="*/ 1454247 h 5368123"/>
              <a:gd name="connsiteX93" fmla="*/ 1048467 w 12205897"/>
              <a:gd name="connsiteY93" fmla="*/ 1408807 h 5368123"/>
              <a:gd name="connsiteX94" fmla="*/ 1108620 w 12205897"/>
              <a:gd name="connsiteY94" fmla="*/ 1356482 h 5368123"/>
              <a:gd name="connsiteX95" fmla="*/ 1150545 w 12205897"/>
              <a:gd name="connsiteY95" fmla="*/ 1324812 h 5368123"/>
              <a:gd name="connsiteX96" fmla="*/ 1166950 w 12205897"/>
              <a:gd name="connsiteY96" fmla="*/ 1313796 h 5368123"/>
              <a:gd name="connsiteX97" fmla="*/ 1241685 w 12205897"/>
              <a:gd name="connsiteY97" fmla="*/ 1257340 h 5368123"/>
              <a:gd name="connsiteX98" fmla="*/ 1270850 w 12205897"/>
              <a:gd name="connsiteY98" fmla="*/ 1235997 h 5368123"/>
              <a:gd name="connsiteX99" fmla="*/ 1423966 w 12205897"/>
              <a:gd name="connsiteY99" fmla="*/ 1187803 h 5368123"/>
              <a:gd name="connsiteX100" fmla="*/ 1513284 w 12205897"/>
              <a:gd name="connsiteY100" fmla="*/ 1165772 h 5368123"/>
              <a:gd name="connsiteX101" fmla="*/ 1558854 w 12205897"/>
              <a:gd name="connsiteY101" fmla="*/ 1156821 h 5368123"/>
              <a:gd name="connsiteX102" fmla="*/ 1583462 w 12205897"/>
              <a:gd name="connsiteY102" fmla="*/ 1153379 h 5368123"/>
              <a:gd name="connsiteX103" fmla="*/ 1786706 w 12205897"/>
              <a:gd name="connsiteY103" fmla="*/ 1078334 h 5368123"/>
              <a:gd name="connsiteX104" fmla="*/ 1996329 w 12205897"/>
              <a:gd name="connsiteY104" fmla="*/ 975060 h 5368123"/>
              <a:gd name="connsiteX105" fmla="*/ 2148535 w 12205897"/>
              <a:gd name="connsiteY105" fmla="*/ 902769 h 5368123"/>
              <a:gd name="connsiteX106" fmla="*/ 2163116 w 12205897"/>
              <a:gd name="connsiteY106" fmla="*/ 898638 h 5368123"/>
              <a:gd name="connsiteX107" fmla="*/ 2380943 w 12205897"/>
              <a:gd name="connsiteY107" fmla="*/ 824282 h 5368123"/>
              <a:gd name="connsiteX108" fmla="*/ 2462970 w 12205897"/>
              <a:gd name="connsiteY108" fmla="*/ 754744 h 5368123"/>
              <a:gd name="connsiteX109" fmla="*/ 2538617 w 12205897"/>
              <a:gd name="connsiteY109" fmla="*/ 711370 h 5368123"/>
              <a:gd name="connsiteX110" fmla="*/ 2604238 w 12205897"/>
              <a:gd name="connsiteY110" fmla="*/ 679699 h 5368123"/>
              <a:gd name="connsiteX111" fmla="*/ 2617909 w 12205897"/>
              <a:gd name="connsiteY111" fmla="*/ 670061 h 5368123"/>
              <a:gd name="connsiteX112" fmla="*/ 2786519 w 12205897"/>
              <a:gd name="connsiteY112" fmla="*/ 628751 h 5368123"/>
              <a:gd name="connsiteX113" fmla="*/ 3053561 w 12205897"/>
              <a:gd name="connsiteY113" fmla="*/ 714124 h 5368123"/>
              <a:gd name="connsiteX114" fmla="*/ 3192094 w 12205897"/>
              <a:gd name="connsiteY114" fmla="*/ 731336 h 5368123"/>
              <a:gd name="connsiteX115" fmla="*/ 3216701 w 12205897"/>
              <a:gd name="connsiteY115" fmla="*/ 707239 h 5368123"/>
              <a:gd name="connsiteX116" fmla="*/ 3248602 w 12205897"/>
              <a:gd name="connsiteY116" fmla="*/ 663176 h 5368123"/>
              <a:gd name="connsiteX117" fmla="*/ 3305109 w 12205897"/>
              <a:gd name="connsiteY117" fmla="*/ 656291 h 5368123"/>
              <a:gd name="connsiteX118" fmla="*/ 3374376 w 12205897"/>
              <a:gd name="connsiteY118" fmla="*/ 722386 h 5368123"/>
              <a:gd name="connsiteX119" fmla="*/ 3500150 w 12205897"/>
              <a:gd name="connsiteY119" fmla="*/ 765760 h 5368123"/>
              <a:gd name="connsiteX120" fmla="*/ 3702481 w 12205897"/>
              <a:gd name="connsiteY120" fmla="*/ 637702 h 5368123"/>
              <a:gd name="connsiteX121" fmla="*/ 3796356 w 12205897"/>
              <a:gd name="connsiteY121" fmla="*/ 560591 h 5368123"/>
              <a:gd name="connsiteX122" fmla="*/ 3820053 w 12205897"/>
              <a:gd name="connsiteY122" fmla="*/ 549576 h 5368123"/>
              <a:gd name="connsiteX123" fmla="*/ 3907547 w 12205897"/>
              <a:gd name="connsiteY123" fmla="*/ 517905 h 5368123"/>
              <a:gd name="connsiteX124" fmla="*/ 4091652 w 12205897"/>
              <a:gd name="connsiteY124" fmla="*/ 473154 h 5368123"/>
              <a:gd name="connsiteX125" fmla="*/ 4126284 w 12205897"/>
              <a:gd name="connsiteY125" fmla="*/ 488300 h 5368123"/>
              <a:gd name="connsiteX126" fmla="*/ 4169121 w 12205897"/>
              <a:gd name="connsiteY126" fmla="*/ 529609 h 5368123"/>
              <a:gd name="connsiteX127" fmla="*/ 4252060 w 12205897"/>
              <a:gd name="connsiteY127" fmla="*/ 537183 h 5368123"/>
              <a:gd name="connsiteX128" fmla="*/ 4359605 w 12205897"/>
              <a:gd name="connsiteY128" fmla="*/ 486235 h 5368123"/>
              <a:gd name="connsiteX129" fmla="*/ 4382391 w 12205897"/>
              <a:gd name="connsiteY129" fmla="*/ 463515 h 5368123"/>
              <a:gd name="connsiteX130" fmla="*/ 4465328 w 12205897"/>
              <a:gd name="connsiteY130" fmla="*/ 399486 h 5368123"/>
              <a:gd name="connsiteX131" fmla="*/ 4495405 w 12205897"/>
              <a:gd name="connsiteY131" fmla="*/ 382273 h 5368123"/>
              <a:gd name="connsiteX132" fmla="*/ 4567407 w 12205897"/>
              <a:gd name="connsiteY132" fmla="*/ 335456 h 5368123"/>
              <a:gd name="connsiteX133" fmla="*/ 4620267 w 12205897"/>
              <a:gd name="connsiteY133" fmla="*/ 285885 h 5368123"/>
              <a:gd name="connsiteX134" fmla="*/ 4700471 w 12205897"/>
              <a:gd name="connsiteY134" fmla="*/ 217037 h 5368123"/>
              <a:gd name="connsiteX135" fmla="*/ 4795257 w 12205897"/>
              <a:gd name="connsiteY135" fmla="*/ 134418 h 5368123"/>
              <a:gd name="connsiteX136" fmla="*/ 4945639 w 12205897"/>
              <a:gd name="connsiteY136" fmla="*/ 53177 h 5368123"/>
              <a:gd name="connsiteX137" fmla="*/ 5040426 w 12205897"/>
              <a:gd name="connsiteY137" fmla="*/ 25638 h 5368123"/>
              <a:gd name="connsiteX138" fmla="*/ 5122452 w 12205897"/>
              <a:gd name="connsiteY138" fmla="*/ 24949 h 5368123"/>
              <a:gd name="connsiteX139" fmla="*/ 5195365 w 12205897"/>
              <a:gd name="connsiteY139" fmla="*/ 11179 h 5368123"/>
              <a:gd name="connsiteX140" fmla="*/ 5226353 w 12205897"/>
              <a:gd name="connsiteY140" fmla="*/ 852 h 5368123"/>
              <a:gd name="connsiteX141" fmla="*/ 5425038 w 12205897"/>
              <a:gd name="connsiteY141" fmla="*/ 164 h 5368123"/>
              <a:gd name="connsiteX0" fmla="*/ 5425038 w 13096776"/>
              <a:gd name="connsiteY0" fmla="*/ 164 h 5368123"/>
              <a:gd name="connsiteX1" fmla="*/ 5475166 w 13096776"/>
              <a:gd name="connsiteY1" fmla="*/ 6360 h 5368123"/>
              <a:gd name="connsiteX2" fmla="*/ 5585446 w 13096776"/>
              <a:gd name="connsiteY2" fmla="*/ 45604 h 5368123"/>
              <a:gd name="connsiteX3" fmla="*/ 5713954 w 13096776"/>
              <a:gd name="connsiteY3" fmla="*/ 90355 h 5368123"/>
              <a:gd name="connsiteX4" fmla="*/ 5941806 w 13096776"/>
              <a:gd name="connsiteY4" fmla="*/ 190874 h 5368123"/>
              <a:gd name="connsiteX5" fmla="*/ 6016541 w 13096776"/>
              <a:gd name="connsiteY5" fmla="*/ 264542 h 5368123"/>
              <a:gd name="connsiteX6" fmla="*/ 6054820 w 13096776"/>
              <a:gd name="connsiteY6" fmla="*/ 270050 h 5368123"/>
              <a:gd name="connsiteX7" fmla="*/ 6095833 w 13096776"/>
              <a:gd name="connsiteY7" fmla="*/ 253526 h 5368123"/>
              <a:gd name="connsiteX8" fmla="*/ 6146872 w 13096776"/>
              <a:gd name="connsiteY8" fmla="*/ 209463 h 5368123"/>
              <a:gd name="connsiteX9" fmla="*/ 6207025 w 13096776"/>
              <a:gd name="connsiteY9" fmla="*/ 196382 h 5368123"/>
              <a:gd name="connsiteX10" fmla="*/ 6316394 w 13096776"/>
              <a:gd name="connsiteY10" fmla="*/ 187432 h 5368123"/>
              <a:gd name="connsiteX11" fmla="*/ 6524194 w 13096776"/>
              <a:gd name="connsiteY11" fmla="*/ 96552 h 5368123"/>
              <a:gd name="connsiteX12" fmla="*/ 6781211 w 13096776"/>
              <a:gd name="connsiteY12" fmla="*/ 69012 h 5368123"/>
              <a:gd name="connsiteX13" fmla="*/ 6875997 w 13096776"/>
              <a:gd name="connsiteY13" fmla="*/ 75897 h 5368123"/>
              <a:gd name="connsiteX14" fmla="*/ 7038227 w 13096776"/>
              <a:gd name="connsiteY14" fmla="*/ 97240 h 5368123"/>
              <a:gd name="connsiteX15" fmla="*/ 7071949 w 13096776"/>
              <a:gd name="connsiteY15" fmla="*/ 103437 h 5368123"/>
              <a:gd name="connsiteX16" fmla="*/ 7203191 w 13096776"/>
              <a:gd name="connsiteY16" fmla="*/ 161269 h 5368123"/>
              <a:gd name="connsiteX17" fmla="*/ 7243293 w 13096776"/>
              <a:gd name="connsiteY17" fmla="*/ 206709 h 5368123"/>
              <a:gd name="connsiteX18" fmla="*/ 7349928 w 13096776"/>
              <a:gd name="connsiteY18" fmla="*/ 346472 h 5368123"/>
              <a:gd name="connsiteX19" fmla="*/ 7368156 w 13096776"/>
              <a:gd name="connsiteY19" fmla="*/ 366438 h 5368123"/>
              <a:gd name="connsiteX20" fmla="*/ 7411903 w 13096776"/>
              <a:gd name="connsiteY20" fmla="*/ 367815 h 5368123"/>
              <a:gd name="connsiteX21" fmla="*/ 7476613 w 13096776"/>
              <a:gd name="connsiteY21" fmla="*/ 338210 h 5368123"/>
              <a:gd name="connsiteX22" fmla="*/ 7540412 w 13096776"/>
              <a:gd name="connsiteY22" fmla="*/ 365750 h 5368123"/>
              <a:gd name="connsiteX23" fmla="*/ 7581425 w 13096776"/>
              <a:gd name="connsiteY23" fmla="*/ 438729 h 5368123"/>
              <a:gd name="connsiteX24" fmla="*/ 7665274 w 13096776"/>
              <a:gd name="connsiteY24" fmla="*/ 458695 h 5368123"/>
              <a:gd name="connsiteX25" fmla="*/ 7711756 w 13096776"/>
              <a:gd name="connsiteY25" fmla="*/ 420140 h 5368123"/>
              <a:gd name="connsiteX26" fmla="*/ 7760972 w 13096776"/>
              <a:gd name="connsiteY26" fmla="*/ 376766 h 5368123"/>
              <a:gd name="connsiteX27" fmla="*/ 7790136 w 13096776"/>
              <a:gd name="connsiteY27" fmla="*/ 354734 h 5368123"/>
              <a:gd name="connsiteX28" fmla="*/ 7923202 w 13096776"/>
              <a:gd name="connsiteY28" fmla="*/ 257657 h 5368123"/>
              <a:gd name="connsiteX29" fmla="*/ 7970595 w 13096776"/>
              <a:gd name="connsiteY29" fmla="*/ 225299 h 5368123"/>
              <a:gd name="connsiteX30" fmla="*/ 8059001 w 13096776"/>
              <a:gd name="connsiteY30" fmla="*/ 225987 h 5368123"/>
              <a:gd name="connsiteX31" fmla="*/ 8123711 w 13096776"/>
              <a:gd name="connsiteY31" fmla="*/ 243199 h 5368123"/>
              <a:gd name="connsiteX32" fmla="*/ 8168370 w 13096776"/>
              <a:gd name="connsiteY32" fmla="*/ 243199 h 5368123"/>
              <a:gd name="connsiteX33" fmla="*/ 8226700 w 13096776"/>
              <a:gd name="connsiteY33" fmla="*/ 271427 h 5368123"/>
              <a:gd name="connsiteX34" fmla="*/ 8303258 w 13096776"/>
              <a:gd name="connsiteY34" fmla="*/ 364373 h 5368123"/>
              <a:gd name="connsiteX35" fmla="*/ 8380728 w 13096776"/>
              <a:gd name="connsiteY35" fmla="*/ 486235 h 5368123"/>
              <a:gd name="connsiteX36" fmla="*/ 8410804 w 13096776"/>
              <a:gd name="connsiteY36" fmla="*/ 538560 h 5368123"/>
              <a:gd name="connsiteX37" fmla="*/ 8434500 w 13096776"/>
              <a:gd name="connsiteY37" fmla="*/ 557149 h 5368123"/>
              <a:gd name="connsiteX38" fmla="*/ 8545692 w 13096776"/>
              <a:gd name="connsiteY38" fmla="*/ 631505 h 5368123"/>
              <a:gd name="connsiteX39" fmla="*/ 8563009 w 13096776"/>
              <a:gd name="connsiteY39" fmla="*/ 656979 h 5368123"/>
              <a:gd name="connsiteX40" fmla="*/ 8640478 w 13096776"/>
              <a:gd name="connsiteY40" fmla="*/ 663864 h 5368123"/>
              <a:gd name="connsiteX41" fmla="*/ 8725239 w 13096776"/>
              <a:gd name="connsiteY41" fmla="*/ 637702 h 5368123"/>
              <a:gd name="connsiteX42" fmla="*/ 8770809 w 13096776"/>
              <a:gd name="connsiteY42" fmla="*/ 625998 h 5368123"/>
              <a:gd name="connsiteX43" fmla="*/ 8830050 w 13096776"/>
              <a:gd name="connsiteY43" fmla="*/ 570230 h 5368123"/>
              <a:gd name="connsiteX44" fmla="*/ 8947621 w 13096776"/>
              <a:gd name="connsiteY44" fmla="*/ 504135 h 5368123"/>
              <a:gd name="connsiteX45" fmla="*/ 9002306 w 13096776"/>
              <a:gd name="connsiteY45" fmla="*/ 508955 h 5368123"/>
              <a:gd name="connsiteX46" fmla="*/ 9082510 w 13096776"/>
              <a:gd name="connsiteY46" fmla="*/ 504824 h 5368123"/>
              <a:gd name="connsiteX47" fmla="*/ 9174562 w 13096776"/>
              <a:gd name="connsiteY47" fmla="*/ 446303 h 5368123"/>
              <a:gd name="connsiteX48" fmla="*/ 9340437 w 13096776"/>
              <a:gd name="connsiteY48" fmla="*/ 391912 h 5368123"/>
              <a:gd name="connsiteX49" fmla="*/ 9458009 w 13096776"/>
              <a:gd name="connsiteY49" fmla="*/ 362996 h 5368123"/>
              <a:gd name="connsiteX50" fmla="*/ 9503579 w 13096776"/>
              <a:gd name="connsiteY50" fmla="*/ 336833 h 5368123"/>
              <a:gd name="connsiteX51" fmla="*/ 9595631 w 13096776"/>
              <a:gd name="connsiteY51" fmla="*/ 320998 h 5368123"/>
              <a:gd name="connsiteX52" fmla="*/ 9683127 w 13096776"/>
              <a:gd name="connsiteY52" fmla="*/ 325818 h 5368123"/>
              <a:gd name="connsiteX53" fmla="*/ 9717759 w 13096776"/>
              <a:gd name="connsiteY53" fmla="*/ 328571 h 5368123"/>
              <a:gd name="connsiteX54" fmla="*/ 9770621 w 13096776"/>
              <a:gd name="connsiteY54" fmla="*/ 314113 h 5368123"/>
              <a:gd name="connsiteX55" fmla="*/ 9899129 w 13096776"/>
              <a:gd name="connsiteY55" fmla="*/ 302409 h 5368123"/>
              <a:gd name="connsiteX56" fmla="*/ 9983890 w 13096776"/>
              <a:gd name="connsiteY56" fmla="*/ 305851 h 5368123"/>
              <a:gd name="connsiteX57" fmla="*/ 10136095 w 13096776"/>
              <a:gd name="connsiteY57" fmla="*/ 235626 h 5368123"/>
              <a:gd name="connsiteX58" fmla="*/ 10172551 w 13096776"/>
              <a:gd name="connsiteY58" fmla="*/ 233560 h 5368123"/>
              <a:gd name="connsiteX59" fmla="*/ 10223590 w 13096776"/>
              <a:gd name="connsiteY59" fmla="*/ 221856 h 5368123"/>
              <a:gd name="connsiteX60" fmla="*/ 10373060 w 13096776"/>
              <a:gd name="connsiteY60" fmla="*/ 192251 h 5368123"/>
              <a:gd name="connsiteX61" fmla="*/ 10497011 w 13096776"/>
              <a:gd name="connsiteY61" fmla="*/ 195694 h 5368123"/>
              <a:gd name="connsiteX62" fmla="*/ 10641925 w 13096776"/>
              <a:gd name="connsiteY62" fmla="*/ 187432 h 5368123"/>
              <a:gd name="connsiteX63" fmla="*/ 10697520 w 13096776"/>
              <a:gd name="connsiteY63" fmla="*/ 179858 h 5368123"/>
              <a:gd name="connsiteX64" fmla="*/ 10827852 w 13096776"/>
              <a:gd name="connsiteY64" fmla="*/ 187432 h 5368123"/>
              <a:gd name="connsiteX65" fmla="*/ 10912612 w 13096776"/>
              <a:gd name="connsiteY65" fmla="*/ 225299 h 5368123"/>
              <a:gd name="connsiteX66" fmla="*/ 10945424 w 13096776"/>
              <a:gd name="connsiteY66" fmla="*/ 229429 h 5368123"/>
              <a:gd name="connsiteX67" fmla="*/ 11143198 w 13096776"/>
              <a:gd name="connsiteY67" fmla="*/ 174351 h 5368123"/>
              <a:gd name="connsiteX68" fmla="*/ 11204262 w 13096776"/>
              <a:gd name="connsiteY68" fmla="*/ 164023 h 5368123"/>
              <a:gd name="connsiteX69" fmla="*/ 11466747 w 13096776"/>
              <a:gd name="connsiteY69" fmla="*/ 214283 h 5368123"/>
              <a:gd name="connsiteX70" fmla="*/ 11608015 w 13096776"/>
              <a:gd name="connsiteY70" fmla="*/ 231495 h 5368123"/>
              <a:gd name="connsiteX71" fmla="*/ 11797588 w 13096776"/>
              <a:gd name="connsiteY71" fmla="*/ 241134 h 5368123"/>
              <a:gd name="connsiteX72" fmla="*/ 11977134 w 13096776"/>
              <a:gd name="connsiteY72" fmla="*/ 279689 h 5368123"/>
              <a:gd name="connsiteX73" fmla="*/ 12022705 w 13096776"/>
              <a:gd name="connsiteY73" fmla="*/ 308605 h 5368123"/>
              <a:gd name="connsiteX74" fmla="*/ 12146656 w 13096776"/>
              <a:gd name="connsiteY74" fmla="*/ 360930 h 5368123"/>
              <a:gd name="connsiteX75" fmla="*/ 12205897 w 13096776"/>
              <a:gd name="connsiteY75" fmla="*/ 374700 h 5368123"/>
              <a:gd name="connsiteX76" fmla="*/ 12185968 w 13096776"/>
              <a:gd name="connsiteY76" fmla="*/ 5368123 h 5368123"/>
              <a:gd name="connsiteX77" fmla="*/ 0 w 13096776"/>
              <a:gd name="connsiteY77" fmla="*/ 5368123 h 5368123"/>
              <a:gd name="connsiteX78" fmla="*/ 979 w 13096776"/>
              <a:gd name="connsiteY78" fmla="*/ 1526108 h 5368123"/>
              <a:gd name="connsiteX79" fmla="*/ 52301 w 13096776"/>
              <a:gd name="connsiteY79" fmla="*/ 1507261 h 5368123"/>
              <a:gd name="connsiteX80" fmla="*/ 135238 w 13096776"/>
              <a:gd name="connsiteY80" fmla="*/ 1492803 h 5368123"/>
              <a:gd name="connsiteX81" fmla="*/ 199948 w 13096776"/>
              <a:gd name="connsiteY81" fmla="*/ 1503818 h 5368123"/>
              <a:gd name="connsiteX82" fmla="*/ 298380 w 13096776"/>
              <a:gd name="connsiteY82" fmla="*/ 1532046 h 5368123"/>
              <a:gd name="connsiteX83" fmla="*/ 424154 w 13096776"/>
              <a:gd name="connsiteY83" fmla="*/ 1538931 h 5368123"/>
              <a:gd name="connsiteX84" fmla="*/ 481573 w 13096776"/>
              <a:gd name="connsiteY84" fmla="*/ 1525161 h 5368123"/>
              <a:gd name="connsiteX85" fmla="*/ 504358 w 13096776"/>
              <a:gd name="connsiteY85" fmla="*/ 1508638 h 5368123"/>
              <a:gd name="connsiteX86" fmla="*/ 605524 w 13096776"/>
              <a:gd name="connsiteY86" fmla="*/ 1507949 h 5368123"/>
              <a:gd name="connsiteX87" fmla="*/ 727652 w 13096776"/>
              <a:gd name="connsiteY87" fmla="*/ 1523784 h 5368123"/>
              <a:gd name="connsiteX88" fmla="*/ 819704 w 13096776"/>
              <a:gd name="connsiteY88" fmla="*/ 1505884 h 5368123"/>
              <a:gd name="connsiteX89" fmla="*/ 862540 w 13096776"/>
              <a:gd name="connsiteY89" fmla="*/ 1491426 h 5368123"/>
              <a:gd name="connsiteX90" fmla="*/ 943655 w 13096776"/>
              <a:gd name="connsiteY90" fmla="*/ 1468706 h 5368123"/>
              <a:gd name="connsiteX91" fmla="*/ 988314 w 13096776"/>
              <a:gd name="connsiteY91" fmla="*/ 1454247 h 5368123"/>
              <a:gd name="connsiteX92" fmla="*/ 1048467 w 13096776"/>
              <a:gd name="connsiteY92" fmla="*/ 1408807 h 5368123"/>
              <a:gd name="connsiteX93" fmla="*/ 1108620 w 13096776"/>
              <a:gd name="connsiteY93" fmla="*/ 1356482 h 5368123"/>
              <a:gd name="connsiteX94" fmla="*/ 1150545 w 13096776"/>
              <a:gd name="connsiteY94" fmla="*/ 1324812 h 5368123"/>
              <a:gd name="connsiteX95" fmla="*/ 1166950 w 13096776"/>
              <a:gd name="connsiteY95" fmla="*/ 1313796 h 5368123"/>
              <a:gd name="connsiteX96" fmla="*/ 1241685 w 13096776"/>
              <a:gd name="connsiteY96" fmla="*/ 1257340 h 5368123"/>
              <a:gd name="connsiteX97" fmla="*/ 1270850 w 13096776"/>
              <a:gd name="connsiteY97" fmla="*/ 1235997 h 5368123"/>
              <a:gd name="connsiteX98" fmla="*/ 1423966 w 13096776"/>
              <a:gd name="connsiteY98" fmla="*/ 1187803 h 5368123"/>
              <a:gd name="connsiteX99" fmla="*/ 1513284 w 13096776"/>
              <a:gd name="connsiteY99" fmla="*/ 1165772 h 5368123"/>
              <a:gd name="connsiteX100" fmla="*/ 1558854 w 13096776"/>
              <a:gd name="connsiteY100" fmla="*/ 1156821 h 5368123"/>
              <a:gd name="connsiteX101" fmla="*/ 1583462 w 13096776"/>
              <a:gd name="connsiteY101" fmla="*/ 1153379 h 5368123"/>
              <a:gd name="connsiteX102" fmla="*/ 1786706 w 13096776"/>
              <a:gd name="connsiteY102" fmla="*/ 1078334 h 5368123"/>
              <a:gd name="connsiteX103" fmla="*/ 1996329 w 13096776"/>
              <a:gd name="connsiteY103" fmla="*/ 975060 h 5368123"/>
              <a:gd name="connsiteX104" fmla="*/ 2148535 w 13096776"/>
              <a:gd name="connsiteY104" fmla="*/ 902769 h 5368123"/>
              <a:gd name="connsiteX105" fmla="*/ 2163116 w 13096776"/>
              <a:gd name="connsiteY105" fmla="*/ 898638 h 5368123"/>
              <a:gd name="connsiteX106" fmla="*/ 2380943 w 13096776"/>
              <a:gd name="connsiteY106" fmla="*/ 824282 h 5368123"/>
              <a:gd name="connsiteX107" fmla="*/ 2462970 w 13096776"/>
              <a:gd name="connsiteY107" fmla="*/ 754744 h 5368123"/>
              <a:gd name="connsiteX108" fmla="*/ 2538617 w 13096776"/>
              <a:gd name="connsiteY108" fmla="*/ 711370 h 5368123"/>
              <a:gd name="connsiteX109" fmla="*/ 2604238 w 13096776"/>
              <a:gd name="connsiteY109" fmla="*/ 679699 h 5368123"/>
              <a:gd name="connsiteX110" fmla="*/ 2617909 w 13096776"/>
              <a:gd name="connsiteY110" fmla="*/ 670061 h 5368123"/>
              <a:gd name="connsiteX111" fmla="*/ 2786519 w 13096776"/>
              <a:gd name="connsiteY111" fmla="*/ 628751 h 5368123"/>
              <a:gd name="connsiteX112" fmla="*/ 3053561 w 13096776"/>
              <a:gd name="connsiteY112" fmla="*/ 714124 h 5368123"/>
              <a:gd name="connsiteX113" fmla="*/ 3192094 w 13096776"/>
              <a:gd name="connsiteY113" fmla="*/ 731336 h 5368123"/>
              <a:gd name="connsiteX114" fmla="*/ 3216701 w 13096776"/>
              <a:gd name="connsiteY114" fmla="*/ 707239 h 5368123"/>
              <a:gd name="connsiteX115" fmla="*/ 3248602 w 13096776"/>
              <a:gd name="connsiteY115" fmla="*/ 663176 h 5368123"/>
              <a:gd name="connsiteX116" fmla="*/ 3305109 w 13096776"/>
              <a:gd name="connsiteY116" fmla="*/ 656291 h 5368123"/>
              <a:gd name="connsiteX117" fmla="*/ 3374376 w 13096776"/>
              <a:gd name="connsiteY117" fmla="*/ 722386 h 5368123"/>
              <a:gd name="connsiteX118" fmla="*/ 3500150 w 13096776"/>
              <a:gd name="connsiteY118" fmla="*/ 765760 h 5368123"/>
              <a:gd name="connsiteX119" fmla="*/ 3702481 w 13096776"/>
              <a:gd name="connsiteY119" fmla="*/ 637702 h 5368123"/>
              <a:gd name="connsiteX120" fmla="*/ 3796356 w 13096776"/>
              <a:gd name="connsiteY120" fmla="*/ 560591 h 5368123"/>
              <a:gd name="connsiteX121" fmla="*/ 3820053 w 13096776"/>
              <a:gd name="connsiteY121" fmla="*/ 549576 h 5368123"/>
              <a:gd name="connsiteX122" fmla="*/ 3907547 w 13096776"/>
              <a:gd name="connsiteY122" fmla="*/ 517905 h 5368123"/>
              <a:gd name="connsiteX123" fmla="*/ 4091652 w 13096776"/>
              <a:gd name="connsiteY123" fmla="*/ 473154 h 5368123"/>
              <a:gd name="connsiteX124" fmla="*/ 4126284 w 13096776"/>
              <a:gd name="connsiteY124" fmla="*/ 488300 h 5368123"/>
              <a:gd name="connsiteX125" fmla="*/ 4169121 w 13096776"/>
              <a:gd name="connsiteY125" fmla="*/ 529609 h 5368123"/>
              <a:gd name="connsiteX126" fmla="*/ 4252060 w 13096776"/>
              <a:gd name="connsiteY126" fmla="*/ 537183 h 5368123"/>
              <a:gd name="connsiteX127" fmla="*/ 4359605 w 13096776"/>
              <a:gd name="connsiteY127" fmla="*/ 486235 h 5368123"/>
              <a:gd name="connsiteX128" fmla="*/ 4382391 w 13096776"/>
              <a:gd name="connsiteY128" fmla="*/ 463515 h 5368123"/>
              <a:gd name="connsiteX129" fmla="*/ 4465328 w 13096776"/>
              <a:gd name="connsiteY129" fmla="*/ 399486 h 5368123"/>
              <a:gd name="connsiteX130" fmla="*/ 4495405 w 13096776"/>
              <a:gd name="connsiteY130" fmla="*/ 382273 h 5368123"/>
              <a:gd name="connsiteX131" fmla="*/ 4567407 w 13096776"/>
              <a:gd name="connsiteY131" fmla="*/ 335456 h 5368123"/>
              <a:gd name="connsiteX132" fmla="*/ 4620267 w 13096776"/>
              <a:gd name="connsiteY132" fmla="*/ 285885 h 5368123"/>
              <a:gd name="connsiteX133" fmla="*/ 4700471 w 13096776"/>
              <a:gd name="connsiteY133" fmla="*/ 217037 h 5368123"/>
              <a:gd name="connsiteX134" fmla="*/ 4795257 w 13096776"/>
              <a:gd name="connsiteY134" fmla="*/ 134418 h 5368123"/>
              <a:gd name="connsiteX135" fmla="*/ 4945639 w 13096776"/>
              <a:gd name="connsiteY135" fmla="*/ 53177 h 5368123"/>
              <a:gd name="connsiteX136" fmla="*/ 5040426 w 13096776"/>
              <a:gd name="connsiteY136" fmla="*/ 25638 h 5368123"/>
              <a:gd name="connsiteX137" fmla="*/ 5122452 w 13096776"/>
              <a:gd name="connsiteY137" fmla="*/ 24949 h 5368123"/>
              <a:gd name="connsiteX138" fmla="*/ 5195365 w 13096776"/>
              <a:gd name="connsiteY138" fmla="*/ 11179 h 5368123"/>
              <a:gd name="connsiteX139" fmla="*/ 5226353 w 13096776"/>
              <a:gd name="connsiteY139" fmla="*/ 852 h 5368123"/>
              <a:gd name="connsiteX140" fmla="*/ 5425038 w 13096776"/>
              <a:gd name="connsiteY140" fmla="*/ 164 h 5368123"/>
              <a:gd name="connsiteX0" fmla="*/ 5425038 w 12207924"/>
              <a:gd name="connsiteY0" fmla="*/ 164 h 5368123"/>
              <a:gd name="connsiteX1" fmla="*/ 5475166 w 12207924"/>
              <a:gd name="connsiteY1" fmla="*/ 6360 h 5368123"/>
              <a:gd name="connsiteX2" fmla="*/ 5585446 w 12207924"/>
              <a:gd name="connsiteY2" fmla="*/ 45604 h 5368123"/>
              <a:gd name="connsiteX3" fmla="*/ 5713954 w 12207924"/>
              <a:gd name="connsiteY3" fmla="*/ 90355 h 5368123"/>
              <a:gd name="connsiteX4" fmla="*/ 5941806 w 12207924"/>
              <a:gd name="connsiteY4" fmla="*/ 190874 h 5368123"/>
              <a:gd name="connsiteX5" fmla="*/ 6016541 w 12207924"/>
              <a:gd name="connsiteY5" fmla="*/ 264542 h 5368123"/>
              <a:gd name="connsiteX6" fmla="*/ 6054820 w 12207924"/>
              <a:gd name="connsiteY6" fmla="*/ 270050 h 5368123"/>
              <a:gd name="connsiteX7" fmla="*/ 6095833 w 12207924"/>
              <a:gd name="connsiteY7" fmla="*/ 253526 h 5368123"/>
              <a:gd name="connsiteX8" fmla="*/ 6146872 w 12207924"/>
              <a:gd name="connsiteY8" fmla="*/ 209463 h 5368123"/>
              <a:gd name="connsiteX9" fmla="*/ 6207025 w 12207924"/>
              <a:gd name="connsiteY9" fmla="*/ 196382 h 5368123"/>
              <a:gd name="connsiteX10" fmla="*/ 6316394 w 12207924"/>
              <a:gd name="connsiteY10" fmla="*/ 187432 h 5368123"/>
              <a:gd name="connsiteX11" fmla="*/ 6524194 w 12207924"/>
              <a:gd name="connsiteY11" fmla="*/ 96552 h 5368123"/>
              <a:gd name="connsiteX12" fmla="*/ 6781211 w 12207924"/>
              <a:gd name="connsiteY12" fmla="*/ 69012 h 5368123"/>
              <a:gd name="connsiteX13" fmla="*/ 6875997 w 12207924"/>
              <a:gd name="connsiteY13" fmla="*/ 75897 h 5368123"/>
              <a:gd name="connsiteX14" fmla="*/ 7038227 w 12207924"/>
              <a:gd name="connsiteY14" fmla="*/ 97240 h 5368123"/>
              <a:gd name="connsiteX15" fmla="*/ 7071949 w 12207924"/>
              <a:gd name="connsiteY15" fmla="*/ 103437 h 5368123"/>
              <a:gd name="connsiteX16" fmla="*/ 7203191 w 12207924"/>
              <a:gd name="connsiteY16" fmla="*/ 161269 h 5368123"/>
              <a:gd name="connsiteX17" fmla="*/ 7243293 w 12207924"/>
              <a:gd name="connsiteY17" fmla="*/ 206709 h 5368123"/>
              <a:gd name="connsiteX18" fmla="*/ 7349928 w 12207924"/>
              <a:gd name="connsiteY18" fmla="*/ 346472 h 5368123"/>
              <a:gd name="connsiteX19" fmla="*/ 7368156 w 12207924"/>
              <a:gd name="connsiteY19" fmla="*/ 366438 h 5368123"/>
              <a:gd name="connsiteX20" fmla="*/ 7411903 w 12207924"/>
              <a:gd name="connsiteY20" fmla="*/ 367815 h 5368123"/>
              <a:gd name="connsiteX21" fmla="*/ 7476613 w 12207924"/>
              <a:gd name="connsiteY21" fmla="*/ 338210 h 5368123"/>
              <a:gd name="connsiteX22" fmla="*/ 7540412 w 12207924"/>
              <a:gd name="connsiteY22" fmla="*/ 365750 h 5368123"/>
              <a:gd name="connsiteX23" fmla="*/ 7581425 w 12207924"/>
              <a:gd name="connsiteY23" fmla="*/ 438729 h 5368123"/>
              <a:gd name="connsiteX24" fmla="*/ 7665274 w 12207924"/>
              <a:gd name="connsiteY24" fmla="*/ 458695 h 5368123"/>
              <a:gd name="connsiteX25" fmla="*/ 7711756 w 12207924"/>
              <a:gd name="connsiteY25" fmla="*/ 420140 h 5368123"/>
              <a:gd name="connsiteX26" fmla="*/ 7760972 w 12207924"/>
              <a:gd name="connsiteY26" fmla="*/ 376766 h 5368123"/>
              <a:gd name="connsiteX27" fmla="*/ 7790136 w 12207924"/>
              <a:gd name="connsiteY27" fmla="*/ 354734 h 5368123"/>
              <a:gd name="connsiteX28" fmla="*/ 7923202 w 12207924"/>
              <a:gd name="connsiteY28" fmla="*/ 257657 h 5368123"/>
              <a:gd name="connsiteX29" fmla="*/ 7970595 w 12207924"/>
              <a:gd name="connsiteY29" fmla="*/ 225299 h 5368123"/>
              <a:gd name="connsiteX30" fmla="*/ 8059001 w 12207924"/>
              <a:gd name="connsiteY30" fmla="*/ 225987 h 5368123"/>
              <a:gd name="connsiteX31" fmla="*/ 8123711 w 12207924"/>
              <a:gd name="connsiteY31" fmla="*/ 243199 h 5368123"/>
              <a:gd name="connsiteX32" fmla="*/ 8168370 w 12207924"/>
              <a:gd name="connsiteY32" fmla="*/ 243199 h 5368123"/>
              <a:gd name="connsiteX33" fmla="*/ 8226700 w 12207924"/>
              <a:gd name="connsiteY33" fmla="*/ 271427 h 5368123"/>
              <a:gd name="connsiteX34" fmla="*/ 8303258 w 12207924"/>
              <a:gd name="connsiteY34" fmla="*/ 364373 h 5368123"/>
              <a:gd name="connsiteX35" fmla="*/ 8380728 w 12207924"/>
              <a:gd name="connsiteY35" fmla="*/ 486235 h 5368123"/>
              <a:gd name="connsiteX36" fmla="*/ 8410804 w 12207924"/>
              <a:gd name="connsiteY36" fmla="*/ 538560 h 5368123"/>
              <a:gd name="connsiteX37" fmla="*/ 8434500 w 12207924"/>
              <a:gd name="connsiteY37" fmla="*/ 557149 h 5368123"/>
              <a:gd name="connsiteX38" fmla="*/ 8545692 w 12207924"/>
              <a:gd name="connsiteY38" fmla="*/ 631505 h 5368123"/>
              <a:gd name="connsiteX39" fmla="*/ 8563009 w 12207924"/>
              <a:gd name="connsiteY39" fmla="*/ 656979 h 5368123"/>
              <a:gd name="connsiteX40" fmla="*/ 8640478 w 12207924"/>
              <a:gd name="connsiteY40" fmla="*/ 663864 h 5368123"/>
              <a:gd name="connsiteX41" fmla="*/ 8725239 w 12207924"/>
              <a:gd name="connsiteY41" fmla="*/ 637702 h 5368123"/>
              <a:gd name="connsiteX42" fmla="*/ 8770809 w 12207924"/>
              <a:gd name="connsiteY42" fmla="*/ 625998 h 5368123"/>
              <a:gd name="connsiteX43" fmla="*/ 8830050 w 12207924"/>
              <a:gd name="connsiteY43" fmla="*/ 570230 h 5368123"/>
              <a:gd name="connsiteX44" fmla="*/ 8947621 w 12207924"/>
              <a:gd name="connsiteY44" fmla="*/ 504135 h 5368123"/>
              <a:gd name="connsiteX45" fmla="*/ 9002306 w 12207924"/>
              <a:gd name="connsiteY45" fmla="*/ 508955 h 5368123"/>
              <a:gd name="connsiteX46" fmla="*/ 9082510 w 12207924"/>
              <a:gd name="connsiteY46" fmla="*/ 504824 h 5368123"/>
              <a:gd name="connsiteX47" fmla="*/ 9174562 w 12207924"/>
              <a:gd name="connsiteY47" fmla="*/ 446303 h 5368123"/>
              <a:gd name="connsiteX48" fmla="*/ 9340437 w 12207924"/>
              <a:gd name="connsiteY48" fmla="*/ 391912 h 5368123"/>
              <a:gd name="connsiteX49" fmla="*/ 9458009 w 12207924"/>
              <a:gd name="connsiteY49" fmla="*/ 362996 h 5368123"/>
              <a:gd name="connsiteX50" fmla="*/ 9503579 w 12207924"/>
              <a:gd name="connsiteY50" fmla="*/ 336833 h 5368123"/>
              <a:gd name="connsiteX51" fmla="*/ 9595631 w 12207924"/>
              <a:gd name="connsiteY51" fmla="*/ 320998 h 5368123"/>
              <a:gd name="connsiteX52" fmla="*/ 9683127 w 12207924"/>
              <a:gd name="connsiteY52" fmla="*/ 325818 h 5368123"/>
              <a:gd name="connsiteX53" fmla="*/ 9717759 w 12207924"/>
              <a:gd name="connsiteY53" fmla="*/ 328571 h 5368123"/>
              <a:gd name="connsiteX54" fmla="*/ 9770621 w 12207924"/>
              <a:gd name="connsiteY54" fmla="*/ 314113 h 5368123"/>
              <a:gd name="connsiteX55" fmla="*/ 9899129 w 12207924"/>
              <a:gd name="connsiteY55" fmla="*/ 302409 h 5368123"/>
              <a:gd name="connsiteX56" fmla="*/ 9983890 w 12207924"/>
              <a:gd name="connsiteY56" fmla="*/ 305851 h 5368123"/>
              <a:gd name="connsiteX57" fmla="*/ 10136095 w 12207924"/>
              <a:gd name="connsiteY57" fmla="*/ 235626 h 5368123"/>
              <a:gd name="connsiteX58" fmla="*/ 10172551 w 12207924"/>
              <a:gd name="connsiteY58" fmla="*/ 233560 h 5368123"/>
              <a:gd name="connsiteX59" fmla="*/ 10223590 w 12207924"/>
              <a:gd name="connsiteY59" fmla="*/ 221856 h 5368123"/>
              <a:gd name="connsiteX60" fmla="*/ 10373060 w 12207924"/>
              <a:gd name="connsiteY60" fmla="*/ 192251 h 5368123"/>
              <a:gd name="connsiteX61" fmla="*/ 10497011 w 12207924"/>
              <a:gd name="connsiteY61" fmla="*/ 195694 h 5368123"/>
              <a:gd name="connsiteX62" fmla="*/ 10641925 w 12207924"/>
              <a:gd name="connsiteY62" fmla="*/ 187432 h 5368123"/>
              <a:gd name="connsiteX63" fmla="*/ 10697520 w 12207924"/>
              <a:gd name="connsiteY63" fmla="*/ 179858 h 5368123"/>
              <a:gd name="connsiteX64" fmla="*/ 10827852 w 12207924"/>
              <a:gd name="connsiteY64" fmla="*/ 187432 h 5368123"/>
              <a:gd name="connsiteX65" fmla="*/ 10912612 w 12207924"/>
              <a:gd name="connsiteY65" fmla="*/ 225299 h 5368123"/>
              <a:gd name="connsiteX66" fmla="*/ 10945424 w 12207924"/>
              <a:gd name="connsiteY66" fmla="*/ 229429 h 5368123"/>
              <a:gd name="connsiteX67" fmla="*/ 11143198 w 12207924"/>
              <a:gd name="connsiteY67" fmla="*/ 174351 h 5368123"/>
              <a:gd name="connsiteX68" fmla="*/ 11204262 w 12207924"/>
              <a:gd name="connsiteY68" fmla="*/ 164023 h 5368123"/>
              <a:gd name="connsiteX69" fmla="*/ 11466747 w 12207924"/>
              <a:gd name="connsiteY69" fmla="*/ 214283 h 5368123"/>
              <a:gd name="connsiteX70" fmla="*/ 11608015 w 12207924"/>
              <a:gd name="connsiteY70" fmla="*/ 231495 h 5368123"/>
              <a:gd name="connsiteX71" fmla="*/ 11797588 w 12207924"/>
              <a:gd name="connsiteY71" fmla="*/ 241134 h 5368123"/>
              <a:gd name="connsiteX72" fmla="*/ 11977134 w 12207924"/>
              <a:gd name="connsiteY72" fmla="*/ 279689 h 5368123"/>
              <a:gd name="connsiteX73" fmla="*/ 12022705 w 12207924"/>
              <a:gd name="connsiteY73" fmla="*/ 308605 h 5368123"/>
              <a:gd name="connsiteX74" fmla="*/ 12146656 w 12207924"/>
              <a:gd name="connsiteY74" fmla="*/ 360930 h 5368123"/>
              <a:gd name="connsiteX75" fmla="*/ 12205897 w 12207924"/>
              <a:gd name="connsiteY75" fmla="*/ 374700 h 5368123"/>
              <a:gd name="connsiteX76" fmla="*/ 12185968 w 12207924"/>
              <a:gd name="connsiteY76" fmla="*/ 5368123 h 5368123"/>
              <a:gd name="connsiteX77" fmla="*/ 0 w 12207924"/>
              <a:gd name="connsiteY77" fmla="*/ 5368123 h 5368123"/>
              <a:gd name="connsiteX78" fmla="*/ 979 w 12207924"/>
              <a:gd name="connsiteY78" fmla="*/ 1526108 h 5368123"/>
              <a:gd name="connsiteX79" fmla="*/ 52301 w 12207924"/>
              <a:gd name="connsiteY79" fmla="*/ 1507261 h 5368123"/>
              <a:gd name="connsiteX80" fmla="*/ 135238 w 12207924"/>
              <a:gd name="connsiteY80" fmla="*/ 1492803 h 5368123"/>
              <a:gd name="connsiteX81" fmla="*/ 199948 w 12207924"/>
              <a:gd name="connsiteY81" fmla="*/ 1503818 h 5368123"/>
              <a:gd name="connsiteX82" fmla="*/ 298380 w 12207924"/>
              <a:gd name="connsiteY82" fmla="*/ 1532046 h 5368123"/>
              <a:gd name="connsiteX83" fmla="*/ 424154 w 12207924"/>
              <a:gd name="connsiteY83" fmla="*/ 1538931 h 5368123"/>
              <a:gd name="connsiteX84" fmla="*/ 481573 w 12207924"/>
              <a:gd name="connsiteY84" fmla="*/ 1525161 h 5368123"/>
              <a:gd name="connsiteX85" fmla="*/ 504358 w 12207924"/>
              <a:gd name="connsiteY85" fmla="*/ 1508638 h 5368123"/>
              <a:gd name="connsiteX86" fmla="*/ 605524 w 12207924"/>
              <a:gd name="connsiteY86" fmla="*/ 1507949 h 5368123"/>
              <a:gd name="connsiteX87" fmla="*/ 727652 w 12207924"/>
              <a:gd name="connsiteY87" fmla="*/ 1523784 h 5368123"/>
              <a:gd name="connsiteX88" fmla="*/ 819704 w 12207924"/>
              <a:gd name="connsiteY88" fmla="*/ 1505884 h 5368123"/>
              <a:gd name="connsiteX89" fmla="*/ 862540 w 12207924"/>
              <a:gd name="connsiteY89" fmla="*/ 1491426 h 5368123"/>
              <a:gd name="connsiteX90" fmla="*/ 943655 w 12207924"/>
              <a:gd name="connsiteY90" fmla="*/ 1468706 h 5368123"/>
              <a:gd name="connsiteX91" fmla="*/ 988314 w 12207924"/>
              <a:gd name="connsiteY91" fmla="*/ 1454247 h 5368123"/>
              <a:gd name="connsiteX92" fmla="*/ 1048467 w 12207924"/>
              <a:gd name="connsiteY92" fmla="*/ 1408807 h 5368123"/>
              <a:gd name="connsiteX93" fmla="*/ 1108620 w 12207924"/>
              <a:gd name="connsiteY93" fmla="*/ 1356482 h 5368123"/>
              <a:gd name="connsiteX94" fmla="*/ 1150545 w 12207924"/>
              <a:gd name="connsiteY94" fmla="*/ 1324812 h 5368123"/>
              <a:gd name="connsiteX95" fmla="*/ 1166950 w 12207924"/>
              <a:gd name="connsiteY95" fmla="*/ 1313796 h 5368123"/>
              <a:gd name="connsiteX96" fmla="*/ 1241685 w 12207924"/>
              <a:gd name="connsiteY96" fmla="*/ 1257340 h 5368123"/>
              <a:gd name="connsiteX97" fmla="*/ 1270850 w 12207924"/>
              <a:gd name="connsiteY97" fmla="*/ 1235997 h 5368123"/>
              <a:gd name="connsiteX98" fmla="*/ 1423966 w 12207924"/>
              <a:gd name="connsiteY98" fmla="*/ 1187803 h 5368123"/>
              <a:gd name="connsiteX99" fmla="*/ 1513284 w 12207924"/>
              <a:gd name="connsiteY99" fmla="*/ 1165772 h 5368123"/>
              <a:gd name="connsiteX100" fmla="*/ 1558854 w 12207924"/>
              <a:gd name="connsiteY100" fmla="*/ 1156821 h 5368123"/>
              <a:gd name="connsiteX101" fmla="*/ 1583462 w 12207924"/>
              <a:gd name="connsiteY101" fmla="*/ 1153379 h 5368123"/>
              <a:gd name="connsiteX102" fmla="*/ 1786706 w 12207924"/>
              <a:gd name="connsiteY102" fmla="*/ 1078334 h 5368123"/>
              <a:gd name="connsiteX103" fmla="*/ 1996329 w 12207924"/>
              <a:gd name="connsiteY103" fmla="*/ 975060 h 5368123"/>
              <a:gd name="connsiteX104" fmla="*/ 2148535 w 12207924"/>
              <a:gd name="connsiteY104" fmla="*/ 902769 h 5368123"/>
              <a:gd name="connsiteX105" fmla="*/ 2163116 w 12207924"/>
              <a:gd name="connsiteY105" fmla="*/ 898638 h 5368123"/>
              <a:gd name="connsiteX106" fmla="*/ 2380943 w 12207924"/>
              <a:gd name="connsiteY106" fmla="*/ 824282 h 5368123"/>
              <a:gd name="connsiteX107" fmla="*/ 2462970 w 12207924"/>
              <a:gd name="connsiteY107" fmla="*/ 754744 h 5368123"/>
              <a:gd name="connsiteX108" fmla="*/ 2538617 w 12207924"/>
              <a:gd name="connsiteY108" fmla="*/ 711370 h 5368123"/>
              <a:gd name="connsiteX109" fmla="*/ 2604238 w 12207924"/>
              <a:gd name="connsiteY109" fmla="*/ 679699 h 5368123"/>
              <a:gd name="connsiteX110" fmla="*/ 2617909 w 12207924"/>
              <a:gd name="connsiteY110" fmla="*/ 670061 h 5368123"/>
              <a:gd name="connsiteX111" fmla="*/ 2786519 w 12207924"/>
              <a:gd name="connsiteY111" fmla="*/ 628751 h 5368123"/>
              <a:gd name="connsiteX112" fmla="*/ 3053561 w 12207924"/>
              <a:gd name="connsiteY112" fmla="*/ 714124 h 5368123"/>
              <a:gd name="connsiteX113" fmla="*/ 3192094 w 12207924"/>
              <a:gd name="connsiteY113" fmla="*/ 731336 h 5368123"/>
              <a:gd name="connsiteX114" fmla="*/ 3216701 w 12207924"/>
              <a:gd name="connsiteY114" fmla="*/ 707239 h 5368123"/>
              <a:gd name="connsiteX115" fmla="*/ 3248602 w 12207924"/>
              <a:gd name="connsiteY115" fmla="*/ 663176 h 5368123"/>
              <a:gd name="connsiteX116" fmla="*/ 3305109 w 12207924"/>
              <a:gd name="connsiteY116" fmla="*/ 656291 h 5368123"/>
              <a:gd name="connsiteX117" fmla="*/ 3374376 w 12207924"/>
              <a:gd name="connsiteY117" fmla="*/ 722386 h 5368123"/>
              <a:gd name="connsiteX118" fmla="*/ 3500150 w 12207924"/>
              <a:gd name="connsiteY118" fmla="*/ 765760 h 5368123"/>
              <a:gd name="connsiteX119" fmla="*/ 3702481 w 12207924"/>
              <a:gd name="connsiteY119" fmla="*/ 637702 h 5368123"/>
              <a:gd name="connsiteX120" fmla="*/ 3796356 w 12207924"/>
              <a:gd name="connsiteY120" fmla="*/ 560591 h 5368123"/>
              <a:gd name="connsiteX121" fmla="*/ 3820053 w 12207924"/>
              <a:gd name="connsiteY121" fmla="*/ 549576 h 5368123"/>
              <a:gd name="connsiteX122" fmla="*/ 3907547 w 12207924"/>
              <a:gd name="connsiteY122" fmla="*/ 517905 h 5368123"/>
              <a:gd name="connsiteX123" fmla="*/ 4091652 w 12207924"/>
              <a:gd name="connsiteY123" fmla="*/ 473154 h 5368123"/>
              <a:gd name="connsiteX124" fmla="*/ 4126284 w 12207924"/>
              <a:gd name="connsiteY124" fmla="*/ 488300 h 5368123"/>
              <a:gd name="connsiteX125" fmla="*/ 4169121 w 12207924"/>
              <a:gd name="connsiteY125" fmla="*/ 529609 h 5368123"/>
              <a:gd name="connsiteX126" fmla="*/ 4252060 w 12207924"/>
              <a:gd name="connsiteY126" fmla="*/ 537183 h 5368123"/>
              <a:gd name="connsiteX127" fmla="*/ 4359605 w 12207924"/>
              <a:gd name="connsiteY127" fmla="*/ 486235 h 5368123"/>
              <a:gd name="connsiteX128" fmla="*/ 4382391 w 12207924"/>
              <a:gd name="connsiteY128" fmla="*/ 463515 h 5368123"/>
              <a:gd name="connsiteX129" fmla="*/ 4465328 w 12207924"/>
              <a:gd name="connsiteY129" fmla="*/ 399486 h 5368123"/>
              <a:gd name="connsiteX130" fmla="*/ 4495405 w 12207924"/>
              <a:gd name="connsiteY130" fmla="*/ 382273 h 5368123"/>
              <a:gd name="connsiteX131" fmla="*/ 4567407 w 12207924"/>
              <a:gd name="connsiteY131" fmla="*/ 335456 h 5368123"/>
              <a:gd name="connsiteX132" fmla="*/ 4620267 w 12207924"/>
              <a:gd name="connsiteY132" fmla="*/ 285885 h 5368123"/>
              <a:gd name="connsiteX133" fmla="*/ 4700471 w 12207924"/>
              <a:gd name="connsiteY133" fmla="*/ 217037 h 5368123"/>
              <a:gd name="connsiteX134" fmla="*/ 4795257 w 12207924"/>
              <a:gd name="connsiteY134" fmla="*/ 134418 h 5368123"/>
              <a:gd name="connsiteX135" fmla="*/ 4945639 w 12207924"/>
              <a:gd name="connsiteY135" fmla="*/ 53177 h 5368123"/>
              <a:gd name="connsiteX136" fmla="*/ 5040426 w 12207924"/>
              <a:gd name="connsiteY136" fmla="*/ 25638 h 5368123"/>
              <a:gd name="connsiteX137" fmla="*/ 5122452 w 12207924"/>
              <a:gd name="connsiteY137" fmla="*/ 24949 h 5368123"/>
              <a:gd name="connsiteX138" fmla="*/ 5195365 w 12207924"/>
              <a:gd name="connsiteY138" fmla="*/ 11179 h 5368123"/>
              <a:gd name="connsiteX139" fmla="*/ 5226353 w 12207924"/>
              <a:gd name="connsiteY139" fmla="*/ 852 h 5368123"/>
              <a:gd name="connsiteX140" fmla="*/ 5425038 w 12207924"/>
              <a:gd name="connsiteY140" fmla="*/ 164 h 5368123"/>
              <a:gd name="connsiteX0" fmla="*/ 5425038 w 12238744"/>
              <a:gd name="connsiteY0" fmla="*/ 164 h 5368123"/>
              <a:gd name="connsiteX1" fmla="*/ 5475166 w 12238744"/>
              <a:gd name="connsiteY1" fmla="*/ 6360 h 5368123"/>
              <a:gd name="connsiteX2" fmla="*/ 5585446 w 12238744"/>
              <a:gd name="connsiteY2" fmla="*/ 45604 h 5368123"/>
              <a:gd name="connsiteX3" fmla="*/ 5713954 w 12238744"/>
              <a:gd name="connsiteY3" fmla="*/ 90355 h 5368123"/>
              <a:gd name="connsiteX4" fmla="*/ 5941806 w 12238744"/>
              <a:gd name="connsiteY4" fmla="*/ 190874 h 5368123"/>
              <a:gd name="connsiteX5" fmla="*/ 6016541 w 12238744"/>
              <a:gd name="connsiteY5" fmla="*/ 264542 h 5368123"/>
              <a:gd name="connsiteX6" fmla="*/ 6054820 w 12238744"/>
              <a:gd name="connsiteY6" fmla="*/ 270050 h 5368123"/>
              <a:gd name="connsiteX7" fmla="*/ 6095833 w 12238744"/>
              <a:gd name="connsiteY7" fmla="*/ 253526 h 5368123"/>
              <a:gd name="connsiteX8" fmla="*/ 6146872 w 12238744"/>
              <a:gd name="connsiteY8" fmla="*/ 209463 h 5368123"/>
              <a:gd name="connsiteX9" fmla="*/ 6207025 w 12238744"/>
              <a:gd name="connsiteY9" fmla="*/ 196382 h 5368123"/>
              <a:gd name="connsiteX10" fmla="*/ 6316394 w 12238744"/>
              <a:gd name="connsiteY10" fmla="*/ 187432 h 5368123"/>
              <a:gd name="connsiteX11" fmla="*/ 6524194 w 12238744"/>
              <a:gd name="connsiteY11" fmla="*/ 96552 h 5368123"/>
              <a:gd name="connsiteX12" fmla="*/ 6781211 w 12238744"/>
              <a:gd name="connsiteY12" fmla="*/ 69012 h 5368123"/>
              <a:gd name="connsiteX13" fmla="*/ 6875997 w 12238744"/>
              <a:gd name="connsiteY13" fmla="*/ 75897 h 5368123"/>
              <a:gd name="connsiteX14" fmla="*/ 7038227 w 12238744"/>
              <a:gd name="connsiteY14" fmla="*/ 97240 h 5368123"/>
              <a:gd name="connsiteX15" fmla="*/ 7071949 w 12238744"/>
              <a:gd name="connsiteY15" fmla="*/ 103437 h 5368123"/>
              <a:gd name="connsiteX16" fmla="*/ 7203191 w 12238744"/>
              <a:gd name="connsiteY16" fmla="*/ 161269 h 5368123"/>
              <a:gd name="connsiteX17" fmla="*/ 7243293 w 12238744"/>
              <a:gd name="connsiteY17" fmla="*/ 206709 h 5368123"/>
              <a:gd name="connsiteX18" fmla="*/ 7349928 w 12238744"/>
              <a:gd name="connsiteY18" fmla="*/ 346472 h 5368123"/>
              <a:gd name="connsiteX19" fmla="*/ 7368156 w 12238744"/>
              <a:gd name="connsiteY19" fmla="*/ 366438 h 5368123"/>
              <a:gd name="connsiteX20" fmla="*/ 7411903 w 12238744"/>
              <a:gd name="connsiteY20" fmla="*/ 367815 h 5368123"/>
              <a:gd name="connsiteX21" fmla="*/ 7476613 w 12238744"/>
              <a:gd name="connsiteY21" fmla="*/ 338210 h 5368123"/>
              <a:gd name="connsiteX22" fmla="*/ 7540412 w 12238744"/>
              <a:gd name="connsiteY22" fmla="*/ 365750 h 5368123"/>
              <a:gd name="connsiteX23" fmla="*/ 7581425 w 12238744"/>
              <a:gd name="connsiteY23" fmla="*/ 438729 h 5368123"/>
              <a:gd name="connsiteX24" fmla="*/ 7665274 w 12238744"/>
              <a:gd name="connsiteY24" fmla="*/ 458695 h 5368123"/>
              <a:gd name="connsiteX25" fmla="*/ 7711756 w 12238744"/>
              <a:gd name="connsiteY25" fmla="*/ 420140 h 5368123"/>
              <a:gd name="connsiteX26" fmla="*/ 7760972 w 12238744"/>
              <a:gd name="connsiteY26" fmla="*/ 376766 h 5368123"/>
              <a:gd name="connsiteX27" fmla="*/ 7790136 w 12238744"/>
              <a:gd name="connsiteY27" fmla="*/ 354734 h 5368123"/>
              <a:gd name="connsiteX28" fmla="*/ 7923202 w 12238744"/>
              <a:gd name="connsiteY28" fmla="*/ 257657 h 5368123"/>
              <a:gd name="connsiteX29" fmla="*/ 7970595 w 12238744"/>
              <a:gd name="connsiteY29" fmla="*/ 225299 h 5368123"/>
              <a:gd name="connsiteX30" fmla="*/ 8059001 w 12238744"/>
              <a:gd name="connsiteY30" fmla="*/ 225987 h 5368123"/>
              <a:gd name="connsiteX31" fmla="*/ 8123711 w 12238744"/>
              <a:gd name="connsiteY31" fmla="*/ 243199 h 5368123"/>
              <a:gd name="connsiteX32" fmla="*/ 8168370 w 12238744"/>
              <a:gd name="connsiteY32" fmla="*/ 243199 h 5368123"/>
              <a:gd name="connsiteX33" fmla="*/ 8226700 w 12238744"/>
              <a:gd name="connsiteY33" fmla="*/ 271427 h 5368123"/>
              <a:gd name="connsiteX34" fmla="*/ 8303258 w 12238744"/>
              <a:gd name="connsiteY34" fmla="*/ 364373 h 5368123"/>
              <a:gd name="connsiteX35" fmla="*/ 8380728 w 12238744"/>
              <a:gd name="connsiteY35" fmla="*/ 486235 h 5368123"/>
              <a:gd name="connsiteX36" fmla="*/ 8410804 w 12238744"/>
              <a:gd name="connsiteY36" fmla="*/ 538560 h 5368123"/>
              <a:gd name="connsiteX37" fmla="*/ 8434500 w 12238744"/>
              <a:gd name="connsiteY37" fmla="*/ 557149 h 5368123"/>
              <a:gd name="connsiteX38" fmla="*/ 8545692 w 12238744"/>
              <a:gd name="connsiteY38" fmla="*/ 631505 h 5368123"/>
              <a:gd name="connsiteX39" fmla="*/ 8563009 w 12238744"/>
              <a:gd name="connsiteY39" fmla="*/ 656979 h 5368123"/>
              <a:gd name="connsiteX40" fmla="*/ 8640478 w 12238744"/>
              <a:gd name="connsiteY40" fmla="*/ 663864 h 5368123"/>
              <a:gd name="connsiteX41" fmla="*/ 8725239 w 12238744"/>
              <a:gd name="connsiteY41" fmla="*/ 637702 h 5368123"/>
              <a:gd name="connsiteX42" fmla="*/ 8770809 w 12238744"/>
              <a:gd name="connsiteY42" fmla="*/ 625998 h 5368123"/>
              <a:gd name="connsiteX43" fmla="*/ 8830050 w 12238744"/>
              <a:gd name="connsiteY43" fmla="*/ 570230 h 5368123"/>
              <a:gd name="connsiteX44" fmla="*/ 8947621 w 12238744"/>
              <a:gd name="connsiteY44" fmla="*/ 504135 h 5368123"/>
              <a:gd name="connsiteX45" fmla="*/ 9002306 w 12238744"/>
              <a:gd name="connsiteY45" fmla="*/ 508955 h 5368123"/>
              <a:gd name="connsiteX46" fmla="*/ 9082510 w 12238744"/>
              <a:gd name="connsiteY46" fmla="*/ 504824 h 5368123"/>
              <a:gd name="connsiteX47" fmla="*/ 9174562 w 12238744"/>
              <a:gd name="connsiteY47" fmla="*/ 446303 h 5368123"/>
              <a:gd name="connsiteX48" fmla="*/ 9340437 w 12238744"/>
              <a:gd name="connsiteY48" fmla="*/ 391912 h 5368123"/>
              <a:gd name="connsiteX49" fmla="*/ 9458009 w 12238744"/>
              <a:gd name="connsiteY49" fmla="*/ 362996 h 5368123"/>
              <a:gd name="connsiteX50" fmla="*/ 9503579 w 12238744"/>
              <a:gd name="connsiteY50" fmla="*/ 336833 h 5368123"/>
              <a:gd name="connsiteX51" fmla="*/ 9595631 w 12238744"/>
              <a:gd name="connsiteY51" fmla="*/ 320998 h 5368123"/>
              <a:gd name="connsiteX52" fmla="*/ 9683127 w 12238744"/>
              <a:gd name="connsiteY52" fmla="*/ 325818 h 5368123"/>
              <a:gd name="connsiteX53" fmla="*/ 9717759 w 12238744"/>
              <a:gd name="connsiteY53" fmla="*/ 328571 h 5368123"/>
              <a:gd name="connsiteX54" fmla="*/ 9770621 w 12238744"/>
              <a:gd name="connsiteY54" fmla="*/ 314113 h 5368123"/>
              <a:gd name="connsiteX55" fmla="*/ 9899129 w 12238744"/>
              <a:gd name="connsiteY55" fmla="*/ 302409 h 5368123"/>
              <a:gd name="connsiteX56" fmla="*/ 9983890 w 12238744"/>
              <a:gd name="connsiteY56" fmla="*/ 305851 h 5368123"/>
              <a:gd name="connsiteX57" fmla="*/ 10136095 w 12238744"/>
              <a:gd name="connsiteY57" fmla="*/ 235626 h 5368123"/>
              <a:gd name="connsiteX58" fmla="*/ 10172551 w 12238744"/>
              <a:gd name="connsiteY58" fmla="*/ 233560 h 5368123"/>
              <a:gd name="connsiteX59" fmla="*/ 10223590 w 12238744"/>
              <a:gd name="connsiteY59" fmla="*/ 221856 h 5368123"/>
              <a:gd name="connsiteX60" fmla="*/ 10373060 w 12238744"/>
              <a:gd name="connsiteY60" fmla="*/ 192251 h 5368123"/>
              <a:gd name="connsiteX61" fmla="*/ 10497011 w 12238744"/>
              <a:gd name="connsiteY61" fmla="*/ 195694 h 5368123"/>
              <a:gd name="connsiteX62" fmla="*/ 10641925 w 12238744"/>
              <a:gd name="connsiteY62" fmla="*/ 187432 h 5368123"/>
              <a:gd name="connsiteX63" fmla="*/ 10697520 w 12238744"/>
              <a:gd name="connsiteY63" fmla="*/ 179858 h 5368123"/>
              <a:gd name="connsiteX64" fmla="*/ 10827852 w 12238744"/>
              <a:gd name="connsiteY64" fmla="*/ 187432 h 5368123"/>
              <a:gd name="connsiteX65" fmla="*/ 10912612 w 12238744"/>
              <a:gd name="connsiteY65" fmla="*/ 225299 h 5368123"/>
              <a:gd name="connsiteX66" fmla="*/ 10945424 w 12238744"/>
              <a:gd name="connsiteY66" fmla="*/ 229429 h 5368123"/>
              <a:gd name="connsiteX67" fmla="*/ 11143198 w 12238744"/>
              <a:gd name="connsiteY67" fmla="*/ 174351 h 5368123"/>
              <a:gd name="connsiteX68" fmla="*/ 11204262 w 12238744"/>
              <a:gd name="connsiteY68" fmla="*/ 164023 h 5368123"/>
              <a:gd name="connsiteX69" fmla="*/ 11466747 w 12238744"/>
              <a:gd name="connsiteY69" fmla="*/ 214283 h 5368123"/>
              <a:gd name="connsiteX70" fmla="*/ 11608015 w 12238744"/>
              <a:gd name="connsiteY70" fmla="*/ 231495 h 5368123"/>
              <a:gd name="connsiteX71" fmla="*/ 11797588 w 12238744"/>
              <a:gd name="connsiteY71" fmla="*/ 241134 h 5368123"/>
              <a:gd name="connsiteX72" fmla="*/ 11977134 w 12238744"/>
              <a:gd name="connsiteY72" fmla="*/ 279689 h 5368123"/>
              <a:gd name="connsiteX73" fmla="*/ 12022705 w 12238744"/>
              <a:gd name="connsiteY73" fmla="*/ 308605 h 5368123"/>
              <a:gd name="connsiteX74" fmla="*/ 12146656 w 12238744"/>
              <a:gd name="connsiteY74" fmla="*/ 360930 h 5368123"/>
              <a:gd name="connsiteX75" fmla="*/ 12205897 w 12238744"/>
              <a:gd name="connsiteY75" fmla="*/ 374700 h 5368123"/>
              <a:gd name="connsiteX76" fmla="*/ 12234708 w 12238744"/>
              <a:gd name="connsiteY76" fmla="*/ 5368123 h 5368123"/>
              <a:gd name="connsiteX77" fmla="*/ 0 w 12238744"/>
              <a:gd name="connsiteY77" fmla="*/ 5368123 h 5368123"/>
              <a:gd name="connsiteX78" fmla="*/ 979 w 12238744"/>
              <a:gd name="connsiteY78" fmla="*/ 1526108 h 5368123"/>
              <a:gd name="connsiteX79" fmla="*/ 52301 w 12238744"/>
              <a:gd name="connsiteY79" fmla="*/ 1507261 h 5368123"/>
              <a:gd name="connsiteX80" fmla="*/ 135238 w 12238744"/>
              <a:gd name="connsiteY80" fmla="*/ 1492803 h 5368123"/>
              <a:gd name="connsiteX81" fmla="*/ 199948 w 12238744"/>
              <a:gd name="connsiteY81" fmla="*/ 1503818 h 5368123"/>
              <a:gd name="connsiteX82" fmla="*/ 298380 w 12238744"/>
              <a:gd name="connsiteY82" fmla="*/ 1532046 h 5368123"/>
              <a:gd name="connsiteX83" fmla="*/ 424154 w 12238744"/>
              <a:gd name="connsiteY83" fmla="*/ 1538931 h 5368123"/>
              <a:gd name="connsiteX84" fmla="*/ 481573 w 12238744"/>
              <a:gd name="connsiteY84" fmla="*/ 1525161 h 5368123"/>
              <a:gd name="connsiteX85" fmla="*/ 504358 w 12238744"/>
              <a:gd name="connsiteY85" fmla="*/ 1508638 h 5368123"/>
              <a:gd name="connsiteX86" fmla="*/ 605524 w 12238744"/>
              <a:gd name="connsiteY86" fmla="*/ 1507949 h 5368123"/>
              <a:gd name="connsiteX87" fmla="*/ 727652 w 12238744"/>
              <a:gd name="connsiteY87" fmla="*/ 1523784 h 5368123"/>
              <a:gd name="connsiteX88" fmla="*/ 819704 w 12238744"/>
              <a:gd name="connsiteY88" fmla="*/ 1505884 h 5368123"/>
              <a:gd name="connsiteX89" fmla="*/ 862540 w 12238744"/>
              <a:gd name="connsiteY89" fmla="*/ 1491426 h 5368123"/>
              <a:gd name="connsiteX90" fmla="*/ 943655 w 12238744"/>
              <a:gd name="connsiteY90" fmla="*/ 1468706 h 5368123"/>
              <a:gd name="connsiteX91" fmla="*/ 988314 w 12238744"/>
              <a:gd name="connsiteY91" fmla="*/ 1454247 h 5368123"/>
              <a:gd name="connsiteX92" fmla="*/ 1048467 w 12238744"/>
              <a:gd name="connsiteY92" fmla="*/ 1408807 h 5368123"/>
              <a:gd name="connsiteX93" fmla="*/ 1108620 w 12238744"/>
              <a:gd name="connsiteY93" fmla="*/ 1356482 h 5368123"/>
              <a:gd name="connsiteX94" fmla="*/ 1150545 w 12238744"/>
              <a:gd name="connsiteY94" fmla="*/ 1324812 h 5368123"/>
              <a:gd name="connsiteX95" fmla="*/ 1166950 w 12238744"/>
              <a:gd name="connsiteY95" fmla="*/ 1313796 h 5368123"/>
              <a:gd name="connsiteX96" fmla="*/ 1241685 w 12238744"/>
              <a:gd name="connsiteY96" fmla="*/ 1257340 h 5368123"/>
              <a:gd name="connsiteX97" fmla="*/ 1270850 w 12238744"/>
              <a:gd name="connsiteY97" fmla="*/ 1235997 h 5368123"/>
              <a:gd name="connsiteX98" fmla="*/ 1423966 w 12238744"/>
              <a:gd name="connsiteY98" fmla="*/ 1187803 h 5368123"/>
              <a:gd name="connsiteX99" fmla="*/ 1513284 w 12238744"/>
              <a:gd name="connsiteY99" fmla="*/ 1165772 h 5368123"/>
              <a:gd name="connsiteX100" fmla="*/ 1558854 w 12238744"/>
              <a:gd name="connsiteY100" fmla="*/ 1156821 h 5368123"/>
              <a:gd name="connsiteX101" fmla="*/ 1583462 w 12238744"/>
              <a:gd name="connsiteY101" fmla="*/ 1153379 h 5368123"/>
              <a:gd name="connsiteX102" fmla="*/ 1786706 w 12238744"/>
              <a:gd name="connsiteY102" fmla="*/ 1078334 h 5368123"/>
              <a:gd name="connsiteX103" fmla="*/ 1996329 w 12238744"/>
              <a:gd name="connsiteY103" fmla="*/ 975060 h 5368123"/>
              <a:gd name="connsiteX104" fmla="*/ 2148535 w 12238744"/>
              <a:gd name="connsiteY104" fmla="*/ 902769 h 5368123"/>
              <a:gd name="connsiteX105" fmla="*/ 2163116 w 12238744"/>
              <a:gd name="connsiteY105" fmla="*/ 898638 h 5368123"/>
              <a:gd name="connsiteX106" fmla="*/ 2380943 w 12238744"/>
              <a:gd name="connsiteY106" fmla="*/ 824282 h 5368123"/>
              <a:gd name="connsiteX107" fmla="*/ 2462970 w 12238744"/>
              <a:gd name="connsiteY107" fmla="*/ 754744 h 5368123"/>
              <a:gd name="connsiteX108" fmla="*/ 2538617 w 12238744"/>
              <a:gd name="connsiteY108" fmla="*/ 711370 h 5368123"/>
              <a:gd name="connsiteX109" fmla="*/ 2604238 w 12238744"/>
              <a:gd name="connsiteY109" fmla="*/ 679699 h 5368123"/>
              <a:gd name="connsiteX110" fmla="*/ 2617909 w 12238744"/>
              <a:gd name="connsiteY110" fmla="*/ 670061 h 5368123"/>
              <a:gd name="connsiteX111" fmla="*/ 2786519 w 12238744"/>
              <a:gd name="connsiteY111" fmla="*/ 628751 h 5368123"/>
              <a:gd name="connsiteX112" fmla="*/ 3053561 w 12238744"/>
              <a:gd name="connsiteY112" fmla="*/ 714124 h 5368123"/>
              <a:gd name="connsiteX113" fmla="*/ 3192094 w 12238744"/>
              <a:gd name="connsiteY113" fmla="*/ 731336 h 5368123"/>
              <a:gd name="connsiteX114" fmla="*/ 3216701 w 12238744"/>
              <a:gd name="connsiteY114" fmla="*/ 707239 h 5368123"/>
              <a:gd name="connsiteX115" fmla="*/ 3248602 w 12238744"/>
              <a:gd name="connsiteY115" fmla="*/ 663176 h 5368123"/>
              <a:gd name="connsiteX116" fmla="*/ 3305109 w 12238744"/>
              <a:gd name="connsiteY116" fmla="*/ 656291 h 5368123"/>
              <a:gd name="connsiteX117" fmla="*/ 3374376 w 12238744"/>
              <a:gd name="connsiteY117" fmla="*/ 722386 h 5368123"/>
              <a:gd name="connsiteX118" fmla="*/ 3500150 w 12238744"/>
              <a:gd name="connsiteY118" fmla="*/ 765760 h 5368123"/>
              <a:gd name="connsiteX119" fmla="*/ 3702481 w 12238744"/>
              <a:gd name="connsiteY119" fmla="*/ 637702 h 5368123"/>
              <a:gd name="connsiteX120" fmla="*/ 3796356 w 12238744"/>
              <a:gd name="connsiteY120" fmla="*/ 560591 h 5368123"/>
              <a:gd name="connsiteX121" fmla="*/ 3820053 w 12238744"/>
              <a:gd name="connsiteY121" fmla="*/ 549576 h 5368123"/>
              <a:gd name="connsiteX122" fmla="*/ 3907547 w 12238744"/>
              <a:gd name="connsiteY122" fmla="*/ 517905 h 5368123"/>
              <a:gd name="connsiteX123" fmla="*/ 4091652 w 12238744"/>
              <a:gd name="connsiteY123" fmla="*/ 473154 h 5368123"/>
              <a:gd name="connsiteX124" fmla="*/ 4126284 w 12238744"/>
              <a:gd name="connsiteY124" fmla="*/ 488300 h 5368123"/>
              <a:gd name="connsiteX125" fmla="*/ 4169121 w 12238744"/>
              <a:gd name="connsiteY125" fmla="*/ 529609 h 5368123"/>
              <a:gd name="connsiteX126" fmla="*/ 4252060 w 12238744"/>
              <a:gd name="connsiteY126" fmla="*/ 537183 h 5368123"/>
              <a:gd name="connsiteX127" fmla="*/ 4359605 w 12238744"/>
              <a:gd name="connsiteY127" fmla="*/ 486235 h 5368123"/>
              <a:gd name="connsiteX128" fmla="*/ 4382391 w 12238744"/>
              <a:gd name="connsiteY128" fmla="*/ 463515 h 5368123"/>
              <a:gd name="connsiteX129" fmla="*/ 4465328 w 12238744"/>
              <a:gd name="connsiteY129" fmla="*/ 399486 h 5368123"/>
              <a:gd name="connsiteX130" fmla="*/ 4495405 w 12238744"/>
              <a:gd name="connsiteY130" fmla="*/ 382273 h 5368123"/>
              <a:gd name="connsiteX131" fmla="*/ 4567407 w 12238744"/>
              <a:gd name="connsiteY131" fmla="*/ 335456 h 5368123"/>
              <a:gd name="connsiteX132" fmla="*/ 4620267 w 12238744"/>
              <a:gd name="connsiteY132" fmla="*/ 285885 h 5368123"/>
              <a:gd name="connsiteX133" fmla="*/ 4700471 w 12238744"/>
              <a:gd name="connsiteY133" fmla="*/ 217037 h 5368123"/>
              <a:gd name="connsiteX134" fmla="*/ 4795257 w 12238744"/>
              <a:gd name="connsiteY134" fmla="*/ 134418 h 5368123"/>
              <a:gd name="connsiteX135" fmla="*/ 4945639 w 12238744"/>
              <a:gd name="connsiteY135" fmla="*/ 53177 h 5368123"/>
              <a:gd name="connsiteX136" fmla="*/ 5040426 w 12238744"/>
              <a:gd name="connsiteY136" fmla="*/ 25638 h 5368123"/>
              <a:gd name="connsiteX137" fmla="*/ 5122452 w 12238744"/>
              <a:gd name="connsiteY137" fmla="*/ 24949 h 5368123"/>
              <a:gd name="connsiteX138" fmla="*/ 5195365 w 12238744"/>
              <a:gd name="connsiteY138" fmla="*/ 11179 h 5368123"/>
              <a:gd name="connsiteX139" fmla="*/ 5226353 w 12238744"/>
              <a:gd name="connsiteY139" fmla="*/ 852 h 5368123"/>
              <a:gd name="connsiteX140" fmla="*/ 5425038 w 12238744"/>
              <a:gd name="connsiteY140" fmla="*/ 164 h 5368123"/>
              <a:gd name="connsiteX0" fmla="*/ 5425038 w 12235706"/>
              <a:gd name="connsiteY0" fmla="*/ 164 h 5368123"/>
              <a:gd name="connsiteX1" fmla="*/ 5475166 w 12235706"/>
              <a:gd name="connsiteY1" fmla="*/ 6360 h 5368123"/>
              <a:gd name="connsiteX2" fmla="*/ 5585446 w 12235706"/>
              <a:gd name="connsiteY2" fmla="*/ 45604 h 5368123"/>
              <a:gd name="connsiteX3" fmla="*/ 5713954 w 12235706"/>
              <a:gd name="connsiteY3" fmla="*/ 90355 h 5368123"/>
              <a:gd name="connsiteX4" fmla="*/ 5941806 w 12235706"/>
              <a:gd name="connsiteY4" fmla="*/ 190874 h 5368123"/>
              <a:gd name="connsiteX5" fmla="*/ 6016541 w 12235706"/>
              <a:gd name="connsiteY5" fmla="*/ 264542 h 5368123"/>
              <a:gd name="connsiteX6" fmla="*/ 6054820 w 12235706"/>
              <a:gd name="connsiteY6" fmla="*/ 270050 h 5368123"/>
              <a:gd name="connsiteX7" fmla="*/ 6095833 w 12235706"/>
              <a:gd name="connsiteY7" fmla="*/ 253526 h 5368123"/>
              <a:gd name="connsiteX8" fmla="*/ 6146872 w 12235706"/>
              <a:gd name="connsiteY8" fmla="*/ 209463 h 5368123"/>
              <a:gd name="connsiteX9" fmla="*/ 6207025 w 12235706"/>
              <a:gd name="connsiteY9" fmla="*/ 196382 h 5368123"/>
              <a:gd name="connsiteX10" fmla="*/ 6316394 w 12235706"/>
              <a:gd name="connsiteY10" fmla="*/ 187432 h 5368123"/>
              <a:gd name="connsiteX11" fmla="*/ 6524194 w 12235706"/>
              <a:gd name="connsiteY11" fmla="*/ 96552 h 5368123"/>
              <a:gd name="connsiteX12" fmla="*/ 6781211 w 12235706"/>
              <a:gd name="connsiteY12" fmla="*/ 69012 h 5368123"/>
              <a:gd name="connsiteX13" fmla="*/ 6875997 w 12235706"/>
              <a:gd name="connsiteY13" fmla="*/ 75897 h 5368123"/>
              <a:gd name="connsiteX14" fmla="*/ 7038227 w 12235706"/>
              <a:gd name="connsiteY14" fmla="*/ 97240 h 5368123"/>
              <a:gd name="connsiteX15" fmla="*/ 7071949 w 12235706"/>
              <a:gd name="connsiteY15" fmla="*/ 103437 h 5368123"/>
              <a:gd name="connsiteX16" fmla="*/ 7203191 w 12235706"/>
              <a:gd name="connsiteY16" fmla="*/ 161269 h 5368123"/>
              <a:gd name="connsiteX17" fmla="*/ 7243293 w 12235706"/>
              <a:gd name="connsiteY17" fmla="*/ 206709 h 5368123"/>
              <a:gd name="connsiteX18" fmla="*/ 7349928 w 12235706"/>
              <a:gd name="connsiteY18" fmla="*/ 346472 h 5368123"/>
              <a:gd name="connsiteX19" fmla="*/ 7368156 w 12235706"/>
              <a:gd name="connsiteY19" fmla="*/ 366438 h 5368123"/>
              <a:gd name="connsiteX20" fmla="*/ 7411903 w 12235706"/>
              <a:gd name="connsiteY20" fmla="*/ 367815 h 5368123"/>
              <a:gd name="connsiteX21" fmla="*/ 7476613 w 12235706"/>
              <a:gd name="connsiteY21" fmla="*/ 338210 h 5368123"/>
              <a:gd name="connsiteX22" fmla="*/ 7540412 w 12235706"/>
              <a:gd name="connsiteY22" fmla="*/ 365750 h 5368123"/>
              <a:gd name="connsiteX23" fmla="*/ 7581425 w 12235706"/>
              <a:gd name="connsiteY23" fmla="*/ 438729 h 5368123"/>
              <a:gd name="connsiteX24" fmla="*/ 7665274 w 12235706"/>
              <a:gd name="connsiteY24" fmla="*/ 458695 h 5368123"/>
              <a:gd name="connsiteX25" fmla="*/ 7711756 w 12235706"/>
              <a:gd name="connsiteY25" fmla="*/ 420140 h 5368123"/>
              <a:gd name="connsiteX26" fmla="*/ 7760972 w 12235706"/>
              <a:gd name="connsiteY26" fmla="*/ 376766 h 5368123"/>
              <a:gd name="connsiteX27" fmla="*/ 7790136 w 12235706"/>
              <a:gd name="connsiteY27" fmla="*/ 354734 h 5368123"/>
              <a:gd name="connsiteX28" fmla="*/ 7923202 w 12235706"/>
              <a:gd name="connsiteY28" fmla="*/ 257657 h 5368123"/>
              <a:gd name="connsiteX29" fmla="*/ 7970595 w 12235706"/>
              <a:gd name="connsiteY29" fmla="*/ 225299 h 5368123"/>
              <a:gd name="connsiteX30" fmla="*/ 8059001 w 12235706"/>
              <a:gd name="connsiteY30" fmla="*/ 225987 h 5368123"/>
              <a:gd name="connsiteX31" fmla="*/ 8123711 w 12235706"/>
              <a:gd name="connsiteY31" fmla="*/ 243199 h 5368123"/>
              <a:gd name="connsiteX32" fmla="*/ 8168370 w 12235706"/>
              <a:gd name="connsiteY32" fmla="*/ 243199 h 5368123"/>
              <a:gd name="connsiteX33" fmla="*/ 8226700 w 12235706"/>
              <a:gd name="connsiteY33" fmla="*/ 271427 h 5368123"/>
              <a:gd name="connsiteX34" fmla="*/ 8303258 w 12235706"/>
              <a:gd name="connsiteY34" fmla="*/ 364373 h 5368123"/>
              <a:gd name="connsiteX35" fmla="*/ 8380728 w 12235706"/>
              <a:gd name="connsiteY35" fmla="*/ 486235 h 5368123"/>
              <a:gd name="connsiteX36" fmla="*/ 8410804 w 12235706"/>
              <a:gd name="connsiteY36" fmla="*/ 538560 h 5368123"/>
              <a:gd name="connsiteX37" fmla="*/ 8434500 w 12235706"/>
              <a:gd name="connsiteY37" fmla="*/ 557149 h 5368123"/>
              <a:gd name="connsiteX38" fmla="*/ 8545692 w 12235706"/>
              <a:gd name="connsiteY38" fmla="*/ 631505 h 5368123"/>
              <a:gd name="connsiteX39" fmla="*/ 8563009 w 12235706"/>
              <a:gd name="connsiteY39" fmla="*/ 656979 h 5368123"/>
              <a:gd name="connsiteX40" fmla="*/ 8640478 w 12235706"/>
              <a:gd name="connsiteY40" fmla="*/ 663864 h 5368123"/>
              <a:gd name="connsiteX41" fmla="*/ 8725239 w 12235706"/>
              <a:gd name="connsiteY41" fmla="*/ 637702 h 5368123"/>
              <a:gd name="connsiteX42" fmla="*/ 8770809 w 12235706"/>
              <a:gd name="connsiteY42" fmla="*/ 625998 h 5368123"/>
              <a:gd name="connsiteX43" fmla="*/ 8830050 w 12235706"/>
              <a:gd name="connsiteY43" fmla="*/ 570230 h 5368123"/>
              <a:gd name="connsiteX44" fmla="*/ 8947621 w 12235706"/>
              <a:gd name="connsiteY44" fmla="*/ 504135 h 5368123"/>
              <a:gd name="connsiteX45" fmla="*/ 9002306 w 12235706"/>
              <a:gd name="connsiteY45" fmla="*/ 508955 h 5368123"/>
              <a:gd name="connsiteX46" fmla="*/ 9082510 w 12235706"/>
              <a:gd name="connsiteY46" fmla="*/ 504824 h 5368123"/>
              <a:gd name="connsiteX47" fmla="*/ 9174562 w 12235706"/>
              <a:gd name="connsiteY47" fmla="*/ 446303 h 5368123"/>
              <a:gd name="connsiteX48" fmla="*/ 9340437 w 12235706"/>
              <a:gd name="connsiteY48" fmla="*/ 391912 h 5368123"/>
              <a:gd name="connsiteX49" fmla="*/ 9458009 w 12235706"/>
              <a:gd name="connsiteY49" fmla="*/ 362996 h 5368123"/>
              <a:gd name="connsiteX50" fmla="*/ 9503579 w 12235706"/>
              <a:gd name="connsiteY50" fmla="*/ 336833 h 5368123"/>
              <a:gd name="connsiteX51" fmla="*/ 9595631 w 12235706"/>
              <a:gd name="connsiteY51" fmla="*/ 320998 h 5368123"/>
              <a:gd name="connsiteX52" fmla="*/ 9683127 w 12235706"/>
              <a:gd name="connsiteY52" fmla="*/ 325818 h 5368123"/>
              <a:gd name="connsiteX53" fmla="*/ 9717759 w 12235706"/>
              <a:gd name="connsiteY53" fmla="*/ 328571 h 5368123"/>
              <a:gd name="connsiteX54" fmla="*/ 9770621 w 12235706"/>
              <a:gd name="connsiteY54" fmla="*/ 314113 h 5368123"/>
              <a:gd name="connsiteX55" fmla="*/ 9899129 w 12235706"/>
              <a:gd name="connsiteY55" fmla="*/ 302409 h 5368123"/>
              <a:gd name="connsiteX56" fmla="*/ 9983890 w 12235706"/>
              <a:gd name="connsiteY56" fmla="*/ 305851 h 5368123"/>
              <a:gd name="connsiteX57" fmla="*/ 10136095 w 12235706"/>
              <a:gd name="connsiteY57" fmla="*/ 235626 h 5368123"/>
              <a:gd name="connsiteX58" fmla="*/ 10172551 w 12235706"/>
              <a:gd name="connsiteY58" fmla="*/ 233560 h 5368123"/>
              <a:gd name="connsiteX59" fmla="*/ 10223590 w 12235706"/>
              <a:gd name="connsiteY59" fmla="*/ 221856 h 5368123"/>
              <a:gd name="connsiteX60" fmla="*/ 10373060 w 12235706"/>
              <a:gd name="connsiteY60" fmla="*/ 192251 h 5368123"/>
              <a:gd name="connsiteX61" fmla="*/ 10497011 w 12235706"/>
              <a:gd name="connsiteY61" fmla="*/ 195694 h 5368123"/>
              <a:gd name="connsiteX62" fmla="*/ 10641925 w 12235706"/>
              <a:gd name="connsiteY62" fmla="*/ 187432 h 5368123"/>
              <a:gd name="connsiteX63" fmla="*/ 10697520 w 12235706"/>
              <a:gd name="connsiteY63" fmla="*/ 179858 h 5368123"/>
              <a:gd name="connsiteX64" fmla="*/ 10827852 w 12235706"/>
              <a:gd name="connsiteY64" fmla="*/ 187432 h 5368123"/>
              <a:gd name="connsiteX65" fmla="*/ 10912612 w 12235706"/>
              <a:gd name="connsiteY65" fmla="*/ 225299 h 5368123"/>
              <a:gd name="connsiteX66" fmla="*/ 10945424 w 12235706"/>
              <a:gd name="connsiteY66" fmla="*/ 229429 h 5368123"/>
              <a:gd name="connsiteX67" fmla="*/ 11143198 w 12235706"/>
              <a:gd name="connsiteY67" fmla="*/ 174351 h 5368123"/>
              <a:gd name="connsiteX68" fmla="*/ 11204262 w 12235706"/>
              <a:gd name="connsiteY68" fmla="*/ 164023 h 5368123"/>
              <a:gd name="connsiteX69" fmla="*/ 11466747 w 12235706"/>
              <a:gd name="connsiteY69" fmla="*/ 214283 h 5368123"/>
              <a:gd name="connsiteX70" fmla="*/ 11608015 w 12235706"/>
              <a:gd name="connsiteY70" fmla="*/ 231495 h 5368123"/>
              <a:gd name="connsiteX71" fmla="*/ 11797588 w 12235706"/>
              <a:gd name="connsiteY71" fmla="*/ 241134 h 5368123"/>
              <a:gd name="connsiteX72" fmla="*/ 11977134 w 12235706"/>
              <a:gd name="connsiteY72" fmla="*/ 279689 h 5368123"/>
              <a:gd name="connsiteX73" fmla="*/ 12022705 w 12235706"/>
              <a:gd name="connsiteY73" fmla="*/ 308605 h 5368123"/>
              <a:gd name="connsiteX74" fmla="*/ 12146656 w 12235706"/>
              <a:gd name="connsiteY74" fmla="*/ 360930 h 5368123"/>
              <a:gd name="connsiteX75" fmla="*/ 12205897 w 12235706"/>
              <a:gd name="connsiteY75" fmla="*/ 374700 h 5368123"/>
              <a:gd name="connsiteX76" fmla="*/ 12234708 w 12235706"/>
              <a:gd name="connsiteY76" fmla="*/ 5368123 h 5368123"/>
              <a:gd name="connsiteX77" fmla="*/ 0 w 12235706"/>
              <a:gd name="connsiteY77" fmla="*/ 5368123 h 5368123"/>
              <a:gd name="connsiteX78" fmla="*/ 979 w 12235706"/>
              <a:gd name="connsiteY78" fmla="*/ 1526108 h 5368123"/>
              <a:gd name="connsiteX79" fmla="*/ 52301 w 12235706"/>
              <a:gd name="connsiteY79" fmla="*/ 1507261 h 5368123"/>
              <a:gd name="connsiteX80" fmla="*/ 135238 w 12235706"/>
              <a:gd name="connsiteY80" fmla="*/ 1492803 h 5368123"/>
              <a:gd name="connsiteX81" fmla="*/ 199948 w 12235706"/>
              <a:gd name="connsiteY81" fmla="*/ 1503818 h 5368123"/>
              <a:gd name="connsiteX82" fmla="*/ 298380 w 12235706"/>
              <a:gd name="connsiteY82" fmla="*/ 1532046 h 5368123"/>
              <a:gd name="connsiteX83" fmla="*/ 424154 w 12235706"/>
              <a:gd name="connsiteY83" fmla="*/ 1538931 h 5368123"/>
              <a:gd name="connsiteX84" fmla="*/ 481573 w 12235706"/>
              <a:gd name="connsiteY84" fmla="*/ 1525161 h 5368123"/>
              <a:gd name="connsiteX85" fmla="*/ 504358 w 12235706"/>
              <a:gd name="connsiteY85" fmla="*/ 1508638 h 5368123"/>
              <a:gd name="connsiteX86" fmla="*/ 605524 w 12235706"/>
              <a:gd name="connsiteY86" fmla="*/ 1507949 h 5368123"/>
              <a:gd name="connsiteX87" fmla="*/ 727652 w 12235706"/>
              <a:gd name="connsiteY87" fmla="*/ 1523784 h 5368123"/>
              <a:gd name="connsiteX88" fmla="*/ 819704 w 12235706"/>
              <a:gd name="connsiteY88" fmla="*/ 1505884 h 5368123"/>
              <a:gd name="connsiteX89" fmla="*/ 862540 w 12235706"/>
              <a:gd name="connsiteY89" fmla="*/ 1491426 h 5368123"/>
              <a:gd name="connsiteX90" fmla="*/ 943655 w 12235706"/>
              <a:gd name="connsiteY90" fmla="*/ 1468706 h 5368123"/>
              <a:gd name="connsiteX91" fmla="*/ 988314 w 12235706"/>
              <a:gd name="connsiteY91" fmla="*/ 1454247 h 5368123"/>
              <a:gd name="connsiteX92" fmla="*/ 1048467 w 12235706"/>
              <a:gd name="connsiteY92" fmla="*/ 1408807 h 5368123"/>
              <a:gd name="connsiteX93" fmla="*/ 1108620 w 12235706"/>
              <a:gd name="connsiteY93" fmla="*/ 1356482 h 5368123"/>
              <a:gd name="connsiteX94" fmla="*/ 1150545 w 12235706"/>
              <a:gd name="connsiteY94" fmla="*/ 1324812 h 5368123"/>
              <a:gd name="connsiteX95" fmla="*/ 1166950 w 12235706"/>
              <a:gd name="connsiteY95" fmla="*/ 1313796 h 5368123"/>
              <a:gd name="connsiteX96" fmla="*/ 1241685 w 12235706"/>
              <a:gd name="connsiteY96" fmla="*/ 1257340 h 5368123"/>
              <a:gd name="connsiteX97" fmla="*/ 1270850 w 12235706"/>
              <a:gd name="connsiteY97" fmla="*/ 1235997 h 5368123"/>
              <a:gd name="connsiteX98" fmla="*/ 1423966 w 12235706"/>
              <a:gd name="connsiteY98" fmla="*/ 1187803 h 5368123"/>
              <a:gd name="connsiteX99" fmla="*/ 1513284 w 12235706"/>
              <a:gd name="connsiteY99" fmla="*/ 1165772 h 5368123"/>
              <a:gd name="connsiteX100" fmla="*/ 1558854 w 12235706"/>
              <a:gd name="connsiteY100" fmla="*/ 1156821 h 5368123"/>
              <a:gd name="connsiteX101" fmla="*/ 1583462 w 12235706"/>
              <a:gd name="connsiteY101" fmla="*/ 1153379 h 5368123"/>
              <a:gd name="connsiteX102" fmla="*/ 1786706 w 12235706"/>
              <a:gd name="connsiteY102" fmla="*/ 1078334 h 5368123"/>
              <a:gd name="connsiteX103" fmla="*/ 1996329 w 12235706"/>
              <a:gd name="connsiteY103" fmla="*/ 975060 h 5368123"/>
              <a:gd name="connsiteX104" fmla="*/ 2148535 w 12235706"/>
              <a:gd name="connsiteY104" fmla="*/ 902769 h 5368123"/>
              <a:gd name="connsiteX105" fmla="*/ 2163116 w 12235706"/>
              <a:gd name="connsiteY105" fmla="*/ 898638 h 5368123"/>
              <a:gd name="connsiteX106" fmla="*/ 2380943 w 12235706"/>
              <a:gd name="connsiteY106" fmla="*/ 824282 h 5368123"/>
              <a:gd name="connsiteX107" fmla="*/ 2462970 w 12235706"/>
              <a:gd name="connsiteY107" fmla="*/ 754744 h 5368123"/>
              <a:gd name="connsiteX108" fmla="*/ 2538617 w 12235706"/>
              <a:gd name="connsiteY108" fmla="*/ 711370 h 5368123"/>
              <a:gd name="connsiteX109" fmla="*/ 2604238 w 12235706"/>
              <a:gd name="connsiteY109" fmla="*/ 679699 h 5368123"/>
              <a:gd name="connsiteX110" fmla="*/ 2617909 w 12235706"/>
              <a:gd name="connsiteY110" fmla="*/ 670061 h 5368123"/>
              <a:gd name="connsiteX111" fmla="*/ 2786519 w 12235706"/>
              <a:gd name="connsiteY111" fmla="*/ 628751 h 5368123"/>
              <a:gd name="connsiteX112" fmla="*/ 3053561 w 12235706"/>
              <a:gd name="connsiteY112" fmla="*/ 714124 h 5368123"/>
              <a:gd name="connsiteX113" fmla="*/ 3192094 w 12235706"/>
              <a:gd name="connsiteY113" fmla="*/ 731336 h 5368123"/>
              <a:gd name="connsiteX114" fmla="*/ 3216701 w 12235706"/>
              <a:gd name="connsiteY114" fmla="*/ 707239 h 5368123"/>
              <a:gd name="connsiteX115" fmla="*/ 3248602 w 12235706"/>
              <a:gd name="connsiteY115" fmla="*/ 663176 h 5368123"/>
              <a:gd name="connsiteX116" fmla="*/ 3305109 w 12235706"/>
              <a:gd name="connsiteY116" fmla="*/ 656291 h 5368123"/>
              <a:gd name="connsiteX117" fmla="*/ 3374376 w 12235706"/>
              <a:gd name="connsiteY117" fmla="*/ 722386 h 5368123"/>
              <a:gd name="connsiteX118" fmla="*/ 3500150 w 12235706"/>
              <a:gd name="connsiteY118" fmla="*/ 765760 h 5368123"/>
              <a:gd name="connsiteX119" fmla="*/ 3702481 w 12235706"/>
              <a:gd name="connsiteY119" fmla="*/ 637702 h 5368123"/>
              <a:gd name="connsiteX120" fmla="*/ 3796356 w 12235706"/>
              <a:gd name="connsiteY120" fmla="*/ 560591 h 5368123"/>
              <a:gd name="connsiteX121" fmla="*/ 3820053 w 12235706"/>
              <a:gd name="connsiteY121" fmla="*/ 549576 h 5368123"/>
              <a:gd name="connsiteX122" fmla="*/ 3907547 w 12235706"/>
              <a:gd name="connsiteY122" fmla="*/ 517905 h 5368123"/>
              <a:gd name="connsiteX123" fmla="*/ 4091652 w 12235706"/>
              <a:gd name="connsiteY123" fmla="*/ 473154 h 5368123"/>
              <a:gd name="connsiteX124" fmla="*/ 4126284 w 12235706"/>
              <a:gd name="connsiteY124" fmla="*/ 488300 h 5368123"/>
              <a:gd name="connsiteX125" fmla="*/ 4169121 w 12235706"/>
              <a:gd name="connsiteY125" fmla="*/ 529609 h 5368123"/>
              <a:gd name="connsiteX126" fmla="*/ 4252060 w 12235706"/>
              <a:gd name="connsiteY126" fmla="*/ 537183 h 5368123"/>
              <a:gd name="connsiteX127" fmla="*/ 4359605 w 12235706"/>
              <a:gd name="connsiteY127" fmla="*/ 486235 h 5368123"/>
              <a:gd name="connsiteX128" fmla="*/ 4382391 w 12235706"/>
              <a:gd name="connsiteY128" fmla="*/ 463515 h 5368123"/>
              <a:gd name="connsiteX129" fmla="*/ 4465328 w 12235706"/>
              <a:gd name="connsiteY129" fmla="*/ 399486 h 5368123"/>
              <a:gd name="connsiteX130" fmla="*/ 4495405 w 12235706"/>
              <a:gd name="connsiteY130" fmla="*/ 382273 h 5368123"/>
              <a:gd name="connsiteX131" fmla="*/ 4567407 w 12235706"/>
              <a:gd name="connsiteY131" fmla="*/ 335456 h 5368123"/>
              <a:gd name="connsiteX132" fmla="*/ 4620267 w 12235706"/>
              <a:gd name="connsiteY132" fmla="*/ 285885 h 5368123"/>
              <a:gd name="connsiteX133" fmla="*/ 4700471 w 12235706"/>
              <a:gd name="connsiteY133" fmla="*/ 217037 h 5368123"/>
              <a:gd name="connsiteX134" fmla="*/ 4795257 w 12235706"/>
              <a:gd name="connsiteY134" fmla="*/ 134418 h 5368123"/>
              <a:gd name="connsiteX135" fmla="*/ 4945639 w 12235706"/>
              <a:gd name="connsiteY135" fmla="*/ 53177 h 5368123"/>
              <a:gd name="connsiteX136" fmla="*/ 5040426 w 12235706"/>
              <a:gd name="connsiteY136" fmla="*/ 25638 h 5368123"/>
              <a:gd name="connsiteX137" fmla="*/ 5122452 w 12235706"/>
              <a:gd name="connsiteY137" fmla="*/ 24949 h 5368123"/>
              <a:gd name="connsiteX138" fmla="*/ 5195365 w 12235706"/>
              <a:gd name="connsiteY138" fmla="*/ 11179 h 5368123"/>
              <a:gd name="connsiteX139" fmla="*/ 5226353 w 12235706"/>
              <a:gd name="connsiteY139" fmla="*/ 852 h 5368123"/>
              <a:gd name="connsiteX140" fmla="*/ 5425038 w 12235706"/>
              <a:gd name="connsiteY140" fmla="*/ 164 h 5368123"/>
              <a:gd name="connsiteX0" fmla="*/ 5425038 w 12236105"/>
              <a:gd name="connsiteY0" fmla="*/ 164 h 5368123"/>
              <a:gd name="connsiteX1" fmla="*/ 5475166 w 12236105"/>
              <a:gd name="connsiteY1" fmla="*/ 6360 h 5368123"/>
              <a:gd name="connsiteX2" fmla="*/ 5585446 w 12236105"/>
              <a:gd name="connsiteY2" fmla="*/ 45604 h 5368123"/>
              <a:gd name="connsiteX3" fmla="*/ 5713954 w 12236105"/>
              <a:gd name="connsiteY3" fmla="*/ 90355 h 5368123"/>
              <a:gd name="connsiteX4" fmla="*/ 5941806 w 12236105"/>
              <a:gd name="connsiteY4" fmla="*/ 190874 h 5368123"/>
              <a:gd name="connsiteX5" fmla="*/ 6016541 w 12236105"/>
              <a:gd name="connsiteY5" fmla="*/ 264542 h 5368123"/>
              <a:gd name="connsiteX6" fmla="*/ 6054820 w 12236105"/>
              <a:gd name="connsiteY6" fmla="*/ 270050 h 5368123"/>
              <a:gd name="connsiteX7" fmla="*/ 6095833 w 12236105"/>
              <a:gd name="connsiteY7" fmla="*/ 253526 h 5368123"/>
              <a:gd name="connsiteX8" fmla="*/ 6146872 w 12236105"/>
              <a:gd name="connsiteY8" fmla="*/ 209463 h 5368123"/>
              <a:gd name="connsiteX9" fmla="*/ 6207025 w 12236105"/>
              <a:gd name="connsiteY9" fmla="*/ 196382 h 5368123"/>
              <a:gd name="connsiteX10" fmla="*/ 6316394 w 12236105"/>
              <a:gd name="connsiteY10" fmla="*/ 187432 h 5368123"/>
              <a:gd name="connsiteX11" fmla="*/ 6524194 w 12236105"/>
              <a:gd name="connsiteY11" fmla="*/ 96552 h 5368123"/>
              <a:gd name="connsiteX12" fmla="*/ 6781211 w 12236105"/>
              <a:gd name="connsiteY12" fmla="*/ 69012 h 5368123"/>
              <a:gd name="connsiteX13" fmla="*/ 6875997 w 12236105"/>
              <a:gd name="connsiteY13" fmla="*/ 75897 h 5368123"/>
              <a:gd name="connsiteX14" fmla="*/ 7038227 w 12236105"/>
              <a:gd name="connsiteY14" fmla="*/ 97240 h 5368123"/>
              <a:gd name="connsiteX15" fmla="*/ 7071949 w 12236105"/>
              <a:gd name="connsiteY15" fmla="*/ 103437 h 5368123"/>
              <a:gd name="connsiteX16" fmla="*/ 7203191 w 12236105"/>
              <a:gd name="connsiteY16" fmla="*/ 161269 h 5368123"/>
              <a:gd name="connsiteX17" fmla="*/ 7243293 w 12236105"/>
              <a:gd name="connsiteY17" fmla="*/ 206709 h 5368123"/>
              <a:gd name="connsiteX18" fmla="*/ 7349928 w 12236105"/>
              <a:gd name="connsiteY18" fmla="*/ 346472 h 5368123"/>
              <a:gd name="connsiteX19" fmla="*/ 7368156 w 12236105"/>
              <a:gd name="connsiteY19" fmla="*/ 366438 h 5368123"/>
              <a:gd name="connsiteX20" fmla="*/ 7411903 w 12236105"/>
              <a:gd name="connsiteY20" fmla="*/ 367815 h 5368123"/>
              <a:gd name="connsiteX21" fmla="*/ 7476613 w 12236105"/>
              <a:gd name="connsiteY21" fmla="*/ 338210 h 5368123"/>
              <a:gd name="connsiteX22" fmla="*/ 7540412 w 12236105"/>
              <a:gd name="connsiteY22" fmla="*/ 365750 h 5368123"/>
              <a:gd name="connsiteX23" fmla="*/ 7581425 w 12236105"/>
              <a:gd name="connsiteY23" fmla="*/ 438729 h 5368123"/>
              <a:gd name="connsiteX24" fmla="*/ 7665274 w 12236105"/>
              <a:gd name="connsiteY24" fmla="*/ 458695 h 5368123"/>
              <a:gd name="connsiteX25" fmla="*/ 7711756 w 12236105"/>
              <a:gd name="connsiteY25" fmla="*/ 420140 h 5368123"/>
              <a:gd name="connsiteX26" fmla="*/ 7760972 w 12236105"/>
              <a:gd name="connsiteY26" fmla="*/ 376766 h 5368123"/>
              <a:gd name="connsiteX27" fmla="*/ 7790136 w 12236105"/>
              <a:gd name="connsiteY27" fmla="*/ 354734 h 5368123"/>
              <a:gd name="connsiteX28" fmla="*/ 7923202 w 12236105"/>
              <a:gd name="connsiteY28" fmla="*/ 257657 h 5368123"/>
              <a:gd name="connsiteX29" fmla="*/ 7970595 w 12236105"/>
              <a:gd name="connsiteY29" fmla="*/ 225299 h 5368123"/>
              <a:gd name="connsiteX30" fmla="*/ 8059001 w 12236105"/>
              <a:gd name="connsiteY30" fmla="*/ 225987 h 5368123"/>
              <a:gd name="connsiteX31" fmla="*/ 8123711 w 12236105"/>
              <a:gd name="connsiteY31" fmla="*/ 243199 h 5368123"/>
              <a:gd name="connsiteX32" fmla="*/ 8168370 w 12236105"/>
              <a:gd name="connsiteY32" fmla="*/ 243199 h 5368123"/>
              <a:gd name="connsiteX33" fmla="*/ 8226700 w 12236105"/>
              <a:gd name="connsiteY33" fmla="*/ 271427 h 5368123"/>
              <a:gd name="connsiteX34" fmla="*/ 8303258 w 12236105"/>
              <a:gd name="connsiteY34" fmla="*/ 364373 h 5368123"/>
              <a:gd name="connsiteX35" fmla="*/ 8380728 w 12236105"/>
              <a:gd name="connsiteY35" fmla="*/ 486235 h 5368123"/>
              <a:gd name="connsiteX36" fmla="*/ 8410804 w 12236105"/>
              <a:gd name="connsiteY36" fmla="*/ 538560 h 5368123"/>
              <a:gd name="connsiteX37" fmla="*/ 8434500 w 12236105"/>
              <a:gd name="connsiteY37" fmla="*/ 557149 h 5368123"/>
              <a:gd name="connsiteX38" fmla="*/ 8545692 w 12236105"/>
              <a:gd name="connsiteY38" fmla="*/ 631505 h 5368123"/>
              <a:gd name="connsiteX39" fmla="*/ 8563009 w 12236105"/>
              <a:gd name="connsiteY39" fmla="*/ 656979 h 5368123"/>
              <a:gd name="connsiteX40" fmla="*/ 8640478 w 12236105"/>
              <a:gd name="connsiteY40" fmla="*/ 663864 h 5368123"/>
              <a:gd name="connsiteX41" fmla="*/ 8725239 w 12236105"/>
              <a:gd name="connsiteY41" fmla="*/ 637702 h 5368123"/>
              <a:gd name="connsiteX42" fmla="*/ 8770809 w 12236105"/>
              <a:gd name="connsiteY42" fmla="*/ 625998 h 5368123"/>
              <a:gd name="connsiteX43" fmla="*/ 8830050 w 12236105"/>
              <a:gd name="connsiteY43" fmla="*/ 570230 h 5368123"/>
              <a:gd name="connsiteX44" fmla="*/ 8947621 w 12236105"/>
              <a:gd name="connsiteY44" fmla="*/ 504135 h 5368123"/>
              <a:gd name="connsiteX45" fmla="*/ 9002306 w 12236105"/>
              <a:gd name="connsiteY45" fmla="*/ 508955 h 5368123"/>
              <a:gd name="connsiteX46" fmla="*/ 9082510 w 12236105"/>
              <a:gd name="connsiteY46" fmla="*/ 504824 h 5368123"/>
              <a:gd name="connsiteX47" fmla="*/ 9174562 w 12236105"/>
              <a:gd name="connsiteY47" fmla="*/ 446303 h 5368123"/>
              <a:gd name="connsiteX48" fmla="*/ 9340437 w 12236105"/>
              <a:gd name="connsiteY48" fmla="*/ 391912 h 5368123"/>
              <a:gd name="connsiteX49" fmla="*/ 9458009 w 12236105"/>
              <a:gd name="connsiteY49" fmla="*/ 362996 h 5368123"/>
              <a:gd name="connsiteX50" fmla="*/ 9503579 w 12236105"/>
              <a:gd name="connsiteY50" fmla="*/ 336833 h 5368123"/>
              <a:gd name="connsiteX51" fmla="*/ 9595631 w 12236105"/>
              <a:gd name="connsiteY51" fmla="*/ 320998 h 5368123"/>
              <a:gd name="connsiteX52" fmla="*/ 9683127 w 12236105"/>
              <a:gd name="connsiteY52" fmla="*/ 325818 h 5368123"/>
              <a:gd name="connsiteX53" fmla="*/ 9717759 w 12236105"/>
              <a:gd name="connsiteY53" fmla="*/ 328571 h 5368123"/>
              <a:gd name="connsiteX54" fmla="*/ 9770621 w 12236105"/>
              <a:gd name="connsiteY54" fmla="*/ 314113 h 5368123"/>
              <a:gd name="connsiteX55" fmla="*/ 9899129 w 12236105"/>
              <a:gd name="connsiteY55" fmla="*/ 302409 h 5368123"/>
              <a:gd name="connsiteX56" fmla="*/ 9983890 w 12236105"/>
              <a:gd name="connsiteY56" fmla="*/ 305851 h 5368123"/>
              <a:gd name="connsiteX57" fmla="*/ 10136095 w 12236105"/>
              <a:gd name="connsiteY57" fmla="*/ 235626 h 5368123"/>
              <a:gd name="connsiteX58" fmla="*/ 10172551 w 12236105"/>
              <a:gd name="connsiteY58" fmla="*/ 233560 h 5368123"/>
              <a:gd name="connsiteX59" fmla="*/ 10223590 w 12236105"/>
              <a:gd name="connsiteY59" fmla="*/ 221856 h 5368123"/>
              <a:gd name="connsiteX60" fmla="*/ 10373060 w 12236105"/>
              <a:gd name="connsiteY60" fmla="*/ 192251 h 5368123"/>
              <a:gd name="connsiteX61" fmla="*/ 10497011 w 12236105"/>
              <a:gd name="connsiteY61" fmla="*/ 195694 h 5368123"/>
              <a:gd name="connsiteX62" fmla="*/ 10641925 w 12236105"/>
              <a:gd name="connsiteY62" fmla="*/ 187432 h 5368123"/>
              <a:gd name="connsiteX63" fmla="*/ 10697520 w 12236105"/>
              <a:gd name="connsiteY63" fmla="*/ 179858 h 5368123"/>
              <a:gd name="connsiteX64" fmla="*/ 10827852 w 12236105"/>
              <a:gd name="connsiteY64" fmla="*/ 187432 h 5368123"/>
              <a:gd name="connsiteX65" fmla="*/ 10912612 w 12236105"/>
              <a:gd name="connsiteY65" fmla="*/ 225299 h 5368123"/>
              <a:gd name="connsiteX66" fmla="*/ 10945424 w 12236105"/>
              <a:gd name="connsiteY66" fmla="*/ 229429 h 5368123"/>
              <a:gd name="connsiteX67" fmla="*/ 11143198 w 12236105"/>
              <a:gd name="connsiteY67" fmla="*/ 174351 h 5368123"/>
              <a:gd name="connsiteX68" fmla="*/ 11204262 w 12236105"/>
              <a:gd name="connsiteY68" fmla="*/ 164023 h 5368123"/>
              <a:gd name="connsiteX69" fmla="*/ 11466747 w 12236105"/>
              <a:gd name="connsiteY69" fmla="*/ 214283 h 5368123"/>
              <a:gd name="connsiteX70" fmla="*/ 11608015 w 12236105"/>
              <a:gd name="connsiteY70" fmla="*/ 231495 h 5368123"/>
              <a:gd name="connsiteX71" fmla="*/ 11797588 w 12236105"/>
              <a:gd name="connsiteY71" fmla="*/ 241134 h 5368123"/>
              <a:gd name="connsiteX72" fmla="*/ 11977134 w 12236105"/>
              <a:gd name="connsiteY72" fmla="*/ 279689 h 5368123"/>
              <a:gd name="connsiteX73" fmla="*/ 12022705 w 12236105"/>
              <a:gd name="connsiteY73" fmla="*/ 308605 h 5368123"/>
              <a:gd name="connsiteX74" fmla="*/ 12146656 w 12236105"/>
              <a:gd name="connsiteY74" fmla="*/ 360930 h 5368123"/>
              <a:gd name="connsiteX75" fmla="*/ 12215646 w 12236105"/>
              <a:gd name="connsiteY75" fmla="*/ 374700 h 5368123"/>
              <a:gd name="connsiteX76" fmla="*/ 12234708 w 12236105"/>
              <a:gd name="connsiteY76" fmla="*/ 5368123 h 5368123"/>
              <a:gd name="connsiteX77" fmla="*/ 0 w 12236105"/>
              <a:gd name="connsiteY77" fmla="*/ 5368123 h 5368123"/>
              <a:gd name="connsiteX78" fmla="*/ 979 w 12236105"/>
              <a:gd name="connsiteY78" fmla="*/ 1526108 h 5368123"/>
              <a:gd name="connsiteX79" fmla="*/ 52301 w 12236105"/>
              <a:gd name="connsiteY79" fmla="*/ 1507261 h 5368123"/>
              <a:gd name="connsiteX80" fmla="*/ 135238 w 12236105"/>
              <a:gd name="connsiteY80" fmla="*/ 1492803 h 5368123"/>
              <a:gd name="connsiteX81" fmla="*/ 199948 w 12236105"/>
              <a:gd name="connsiteY81" fmla="*/ 1503818 h 5368123"/>
              <a:gd name="connsiteX82" fmla="*/ 298380 w 12236105"/>
              <a:gd name="connsiteY82" fmla="*/ 1532046 h 5368123"/>
              <a:gd name="connsiteX83" fmla="*/ 424154 w 12236105"/>
              <a:gd name="connsiteY83" fmla="*/ 1538931 h 5368123"/>
              <a:gd name="connsiteX84" fmla="*/ 481573 w 12236105"/>
              <a:gd name="connsiteY84" fmla="*/ 1525161 h 5368123"/>
              <a:gd name="connsiteX85" fmla="*/ 504358 w 12236105"/>
              <a:gd name="connsiteY85" fmla="*/ 1508638 h 5368123"/>
              <a:gd name="connsiteX86" fmla="*/ 605524 w 12236105"/>
              <a:gd name="connsiteY86" fmla="*/ 1507949 h 5368123"/>
              <a:gd name="connsiteX87" fmla="*/ 727652 w 12236105"/>
              <a:gd name="connsiteY87" fmla="*/ 1523784 h 5368123"/>
              <a:gd name="connsiteX88" fmla="*/ 819704 w 12236105"/>
              <a:gd name="connsiteY88" fmla="*/ 1505884 h 5368123"/>
              <a:gd name="connsiteX89" fmla="*/ 862540 w 12236105"/>
              <a:gd name="connsiteY89" fmla="*/ 1491426 h 5368123"/>
              <a:gd name="connsiteX90" fmla="*/ 943655 w 12236105"/>
              <a:gd name="connsiteY90" fmla="*/ 1468706 h 5368123"/>
              <a:gd name="connsiteX91" fmla="*/ 988314 w 12236105"/>
              <a:gd name="connsiteY91" fmla="*/ 1454247 h 5368123"/>
              <a:gd name="connsiteX92" fmla="*/ 1048467 w 12236105"/>
              <a:gd name="connsiteY92" fmla="*/ 1408807 h 5368123"/>
              <a:gd name="connsiteX93" fmla="*/ 1108620 w 12236105"/>
              <a:gd name="connsiteY93" fmla="*/ 1356482 h 5368123"/>
              <a:gd name="connsiteX94" fmla="*/ 1150545 w 12236105"/>
              <a:gd name="connsiteY94" fmla="*/ 1324812 h 5368123"/>
              <a:gd name="connsiteX95" fmla="*/ 1166950 w 12236105"/>
              <a:gd name="connsiteY95" fmla="*/ 1313796 h 5368123"/>
              <a:gd name="connsiteX96" fmla="*/ 1241685 w 12236105"/>
              <a:gd name="connsiteY96" fmla="*/ 1257340 h 5368123"/>
              <a:gd name="connsiteX97" fmla="*/ 1270850 w 12236105"/>
              <a:gd name="connsiteY97" fmla="*/ 1235997 h 5368123"/>
              <a:gd name="connsiteX98" fmla="*/ 1423966 w 12236105"/>
              <a:gd name="connsiteY98" fmla="*/ 1187803 h 5368123"/>
              <a:gd name="connsiteX99" fmla="*/ 1513284 w 12236105"/>
              <a:gd name="connsiteY99" fmla="*/ 1165772 h 5368123"/>
              <a:gd name="connsiteX100" fmla="*/ 1558854 w 12236105"/>
              <a:gd name="connsiteY100" fmla="*/ 1156821 h 5368123"/>
              <a:gd name="connsiteX101" fmla="*/ 1583462 w 12236105"/>
              <a:gd name="connsiteY101" fmla="*/ 1153379 h 5368123"/>
              <a:gd name="connsiteX102" fmla="*/ 1786706 w 12236105"/>
              <a:gd name="connsiteY102" fmla="*/ 1078334 h 5368123"/>
              <a:gd name="connsiteX103" fmla="*/ 1996329 w 12236105"/>
              <a:gd name="connsiteY103" fmla="*/ 975060 h 5368123"/>
              <a:gd name="connsiteX104" fmla="*/ 2148535 w 12236105"/>
              <a:gd name="connsiteY104" fmla="*/ 902769 h 5368123"/>
              <a:gd name="connsiteX105" fmla="*/ 2163116 w 12236105"/>
              <a:gd name="connsiteY105" fmla="*/ 898638 h 5368123"/>
              <a:gd name="connsiteX106" fmla="*/ 2380943 w 12236105"/>
              <a:gd name="connsiteY106" fmla="*/ 824282 h 5368123"/>
              <a:gd name="connsiteX107" fmla="*/ 2462970 w 12236105"/>
              <a:gd name="connsiteY107" fmla="*/ 754744 h 5368123"/>
              <a:gd name="connsiteX108" fmla="*/ 2538617 w 12236105"/>
              <a:gd name="connsiteY108" fmla="*/ 711370 h 5368123"/>
              <a:gd name="connsiteX109" fmla="*/ 2604238 w 12236105"/>
              <a:gd name="connsiteY109" fmla="*/ 679699 h 5368123"/>
              <a:gd name="connsiteX110" fmla="*/ 2617909 w 12236105"/>
              <a:gd name="connsiteY110" fmla="*/ 670061 h 5368123"/>
              <a:gd name="connsiteX111" fmla="*/ 2786519 w 12236105"/>
              <a:gd name="connsiteY111" fmla="*/ 628751 h 5368123"/>
              <a:gd name="connsiteX112" fmla="*/ 3053561 w 12236105"/>
              <a:gd name="connsiteY112" fmla="*/ 714124 h 5368123"/>
              <a:gd name="connsiteX113" fmla="*/ 3192094 w 12236105"/>
              <a:gd name="connsiteY113" fmla="*/ 731336 h 5368123"/>
              <a:gd name="connsiteX114" fmla="*/ 3216701 w 12236105"/>
              <a:gd name="connsiteY114" fmla="*/ 707239 h 5368123"/>
              <a:gd name="connsiteX115" fmla="*/ 3248602 w 12236105"/>
              <a:gd name="connsiteY115" fmla="*/ 663176 h 5368123"/>
              <a:gd name="connsiteX116" fmla="*/ 3305109 w 12236105"/>
              <a:gd name="connsiteY116" fmla="*/ 656291 h 5368123"/>
              <a:gd name="connsiteX117" fmla="*/ 3374376 w 12236105"/>
              <a:gd name="connsiteY117" fmla="*/ 722386 h 5368123"/>
              <a:gd name="connsiteX118" fmla="*/ 3500150 w 12236105"/>
              <a:gd name="connsiteY118" fmla="*/ 765760 h 5368123"/>
              <a:gd name="connsiteX119" fmla="*/ 3702481 w 12236105"/>
              <a:gd name="connsiteY119" fmla="*/ 637702 h 5368123"/>
              <a:gd name="connsiteX120" fmla="*/ 3796356 w 12236105"/>
              <a:gd name="connsiteY120" fmla="*/ 560591 h 5368123"/>
              <a:gd name="connsiteX121" fmla="*/ 3820053 w 12236105"/>
              <a:gd name="connsiteY121" fmla="*/ 549576 h 5368123"/>
              <a:gd name="connsiteX122" fmla="*/ 3907547 w 12236105"/>
              <a:gd name="connsiteY122" fmla="*/ 517905 h 5368123"/>
              <a:gd name="connsiteX123" fmla="*/ 4091652 w 12236105"/>
              <a:gd name="connsiteY123" fmla="*/ 473154 h 5368123"/>
              <a:gd name="connsiteX124" fmla="*/ 4126284 w 12236105"/>
              <a:gd name="connsiteY124" fmla="*/ 488300 h 5368123"/>
              <a:gd name="connsiteX125" fmla="*/ 4169121 w 12236105"/>
              <a:gd name="connsiteY125" fmla="*/ 529609 h 5368123"/>
              <a:gd name="connsiteX126" fmla="*/ 4252060 w 12236105"/>
              <a:gd name="connsiteY126" fmla="*/ 537183 h 5368123"/>
              <a:gd name="connsiteX127" fmla="*/ 4359605 w 12236105"/>
              <a:gd name="connsiteY127" fmla="*/ 486235 h 5368123"/>
              <a:gd name="connsiteX128" fmla="*/ 4382391 w 12236105"/>
              <a:gd name="connsiteY128" fmla="*/ 463515 h 5368123"/>
              <a:gd name="connsiteX129" fmla="*/ 4465328 w 12236105"/>
              <a:gd name="connsiteY129" fmla="*/ 399486 h 5368123"/>
              <a:gd name="connsiteX130" fmla="*/ 4495405 w 12236105"/>
              <a:gd name="connsiteY130" fmla="*/ 382273 h 5368123"/>
              <a:gd name="connsiteX131" fmla="*/ 4567407 w 12236105"/>
              <a:gd name="connsiteY131" fmla="*/ 335456 h 5368123"/>
              <a:gd name="connsiteX132" fmla="*/ 4620267 w 12236105"/>
              <a:gd name="connsiteY132" fmla="*/ 285885 h 5368123"/>
              <a:gd name="connsiteX133" fmla="*/ 4700471 w 12236105"/>
              <a:gd name="connsiteY133" fmla="*/ 217037 h 5368123"/>
              <a:gd name="connsiteX134" fmla="*/ 4795257 w 12236105"/>
              <a:gd name="connsiteY134" fmla="*/ 134418 h 5368123"/>
              <a:gd name="connsiteX135" fmla="*/ 4945639 w 12236105"/>
              <a:gd name="connsiteY135" fmla="*/ 53177 h 5368123"/>
              <a:gd name="connsiteX136" fmla="*/ 5040426 w 12236105"/>
              <a:gd name="connsiteY136" fmla="*/ 25638 h 5368123"/>
              <a:gd name="connsiteX137" fmla="*/ 5122452 w 12236105"/>
              <a:gd name="connsiteY137" fmla="*/ 24949 h 5368123"/>
              <a:gd name="connsiteX138" fmla="*/ 5195365 w 12236105"/>
              <a:gd name="connsiteY138" fmla="*/ 11179 h 5368123"/>
              <a:gd name="connsiteX139" fmla="*/ 5226353 w 12236105"/>
              <a:gd name="connsiteY139" fmla="*/ 852 h 5368123"/>
              <a:gd name="connsiteX140" fmla="*/ 5425038 w 12236105"/>
              <a:gd name="connsiteY140" fmla="*/ 164 h 536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36105" h="5368123">
                <a:moveTo>
                  <a:pt x="5425038" y="164"/>
                </a:moveTo>
                <a:cubicBezTo>
                  <a:pt x="5442355" y="-525"/>
                  <a:pt x="5458761" y="852"/>
                  <a:pt x="5475166" y="6360"/>
                </a:cubicBezTo>
                <a:cubicBezTo>
                  <a:pt x="5512534" y="18753"/>
                  <a:pt x="5550813" y="27015"/>
                  <a:pt x="5585446" y="45604"/>
                </a:cubicBezTo>
                <a:cubicBezTo>
                  <a:pt x="5623725" y="65570"/>
                  <a:pt x="5668384" y="78651"/>
                  <a:pt x="5713954" y="90355"/>
                </a:cubicBezTo>
                <a:cubicBezTo>
                  <a:pt x="5798715" y="111010"/>
                  <a:pt x="5875273" y="144057"/>
                  <a:pt x="5941806" y="190874"/>
                </a:cubicBezTo>
                <a:cubicBezTo>
                  <a:pt x="5972794" y="212906"/>
                  <a:pt x="5995579" y="237691"/>
                  <a:pt x="6016541" y="264542"/>
                </a:cubicBezTo>
                <a:cubicBezTo>
                  <a:pt x="6027478" y="278312"/>
                  <a:pt x="6040238" y="280377"/>
                  <a:pt x="6054820" y="270050"/>
                </a:cubicBezTo>
                <a:cubicBezTo>
                  <a:pt x="6066668" y="261788"/>
                  <a:pt x="6080339" y="256969"/>
                  <a:pt x="6095833" y="253526"/>
                </a:cubicBezTo>
                <a:cubicBezTo>
                  <a:pt x="6124087" y="247330"/>
                  <a:pt x="6134113" y="226676"/>
                  <a:pt x="6146872" y="209463"/>
                </a:cubicBezTo>
                <a:cubicBezTo>
                  <a:pt x="6164189" y="186055"/>
                  <a:pt x="6176948" y="183301"/>
                  <a:pt x="6207025" y="196382"/>
                </a:cubicBezTo>
                <a:cubicBezTo>
                  <a:pt x="6267178" y="222545"/>
                  <a:pt x="6269001" y="223922"/>
                  <a:pt x="6316394" y="187432"/>
                </a:cubicBezTo>
                <a:cubicBezTo>
                  <a:pt x="6374723" y="141992"/>
                  <a:pt x="6443079" y="108944"/>
                  <a:pt x="6524194" y="96552"/>
                </a:cubicBezTo>
                <a:cubicBezTo>
                  <a:pt x="6608955" y="83470"/>
                  <a:pt x="6694627" y="73832"/>
                  <a:pt x="6781211" y="69012"/>
                </a:cubicBezTo>
                <a:cubicBezTo>
                  <a:pt x="6812198" y="66947"/>
                  <a:pt x="6845009" y="71078"/>
                  <a:pt x="6875997" y="75897"/>
                </a:cubicBezTo>
                <a:cubicBezTo>
                  <a:pt x="6929770" y="85536"/>
                  <a:pt x="6983542" y="93798"/>
                  <a:pt x="7038227" y="97240"/>
                </a:cubicBezTo>
                <a:cubicBezTo>
                  <a:pt x="7050075" y="97929"/>
                  <a:pt x="7062835" y="98617"/>
                  <a:pt x="7071949" y="103437"/>
                </a:cubicBezTo>
                <a:cubicBezTo>
                  <a:pt x="7114785" y="124091"/>
                  <a:pt x="7164912" y="134418"/>
                  <a:pt x="7203191" y="161269"/>
                </a:cubicBezTo>
                <a:cubicBezTo>
                  <a:pt x="7221420" y="173662"/>
                  <a:pt x="7232357" y="190186"/>
                  <a:pt x="7243293" y="206709"/>
                </a:cubicBezTo>
                <a:cubicBezTo>
                  <a:pt x="7275192" y="254903"/>
                  <a:pt x="7303446" y="305163"/>
                  <a:pt x="7349928" y="346472"/>
                </a:cubicBezTo>
                <a:cubicBezTo>
                  <a:pt x="7357219" y="352668"/>
                  <a:pt x="7361776" y="359553"/>
                  <a:pt x="7368156" y="366438"/>
                </a:cubicBezTo>
                <a:cubicBezTo>
                  <a:pt x="7383650" y="383650"/>
                  <a:pt x="7396410" y="385027"/>
                  <a:pt x="7411903" y="367815"/>
                </a:cubicBezTo>
                <a:cubicBezTo>
                  <a:pt x="7428309" y="349915"/>
                  <a:pt x="7448359" y="340276"/>
                  <a:pt x="7476613" y="338210"/>
                </a:cubicBezTo>
                <a:cubicBezTo>
                  <a:pt x="7506689" y="336145"/>
                  <a:pt x="7528563" y="345784"/>
                  <a:pt x="7540412" y="365750"/>
                </a:cubicBezTo>
                <a:cubicBezTo>
                  <a:pt x="7554994" y="389847"/>
                  <a:pt x="7569577" y="413944"/>
                  <a:pt x="7581425" y="438729"/>
                </a:cubicBezTo>
                <a:cubicBezTo>
                  <a:pt x="7596007" y="469711"/>
                  <a:pt x="7628818" y="477973"/>
                  <a:pt x="7665274" y="458695"/>
                </a:cubicBezTo>
                <a:cubicBezTo>
                  <a:pt x="7684414" y="448368"/>
                  <a:pt x="7699908" y="435287"/>
                  <a:pt x="7711756" y="420140"/>
                </a:cubicBezTo>
                <a:cubicBezTo>
                  <a:pt x="7724516" y="403616"/>
                  <a:pt x="7740009" y="388470"/>
                  <a:pt x="7760972" y="376766"/>
                </a:cubicBezTo>
                <a:cubicBezTo>
                  <a:pt x="7771908" y="370569"/>
                  <a:pt x="7783757" y="363684"/>
                  <a:pt x="7790136" y="354734"/>
                </a:cubicBezTo>
                <a:cubicBezTo>
                  <a:pt x="7820213" y="310671"/>
                  <a:pt x="7874898" y="286574"/>
                  <a:pt x="7923202" y="257657"/>
                </a:cubicBezTo>
                <a:cubicBezTo>
                  <a:pt x="7939607" y="248019"/>
                  <a:pt x="7954189" y="236314"/>
                  <a:pt x="7970595" y="225299"/>
                </a:cubicBezTo>
                <a:cubicBezTo>
                  <a:pt x="8002494" y="203267"/>
                  <a:pt x="8028014" y="202579"/>
                  <a:pt x="8059001" y="225987"/>
                </a:cubicBezTo>
                <a:cubicBezTo>
                  <a:pt x="8078141" y="239757"/>
                  <a:pt x="8096369" y="248019"/>
                  <a:pt x="8123711" y="243199"/>
                </a:cubicBezTo>
                <a:cubicBezTo>
                  <a:pt x="8138294" y="240445"/>
                  <a:pt x="8153788" y="241134"/>
                  <a:pt x="8168370" y="243199"/>
                </a:cubicBezTo>
                <a:cubicBezTo>
                  <a:pt x="8192978" y="245953"/>
                  <a:pt x="8217586" y="252150"/>
                  <a:pt x="8226700" y="271427"/>
                </a:cubicBezTo>
                <a:cubicBezTo>
                  <a:pt x="8242194" y="307228"/>
                  <a:pt x="8270447" y="337522"/>
                  <a:pt x="8303258" y="364373"/>
                </a:cubicBezTo>
                <a:cubicBezTo>
                  <a:pt x="8346094" y="399486"/>
                  <a:pt x="8359765" y="444237"/>
                  <a:pt x="8380728" y="486235"/>
                </a:cubicBezTo>
                <a:cubicBezTo>
                  <a:pt x="8389842" y="504135"/>
                  <a:pt x="8396221" y="522725"/>
                  <a:pt x="8410804" y="538560"/>
                </a:cubicBezTo>
                <a:cubicBezTo>
                  <a:pt x="8417184" y="546133"/>
                  <a:pt x="8424475" y="555083"/>
                  <a:pt x="8434500" y="557149"/>
                </a:cubicBezTo>
                <a:cubicBezTo>
                  <a:pt x="8491007" y="566099"/>
                  <a:pt x="8507413" y="608097"/>
                  <a:pt x="8545692" y="631505"/>
                </a:cubicBezTo>
                <a:cubicBezTo>
                  <a:pt x="8556629" y="637702"/>
                  <a:pt x="8557540" y="648029"/>
                  <a:pt x="8563009" y="656979"/>
                </a:cubicBezTo>
                <a:cubicBezTo>
                  <a:pt x="8583059" y="690715"/>
                  <a:pt x="8612224" y="693469"/>
                  <a:pt x="8640478" y="663864"/>
                </a:cubicBezTo>
                <a:cubicBezTo>
                  <a:pt x="8661440" y="641144"/>
                  <a:pt x="8686048" y="626686"/>
                  <a:pt x="8725239" y="637702"/>
                </a:cubicBezTo>
                <a:cubicBezTo>
                  <a:pt x="8742555" y="642521"/>
                  <a:pt x="8758049" y="636325"/>
                  <a:pt x="8770809" y="625998"/>
                </a:cubicBezTo>
                <a:cubicBezTo>
                  <a:pt x="8792682" y="608785"/>
                  <a:pt x="8814556" y="591573"/>
                  <a:pt x="8830050" y="570230"/>
                </a:cubicBezTo>
                <a:cubicBezTo>
                  <a:pt x="8855570" y="535117"/>
                  <a:pt x="8902963" y="519971"/>
                  <a:pt x="8947621" y="504135"/>
                </a:cubicBezTo>
                <a:cubicBezTo>
                  <a:pt x="8964938" y="497939"/>
                  <a:pt x="8984989" y="500693"/>
                  <a:pt x="9002306" y="508955"/>
                </a:cubicBezTo>
                <a:cubicBezTo>
                  <a:pt x="9029648" y="521348"/>
                  <a:pt x="9056079" y="519971"/>
                  <a:pt x="9082510" y="504824"/>
                </a:cubicBezTo>
                <a:cubicBezTo>
                  <a:pt x="9114409" y="486235"/>
                  <a:pt x="9146308" y="468334"/>
                  <a:pt x="9174562" y="446303"/>
                </a:cubicBezTo>
                <a:cubicBezTo>
                  <a:pt x="9219221" y="410501"/>
                  <a:pt x="9272993" y="388470"/>
                  <a:pt x="9340437" y="391912"/>
                </a:cubicBezTo>
                <a:cubicBezTo>
                  <a:pt x="9385096" y="393978"/>
                  <a:pt x="9423376" y="383650"/>
                  <a:pt x="9458009" y="362996"/>
                </a:cubicBezTo>
                <a:cubicBezTo>
                  <a:pt x="9472591" y="354045"/>
                  <a:pt x="9488086" y="345095"/>
                  <a:pt x="9503579" y="336833"/>
                </a:cubicBezTo>
                <a:cubicBezTo>
                  <a:pt x="9530921" y="321687"/>
                  <a:pt x="9560998" y="312736"/>
                  <a:pt x="9595631" y="320998"/>
                </a:cubicBezTo>
                <a:cubicBezTo>
                  <a:pt x="9624796" y="327195"/>
                  <a:pt x="9653961" y="329948"/>
                  <a:pt x="9683127" y="325818"/>
                </a:cubicBezTo>
                <a:cubicBezTo>
                  <a:pt x="9694063" y="324441"/>
                  <a:pt x="9706823" y="324441"/>
                  <a:pt x="9717759" y="328571"/>
                </a:cubicBezTo>
                <a:cubicBezTo>
                  <a:pt x="9741456" y="336833"/>
                  <a:pt x="9757861" y="329948"/>
                  <a:pt x="9770621" y="314113"/>
                </a:cubicBezTo>
                <a:cubicBezTo>
                  <a:pt x="9804343" y="270739"/>
                  <a:pt x="9853559" y="266608"/>
                  <a:pt x="9899129" y="302409"/>
                </a:cubicBezTo>
                <a:cubicBezTo>
                  <a:pt x="9929206" y="325818"/>
                  <a:pt x="9949257" y="325818"/>
                  <a:pt x="9983890" y="305851"/>
                </a:cubicBezTo>
                <a:cubicBezTo>
                  <a:pt x="10031283" y="278312"/>
                  <a:pt x="10075942" y="246642"/>
                  <a:pt x="10136095" y="235626"/>
                </a:cubicBezTo>
                <a:cubicBezTo>
                  <a:pt x="10148855" y="233560"/>
                  <a:pt x="10159791" y="230118"/>
                  <a:pt x="10172551" y="233560"/>
                </a:cubicBezTo>
                <a:cubicBezTo>
                  <a:pt x="10192601" y="238380"/>
                  <a:pt x="10209918" y="233560"/>
                  <a:pt x="10223590" y="221856"/>
                </a:cubicBezTo>
                <a:cubicBezTo>
                  <a:pt x="10264603" y="186743"/>
                  <a:pt x="10315641" y="177793"/>
                  <a:pt x="10373060" y="192251"/>
                </a:cubicBezTo>
                <a:cubicBezTo>
                  <a:pt x="10414985" y="202579"/>
                  <a:pt x="10455087" y="206021"/>
                  <a:pt x="10497011" y="195694"/>
                </a:cubicBezTo>
                <a:cubicBezTo>
                  <a:pt x="10544405" y="183989"/>
                  <a:pt x="10593620" y="186743"/>
                  <a:pt x="10641925" y="187432"/>
                </a:cubicBezTo>
                <a:cubicBezTo>
                  <a:pt x="10661064" y="187432"/>
                  <a:pt x="10679292" y="184678"/>
                  <a:pt x="10697520" y="179858"/>
                </a:cubicBezTo>
                <a:cubicBezTo>
                  <a:pt x="10742180" y="167466"/>
                  <a:pt x="10785928" y="166089"/>
                  <a:pt x="10827852" y="187432"/>
                </a:cubicBezTo>
                <a:cubicBezTo>
                  <a:pt x="10855194" y="201202"/>
                  <a:pt x="10886182" y="209463"/>
                  <a:pt x="10912612" y="225299"/>
                </a:cubicBezTo>
                <a:cubicBezTo>
                  <a:pt x="10922638" y="230806"/>
                  <a:pt x="10934486" y="232183"/>
                  <a:pt x="10945424" y="229429"/>
                </a:cubicBezTo>
                <a:cubicBezTo>
                  <a:pt x="11011044" y="210840"/>
                  <a:pt x="11084868" y="209463"/>
                  <a:pt x="11143198" y="174351"/>
                </a:cubicBezTo>
                <a:cubicBezTo>
                  <a:pt x="11159604" y="164712"/>
                  <a:pt x="11182389" y="163335"/>
                  <a:pt x="11204262" y="164023"/>
                </a:cubicBezTo>
                <a:cubicBezTo>
                  <a:pt x="11296315" y="166777"/>
                  <a:pt x="11382898" y="184678"/>
                  <a:pt x="11466747" y="214283"/>
                </a:cubicBezTo>
                <a:cubicBezTo>
                  <a:pt x="11511406" y="230118"/>
                  <a:pt x="11556977" y="237003"/>
                  <a:pt x="11608015" y="231495"/>
                </a:cubicBezTo>
                <a:cubicBezTo>
                  <a:pt x="11670902" y="224610"/>
                  <a:pt x="11733790" y="234937"/>
                  <a:pt x="11797588" y="241134"/>
                </a:cubicBezTo>
                <a:cubicBezTo>
                  <a:pt x="11860474" y="247330"/>
                  <a:pt x="11914247" y="273493"/>
                  <a:pt x="11977134" y="279689"/>
                </a:cubicBezTo>
                <a:cubicBezTo>
                  <a:pt x="11998097" y="281754"/>
                  <a:pt x="12009945" y="296901"/>
                  <a:pt x="12022705" y="308605"/>
                </a:cubicBezTo>
                <a:cubicBezTo>
                  <a:pt x="12054604" y="339587"/>
                  <a:pt x="12096528" y="354045"/>
                  <a:pt x="12146656" y="360930"/>
                </a:cubicBezTo>
                <a:cubicBezTo>
                  <a:pt x="12164884" y="356799"/>
                  <a:pt x="12203798" y="351292"/>
                  <a:pt x="12215646" y="374700"/>
                </a:cubicBezTo>
                <a:cubicBezTo>
                  <a:pt x="12222198" y="1209232"/>
                  <a:pt x="12241408" y="3670124"/>
                  <a:pt x="12234708" y="5368123"/>
                </a:cubicBezTo>
                <a:lnTo>
                  <a:pt x="0" y="5368123"/>
                </a:lnTo>
                <a:cubicBezTo>
                  <a:pt x="326" y="4093936"/>
                  <a:pt x="653" y="2800295"/>
                  <a:pt x="979" y="1526108"/>
                </a:cubicBezTo>
                <a:cubicBezTo>
                  <a:pt x="4624" y="1502699"/>
                  <a:pt x="29925" y="1512812"/>
                  <a:pt x="52301" y="1507261"/>
                </a:cubicBezTo>
                <a:cubicBezTo>
                  <a:pt x="74677" y="1501710"/>
                  <a:pt x="108808" y="1501064"/>
                  <a:pt x="135238" y="1492803"/>
                </a:cubicBezTo>
                <a:cubicBezTo>
                  <a:pt x="159846" y="1485229"/>
                  <a:pt x="180809" y="1485918"/>
                  <a:pt x="199948" y="1503818"/>
                </a:cubicBezTo>
                <a:cubicBezTo>
                  <a:pt x="224556" y="1527227"/>
                  <a:pt x="256455" y="1537554"/>
                  <a:pt x="298380" y="1532046"/>
                </a:cubicBezTo>
                <a:cubicBezTo>
                  <a:pt x="340305" y="1526538"/>
                  <a:pt x="382229" y="1536177"/>
                  <a:pt x="424154" y="1538931"/>
                </a:cubicBezTo>
                <a:cubicBezTo>
                  <a:pt x="447851" y="1540308"/>
                  <a:pt x="465167" y="1538243"/>
                  <a:pt x="481573" y="1525161"/>
                </a:cubicBezTo>
                <a:cubicBezTo>
                  <a:pt x="488864" y="1518965"/>
                  <a:pt x="496155" y="1513457"/>
                  <a:pt x="504358" y="1508638"/>
                </a:cubicBezTo>
                <a:cubicBezTo>
                  <a:pt x="535346" y="1490049"/>
                  <a:pt x="575447" y="1490049"/>
                  <a:pt x="605524" y="1507949"/>
                </a:cubicBezTo>
                <a:cubicBezTo>
                  <a:pt x="642892" y="1529981"/>
                  <a:pt x="682082" y="1536177"/>
                  <a:pt x="727652" y="1523784"/>
                </a:cubicBezTo>
                <a:cubicBezTo>
                  <a:pt x="757729" y="1515523"/>
                  <a:pt x="787805" y="1508638"/>
                  <a:pt x="819704" y="1505884"/>
                </a:cubicBezTo>
                <a:cubicBezTo>
                  <a:pt x="836110" y="1504507"/>
                  <a:pt x="851603" y="1499687"/>
                  <a:pt x="862540" y="1491426"/>
                </a:cubicBezTo>
                <a:cubicBezTo>
                  <a:pt x="885325" y="1473525"/>
                  <a:pt x="913579" y="1470083"/>
                  <a:pt x="943655" y="1468706"/>
                </a:cubicBezTo>
                <a:cubicBezTo>
                  <a:pt x="960972" y="1468017"/>
                  <a:pt x="978289" y="1465952"/>
                  <a:pt x="988314" y="1454247"/>
                </a:cubicBezTo>
                <a:cubicBezTo>
                  <a:pt x="1004720" y="1436347"/>
                  <a:pt x="1027505" y="1423266"/>
                  <a:pt x="1048467" y="1408807"/>
                </a:cubicBezTo>
                <a:cubicBezTo>
                  <a:pt x="1071252" y="1392972"/>
                  <a:pt x="1093126" y="1377137"/>
                  <a:pt x="1108620" y="1356482"/>
                </a:cubicBezTo>
                <a:cubicBezTo>
                  <a:pt x="1118645" y="1343401"/>
                  <a:pt x="1131405" y="1331697"/>
                  <a:pt x="1150545" y="1324812"/>
                </a:cubicBezTo>
                <a:cubicBezTo>
                  <a:pt x="1156924" y="1322058"/>
                  <a:pt x="1164216" y="1318616"/>
                  <a:pt x="1166950" y="1313796"/>
                </a:cubicBezTo>
                <a:cubicBezTo>
                  <a:pt x="1180621" y="1286257"/>
                  <a:pt x="1214343" y="1274552"/>
                  <a:pt x="1241685" y="1257340"/>
                </a:cubicBezTo>
                <a:cubicBezTo>
                  <a:pt x="1252622" y="1250455"/>
                  <a:pt x="1264470" y="1244259"/>
                  <a:pt x="1270850" y="1235997"/>
                </a:cubicBezTo>
                <a:cubicBezTo>
                  <a:pt x="1307306" y="1192623"/>
                  <a:pt x="1366548" y="1190557"/>
                  <a:pt x="1423966" y="1187803"/>
                </a:cubicBezTo>
                <a:cubicBezTo>
                  <a:pt x="1457688" y="1186426"/>
                  <a:pt x="1484119" y="1173345"/>
                  <a:pt x="1513284" y="1165772"/>
                </a:cubicBezTo>
                <a:cubicBezTo>
                  <a:pt x="1528778" y="1161641"/>
                  <a:pt x="1542449" y="1156821"/>
                  <a:pt x="1558854" y="1156821"/>
                </a:cubicBezTo>
                <a:cubicBezTo>
                  <a:pt x="1567057" y="1156821"/>
                  <a:pt x="1576171" y="1156133"/>
                  <a:pt x="1583462" y="1153379"/>
                </a:cubicBezTo>
                <a:cubicBezTo>
                  <a:pt x="1649995" y="1126528"/>
                  <a:pt x="1728376" y="1116201"/>
                  <a:pt x="1786706" y="1078334"/>
                </a:cubicBezTo>
                <a:cubicBezTo>
                  <a:pt x="1850504" y="1037025"/>
                  <a:pt x="1925239" y="1008108"/>
                  <a:pt x="1996329" y="975060"/>
                </a:cubicBezTo>
                <a:cubicBezTo>
                  <a:pt x="2047368" y="950963"/>
                  <a:pt x="2102965" y="933062"/>
                  <a:pt x="2148535" y="902769"/>
                </a:cubicBezTo>
                <a:cubicBezTo>
                  <a:pt x="2153092" y="900015"/>
                  <a:pt x="2157649" y="898638"/>
                  <a:pt x="2163116" y="898638"/>
                </a:cubicBezTo>
                <a:cubicBezTo>
                  <a:pt x="2246966" y="891753"/>
                  <a:pt x="2312588" y="855952"/>
                  <a:pt x="2380943" y="824282"/>
                </a:cubicBezTo>
                <a:cubicBezTo>
                  <a:pt x="2417400" y="807069"/>
                  <a:pt x="2448386" y="788480"/>
                  <a:pt x="2462970" y="754744"/>
                </a:cubicBezTo>
                <a:cubicBezTo>
                  <a:pt x="2472995" y="732024"/>
                  <a:pt x="2504894" y="717566"/>
                  <a:pt x="2538617" y="711370"/>
                </a:cubicBezTo>
                <a:cubicBezTo>
                  <a:pt x="2565958" y="706550"/>
                  <a:pt x="2587832" y="696223"/>
                  <a:pt x="2604238" y="679699"/>
                </a:cubicBezTo>
                <a:cubicBezTo>
                  <a:pt x="2607883" y="675569"/>
                  <a:pt x="2611528" y="671438"/>
                  <a:pt x="2617909" y="670061"/>
                </a:cubicBezTo>
                <a:cubicBezTo>
                  <a:pt x="2673505" y="655602"/>
                  <a:pt x="2726366" y="635636"/>
                  <a:pt x="2786519" y="628751"/>
                </a:cubicBezTo>
                <a:cubicBezTo>
                  <a:pt x="2899532" y="616359"/>
                  <a:pt x="2977003" y="664553"/>
                  <a:pt x="3053561" y="714124"/>
                </a:cubicBezTo>
                <a:cubicBezTo>
                  <a:pt x="3090928" y="738221"/>
                  <a:pt x="3148347" y="749237"/>
                  <a:pt x="3192094" y="731336"/>
                </a:cubicBezTo>
                <a:cubicBezTo>
                  <a:pt x="3204854" y="725828"/>
                  <a:pt x="3211234" y="716878"/>
                  <a:pt x="3216701" y="707239"/>
                </a:cubicBezTo>
                <a:cubicBezTo>
                  <a:pt x="3224905" y="691404"/>
                  <a:pt x="3233108" y="676257"/>
                  <a:pt x="3248602" y="663176"/>
                </a:cubicBezTo>
                <a:cubicBezTo>
                  <a:pt x="3265007" y="649406"/>
                  <a:pt x="3284147" y="645964"/>
                  <a:pt x="3305109" y="656291"/>
                </a:cubicBezTo>
                <a:cubicBezTo>
                  <a:pt x="3337919" y="672126"/>
                  <a:pt x="3362527" y="692781"/>
                  <a:pt x="3374376" y="722386"/>
                </a:cubicBezTo>
                <a:cubicBezTo>
                  <a:pt x="3390781" y="765760"/>
                  <a:pt x="3445465" y="783661"/>
                  <a:pt x="3500150" y="765760"/>
                </a:cubicBezTo>
                <a:cubicBezTo>
                  <a:pt x="3584909" y="738221"/>
                  <a:pt x="3644152" y="687961"/>
                  <a:pt x="3702481" y="637702"/>
                </a:cubicBezTo>
                <a:cubicBezTo>
                  <a:pt x="3733470" y="611539"/>
                  <a:pt x="3774483" y="592950"/>
                  <a:pt x="3796356" y="560591"/>
                </a:cubicBezTo>
                <a:cubicBezTo>
                  <a:pt x="3800913" y="554395"/>
                  <a:pt x="3810938" y="550953"/>
                  <a:pt x="3820053" y="549576"/>
                </a:cubicBezTo>
                <a:cubicBezTo>
                  <a:pt x="3853775" y="546133"/>
                  <a:pt x="3879294" y="530986"/>
                  <a:pt x="3907547" y="517905"/>
                </a:cubicBezTo>
                <a:cubicBezTo>
                  <a:pt x="3963144" y="490366"/>
                  <a:pt x="4023296" y="473154"/>
                  <a:pt x="4091652" y="473154"/>
                </a:cubicBezTo>
                <a:cubicBezTo>
                  <a:pt x="4108969" y="473154"/>
                  <a:pt x="4118994" y="477284"/>
                  <a:pt x="4126284" y="488300"/>
                </a:cubicBezTo>
                <a:cubicBezTo>
                  <a:pt x="4136311" y="504824"/>
                  <a:pt x="4150893" y="517905"/>
                  <a:pt x="4169121" y="529609"/>
                </a:cubicBezTo>
                <a:cubicBezTo>
                  <a:pt x="4200109" y="549576"/>
                  <a:pt x="4216516" y="552329"/>
                  <a:pt x="4252060" y="537183"/>
                </a:cubicBezTo>
                <a:cubicBezTo>
                  <a:pt x="4289427" y="522036"/>
                  <a:pt x="4321326" y="500693"/>
                  <a:pt x="4359605" y="486235"/>
                </a:cubicBezTo>
                <a:cubicBezTo>
                  <a:pt x="4371455" y="482104"/>
                  <a:pt x="4377834" y="472465"/>
                  <a:pt x="4382391" y="463515"/>
                </a:cubicBezTo>
                <a:cubicBezTo>
                  <a:pt x="4397884" y="433221"/>
                  <a:pt x="4422492" y="409813"/>
                  <a:pt x="4465328" y="399486"/>
                </a:cubicBezTo>
                <a:cubicBezTo>
                  <a:pt x="4478089" y="396732"/>
                  <a:pt x="4486291" y="389158"/>
                  <a:pt x="4495405" y="382273"/>
                </a:cubicBezTo>
                <a:cubicBezTo>
                  <a:pt x="4517279" y="365061"/>
                  <a:pt x="4539152" y="347849"/>
                  <a:pt x="4567407" y="335456"/>
                </a:cubicBezTo>
                <a:cubicBezTo>
                  <a:pt x="4592925" y="323752"/>
                  <a:pt x="4607508" y="304474"/>
                  <a:pt x="4620267" y="285885"/>
                </a:cubicBezTo>
                <a:cubicBezTo>
                  <a:pt x="4640318" y="258346"/>
                  <a:pt x="4664926" y="235626"/>
                  <a:pt x="4700471" y="217037"/>
                </a:cubicBezTo>
                <a:cubicBezTo>
                  <a:pt x="4740573" y="196382"/>
                  <a:pt x="4769738" y="165400"/>
                  <a:pt x="4795257" y="134418"/>
                </a:cubicBezTo>
                <a:cubicBezTo>
                  <a:pt x="4830803" y="91044"/>
                  <a:pt x="4881841" y="64881"/>
                  <a:pt x="4945639" y="53177"/>
                </a:cubicBezTo>
                <a:cubicBezTo>
                  <a:pt x="4978450" y="46981"/>
                  <a:pt x="5004881" y="29080"/>
                  <a:pt x="5040426" y="25638"/>
                </a:cubicBezTo>
                <a:cubicBezTo>
                  <a:pt x="5067768" y="22884"/>
                  <a:pt x="5094198" y="19441"/>
                  <a:pt x="5122452" y="24949"/>
                </a:cubicBezTo>
                <a:cubicBezTo>
                  <a:pt x="5149794" y="31145"/>
                  <a:pt x="5174402" y="27703"/>
                  <a:pt x="5195365" y="11179"/>
                </a:cubicBezTo>
                <a:cubicBezTo>
                  <a:pt x="5203567" y="4983"/>
                  <a:pt x="5213593" y="164"/>
                  <a:pt x="5226353" y="852"/>
                </a:cubicBezTo>
                <a:cubicBezTo>
                  <a:pt x="5292885" y="6360"/>
                  <a:pt x="5358506" y="2229"/>
                  <a:pt x="5425038" y="164"/>
                </a:cubicBezTo>
                <a:close/>
              </a:path>
            </a:pathLst>
          </a:custGeom>
          <a:solidFill>
            <a:schemeClr val="accent5"/>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 name="Freeform: Shape 2">
            <a:extLst>
              <a:ext uri="{FF2B5EF4-FFF2-40B4-BE49-F238E27FC236}">
                <a16:creationId xmlns:a16="http://schemas.microsoft.com/office/drawing/2014/main" id="{B426F6DD-5F9C-47C2-985E-AE95647ABF1F}"/>
              </a:ext>
            </a:extLst>
          </p:cNvPr>
          <p:cNvSpPr/>
          <p:nvPr/>
        </p:nvSpPr>
        <p:spPr>
          <a:xfrm>
            <a:off x="-8592" y="2723589"/>
            <a:ext cx="12274054" cy="4628575"/>
          </a:xfrm>
          <a:custGeom>
            <a:avLst/>
            <a:gdLst>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3666631 h 4628575"/>
              <a:gd name="connsiteX40" fmla="*/ 0 w 12217483"/>
              <a:gd name="connsiteY40" fmla="*/ 2157299 h 4628575"/>
              <a:gd name="connsiteX41" fmla="*/ 2536 w 12217483"/>
              <a:gd name="connsiteY41" fmla="*/ 2157299 h 4628575"/>
              <a:gd name="connsiteX42" fmla="*/ 2536 w 12217483"/>
              <a:gd name="connsiteY42" fmla="*/ 2000262 h 4628575"/>
              <a:gd name="connsiteX43" fmla="*/ 8755 w 12217483"/>
              <a:gd name="connsiteY43" fmla="*/ 2000262 h 4628575"/>
              <a:gd name="connsiteX44" fmla="*/ 8755 w 12217483"/>
              <a:gd name="connsiteY44" fmla="*/ 1903355 h 4628575"/>
              <a:gd name="connsiteX45" fmla="*/ 9666 w 12217483"/>
              <a:gd name="connsiteY45" fmla="*/ 1870529 h 4628575"/>
              <a:gd name="connsiteX46" fmla="*/ 234784 w 12217483"/>
              <a:gd name="connsiteY46" fmla="*/ 1757464 h 4628575"/>
              <a:gd name="connsiteX47" fmla="*/ 382431 w 12217483"/>
              <a:gd name="connsiteY47" fmla="*/ 1714425 h 4628575"/>
              <a:gd name="connsiteX48" fmla="*/ 491800 w 12217483"/>
              <a:gd name="connsiteY48" fmla="*/ 1672117 h 4628575"/>
              <a:gd name="connsiteX49" fmla="*/ 589320 w 12217483"/>
              <a:gd name="connsiteY49" fmla="*/ 1612301 h 4628575"/>
              <a:gd name="connsiteX50" fmla="*/ 739702 w 12217483"/>
              <a:gd name="connsiteY50" fmla="*/ 1608654 h 4628575"/>
              <a:gd name="connsiteX51" fmla="*/ 908312 w 12217483"/>
              <a:gd name="connsiteY51" fmla="*/ 1604278 h 4628575"/>
              <a:gd name="connsiteX52" fmla="*/ 915604 w 12217483"/>
              <a:gd name="connsiteY52" fmla="*/ 1596253 h 4628575"/>
              <a:gd name="connsiteX53" fmla="*/ 1036821 w 12217483"/>
              <a:gd name="connsiteY53" fmla="*/ 1548839 h 4628575"/>
              <a:gd name="connsiteX54" fmla="*/ 1065074 w 12217483"/>
              <a:gd name="connsiteY54" fmla="*/ 1561969 h 4628575"/>
              <a:gd name="connsiteX55" fmla="*/ 1106088 w 12217483"/>
              <a:gd name="connsiteY55" fmla="*/ 1571452 h 4628575"/>
              <a:gd name="connsiteX56" fmla="*/ 1086948 w 12217483"/>
              <a:gd name="connsiteY56" fmla="*/ 1602819 h 4628575"/>
              <a:gd name="connsiteX57" fmla="*/ 1110645 w 12217483"/>
              <a:gd name="connsiteY57" fmla="*/ 1607196 h 4628575"/>
              <a:gd name="connsiteX58" fmla="*/ 1190848 w 12217483"/>
              <a:gd name="connsiteY58" fmla="*/ 1561969 h 4628575"/>
              <a:gd name="connsiteX59" fmla="*/ 1251001 w 12217483"/>
              <a:gd name="connsiteY59" fmla="*/ 1555404 h 4628575"/>
              <a:gd name="connsiteX60" fmla="*/ 1189025 w 12217483"/>
              <a:gd name="connsiteY60" fmla="*/ 1615219 h 4628575"/>
              <a:gd name="connsiteX61" fmla="*/ 1168976 w 12217483"/>
              <a:gd name="connsiteY61" fmla="*/ 1655340 h 4628575"/>
              <a:gd name="connsiteX62" fmla="*/ 1131607 w 12217483"/>
              <a:gd name="connsiteY62" fmla="*/ 1685247 h 4628575"/>
              <a:gd name="connsiteX63" fmla="*/ 1097885 w 12217483"/>
              <a:gd name="connsiteY63" fmla="*/ 1688894 h 4628575"/>
              <a:gd name="connsiteX64" fmla="*/ 1081480 w 12217483"/>
              <a:gd name="connsiteY64" fmla="*/ 1712966 h 4628575"/>
              <a:gd name="connsiteX65" fmla="*/ 1101531 w 12217483"/>
              <a:gd name="connsiteY65" fmla="*/ 1725367 h 4628575"/>
              <a:gd name="connsiteX66" fmla="*/ 1127050 w 12217483"/>
              <a:gd name="connsiteY66" fmla="*/ 1756005 h 4628575"/>
              <a:gd name="connsiteX67" fmla="*/ 1149835 w 12217483"/>
              <a:gd name="connsiteY67" fmla="*/ 1780077 h 4628575"/>
              <a:gd name="connsiteX68" fmla="*/ 1163880 w 12217483"/>
              <a:gd name="connsiteY68" fmla="*/ 1780263 h 4628575"/>
              <a:gd name="connsiteX69" fmla="*/ 1193331 w 12217483"/>
              <a:gd name="connsiteY69" fmla="*/ 1765725 h 4628575"/>
              <a:gd name="connsiteX70" fmla="*/ 1194494 w 12217483"/>
              <a:gd name="connsiteY70" fmla="*/ 1763299 h 4628575"/>
              <a:gd name="connsiteX71" fmla="*/ 1221836 w 12217483"/>
              <a:gd name="connsiteY71" fmla="*/ 1739956 h 4628575"/>
              <a:gd name="connsiteX72" fmla="*/ 1263875 w 12217483"/>
              <a:gd name="connsiteY72" fmla="*/ 1727829 h 4628575"/>
              <a:gd name="connsiteX73" fmla="*/ 1268992 w 12217483"/>
              <a:gd name="connsiteY73" fmla="*/ 1728373 h 4628575"/>
              <a:gd name="connsiteX74" fmla="*/ 1282596 w 12217483"/>
              <a:gd name="connsiteY74" fmla="*/ 1721657 h 4628575"/>
              <a:gd name="connsiteX75" fmla="*/ 1402901 w 12217483"/>
              <a:gd name="connsiteY75" fmla="*/ 1668644 h 4628575"/>
              <a:gd name="connsiteX76" fmla="*/ 1534144 w 12217483"/>
              <a:gd name="connsiteY76" fmla="*/ 1611499 h 4628575"/>
              <a:gd name="connsiteX77" fmla="*/ 1587005 w 12217483"/>
              <a:gd name="connsiteY77" fmla="*/ 1567436 h 4628575"/>
              <a:gd name="connsiteX78" fmla="*/ 1813034 w 12217483"/>
              <a:gd name="connsiteY78" fmla="*/ 1451082 h 4628575"/>
              <a:gd name="connsiteX79" fmla="*/ 1904174 w 12217483"/>
              <a:gd name="connsiteY79" fmla="*/ 1400134 h 4628575"/>
              <a:gd name="connsiteX80" fmla="*/ 1963416 w 12217483"/>
              <a:gd name="connsiteY80" fmla="*/ 1369152 h 4628575"/>
              <a:gd name="connsiteX81" fmla="*/ 2053645 w 12217483"/>
              <a:gd name="connsiteY81" fmla="*/ 1313384 h 4628575"/>
              <a:gd name="connsiteX82" fmla="*/ 2062759 w 12217483"/>
              <a:gd name="connsiteY82" fmla="*/ 1300991 h 4628575"/>
              <a:gd name="connsiteX83" fmla="*/ 2115623 w 12217483"/>
              <a:gd name="connsiteY83" fmla="*/ 1247289 h 4628575"/>
              <a:gd name="connsiteX84" fmla="*/ 2202206 w 12217483"/>
              <a:gd name="connsiteY84" fmla="*/ 1232831 h 4628575"/>
              <a:gd name="connsiteX85" fmla="*/ 2243219 w 12217483"/>
              <a:gd name="connsiteY85" fmla="*/ 1218373 h 4628575"/>
              <a:gd name="connsiteX86" fmla="*/ 2348031 w 12217483"/>
              <a:gd name="connsiteY86" fmla="*/ 1147459 h 4628575"/>
              <a:gd name="connsiteX87" fmla="*/ 2368993 w 12217483"/>
              <a:gd name="connsiteY87" fmla="*/ 1144705 h 4628575"/>
              <a:gd name="connsiteX88" fmla="*/ 2523021 w 12217483"/>
              <a:gd name="connsiteY88" fmla="*/ 1156409 h 4628575"/>
              <a:gd name="connsiteX89" fmla="*/ 2591376 w 12217483"/>
              <a:gd name="connsiteY89" fmla="*/ 1153655 h 4628575"/>
              <a:gd name="connsiteX90" fmla="*/ 2659732 w 12217483"/>
              <a:gd name="connsiteY90" fmla="*/ 1150213 h 4628575"/>
              <a:gd name="connsiteX91" fmla="*/ 2707954 w 12217483"/>
              <a:gd name="connsiteY91" fmla="*/ 1154707 h 4628575"/>
              <a:gd name="connsiteX92" fmla="*/ 2713378 w 12217483"/>
              <a:gd name="connsiteY92" fmla="*/ 1154346 h 4628575"/>
              <a:gd name="connsiteX93" fmla="*/ 2713442 w 12217483"/>
              <a:gd name="connsiteY93" fmla="*/ 1154323 h 4628575"/>
              <a:gd name="connsiteX94" fmla="*/ 2735249 w 12217483"/>
              <a:gd name="connsiteY94" fmla="*/ 1145008 h 4628575"/>
              <a:gd name="connsiteX95" fmla="*/ 2753606 w 12217483"/>
              <a:gd name="connsiteY95" fmla="*/ 1128182 h 4628575"/>
              <a:gd name="connsiteX96" fmla="*/ 2768719 w 12217483"/>
              <a:gd name="connsiteY96" fmla="*/ 1120517 h 4628575"/>
              <a:gd name="connsiteX97" fmla="*/ 2775479 w 12217483"/>
              <a:gd name="connsiteY97" fmla="*/ 1115789 h 4628575"/>
              <a:gd name="connsiteX98" fmla="*/ 2805556 w 12217483"/>
              <a:gd name="connsiteY98" fmla="*/ 1106838 h 4628575"/>
              <a:gd name="connsiteX99" fmla="*/ 2821817 w 12217483"/>
              <a:gd name="connsiteY99" fmla="*/ 1106708 h 4628575"/>
              <a:gd name="connsiteX100" fmla="*/ 2843493 w 12217483"/>
              <a:gd name="connsiteY100" fmla="*/ 1094360 h 4628575"/>
              <a:gd name="connsiteX101" fmla="*/ 2876646 w 12217483"/>
              <a:gd name="connsiteY101" fmla="*/ 1071725 h 4628575"/>
              <a:gd name="connsiteX102" fmla="*/ 2903419 w 12217483"/>
              <a:gd name="connsiteY102" fmla="*/ 1058644 h 4628575"/>
              <a:gd name="connsiteX103" fmla="*/ 2907506 w 12217483"/>
              <a:gd name="connsiteY103" fmla="*/ 1058724 h 4628575"/>
              <a:gd name="connsiteX104" fmla="*/ 2907633 w 12217483"/>
              <a:gd name="connsiteY104" fmla="*/ 1058644 h 4628575"/>
              <a:gd name="connsiteX105" fmla="*/ 2932241 w 12217483"/>
              <a:gd name="connsiteY105" fmla="*/ 1058644 h 4628575"/>
              <a:gd name="connsiteX106" fmla="*/ 2945002 w 12217483"/>
              <a:gd name="connsiteY106" fmla="*/ 1068283 h 4628575"/>
              <a:gd name="connsiteX107" fmla="*/ 2974167 w 12217483"/>
              <a:gd name="connsiteY107" fmla="*/ 1119231 h 4628575"/>
              <a:gd name="connsiteX108" fmla="*/ 2979634 w 12217483"/>
              <a:gd name="connsiteY108" fmla="*/ 1136443 h 4628575"/>
              <a:gd name="connsiteX109" fmla="*/ 2959584 w 12217483"/>
              <a:gd name="connsiteY109" fmla="*/ 1135066 h 4628575"/>
              <a:gd name="connsiteX110" fmla="*/ 2928596 w 12217483"/>
              <a:gd name="connsiteY110" fmla="*/ 1146770 h 4628575"/>
              <a:gd name="connsiteX111" fmla="*/ 2930418 w 12217483"/>
              <a:gd name="connsiteY111" fmla="*/ 1166048 h 4628575"/>
              <a:gd name="connsiteX112" fmla="*/ 2959584 w 12217483"/>
              <a:gd name="connsiteY112" fmla="*/ 1166736 h 4628575"/>
              <a:gd name="connsiteX113" fmla="*/ 2989660 w 12217483"/>
              <a:gd name="connsiteY113" fmla="*/ 1158475 h 4628575"/>
              <a:gd name="connsiteX114" fmla="*/ 3008799 w 12217483"/>
              <a:gd name="connsiteY114" fmla="*/ 1192210 h 4628575"/>
              <a:gd name="connsiteX115" fmla="*/ 3032496 w 12217483"/>
              <a:gd name="connsiteY115" fmla="*/ 1202538 h 4628575"/>
              <a:gd name="connsiteX116" fmla="*/ 3105409 w 12217483"/>
              <a:gd name="connsiteY116" fmla="*/ 1188079 h 4628575"/>
              <a:gd name="connsiteX117" fmla="*/ 3123636 w 12217483"/>
              <a:gd name="connsiteY117" fmla="*/ 1166736 h 4628575"/>
              <a:gd name="connsiteX118" fmla="*/ 3140954 w 12217483"/>
              <a:gd name="connsiteY118" fmla="*/ 1156409 h 4628575"/>
              <a:gd name="connsiteX119" fmla="*/ 3200196 w 12217483"/>
              <a:gd name="connsiteY119" fmla="*/ 1192210 h 4628575"/>
              <a:gd name="connsiteX120" fmla="*/ 3202929 w 12217483"/>
              <a:gd name="connsiteY120" fmla="*/ 1210111 h 4628575"/>
              <a:gd name="connsiteX121" fmla="*/ 3177409 w 12217483"/>
              <a:gd name="connsiteY121" fmla="*/ 1215619 h 4628575"/>
              <a:gd name="connsiteX122" fmla="*/ 3140954 w 12217483"/>
              <a:gd name="connsiteY122" fmla="*/ 1210799 h 4628575"/>
              <a:gd name="connsiteX123" fmla="*/ 3127282 w 12217483"/>
              <a:gd name="connsiteY123" fmla="*/ 1222504 h 4628575"/>
              <a:gd name="connsiteX124" fmla="*/ 3142777 w 12217483"/>
              <a:gd name="connsiteY124" fmla="*/ 1230766 h 4628575"/>
              <a:gd name="connsiteX125" fmla="*/ 3187436 w 12217483"/>
              <a:gd name="connsiteY125" fmla="*/ 1255551 h 4628575"/>
              <a:gd name="connsiteX126" fmla="*/ 3227538 w 12217483"/>
              <a:gd name="connsiteY126" fmla="*/ 1280337 h 4628575"/>
              <a:gd name="connsiteX127" fmla="*/ 3243942 w 12217483"/>
              <a:gd name="connsiteY127" fmla="*/ 1310630 h 4628575"/>
              <a:gd name="connsiteX128" fmla="*/ 3293159 w 12217483"/>
              <a:gd name="connsiteY128" fmla="*/ 1312007 h 4628575"/>
              <a:gd name="connsiteX129" fmla="*/ 3316854 w 12217483"/>
              <a:gd name="connsiteY129" fmla="*/ 1323023 h 4628575"/>
              <a:gd name="connsiteX130" fmla="*/ 3296804 w 12217483"/>
              <a:gd name="connsiteY130" fmla="*/ 1337482 h 4628575"/>
              <a:gd name="connsiteX131" fmla="*/ 3222981 w 12217483"/>
              <a:gd name="connsiteY131" fmla="*/ 1318892 h 4628575"/>
              <a:gd name="connsiteX132" fmla="*/ 3177409 w 12217483"/>
              <a:gd name="connsiteY132" fmla="*/ 1293418 h 4628575"/>
              <a:gd name="connsiteX133" fmla="*/ 3161005 w 12217483"/>
              <a:gd name="connsiteY133" fmla="*/ 1291352 h 4628575"/>
              <a:gd name="connsiteX134" fmla="*/ 3158271 w 12217483"/>
              <a:gd name="connsiteY134" fmla="*/ 1304434 h 4628575"/>
              <a:gd name="connsiteX135" fmla="*/ 3177409 w 12217483"/>
              <a:gd name="connsiteY135" fmla="*/ 1323023 h 4628575"/>
              <a:gd name="connsiteX136" fmla="*/ 3425313 w 12217483"/>
              <a:gd name="connsiteY136" fmla="*/ 1352629 h 4628575"/>
              <a:gd name="connsiteX137" fmla="*/ 3442629 w 12217483"/>
              <a:gd name="connsiteY137" fmla="*/ 1350563 h 4628575"/>
              <a:gd name="connsiteX138" fmla="*/ 3443541 w 12217483"/>
              <a:gd name="connsiteY138" fmla="*/ 1368464 h 4628575"/>
              <a:gd name="connsiteX139" fmla="*/ 3440808 w 12217483"/>
              <a:gd name="connsiteY139" fmla="*/ 1387053 h 4628575"/>
              <a:gd name="connsiteX140" fmla="*/ 3455390 w 12217483"/>
              <a:gd name="connsiteY140" fmla="*/ 1389119 h 4628575"/>
              <a:gd name="connsiteX141" fmla="*/ 3466326 w 12217483"/>
              <a:gd name="connsiteY141" fmla="*/ 1373972 h 4628575"/>
              <a:gd name="connsiteX142" fmla="*/ 3475441 w 12217483"/>
              <a:gd name="connsiteY142" fmla="*/ 1360891 h 4628575"/>
              <a:gd name="connsiteX143" fmla="*/ 3490934 w 12217483"/>
              <a:gd name="connsiteY143" fmla="*/ 1373283 h 4628575"/>
              <a:gd name="connsiteX144" fmla="*/ 3521011 w 12217483"/>
              <a:gd name="connsiteY144" fmla="*/ 1413904 h 4628575"/>
              <a:gd name="connsiteX145" fmla="*/ 3551088 w 12217483"/>
              <a:gd name="connsiteY145" fmla="*/ 1419412 h 4628575"/>
              <a:gd name="connsiteX146" fmla="*/ 3537416 w 12217483"/>
              <a:gd name="connsiteY146" fmla="*/ 1399446 h 4628575"/>
              <a:gd name="connsiteX147" fmla="*/ 3514632 w 12217483"/>
              <a:gd name="connsiteY147" fmla="*/ 1371218 h 4628575"/>
              <a:gd name="connsiteX148" fmla="*/ 3500048 w 12217483"/>
              <a:gd name="connsiteY148" fmla="*/ 1354006 h 4628575"/>
              <a:gd name="connsiteX149" fmla="*/ 3421667 w 12217483"/>
              <a:gd name="connsiteY149" fmla="*/ 1296172 h 4628575"/>
              <a:gd name="connsiteX150" fmla="*/ 3420756 w 12217483"/>
              <a:gd name="connsiteY150" fmla="*/ 1287221 h 4628575"/>
              <a:gd name="connsiteX151" fmla="*/ 3466326 w 12217483"/>
              <a:gd name="connsiteY151" fmla="*/ 1294795 h 4628575"/>
              <a:gd name="connsiteX152" fmla="*/ 3490023 w 12217483"/>
              <a:gd name="connsiteY152" fmla="*/ 1281714 h 4628575"/>
              <a:gd name="connsiteX153" fmla="*/ 3476351 w 12217483"/>
              <a:gd name="connsiteY153" fmla="*/ 1259682 h 4628575"/>
              <a:gd name="connsiteX154" fmla="*/ 3410730 w 12217483"/>
              <a:gd name="connsiteY154" fmla="*/ 1194276 h 4628575"/>
              <a:gd name="connsiteX155" fmla="*/ 3422578 w 12217483"/>
              <a:gd name="connsiteY155" fmla="*/ 1154344 h 4628575"/>
              <a:gd name="connsiteX156" fmla="*/ 3442629 w 12217483"/>
              <a:gd name="connsiteY156" fmla="*/ 1157786 h 4628575"/>
              <a:gd name="connsiteX157" fmla="*/ 3494579 w 12217483"/>
              <a:gd name="connsiteY157" fmla="*/ 1186014 h 4628575"/>
              <a:gd name="connsiteX158" fmla="*/ 3510986 w 12217483"/>
              <a:gd name="connsiteY158" fmla="*/ 1196341 h 4628575"/>
              <a:gd name="connsiteX159" fmla="*/ 3551088 w 12217483"/>
              <a:gd name="connsiteY159" fmla="*/ 1245912 h 4628575"/>
              <a:gd name="connsiteX160" fmla="*/ 3593012 w 12217483"/>
              <a:gd name="connsiteY160" fmla="*/ 1267944 h 4628575"/>
              <a:gd name="connsiteX161" fmla="*/ 3613062 w 12217483"/>
              <a:gd name="connsiteY161" fmla="*/ 1278960 h 4628575"/>
              <a:gd name="connsiteX162" fmla="*/ 3685975 w 12217483"/>
              <a:gd name="connsiteY162" fmla="*/ 1274140 h 4628575"/>
              <a:gd name="connsiteX163" fmla="*/ 3694177 w 12217483"/>
              <a:gd name="connsiteY163" fmla="*/ 1258993 h 4628575"/>
              <a:gd name="connsiteX164" fmla="*/ 3720608 w 12217483"/>
              <a:gd name="connsiteY164" fmla="*/ 1248666 h 4628575"/>
              <a:gd name="connsiteX165" fmla="*/ 3737011 w 12217483"/>
              <a:gd name="connsiteY165" fmla="*/ 1263813 h 4628575"/>
              <a:gd name="connsiteX166" fmla="*/ 3716961 w 12217483"/>
              <a:gd name="connsiteY166" fmla="*/ 1300303 h 4628575"/>
              <a:gd name="connsiteX167" fmla="*/ 3705113 w 12217483"/>
              <a:gd name="connsiteY167" fmla="*/ 1310630 h 4628575"/>
              <a:gd name="connsiteX168" fmla="*/ 3721518 w 12217483"/>
              <a:gd name="connsiteY168" fmla="*/ 1323711 h 4628575"/>
              <a:gd name="connsiteX169" fmla="*/ 3778937 w 12217483"/>
              <a:gd name="connsiteY169" fmla="*/ 1378791 h 4628575"/>
              <a:gd name="connsiteX170" fmla="*/ 3815391 w 12217483"/>
              <a:gd name="connsiteY170" fmla="*/ 1404265 h 4628575"/>
              <a:gd name="connsiteX171" fmla="*/ 3840911 w 12217483"/>
              <a:gd name="connsiteY171" fmla="*/ 1412527 h 4628575"/>
              <a:gd name="connsiteX172" fmla="*/ 3867343 w 12217483"/>
              <a:gd name="connsiteY172" fmla="*/ 1411150 h 4628575"/>
              <a:gd name="connsiteX173" fmla="*/ 3903799 w 12217483"/>
              <a:gd name="connsiteY173" fmla="*/ 1400823 h 4628575"/>
              <a:gd name="connsiteX174" fmla="*/ 3921115 w 12217483"/>
              <a:gd name="connsiteY174" fmla="*/ 1376726 h 4628575"/>
              <a:gd name="connsiteX175" fmla="*/ 3913824 w 12217483"/>
              <a:gd name="connsiteY175" fmla="*/ 1362956 h 4628575"/>
              <a:gd name="connsiteX176" fmla="*/ 3933876 w 12217483"/>
              <a:gd name="connsiteY176" fmla="*/ 1363644 h 4628575"/>
              <a:gd name="connsiteX177" fmla="*/ 4047801 w 12217483"/>
              <a:gd name="connsiteY177" fmla="*/ 1393938 h 4628575"/>
              <a:gd name="connsiteX178" fmla="*/ 4060562 w 12217483"/>
              <a:gd name="connsiteY178" fmla="*/ 1416658 h 4628575"/>
              <a:gd name="connsiteX179" fmla="*/ 4064207 w 12217483"/>
              <a:gd name="connsiteY179" fmla="*/ 1435247 h 4628575"/>
              <a:gd name="connsiteX180" fmla="*/ 4102485 w 12217483"/>
              <a:gd name="connsiteY180" fmla="*/ 1432493 h 4628575"/>
              <a:gd name="connsiteX181" fmla="*/ 4107954 w 12217483"/>
              <a:gd name="connsiteY181" fmla="*/ 1414592 h 4628575"/>
              <a:gd name="connsiteX182" fmla="*/ 4134385 w 12217483"/>
              <a:gd name="connsiteY182" fmla="*/ 1371906 h 4628575"/>
              <a:gd name="connsiteX183" fmla="*/ 4166285 w 12217483"/>
              <a:gd name="connsiteY183" fmla="*/ 1378103 h 4628575"/>
              <a:gd name="connsiteX184" fmla="*/ 4204560 w 12217483"/>
              <a:gd name="connsiteY184" fmla="*/ 1384988 h 4628575"/>
              <a:gd name="connsiteX185" fmla="*/ 4283851 w 12217483"/>
              <a:gd name="connsiteY185" fmla="*/ 1371218 h 4628575"/>
              <a:gd name="connsiteX186" fmla="*/ 4328510 w 12217483"/>
              <a:gd name="connsiteY186" fmla="*/ 1332662 h 4628575"/>
              <a:gd name="connsiteX187" fmla="*/ 4383194 w 12217483"/>
              <a:gd name="connsiteY187" fmla="*/ 1356760 h 4628575"/>
              <a:gd name="connsiteX188" fmla="*/ 4404157 w 12217483"/>
              <a:gd name="connsiteY188" fmla="*/ 1365710 h 4628575"/>
              <a:gd name="connsiteX189" fmla="*/ 4438791 w 12217483"/>
              <a:gd name="connsiteY189" fmla="*/ 1371218 h 4628575"/>
              <a:gd name="connsiteX190" fmla="*/ 4455196 w 12217483"/>
              <a:gd name="connsiteY190" fmla="*/ 1358137 h 4628575"/>
              <a:gd name="connsiteX191" fmla="*/ 4436968 w 12217483"/>
              <a:gd name="connsiteY191" fmla="*/ 1351940 h 4628575"/>
              <a:gd name="connsiteX192" fmla="*/ 4414183 w 12217483"/>
              <a:gd name="connsiteY192" fmla="*/ 1334040 h 4628575"/>
              <a:gd name="connsiteX193" fmla="*/ 4369524 w 12217483"/>
              <a:gd name="connsiteY193" fmla="*/ 1300303 h 4628575"/>
              <a:gd name="connsiteX194" fmla="*/ 4344915 w 12217483"/>
              <a:gd name="connsiteY194" fmla="*/ 1287221 h 4628575"/>
              <a:gd name="connsiteX195" fmla="*/ 4363146 w 12217483"/>
              <a:gd name="connsiteY195" fmla="*/ 1276206 h 4628575"/>
              <a:gd name="connsiteX196" fmla="*/ 4446993 w 12217483"/>
              <a:gd name="connsiteY196" fmla="*/ 1287221 h 4628575"/>
              <a:gd name="connsiteX197" fmla="*/ 4501678 w 12217483"/>
              <a:gd name="connsiteY197" fmla="*/ 1316138 h 4628575"/>
              <a:gd name="connsiteX198" fmla="*/ 4513526 w 12217483"/>
              <a:gd name="connsiteY198" fmla="*/ 1327154 h 4628575"/>
              <a:gd name="connsiteX199" fmla="*/ 4508059 w 12217483"/>
              <a:gd name="connsiteY199" fmla="*/ 1367087 h 4628575"/>
              <a:gd name="connsiteX200" fmla="*/ 4498032 w 12217483"/>
              <a:gd name="connsiteY200" fmla="*/ 1376037 h 4628575"/>
              <a:gd name="connsiteX201" fmla="*/ 4539048 w 12217483"/>
              <a:gd name="connsiteY201" fmla="*/ 1433182 h 4628575"/>
              <a:gd name="connsiteX202" fmla="*/ 4572768 w 12217483"/>
              <a:gd name="connsiteY202" fmla="*/ 1422854 h 4628575"/>
              <a:gd name="connsiteX203" fmla="*/ 4564565 w 12217483"/>
              <a:gd name="connsiteY203" fmla="*/ 1396692 h 4628575"/>
              <a:gd name="connsiteX204" fmla="*/ 4586439 w 12217483"/>
              <a:gd name="connsiteY204" fmla="*/ 1390495 h 4628575"/>
              <a:gd name="connsiteX205" fmla="*/ 4617428 w 12217483"/>
              <a:gd name="connsiteY205" fmla="*/ 1354006 h 4628575"/>
              <a:gd name="connsiteX206" fmla="*/ 4588262 w 12217483"/>
              <a:gd name="connsiteY206" fmla="*/ 1329908 h 4628575"/>
              <a:gd name="connsiteX207" fmla="*/ 4563654 w 12217483"/>
              <a:gd name="connsiteY207" fmla="*/ 1278271 h 4628575"/>
              <a:gd name="connsiteX208" fmla="*/ 4588262 w 12217483"/>
              <a:gd name="connsiteY208" fmla="*/ 1255551 h 4628575"/>
              <a:gd name="connsiteX209" fmla="*/ 4598288 w 12217483"/>
              <a:gd name="connsiteY209" fmla="*/ 1285845 h 4628575"/>
              <a:gd name="connsiteX210" fmla="*/ 4707654 w 12217483"/>
              <a:gd name="connsiteY210" fmla="*/ 1343678 h 4628575"/>
              <a:gd name="connsiteX211" fmla="*/ 4848922 w 12217483"/>
              <a:gd name="connsiteY211" fmla="*/ 1322334 h 4628575"/>
              <a:gd name="connsiteX212" fmla="*/ 5045788 w 12217483"/>
              <a:gd name="connsiteY212" fmla="*/ 1282402 h 4628575"/>
              <a:gd name="connsiteX213" fmla="*/ 5115968 w 12217483"/>
              <a:gd name="connsiteY213" fmla="*/ 1230077 h 4628575"/>
              <a:gd name="connsiteX214" fmla="*/ 5089537 w 12217483"/>
              <a:gd name="connsiteY214" fmla="*/ 1221815 h 4628575"/>
              <a:gd name="connsiteX215" fmla="*/ 5142398 w 12217483"/>
              <a:gd name="connsiteY215" fmla="*/ 1200472 h 4628575"/>
              <a:gd name="connsiteX216" fmla="*/ 5214395 w 12217483"/>
              <a:gd name="connsiteY216" fmla="*/ 1199095 h 4628575"/>
              <a:gd name="connsiteX217" fmla="*/ 5232625 w 12217483"/>
              <a:gd name="connsiteY217" fmla="*/ 1189457 h 4628575"/>
              <a:gd name="connsiteX218" fmla="*/ 5446807 w 12217483"/>
              <a:gd name="connsiteY218" fmla="*/ 1116477 h 4628575"/>
              <a:gd name="connsiteX219" fmla="*/ 5518807 w 12217483"/>
              <a:gd name="connsiteY219" fmla="*/ 1119919 h 4628575"/>
              <a:gd name="connsiteX220" fmla="*/ 5578049 w 12217483"/>
              <a:gd name="connsiteY220" fmla="*/ 1125427 h 4628575"/>
              <a:gd name="connsiteX221" fmla="*/ 5584429 w 12217483"/>
              <a:gd name="connsiteY221" fmla="*/ 1125427 h 4628575"/>
              <a:gd name="connsiteX222" fmla="*/ 5587719 w 12217483"/>
              <a:gd name="connsiteY222" fmla="*/ 1125806 h 4628575"/>
              <a:gd name="connsiteX223" fmla="*/ 5588985 w 12217483"/>
              <a:gd name="connsiteY223" fmla="*/ 1121986 h 4628575"/>
              <a:gd name="connsiteX224" fmla="*/ 5608125 w 12217483"/>
              <a:gd name="connsiteY224" fmla="*/ 1114411 h 4628575"/>
              <a:gd name="connsiteX225" fmla="*/ 5616326 w 12217483"/>
              <a:gd name="connsiteY225" fmla="*/ 1120609 h 4628575"/>
              <a:gd name="connsiteX226" fmla="*/ 5612519 w 12217483"/>
              <a:gd name="connsiteY226" fmla="*/ 1128662 h 4628575"/>
              <a:gd name="connsiteX227" fmla="*/ 5696530 w 12217483"/>
              <a:gd name="connsiteY227" fmla="*/ 1138337 h 4628575"/>
              <a:gd name="connsiteX228" fmla="*/ 5808632 w 12217483"/>
              <a:gd name="connsiteY228" fmla="*/ 1125427 h 4628575"/>
              <a:gd name="connsiteX229" fmla="*/ 5846000 w 12217483"/>
              <a:gd name="connsiteY229" fmla="*/ 1121296 h 4628575"/>
              <a:gd name="connsiteX230" fmla="*/ 6017345 w 12217483"/>
              <a:gd name="connsiteY230" fmla="*/ 1080676 h 4628575"/>
              <a:gd name="connsiteX231" fmla="*/ 6044685 w 12217483"/>
              <a:gd name="connsiteY231" fmla="*/ 1061398 h 4628575"/>
              <a:gd name="connsiteX232" fmla="*/ 6127623 w 12217483"/>
              <a:gd name="connsiteY232" fmla="*/ 1031793 h 4628575"/>
              <a:gd name="connsiteX233" fmla="*/ 6206915 w 12217483"/>
              <a:gd name="connsiteY233" fmla="*/ 1025597 h 4628575"/>
              <a:gd name="connsiteX234" fmla="*/ 6354563 w 12217483"/>
              <a:gd name="connsiteY234" fmla="*/ 1003565 h 4628575"/>
              <a:gd name="connsiteX235" fmla="*/ 6479995 w 12217483"/>
              <a:gd name="connsiteY235" fmla="*/ 973444 h 4628575"/>
              <a:gd name="connsiteX236" fmla="*/ 6606111 w 12217483"/>
              <a:gd name="connsiteY236" fmla="*/ 998057 h 4628575"/>
              <a:gd name="connsiteX237" fmla="*/ 6656238 w 12217483"/>
              <a:gd name="connsiteY237" fmla="*/ 1012515 h 4628575"/>
              <a:gd name="connsiteX238" fmla="*/ 6761050 w 12217483"/>
              <a:gd name="connsiteY238" fmla="*/ 1050382 h 4628575"/>
              <a:gd name="connsiteX239" fmla="*/ 6828494 w 12217483"/>
              <a:gd name="connsiteY239" fmla="*/ 1076545 h 4628575"/>
              <a:gd name="connsiteX240" fmla="*/ 6916900 w 12217483"/>
              <a:gd name="connsiteY240" fmla="*/ 1130247 h 4628575"/>
              <a:gd name="connsiteX241" fmla="*/ 6965198 w 12217483"/>
              <a:gd name="connsiteY241" fmla="*/ 1156066 h 4628575"/>
              <a:gd name="connsiteX242" fmla="*/ 7011401 w 12217483"/>
              <a:gd name="connsiteY242" fmla="*/ 1177884 h 4628575"/>
              <a:gd name="connsiteX243" fmla="*/ 7064890 w 12217483"/>
              <a:gd name="connsiteY243" fmla="*/ 1202108 h 4628575"/>
              <a:gd name="connsiteX244" fmla="*/ 7102396 w 12217483"/>
              <a:gd name="connsiteY244" fmla="*/ 1219884 h 4628575"/>
              <a:gd name="connsiteX245" fmla="*/ 7101739 w 12217483"/>
              <a:gd name="connsiteY245" fmla="*/ 1220544 h 4628575"/>
              <a:gd name="connsiteX246" fmla="*/ 7151019 w 12217483"/>
              <a:gd name="connsiteY246" fmla="*/ 1243816 h 4628575"/>
              <a:gd name="connsiteX247" fmla="*/ 7149613 w 12217483"/>
              <a:gd name="connsiteY247" fmla="*/ 1242263 h 4628575"/>
              <a:gd name="connsiteX248" fmla="*/ 7152955 w 12217483"/>
              <a:gd name="connsiteY248" fmla="*/ 1243847 h 4628575"/>
              <a:gd name="connsiteX249" fmla="*/ 7156123 w 12217483"/>
              <a:gd name="connsiteY249" fmla="*/ 1246226 h 4628575"/>
              <a:gd name="connsiteX250" fmla="*/ 7218870 w 12217483"/>
              <a:gd name="connsiteY250" fmla="*/ 1275856 h 4628575"/>
              <a:gd name="connsiteX251" fmla="*/ 7235111 w 12217483"/>
              <a:gd name="connsiteY251" fmla="*/ 1313752 h 4628575"/>
              <a:gd name="connsiteX252" fmla="*/ 7251906 w 12217483"/>
              <a:gd name="connsiteY252" fmla="*/ 1303643 h 4628575"/>
              <a:gd name="connsiteX253" fmla="*/ 7343689 w 12217483"/>
              <a:gd name="connsiteY253" fmla="*/ 1340599 h 4628575"/>
              <a:gd name="connsiteX254" fmla="*/ 7479310 w 12217483"/>
              <a:gd name="connsiteY254" fmla="*/ 1424156 h 4628575"/>
              <a:gd name="connsiteX255" fmla="*/ 7517588 w 12217483"/>
              <a:gd name="connsiteY255" fmla="*/ 1391797 h 4628575"/>
              <a:gd name="connsiteX256" fmla="*/ 7591412 w 12217483"/>
              <a:gd name="connsiteY256" fmla="*/ 1387666 h 4628575"/>
              <a:gd name="connsiteX257" fmla="*/ 7634249 w 12217483"/>
              <a:gd name="connsiteY257" fmla="*/ 1428975 h 4628575"/>
              <a:gd name="connsiteX258" fmla="*/ 7691667 w 12217483"/>
              <a:gd name="connsiteY258" fmla="*/ 1446188 h 4628575"/>
              <a:gd name="connsiteX259" fmla="*/ 7786453 w 12217483"/>
              <a:gd name="connsiteY259" fmla="*/ 1380781 h 4628575"/>
              <a:gd name="connsiteX260" fmla="*/ 7813795 w 12217483"/>
              <a:gd name="connsiteY260" fmla="*/ 1334653 h 4628575"/>
              <a:gd name="connsiteX261" fmla="*/ 7866657 w 12217483"/>
              <a:gd name="connsiteY261" fmla="*/ 1319506 h 4628575"/>
              <a:gd name="connsiteX262" fmla="*/ 7978760 w 12217483"/>
              <a:gd name="connsiteY262" fmla="*/ 1328457 h 4628575"/>
              <a:gd name="connsiteX263" fmla="*/ 8043469 w 12217483"/>
              <a:gd name="connsiteY263" fmla="*/ 1333276 h 4628575"/>
              <a:gd name="connsiteX264" fmla="*/ 8159218 w 12217483"/>
              <a:gd name="connsiteY264" fmla="*/ 1320883 h 4628575"/>
              <a:gd name="connsiteX265" fmla="*/ 8198408 w 12217483"/>
              <a:gd name="connsiteY265" fmla="*/ 1311933 h 4628575"/>
              <a:gd name="connsiteX266" fmla="*/ 8353347 w 12217483"/>
              <a:gd name="connsiteY266" fmla="*/ 1265116 h 4628575"/>
              <a:gd name="connsiteX267" fmla="*/ 8420792 w 12217483"/>
              <a:gd name="connsiteY267" fmla="*/ 1235511 h 4628575"/>
              <a:gd name="connsiteX268" fmla="*/ 8607630 w 12217483"/>
              <a:gd name="connsiteY268" fmla="*/ 1161154 h 4628575"/>
              <a:gd name="connsiteX269" fmla="*/ 8705150 w 12217483"/>
              <a:gd name="connsiteY269" fmla="*/ 1126730 h 4628575"/>
              <a:gd name="connsiteX270" fmla="*/ 8778974 w 12217483"/>
              <a:gd name="connsiteY270" fmla="*/ 1108829 h 4628575"/>
              <a:gd name="connsiteX271" fmla="*/ 8802670 w 12217483"/>
              <a:gd name="connsiteY271" fmla="*/ 1096437 h 4628575"/>
              <a:gd name="connsiteX272" fmla="*/ 9120751 w 12217483"/>
              <a:gd name="connsiteY272" fmla="*/ 984213 h 4628575"/>
              <a:gd name="connsiteX273" fmla="*/ 9193664 w 12217483"/>
              <a:gd name="connsiteY273" fmla="*/ 951855 h 4628575"/>
              <a:gd name="connsiteX274" fmla="*/ 9459794 w 12217483"/>
              <a:gd name="connsiteY274" fmla="*/ 846516 h 4628575"/>
              <a:gd name="connsiteX275" fmla="*/ 9616556 w 12217483"/>
              <a:gd name="connsiteY275" fmla="*/ 785241 h 4628575"/>
              <a:gd name="connsiteX276" fmla="*/ 9764203 w 12217483"/>
              <a:gd name="connsiteY276" fmla="*/ 715704 h 4628575"/>
              <a:gd name="connsiteX277" fmla="*/ 9858079 w 12217483"/>
              <a:gd name="connsiteY277" fmla="*/ 662690 h 4628575"/>
              <a:gd name="connsiteX278" fmla="*/ 9872661 w 12217483"/>
              <a:gd name="connsiteY278" fmla="*/ 653740 h 4628575"/>
              <a:gd name="connsiteX279" fmla="*/ 10078638 w 12217483"/>
              <a:gd name="connsiteY279" fmla="*/ 534632 h 4628575"/>
              <a:gd name="connsiteX280" fmla="*/ 10145172 w 12217483"/>
              <a:gd name="connsiteY280" fmla="*/ 508470 h 4628575"/>
              <a:gd name="connsiteX281" fmla="*/ 10261831 w 12217483"/>
              <a:gd name="connsiteY281" fmla="*/ 453391 h 4628575"/>
              <a:gd name="connsiteX282" fmla="*/ 10327453 w 12217483"/>
              <a:gd name="connsiteY282" fmla="*/ 416212 h 4628575"/>
              <a:gd name="connsiteX283" fmla="*/ 10505177 w 12217483"/>
              <a:gd name="connsiteY283" fmla="*/ 316382 h 4628575"/>
              <a:gd name="connsiteX284" fmla="*/ 10657381 w 12217483"/>
              <a:gd name="connsiteY284" fmla="*/ 231698 h 4628575"/>
              <a:gd name="connsiteX285" fmla="*/ 10816877 w 12217483"/>
              <a:gd name="connsiteY285" fmla="*/ 208978 h 4628575"/>
              <a:gd name="connsiteX286" fmla="*/ 10889790 w 12217483"/>
              <a:gd name="connsiteY286" fmla="*/ 206913 h 4628575"/>
              <a:gd name="connsiteX287" fmla="*/ 10998247 w 12217483"/>
              <a:gd name="connsiteY287" fmla="*/ 222748 h 4628575"/>
              <a:gd name="connsiteX288" fmla="*/ 11060223 w 12217483"/>
              <a:gd name="connsiteY288" fmla="*/ 215174 h 4628575"/>
              <a:gd name="connsiteX289" fmla="*/ 11182351 w 12217483"/>
              <a:gd name="connsiteY289" fmla="*/ 159407 h 4628575"/>
              <a:gd name="connsiteX290" fmla="*/ 11212428 w 12217483"/>
              <a:gd name="connsiteY290" fmla="*/ 135310 h 4628575"/>
              <a:gd name="connsiteX291" fmla="*/ 11276226 w 12217483"/>
              <a:gd name="connsiteY291" fmla="*/ 93312 h 4628575"/>
              <a:gd name="connsiteX292" fmla="*/ 11287162 w 12217483"/>
              <a:gd name="connsiteY292" fmla="*/ 88493 h 4628575"/>
              <a:gd name="connsiteX293" fmla="*/ 11422962 w 12217483"/>
              <a:gd name="connsiteY293" fmla="*/ 16890 h 4628575"/>
              <a:gd name="connsiteX294" fmla="*/ 11473203 w 12217483"/>
              <a:gd name="connsiteY294"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2536 w 12217483"/>
              <a:gd name="connsiteY38" fmla="*/ 3666631 h 4628575"/>
              <a:gd name="connsiteX39" fmla="*/ 0 w 12217483"/>
              <a:gd name="connsiteY39" fmla="*/ 2157299 h 4628575"/>
              <a:gd name="connsiteX40" fmla="*/ 2536 w 12217483"/>
              <a:gd name="connsiteY40" fmla="*/ 2157299 h 4628575"/>
              <a:gd name="connsiteX41" fmla="*/ 2536 w 12217483"/>
              <a:gd name="connsiteY41" fmla="*/ 2000262 h 4628575"/>
              <a:gd name="connsiteX42" fmla="*/ 8755 w 12217483"/>
              <a:gd name="connsiteY42" fmla="*/ 2000262 h 4628575"/>
              <a:gd name="connsiteX43" fmla="*/ 8755 w 12217483"/>
              <a:gd name="connsiteY43" fmla="*/ 1903355 h 4628575"/>
              <a:gd name="connsiteX44" fmla="*/ 9666 w 12217483"/>
              <a:gd name="connsiteY44" fmla="*/ 1870529 h 4628575"/>
              <a:gd name="connsiteX45" fmla="*/ 234784 w 12217483"/>
              <a:gd name="connsiteY45" fmla="*/ 1757464 h 4628575"/>
              <a:gd name="connsiteX46" fmla="*/ 382431 w 12217483"/>
              <a:gd name="connsiteY46" fmla="*/ 1714425 h 4628575"/>
              <a:gd name="connsiteX47" fmla="*/ 491800 w 12217483"/>
              <a:gd name="connsiteY47" fmla="*/ 1672117 h 4628575"/>
              <a:gd name="connsiteX48" fmla="*/ 589320 w 12217483"/>
              <a:gd name="connsiteY48" fmla="*/ 1612301 h 4628575"/>
              <a:gd name="connsiteX49" fmla="*/ 739702 w 12217483"/>
              <a:gd name="connsiteY49" fmla="*/ 1608654 h 4628575"/>
              <a:gd name="connsiteX50" fmla="*/ 908312 w 12217483"/>
              <a:gd name="connsiteY50" fmla="*/ 1604278 h 4628575"/>
              <a:gd name="connsiteX51" fmla="*/ 915604 w 12217483"/>
              <a:gd name="connsiteY51" fmla="*/ 1596253 h 4628575"/>
              <a:gd name="connsiteX52" fmla="*/ 1036821 w 12217483"/>
              <a:gd name="connsiteY52" fmla="*/ 1548839 h 4628575"/>
              <a:gd name="connsiteX53" fmla="*/ 1065074 w 12217483"/>
              <a:gd name="connsiteY53" fmla="*/ 1561969 h 4628575"/>
              <a:gd name="connsiteX54" fmla="*/ 1106088 w 12217483"/>
              <a:gd name="connsiteY54" fmla="*/ 1571452 h 4628575"/>
              <a:gd name="connsiteX55" fmla="*/ 1086948 w 12217483"/>
              <a:gd name="connsiteY55" fmla="*/ 1602819 h 4628575"/>
              <a:gd name="connsiteX56" fmla="*/ 1110645 w 12217483"/>
              <a:gd name="connsiteY56" fmla="*/ 1607196 h 4628575"/>
              <a:gd name="connsiteX57" fmla="*/ 1190848 w 12217483"/>
              <a:gd name="connsiteY57" fmla="*/ 1561969 h 4628575"/>
              <a:gd name="connsiteX58" fmla="*/ 1251001 w 12217483"/>
              <a:gd name="connsiteY58" fmla="*/ 1555404 h 4628575"/>
              <a:gd name="connsiteX59" fmla="*/ 1189025 w 12217483"/>
              <a:gd name="connsiteY59" fmla="*/ 1615219 h 4628575"/>
              <a:gd name="connsiteX60" fmla="*/ 1168976 w 12217483"/>
              <a:gd name="connsiteY60" fmla="*/ 1655340 h 4628575"/>
              <a:gd name="connsiteX61" fmla="*/ 1131607 w 12217483"/>
              <a:gd name="connsiteY61" fmla="*/ 1685247 h 4628575"/>
              <a:gd name="connsiteX62" fmla="*/ 1097885 w 12217483"/>
              <a:gd name="connsiteY62" fmla="*/ 1688894 h 4628575"/>
              <a:gd name="connsiteX63" fmla="*/ 1081480 w 12217483"/>
              <a:gd name="connsiteY63" fmla="*/ 1712966 h 4628575"/>
              <a:gd name="connsiteX64" fmla="*/ 1101531 w 12217483"/>
              <a:gd name="connsiteY64" fmla="*/ 1725367 h 4628575"/>
              <a:gd name="connsiteX65" fmla="*/ 1127050 w 12217483"/>
              <a:gd name="connsiteY65" fmla="*/ 1756005 h 4628575"/>
              <a:gd name="connsiteX66" fmla="*/ 1149835 w 12217483"/>
              <a:gd name="connsiteY66" fmla="*/ 1780077 h 4628575"/>
              <a:gd name="connsiteX67" fmla="*/ 1163880 w 12217483"/>
              <a:gd name="connsiteY67" fmla="*/ 1780263 h 4628575"/>
              <a:gd name="connsiteX68" fmla="*/ 1193331 w 12217483"/>
              <a:gd name="connsiteY68" fmla="*/ 1765725 h 4628575"/>
              <a:gd name="connsiteX69" fmla="*/ 1194494 w 12217483"/>
              <a:gd name="connsiteY69" fmla="*/ 1763299 h 4628575"/>
              <a:gd name="connsiteX70" fmla="*/ 1221836 w 12217483"/>
              <a:gd name="connsiteY70" fmla="*/ 1739956 h 4628575"/>
              <a:gd name="connsiteX71" fmla="*/ 1263875 w 12217483"/>
              <a:gd name="connsiteY71" fmla="*/ 1727829 h 4628575"/>
              <a:gd name="connsiteX72" fmla="*/ 1268992 w 12217483"/>
              <a:gd name="connsiteY72" fmla="*/ 1728373 h 4628575"/>
              <a:gd name="connsiteX73" fmla="*/ 1282596 w 12217483"/>
              <a:gd name="connsiteY73" fmla="*/ 1721657 h 4628575"/>
              <a:gd name="connsiteX74" fmla="*/ 1402901 w 12217483"/>
              <a:gd name="connsiteY74" fmla="*/ 1668644 h 4628575"/>
              <a:gd name="connsiteX75" fmla="*/ 1534144 w 12217483"/>
              <a:gd name="connsiteY75" fmla="*/ 1611499 h 4628575"/>
              <a:gd name="connsiteX76" fmla="*/ 1587005 w 12217483"/>
              <a:gd name="connsiteY76" fmla="*/ 1567436 h 4628575"/>
              <a:gd name="connsiteX77" fmla="*/ 1813034 w 12217483"/>
              <a:gd name="connsiteY77" fmla="*/ 1451082 h 4628575"/>
              <a:gd name="connsiteX78" fmla="*/ 1904174 w 12217483"/>
              <a:gd name="connsiteY78" fmla="*/ 1400134 h 4628575"/>
              <a:gd name="connsiteX79" fmla="*/ 1963416 w 12217483"/>
              <a:gd name="connsiteY79" fmla="*/ 1369152 h 4628575"/>
              <a:gd name="connsiteX80" fmla="*/ 2053645 w 12217483"/>
              <a:gd name="connsiteY80" fmla="*/ 1313384 h 4628575"/>
              <a:gd name="connsiteX81" fmla="*/ 2062759 w 12217483"/>
              <a:gd name="connsiteY81" fmla="*/ 1300991 h 4628575"/>
              <a:gd name="connsiteX82" fmla="*/ 2115623 w 12217483"/>
              <a:gd name="connsiteY82" fmla="*/ 1247289 h 4628575"/>
              <a:gd name="connsiteX83" fmla="*/ 2202206 w 12217483"/>
              <a:gd name="connsiteY83" fmla="*/ 1232831 h 4628575"/>
              <a:gd name="connsiteX84" fmla="*/ 2243219 w 12217483"/>
              <a:gd name="connsiteY84" fmla="*/ 1218373 h 4628575"/>
              <a:gd name="connsiteX85" fmla="*/ 2348031 w 12217483"/>
              <a:gd name="connsiteY85" fmla="*/ 1147459 h 4628575"/>
              <a:gd name="connsiteX86" fmla="*/ 2368993 w 12217483"/>
              <a:gd name="connsiteY86" fmla="*/ 1144705 h 4628575"/>
              <a:gd name="connsiteX87" fmla="*/ 2523021 w 12217483"/>
              <a:gd name="connsiteY87" fmla="*/ 1156409 h 4628575"/>
              <a:gd name="connsiteX88" fmla="*/ 2591376 w 12217483"/>
              <a:gd name="connsiteY88" fmla="*/ 1153655 h 4628575"/>
              <a:gd name="connsiteX89" fmla="*/ 2659732 w 12217483"/>
              <a:gd name="connsiteY89" fmla="*/ 1150213 h 4628575"/>
              <a:gd name="connsiteX90" fmla="*/ 2707954 w 12217483"/>
              <a:gd name="connsiteY90" fmla="*/ 1154707 h 4628575"/>
              <a:gd name="connsiteX91" fmla="*/ 2713378 w 12217483"/>
              <a:gd name="connsiteY91" fmla="*/ 1154346 h 4628575"/>
              <a:gd name="connsiteX92" fmla="*/ 2713442 w 12217483"/>
              <a:gd name="connsiteY92" fmla="*/ 1154323 h 4628575"/>
              <a:gd name="connsiteX93" fmla="*/ 2735249 w 12217483"/>
              <a:gd name="connsiteY93" fmla="*/ 1145008 h 4628575"/>
              <a:gd name="connsiteX94" fmla="*/ 2753606 w 12217483"/>
              <a:gd name="connsiteY94" fmla="*/ 1128182 h 4628575"/>
              <a:gd name="connsiteX95" fmla="*/ 2768719 w 12217483"/>
              <a:gd name="connsiteY95" fmla="*/ 1120517 h 4628575"/>
              <a:gd name="connsiteX96" fmla="*/ 2775479 w 12217483"/>
              <a:gd name="connsiteY96" fmla="*/ 1115789 h 4628575"/>
              <a:gd name="connsiteX97" fmla="*/ 2805556 w 12217483"/>
              <a:gd name="connsiteY97" fmla="*/ 1106838 h 4628575"/>
              <a:gd name="connsiteX98" fmla="*/ 2821817 w 12217483"/>
              <a:gd name="connsiteY98" fmla="*/ 1106708 h 4628575"/>
              <a:gd name="connsiteX99" fmla="*/ 2843493 w 12217483"/>
              <a:gd name="connsiteY99" fmla="*/ 1094360 h 4628575"/>
              <a:gd name="connsiteX100" fmla="*/ 2876646 w 12217483"/>
              <a:gd name="connsiteY100" fmla="*/ 1071725 h 4628575"/>
              <a:gd name="connsiteX101" fmla="*/ 2903419 w 12217483"/>
              <a:gd name="connsiteY101" fmla="*/ 1058644 h 4628575"/>
              <a:gd name="connsiteX102" fmla="*/ 2907506 w 12217483"/>
              <a:gd name="connsiteY102" fmla="*/ 1058724 h 4628575"/>
              <a:gd name="connsiteX103" fmla="*/ 2907633 w 12217483"/>
              <a:gd name="connsiteY103" fmla="*/ 1058644 h 4628575"/>
              <a:gd name="connsiteX104" fmla="*/ 2932241 w 12217483"/>
              <a:gd name="connsiteY104" fmla="*/ 1058644 h 4628575"/>
              <a:gd name="connsiteX105" fmla="*/ 2945002 w 12217483"/>
              <a:gd name="connsiteY105" fmla="*/ 1068283 h 4628575"/>
              <a:gd name="connsiteX106" fmla="*/ 2974167 w 12217483"/>
              <a:gd name="connsiteY106" fmla="*/ 1119231 h 4628575"/>
              <a:gd name="connsiteX107" fmla="*/ 2979634 w 12217483"/>
              <a:gd name="connsiteY107" fmla="*/ 1136443 h 4628575"/>
              <a:gd name="connsiteX108" fmla="*/ 2959584 w 12217483"/>
              <a:gd name="connsiteY108" fmla="*/ 1135066 h 4628575"/>
              <a:gd name="connsiteX109" fmla="*/ 2928596 w 12217483"/>
              <a:gd name="connsiteY109" fmla="*/ 1146770 h 4628575"/>
              <a:gd name="connsiteX110" fmla="*/ 2930418 w 12217483"/>
              <a:gd name="connsiteY110" fmla="*/ 1166048 h 4628575"/>
              <a:gd name="connsiteX111" fmla="*/ 2959584 w 12217483"/>
              <a:gd name="connsiteY111" fmla="*/ 1166736 h 4628575"/>
              <a:gd name="connsiteX112" fmla="*/ 2989660 w 12217483"/>
              <a:gd name="connsiteY112" fmla="*/ 1158475 h 4628575"/>
              <a:gd name="connsiteX113" fmla="*/ 3008799 w 12217483"/>
              <a:gd name="connsiteY113" fmla="*/ 1192210 h 4628575"/>
              <a:gd name="connsiteX114" fmla="*/ 3032496 w 12217483"/>
              <a:gd name="connsiteY114" fmla="*/ 1202538 h 4628575"/>
              <a:gd name="connsiteX115" fmla="*/ 3105409 w 12217483"/>
              <a:gd name="connsiteY115" fmla="*/ 1188079 h 4628575"/>
              <a:gd name="connsiteX116" fmla="*/ 3123636 w 12217483"/>
              <a:gd name="connsiteY116" fmla="*/ 1166736 h 4628575"/>
              <a:gd name="connsiteX117" fmla="*/ 3140954 w 12217483"/>
              <a:gd name="connsiteY117" fmla="*/ 1156409 h 4628575"/>
              <a:gd name="connsiteX118" fmla="*/ 3200196 w 12217483"/>
              <a:gd name="connsiteY118" fmla="*/ 1192210 h 4628575"/>
              <a:gd name="connsiteX119" fmla="*/ 3202929 w 12217483"/>
              <a:gd name="connsiteY119" fmla="*/ 1210111 h 4628575"/>
              <a:gd name="connsiteX120" fmla="*/ 3177409 w 12217483"/>
              <a:gd name="connsiteY120" fmla="*/ 1215619 h 4628575"/>
              <a:gd name="connsiteX121" fmla="*/ 3140954 w 12217483"/>
              <a:gd name="connsiteY121" fmla="*/ 1210799 h 4628575"/>
              <a:gd name="connsiteX122" fmla="*/ 3127282 w 12217483"/>
              <a:gd name="connsiteY122" fmla="*/ 1222504 h 4628575"/>
              <a:gd name="connsiteX123" fmla="*/ 3142777 w 12217483"/>
              <a:gd name="connsiteY123" fmla="*/ 1230766 h 4628575"/>
              <a:gd name="connsiteX124" fmla="*/ 3187436 w 12217483"/>
              <a:gd name="connsiteY124" fmla="*/ 1255551 h 4628575"/>
              <a:gd name="connsiteX125" fmla="*/ 3227538 w 12217483"/>
              <a:gd name="connsiteY125" fmla="*/ 1280337 h 4628575"/>
              <a:gd name="connsiteX126" fmla="*/ 3243942 w 12217483"/>
              <a:gd name="connsiteY126" fmla="*/ 1310630 h 4628575"/>
              <a:gd name="connsiteX127" fmla="*/ 3293159 w 12217483"/>
              <a:gd name="connsiteY127" fmla="*/ 1312007 h 4628575"/>
              <a:gd name="connsiteX128" fmla="*/ 3316854 w 12217483"/>
              <a:gd name="connsiteY128" fmla="*/ 1323023 h 4628575"/>
              <a:gd name="connsiteX129" fmla="*/ 3296804 w 12217483"/>
              <a:gd name="connsiteY129" fmla="*/ 1337482 h 4628575"/>
              <a:gd name="connsiteX130" fmla="*/ 3222981 w 12217483"/>
              <a:gd name="connsiteY130" fmla="*/ 1318892 h 4628575"/>
              <a:gd name="connsiteX131" fmla="*/ 3177409 w 12217483"/>
              <a:gd name="connsiteY131" fmla="*/ 1293418 h 4628575"/>
              <a:gd name="connsiteX132" fmla="*/ 3161005 w 12217483"/>
              <a:gd name="connsiteY132" fmla="*/ 1291352 h 4628575"/>
              <a:gd name="connsiteX133" fmla="*/ 3158271 w 12217483"/>
              <a:gd name="connsiteY133" fmla="*/ 1304434 h 4628575"/>
              <a:gd name="connsiteX134" fmla="*/ 3177409 w 12217483"/>
              <a:gd name="connsiteY134" fmla="*/ 1323023 h 4628575"/>
              <a:gd name="connsiteX135" fmla="*/ 3425313 w 12217483"/>
              <a:gd name="connsiteY135" fmla="*/ 1352629 h 4628575"/>
              <a:gd name="connsiteX136" fmla="*/ 3442629 w 12217483"/>
              <a:gd name="connsiteY136" fmla="*/ 1350563 h 4628575"/>
              <a:gd name="connsiteX137" fmla="*/ 3443541 w 12217483"/>
              <a:gd name="connsiteY137" fmla="*/ 1368464 h 4628575"/>
              <a:gd name="connsiteX138" fmla="*/ 3440808 w 12217483"/>
              <a:gd name="connsiteY138" fmla="*/ 1387053 h 4628575"/>
              <a:gd name="connsiteX139" fmla="*/ 3455390 w 12217483"/>
              <a:gd name="connsiteY139" fmla="*/ 1389119 h 4628575"/>
              <a:gd name="connsiteX140" fmla="*/ 3466326 w 12217483"/>
              <a:gd name="connsiteY140" fmla="*/ 1373972 h 4628575"/>
              <a:gd name="connsiteX141" fmla="*/ 3475441 w 12217483"/>
              <a:gd name="connsiteY141" fmla="*/ 1360891 h 4628575"/>
              <a:gd name="connsiteX142" fmla="*/ 3490934 w 12217483"/>
              <a:gd name="connsiteY142" fmla="*/ 1373283 h 4628575"/>
              <a:gd name="connsiteX143" fmla="*/ 3521011 w 12217483"/>
              <a:gd name="connsiteY143" fmla="*/ 1413904 h 4628575"/>
              <a:gd name="connsiteX144" fmla="*/ 3551088 w 12217483"/>
              <a:gd name="connsiteY144" fmla="*/ 1419412 h 4628575"/>
              <a:gd name="connsiteX145" fmla="*/ 3537416 w 12217483"/>
              <a:gd name="connsiteY145" fmla="*/ 1399446 h 4628575"/>
              <a:gd name="connsiteX146" fmla="*/ 3514632 w 12217483"/>
              <a:gd name="connsiteY146" fmla="*/ 1371218 h 4628575"/>
              <a:gd name="connsiteX147" fmla="*/ 3500048 w 12217483"/>
              <a:gd name="connsiteY147" fmla="*/ 1354006 h 4628575"/>
              <a:gd name="connsiteX148" fmla="*/ 3421667 w 12217483"/>
              <a:gd name="connsiteY148" fmla="*/ 1296172 h 4628575"/>
              <a:gd name="connsiteX149" fmla="*/ 3420756 w 12217483"/>
              <a:gd name="connsiteY149" fmla="*/ 1287221 h 4628575"/>
              <a:gd name="connsiteX150" fmla="*/ 3466326 w 12217483"/>
              <a:gd name="connsiteY150" fmla="*/ 1294795 h 4628575"/>
              <a:gd name="connsiteX151" fmla="*/ 3490023 w 12217483"/>
              <a:gd name="connsiteY151" fmla="*/ 1281714 h 4628575"/>
              <a:gd name="connsiteX152" fmla="*/ 3476351 w 12217483"/>
              <a:gd name="connsiteY152" fmla="*/ 1259682 h 4628575"/>
              <a:gd name="connsiteX153" fmla="*/ 3410730 w 12217483"/>
              <a:gd name="connsiteY153" fmla="*/ 1194276 h 4628575"/>
              <a:gd name="connsiteX154" fmla="*/ 3422578 w 12217483"/>
              <a:gd name="connsiteY154" fmla="*/ 1154344 h 4628575"/>
              <a:gd name="connsiteX155" fmla="*/ 3442629 w 12217483"/>
              <a:gd name="connsiteY155" fmla="*/ 1157786 h 4628575"/>
              <a:gd name="connsiteX156" fmla="*/ 3494579 w 12217483"/>
              <a:gd name="connsiteY156" fmla="*/ 1186014 h 4628575"/>
              <a:gd name="connsiteX157" fmla="*/ 3510986 w 12217483"/>
              <a:gd name="connsiteY157" fmla="*/ 1196341 h 4628575"/>
              <a:gd name="connsiteX158" fmla="*/ 3551088 w 12217483"/>
              <a:gd name="connsiteY158" fmla="*/ 1245912 h 4628575"/>
              <a:gd name="connsiteX159" fmla="*/ 3593012 w 12217483"/>
              <a:gd name="connsiteY159" fmla="*/ 1267944 h 4628575"/>
              <a:gd name="connsiteX160" fmla="*/ 3613062 w 12217483"/>
              <a:gd name="connsiteY160" fmla="*/ 1278960 h 4628575"/>
              <a:gd name="connsiteX161" fmla="*/ 3685975 w 12217483"/>
              <a:gd name="connsiteY161" fmla="*/ 1274140 h 4628575"/>
              <a:gd name="connsiteX162" fmla="*/ 3694177 w 12217483"/>
              <a:gd name="connsiteY162" fmla="*/ 1258993 h 4628575"/>
              <a:gd name="connsiteX163" fmla="*/ 3720608 w 12217483"/>
              <a:gd name="connsiteY163" fmla="*/ 1248666 h 4628575"/>
              <a:gd name="connsiteX164" fmla="*/ 3737011 w 12217483"/>
              <a:gd name="connsiteY164" fmla="*/ 1263813 h 4628575"/>
              <a:gd name="connsiteX165" fmla="*/ 3716961 w 12217483"/>
              <a:gd name="connsiteY165" fmla="*/ 1300303 h 4628575"/>
              <a:gd name="connsiteX166" fmla="*/ 3705113 w 12217483"/>
              <a:gd name="connsiteY166" fmla="*/ 1310630 h 4628575"/>
              <a:gd name="connsiteX167" fmla="*/ 3721518 w 12217483"/>
              <a:gd name="connsiteY167" fmla="*/ 1323711 h 4628575"/>
              <a:gd name="connsiteX168" fmla="*/ 3778937 w 12217483"/>
              <a:gd name="connsiteY168" fmla="*/ 1378791 h 4628575"/>
              <a:gd name="connsiteX169" fmla="*/ 3815391 w 12217483"/>
              <a:gd name="connsiteY169" fmla="*/ 1404265 h 4628575"/>
              <a:gd name="connsiteX170" fmla="*/ 3840911 w 12217483"/>
              <a:gd name="connsiteY170" fmla="*/ 1412527 h 4628575"/>
              <a:gd name="connsiteX171" fmla="*/ 3867343 w 12217483"/>
              <a:gd name="connsiteY171" fmla="*/ 1411150 h 4628575"/>
              <a:gd name="connsiteX172" fmla="*/ 3903799 w 12217483"/>
              <a:gd name="connsiteY172" fmla="*/ 1400823 h 4628575"/>
              <a:gd name="connsiteX173" fmla="*/ 3921115 w 12217483"/>
              <a:gd name="connsiteY173" fmla="*/ 1376726 h 4628575"/>
              <a:gd name="connsiteX174" fmla="*/ 3913824 w 12217483"/>
              <a:gd name="connsiteY174" fmla="*/ 1362956 h 4628575"/>
              <a:gd name="connsiteX175" fmla="*/ 3933876 w 12217483"/>
              <a:gd name="connsiteY175" fmla="*/ 1363644 h 4628575"/>
              <a:gd name="connsiteX176" fmla="*/ 4047801 w 12217483"/>
              <a:gd name="connsiteY176" fmla="*/ 1393938 h 4628575"/>
              <a:gd name="connsiteX177" fmla="*/ 4060562 w 12217483"/>
              <a:gd name="connsiteY177" fmla="*/ 1416658 h 4628575"/>
              <a:gd name="connsiteX178" fmla="*/ 4064207 w 12217483"/>
              <a:gd name="connsiteY178" fmla="*/ 1435247 h 4628575"/>
              <a:gd name="connsiteX179" fmla="*/ 4102485 w 12217483"/>
              <a:gd name="connsiteY179" fmla="*/ 1432493 h 4628575"/>
              <a:gd name="connsiteX180" fmla="*/ 4107954 w 12217483"/>
              <a:gd name="connsiteY180" fmla="*/ 1414592 h 4628575"/>
              <a:gd name="connsiteX181" fmla="*/ 4134385 w 12217483"/>
              <a:gd name="connsiteY181" fmla="*/ 1371906 h 4628575"/>
              <a:gd name="connsiteX182" fmla="*/ 4166285 w 12217483"/>
              <a:gd name="connsiteY182" fmla="*/ 1378103 h 4628575"/>
              <a:gd name="connsiteX183" fmla="*/ 4204560 w 12217483"/>
              <a:gd name="connsiteY183" fmla="*/ 1384988 h 4628575"/>
              <a:gd name="connsiteX184" fmla="*/ 4283851 w 12217483"/>
              <a:gd name="connsiteY184" fmla="*/ 1371218 h 4628575"/>
              <a:gd name="connsiteX185" fmla="*/ 4328510 w 12217483"/>
              <a:gd name="connsiteY185" fmla="*/ 1332662 h 4628575"/>
              <a:gd name="connsiteX186" fmla="*/ 4383194 w 12217483"/>
              <a:gd name="connsiteY186" fmla="*/ 1356760 h 4628575"/>
              <a:gd name="connsiteX187" fmla="*/ 4404157 w 12217483"/>
              <a:gd name="connsiteY187" fmla="*/ 1365710 h 4628575"/>
              <a:gd name="connsiteX188" fmla="*/ 4438791 w 12217483"/>
              <a:gd name="connsiteY188" fmla="*/ 1371218 h 4628575"/>
              <a:gd name="connsiteX189" fmla="*/ 4455196 w 12217483"/>
              <a:gd name="connsiteY189" fmla="*/ 1358137 h 4628575"/>
              <a:gd name="connsiteX190" fmla="*/ 4436968 w 12217483"/>
              <a:gd name="connsiteY190" fmla="*/ 1351940 h 4628575"/>
              <a:gd name="connsiteX191" fmla="*/ 4414183 w 12217483"/>
              <a:gd name="connsiteY191" fmla="*/ 1334040 h 4628575"/>
              <a:gd name="connsiteX192" fmla="*/ 4369524 w 12217483"/>
              <a:gd name="connsiteY192" fmla="*/ 1300303 h 4628575"/>
              <a:gd name="connsiteX193" fmla="*/ 4344915 w 12217483"/>
              <a:gd name="connsiteY193" fmla="*/ 1287221 h 4628575"/>
              <a:gd name="connsiteX194" fmla="*/ 4363146 w 12217483"/>
              <a:gd name="connsiteY194" fmla="*/ 1276206 h 4628575"/>
              <a:gd name="connsiteX195" fmla="*/ 4446993 w 12217483"/>
              <a:gd name="connsiteY195" fmla="*/ 1287221 h 4628575"/>
              <a:gd name="connsiteX196" fmla="*/ 4501678 w 12217483"/>
              <a:gd name="connsiteY196" fmla="*/ 1316138 h 4628575"/>
              <a:gd name="connsiteX197" fmla="*/ 4513526 w 12217483"/>
              <a:gd name="connsiteY197" fmla="*/ 1327154 h 4628575"/>
              <a:gd name="connsiteX198" fmla="*/ 4508059 w 12217483"/>
              <a:gd name="connsiteY198" fmla="*/ 1367087 h 4628575"/>
              <a:gd name="connsiteX199" fmla="*/ 4498032 w 12217483"/>
              <a:gd name="connsiteY199" fmla="*/ 1376037 h 4628575"/>
              <a:gd name="connsiteX200" fmla="*/ 4539048 w 12217483"/>
              <a:gd name="connsiteY200" fmla="*/ 1433182 h 4628575"/>
              <a:gd name="connsiteX201" fmla="*/ 4572768 w 12217483"/>
              <a:gd name="connsiteY201" fmla="*/ 1422854 h 4628575"/>
              <a:gd name="connsiteX202" fmla="*/ 4564565 w 12217483"/>
              <a:gd name="connsiteY202" fmla="*/ 1396692 h 4628575"/>
              <a:gd name="connsiteX203" fmla="*/ 4586439 w 12217483"/>
              <a:gd name="connsiteY203" fmla="*/ 1390495 h 4628575"/>
              <a:gd name="connsiteX204" fmla="*/ 4617428 w 12217483"/>
              <a:gd name="connsiteY204" fmla="*/ 1354006 h 4628575"/>
              <a:gd name="connsiteX205" fmla="*/ 4588262 w 12217483"/>
              <a:gd name="connsiteY205" fmla="*/ 1329908 h 4628575"/>
              <a:gd name="connsiteX206" fmla="*/ 4563654 w 12217483"/>
              <a:gd name="connsiteY206" fmla="*/ 1278271 h 4628575"/>
              <a:gd name="connsiteX207" fmla="*/ 4588262 w 12217483"/>
              <a:gd name="connsiteY207" fmla="*/ 1255551 h 4628575"/>
              <a:gd name="connsiteX208" fmla="*/ 4598288 w 12217483"/>
              <a:gd name="connsiteY208" fmla="*/ 1285845 h 4628575"/>
              <a:gd name="connsiteX209" fmla="*/ 4707654 w 12217483"/>
              <a:gd name="connsiteY209" fmla="*/ 1343678 h 4628575"/>
              <a:gd name="connsiteX210" fmla="*/ 4848922 w 12217483"/>
              <a:gd name="connsiteY210" fmla="*/ 1322334 h 4628575"/>
              <a:gd name="connsiteX211" fmla="*/ 5045788 w 12217483"/>
              <a:gd name="connsiteY211" fmla="*/ 1282402 h 4628575"/>
              <a:gd name="connsiteX212" fmla="*/ 5115968 w 12217483"/>
              <a:gd name="connsiteY212" fmla="*/ 1230077 h 4628575"/>
              <a:gd name="connsiteX213" fmla="*/ 5089537 w 12217483"/>
              <a:gd name="connsiteY213" fmla="*/ 1221815 h 4628575"/>
              <a:gd name="connsiteX214" fmla="*/ 5142398 w 12217483"/>
              <a:gd name="connsiteY214" fmla="*/ 1200472 h 4628575"/>
              <a:gd name="connsiteX215" fmla="*/ 5214395 w 12217483"/>
              <a:gd name="connsiteY215" fmla="*/ 1199095 h 4628575"/>
              <a:gd name="connsiteX216" fmla="*/ 5232625 w 12217483"/>
              <a:gd name="connsiteY216" fmla="*/ 1189457 h 4628575"/>
              <a:gd name="connsiteX217" fmla="*/ 5446807 w 12217483"/>
              <a:gd name="connsiteY217" fmla="*/ 1116477 h 4628575"/>
              <a:gd name="connsiteX218" fmla="*/ 5518807 w 12217483"/>
              <a:gd name="connsiteY218" fmla="*/ 1119919 h 4628575"/>
              <a:gd name="connsiteX219" fmla="*/ 5578049 w 12217483"/>
              <a:gd name="connsiteY219" fmla="*/ 1125427 h 4628575"/>
              <a:gd name="connsiteX220" fmla="*/ 5584429 w 12217483"/>
              <a:gd name="connsiteY220" fmla="*/ 1125427 h 4628575"/>
              <a:gd name="connsiteX221" fmla="*/ 5587719 w 12217483"/>
              <a:gd name="connsiteY221" fmla="*/ 1125806 h 4628575"/>
              <a:gd name="connsiteX222" fmla="*/ 5588985 w 12217483"/>
              <a:gd name="connsiteY222" fmla="*/ 1121986 h 4628575"/>
              <a:gd name="connsiteX223" fmla="*/ 5608125 w 12217483"/>
              <a:gd name="connsiteY223" fmla="*/ 1114411 h 4628575"/>
              <a:gd name="connsiteX224" fmla="*/ 5616326 w 12217483"/>
              <a:gd name="connsiteY224" fmla="*/ 1120609 h 4628575"/>
              <a:gd name="connsiteX225" fmla="*/ 5612519 w 12217483"/>
              <a:gd name="connsiteY225" fmla="*/ 1128662 h 4628575"/>
              <a:gd name="connsiteX226" fmla="*/ 5696530 w 12217483"/>
              <a:gd name="connsiteY226" fmla="*/ 1138337 h 4628575"/>
              <a:gd name="connsiteX227" fmla="*/ 5808632 w 12217483"/>
              <a:gd name="connsiteY227" fmla="*/ 1125427 h 4628575"/>
              <a:gd name="connsiteX228" fmla="*/ 5846000 w 12217483"/>
              <a:gd name="connsiteY228" fmla="*/ 1121296 h 4628575"/>
              <a:gd name="connsiteX229" fmla="*/ 6017345 w 12217483"/>
              <a:gd name="connsiteY229" fmla="*/ 1080676 h 4628575"/>
              <a:gd name="connsiteX230" fmla="*/ 6044685 w 12217483"/>
              <a:gd name="connsiteY230" fmla="*/ 1061398 h 4628575"/>
              <a:gd name="connsiteX231" fmla="*/ 6127623 w 12217483"/>
              <a:gd name="connsiteY231" fmla="*/ 1031793 h 4628575"/>
              <a:gd name="connsiteX232" fmla="*/ 6206915 w 12217483"/>
              <a:gd name="connsiteY232" fmla="*/ 1025597 h 4628575"/>
              <a:gd name="connsiteX233" fmla="*/ 6354563 w 12217483"/>
              <a:gd name="connsiteY233" fmla="*/ 1003565 h 4628575"/>
              <a:gd name="connsiteX234" fmla="*/ 6479995 w 12217483"/>
              <a:gd name="connsiteY234" fmla="*/ 973444 h 4628575"/>
              <a:gd name="connsiteX235" fmla="*/ 6606111 w 12217483"/>
              <a:gd name="connsiteY235" fmla="*/ 998057 h 4628575"/>
              <a:gd name="connsiteX236" fmla="*/ 6656238 w 12217483"/>
              <a:gd name="connsiteY236" fmla="*/ 1012515 h 4628575"/>
              <a:gd name="connsiteX237" fmla="*/ 6761050 w 12217483"/>
              <a:gd name="connsiteY237" fmla="*/ 1050382 h 4628575"/>
              <a:gd name="connsiteX238" fmla="*/ 6828494 w 12217483"/>
              <a:gd name="connsiteY238" fmla="*/ 1076545 h 4628575"/>
              <a:gd name="connsiteX239" fmla="*/ 6916900 w 12217483"/>
              <a:gd name="connsiteY239" fmla="*/ 1130247 h 4628575"/>
              <a:gd name="connsiteX240" fmla="*/ 6965198 w 12217483"/>
              <a:gd name="connsiteY240" fmla="*/ 1156066 h 4628575"/>
              <a:gd name="connsiteX241" fmla="*/ 7011401 w 12217483"/>
              <a:gd name="connsiteY241" fmla="*/ 1177884 h 4628575"/>
              <a:gd name="connsiteX242" fmla="*/ 7064890 w 12217483"/>
              <a:gd name="connsiteY242" fmla="*/ 1202108 h 4628575"/>
              <a:gd name="connsiteX243" fmla="*/ 7102396 w 12217483"/>
              <a:gd name="connsiteY243" fmla="*/ 1219884 h 4628575"/>
              <a:gd name="connsiteX244" fmla="*/ 7101739 w 12217483"/>
              <a:gd name="connsiteY244" fmla="*/ 1220544 h 4628575"/>
              <a:gd name="connsiteX245" fmla="*/ 7151019 w 12217483"/>
              <a:gd name="connsiteY245" fmla="*/ 1243816 h 4628575"/>
              <a:gd name="connsiteX246" fmla="*/ 7149613 w 12217483"/>
              <a:gd name="connsiteY246" fmla="*/ 1242263 h 4628575"/>
              <a:gd name="connsiteX247" fmla="*/ 7152955 w 12217483"/>
              <a:gd name="connsiteY247" fmla="*/ 1243847 h 4628575"/>
              <a:gd name="connsiteX248" fmla="*/ 7156123 w 12217483"/>
              <a:gd name="connsiteY248" fmla="*/ 1246226 h 4628575"/>
              <a:gd name="connsiteX249" fmla="*/ 7218870 w 12217483"/>
              <a:gd name="connsiteY249" fmla="*/ 1275856 h 4628575"/>
              <a:gd name="connsiteX250" fmla="*/ 7235111 w 12217483"/>
              <a:gd name="connsiteY250" fmla="*/ 1313752 h 4628575"/>
              <a:gd name="connsiteX251" fmla="*/ 7251906 w 12217483"/>
              <a:gd name="connsiteY251" fmla="*/ 1303643 h 4628575"/>
              <a:gd name="connsiteX252" fmla="*/ 7343689 w 12217483"/>
              <a:gd name="connsiteY252" fmla="*/ 1340599 h 4628575"/>
              <a:gd name="connsiteX253" fmla="*/ 7479310 w 12217483"/>
              <a:gd name="connsiteY253" fmla="*/ 1424156 h 4628575"/>
              <a:gd name="connsiteX254" fmla="*/ 7517588 w 12217483"/>
              <a:gd name="connsiteY254" fmla="*/ 1391797 h 4628575"/>
              <a:gd name="connsiteX255" fmla="*/ 7591412 w 12217483"/>
              <a:gd name="connsiteY255" fmla="*/ 1387666 h 4628575"/>
              <a:gd name="connsiteX256" fmla="*/ 7634249 w 12217483"/>
              <a:gd name="connsiteY256" fmla="*/ 1428975 h 4628575"/>
              <a:gd name="connsiteX257" fmla="*/ 7691667 w 12217483"/>
              <a:gd name="connsiteY257" fmla="*/ 1446188 h 4628575"/>
              <a:gd name="connsiteX258" fmla="*/ 7786453 w 12217483"/>
              <a:gd name="connsiteY258" fmla="*/ 1380781 h 4628575"/>
              <a:gd name="connsiteX259" fmla="*/ 7813795 w 12217483"/>
              <a:gd name="connsiteY259" fmla="*/ 1334653 h 4628575"/>
              <a:gd name="connsiteX260" fmla="*/ 7866657 w 12217483"/>
              <a:gd name="connsiteY260" fmla="*/ 1319506 h 4628575"/>
              <a:gd name="connsiteX261" fmla="*/ 7978760 w 12217483"/>
              <a:gd name="connsiteY261" fmla="*/ 1328457 h 4628575"/>
              <a:gd name="connsiteX262" fmla="*/ 8043469 w 12217483"/>
              <a:gd name="connsiteY262" fmla="*/ 1333276 h 4628575"/>
              <a:gd name="connsiteX263" fmla="*/ 8159218 w 12217483"/>
              <a:gd name="connsiteY263" fmla="*/ 1320883 h 4628575"/>
              <a:gd name="connsiteX264" fmla="*/ 8198408 w 12217483"/>
              <a:gd name="connsiteY264" fmla="*/ 1311933 h 4628575"/>
              <a:gd name="connsiteX265" fmla="*/ 8353347 w 12217483"/>
              <a:gd name="connsiteY265" fmla="*/ 1265116 h 4628575"/>
              <a:gd name="connsiteX266" fmla="*/ 8420792 w 12217483"/>
              <a:gd name="connsiteY266" fmla="*/ 1235511 h 4628575"/>
              <a:gd name="connsiteX267" fmla="*/ 8607630 w 12217483"/>
              <a:gd name="connsiteY267" fmla="*/ 1161154 h 4628575"/>
              <a:gd name="connsiteX268" fmla="*/ 8705150 w 12217483"/>
              <a:gd name="connsiteY268" fmla="*/ 1126730 h 4628575"/>
              <a:gd name="connsiteX269" fmla="*/ 8778974 w 12217483"/>
              <a:gd name="connsiteY269" fmla="*/ 1108829 h 4628575"/>
              <a:gd name="connsiteX270" fmla="*/ 8802670 w 12217483"/>
              <a:gd name="connsiteY270" fmla="*/ 1096437 h 4628575"/>
              <a:gd name="connsiteX271" fmla="*/ 9120751 w 12217483"/>
              <a:gd name="connsiteY271" fmla="*/ 984213 h 4628575"/>
              <a:gd name="connsiteX272" fmla="*/ 9193664 w 12217483"/>
              <a:gd name="connsiteY272" fmla="*/ 951855 h 4628575"/>
              <a:gd name="connsiteX273" fmla="*/ 9459794 w 12217483"/>
              <a:gd name="connsiteY273" fmla="*/ 846516 h 4628575"/>
              <a:gd name="connsiteX274" fmla="*/ 9616556 w 12217483"/>
              <a:gd name="connsiteY274" fmla="*/ 785241 h 4628575"/>
              <a:gd name="connsiteX275" fmla="*/ 9764203 w 12217483"/>
              <a:gd name="connsiteY275" fmla="*/ 715704 h 4628575"/>
              <a:gd name="connsiteX276" fmla="*/ 9858079 w 12217483"/>
              <a:gd name="connsiteY276" fmla="*/ 662690 h 4628575"/>
              <a:gd name="connsiteX277" fmla="*/ 9872661 w 12217483"/>
              <a:gd name="connsiteY277" fmla="*/ 653740 h 4628575"/>
              <a:gd name="connsiteX278" fmla="*/ 10078638 w 12217483"/>
              <a:gd name="connsiteY278" fmla="*/ 534632 h 4628575"/>
              <a:gd name="connsiteX279" fmla="*/ 10145172 w 12217483"/>
              <a:gd name="connsiteY279" fmla="*/ 508470 h 4628575"/>
              <a:gd name="connsiteX280" fmla="*/ 10261831 w 12217483"/>
              <a:gd name="connsiteY280" fmla="*/ 453391 h 4628575"/>
              <a:gd name="connsiteX281" fmla="*/ 10327453 w 12217483"/>
              <a:gd name="connsiteY281" fmla="*/ 416212 h 4628575"/>
              <a:gd name="connsiteX282" fmla="*/ 10505177 w 12217483"/>
              <a:gd name="connsiteY282" fmla="*/ 316382 h 4628575"/>
              <a:gd name="connsiteX283" fmla="*/ 10657381 w 12217483"/>
              <a:gd name="connsiteY283" fmla="*/ 231698 h 4628575"/>
              <a:gd name="connsiteX284" fmla="*/ 10816877 w 12217483"/>
              <a:gd name="connsiteY284" fmla="*/ 208978 h 4628575"/>
              <a:gd name="connsiteX285" fmla="*/ 10889790 w 12217483"/>
              <a:gd name="connsiteY285" fmla="*/ 206913 h 4628575"/>
              <a:gd name="connsiteX286" fmla="*/ 10998247 w 12217483"/>
              <a:gd name="connsiteY286" fmla="*/ 222748 h 4628575"/>
              <a:gd name="connsiteX287" fmla="*/ 11060223 w 12217483"/>
              <a:gd name="connsiteY287" fmla="*/ 215174 h 4628575"/>
              <a:gd name="connsiteX288" fmla="*/ 11182351 w 12217483"/>
              <a:gd name="connsiteY288" fmla="*/ 159407 h 4628575"/>
              <a:gd name="connsiteX289" fmla="*/ 11212428 w 12217483"/>
              <a:gd name="connsiteY289" fmla="*/ 135310 h 4628575"/>
              <a:gd name="connsiteX290" fmla="*/ 11276226 w 12217483"/>
              <a:gd name="connsiteY290" fmla="*/ 93312 h 4628575"/>
              <a:gd name="connsiteX291" fmla="*/ 11287162 w 12217483"/>
              <a:gd name="connsiteY291" fmla="*/ 88493 h 4628575"/>
              <a:gd name="connsiteX292" fmla="*/ 11422962 w 12217483"/>
              <a:gd name="connsiteY292" fmla="*/ 16890 h 4628575"/>
              <a:gd name="connsiteX293" fmla="*/ 11473203 w 12217483"/>
              <a:gd name="connsiteY293"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2536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 name="connsiteX0" fmla="*/ 7119948 w 12217483"/>
              <a:gd name="connsiteY0" fmla="*/ 1217161 h 4628575"/>
              <a:gd name="connsiteX1" fmla="*/ 7135824 w 12217483"/>
              <a:gd name="connsiteY1" fmla="*/ 1227038 h 4628575"/>
              <a:gd name="connsiteX2" fmla="*/ 7149613 w 12217483"/>
              <a:gd name="connsiteY2" fmla="*/ 1242263 h 4628575"/>
              <a:gd name="connsiteX3" fmla="*/ 7102396 w 12217483"/>
              <a:gd name="connsiteY3" fmla="*/ 1219884 h 4628575"/>
              <a:gd name="connsiteX4" fmla="*/ 7104029 w 12217483"/>
              <a:gd name="connsiteY4" fmla="*/ 1218244 h 4628575"/>
              <a:gd name="connsiteX5" fmla="*/ 7119948 w 12217483"/>
              <a:gd name="connsiteY5" fmla="*/ 1217161 h 4628575"/>
              <a:gd name="connsiteX6" fmla="*/ 5467770 w 12217483"/>
              <a:gd name="connsiteY6" fmla="*/ 1074480 h 4628575"/>
              <a:gd name="connsiteX7" fmla="*/ 5561644 w 12217483"/>
              <a:gd name="connsiteY7" fmla="*/ 1097888 h 4628575"/>
              <a:gd name="connsiteX8" fmla="*/ 5571670 w 12217483"/>
              <a:gd name="connsiteY8" fmla="*/ 1113724 h 4628575"/>
              <a:gd name="connsiteX9" fmla="*/ 5549795 w 12217483"/>
              <a:gd name="connsiteY9" fmla="*/ 1118543 h 4628575"/>
              <a:gd name="connsiteX10" fmla="*/ 5465034 w 12217483"/>
              <a:gd name="connsiteY10" fmla="*/ 1101331 h 4628575"/>
              <a:gd name="connsiteX11" fmla="*/ 5439516 w 12217483"/>
              <a:gd name="connsiteY11" fmla="*/ 1087561 h 4628575"/>
              <a:gd name="connsiteX12" fmla="*/ 5467770 w 12217483"/>
              <a:gd name="connsiteY12" fmla="*/ 1074480 h 4628575"/>
              <a:gd name="connsiteX13" fmla="*/ 11473203 w 12217483"/>
              <a:gd name="connsiteY13" fmla="*/ 797 h 4628575"/>
              <a:gd name="connsiteX14" fmla="*/ 11529597 w 12217483"/>
              <a:gd name="connsiteY14" fmla="*/ 3809 h 4628575"/>
              <a:gd name="connsiteX15" fmla="*/ 11639877 w 12217483"/>
              <a:gd name="connsiteY15" fmla="*/ 43053 h 4628575"/>
              <a:gd name="connsiteX16" fmla="*/ 11854969 w 12217483"/>
              <a:gd name="connsiteY16" fmla="*/ 87804 h 4628575"/>
              <a:gd name="connsiteX17" fmla="*/ 11925146 w 12217483"/>
              <a:gd name="connsiteY17" fmla="*/ 67150 h 4628575"/>
              <a:gd name="connsiteX18" fmla="*/ 12002616 w 12217483"/>
              <a:gd name="connsiteY18" fmla="*/ 64396 h 4628575"/>
              <a:gd name="connsiteX19" fmla="*/ 12070060 w 12217483"/>
              <a:gd name="connsiteY19" fmla="*/ 62330 h 4628575"/>
              <a:gd name="connsiteX20" fmla="*/ 12147530 w 12217483"/>
              <a:gd name="connsiteY20" fmla="*/ 67838 h 4628575"/>
              <a:gd name="connsiteX21" fmla="*/ 12212018 w 12217483"/>
              <a:gd name="connsiteY21" fmla="*/ 100886 h 4628575"/>
              <a:gd name="connsiteX22" fmla="*/ 12217128 w 12217483"/>
              <a:gd name="connsiteY22" fmla="*/ 1057066 h 4628575"/>
              <a:gd name="connsiteX23" fmla="*/ 12216550 w 12217483"/>
              <a:gd name="connsiteY23" fmla="*/ 1273969 h 4628575"/>
              <a:gd name="connsiteX24" fmla="*/ 12217483 w 12217483"/>
              <a:gd name="connsiteY24" fmla="*/ 1273957 h 4628575"/>
              <a:gd name="connsiteX25" fmla="*/ 12216549 w 12217483"/>
              <a:gd name="connsiteY25" fmla="*/ 1274198 h 4628575"/>
              <a:gd name="connsiteX26" fmla="*/ 12216317 w 12217483"/>
              <a:gd name="connsiteY26" fmla="*/ 1361016 h 4628575"/>
              <a:gd name="connsiteX27" fmla="*/ 12215435 w 12217483"/>
              <a:gd name="connsiteY27" fmla="*/ 1655552 h 4628575"/>
              <a:gd name="connsiteX28" fmla="*/ 12215435 w 12217483"/>
              <a:gd name="connsiteY28" fmla="*/ 1802422 h 4628575"/>
              <a:gd name="connsiteX29" fmla="*/ 12215067 w 12217483"/>
              <a:gd name="connsiteY29" fmla="*/ 1802422 h 4628575"/>
              <a:gd name="connsiteX30" fmla="*/ 12214847 w 12217483"/>
              <a:gd name="connsiteY30" fmla="*/ 1928091 h 4628575"/>
              <a:gd name="connsiteX31" fmla="*/ 12214947 w 12217483"/>
              <a:gd name="connsiteY31" fmla="*/ 2157299 h 4628575"/>
              <a:gd name="connsiteX32" fmla="*/ 12214947 w 12217483"/>
              <a:gd name="connsiteY32" fmla="*/ 3342781 h 4628575"/>
              <a:gd name="connsiteX33" fmla="*/ 12214947 w 12217483"/>
              <a:gd name="connsiteY33" fmla="*/ 3666631 h 4628575"/>
              <a:gd name="connsiteX34" fmla="*/ 12211053 w 12217483"/>
              <a:gd name="connsiteY34" fmla="*/ 3666631 h 4628575"/>
              <a:gd name="connsiteX35" fmla="*/ 12211053 w 12217483"/>
              <a:gd name="connsiteY35" fmla="*/ 4351754 h 4628575"/>
              <a:gd name="connsiteX36" fmla="*/ 12211053 w 12217483"/>
              <a:gd name="connsiteY36" fmla="*/ 4628575 h 4628575"/>
              <a:gd name="connsiteX37" fmla="*/ 12264 w 12217483"/>
              <a:gd name="connsiteY37" fmla="*/ 4628575 h 4628575"/>
              <a:gd name="connsiteX38" fmla="*/ 0 w 12217483"/>
              <a:gd name="connsiteY38" fmla="*/ 2157299 h 4628575"/>
              <a:gd name="connsiteX39" fmla="*/ 2536 w 12217483"/>
              <a:gd name="connsiteY39" fmla="*/ 2157299 h 4628575"/>
              <a:gd name="connsiteX40" fmla="*/ 2536 w 12217483"/>
              <a:gd name="connsiteY40" fmla="*/ 2000262 h 4628575"/>
              <a:gd name="connsiteX41" fmla="*/ 8755 w 12217483"/>
              <a:gd name="connsiteY41" fmla="*/ 2000262 h 4628575"/>
              <a:gd name="connsiteX42" fmla="*/ 8755 w 12217483"/>
              <a:gd name="connsiteY42" fmla="*/ 1903355 h 4628575"/>
              <a:gd name="connsiteX43" fmla="*/ 9666 w 12217483"/>
              <a:gd name="connsiteY43" fmla="*/ 1870529 h 4628575"/>
              <a:gd name="connsiteX44" fmla="*/ 234784 w 12217483"/>
              <a:gd name="connsiteY44" fmla="*/ 1757464 h 4628575"/>
              <a:gd name="connsiteX45" fmla="*/ 382431 w 12217483"/>
              <a:gd name="connsiteY45" fmla="*/ 1714425 h 4628575"/>
              <a:gd name="connsiteX46" fmla="*/ 491800 w 12217483"/>
              <a:gd name="connsiteY46" fmla="*/ 1672117 h 4628575"/>
              <a:gd name="connsiteX47" fmla="*/ 589320 w 12217483"/>
              <a:gd name="connsiteY47" fmla="*/ 1612301 h 4628575"/>
              <a:gd name="connsiteX48" fmla="*/ 739702 w 12217483"/>
              <a:gd name="connsiteY48" fmla="*/ 1608654 h 4628575"/>
              <a:gd name="connsiteX49" fmla="*/ 908312 w 12217483"/>
              <a:gd name="connsiteY49" fmla="*/ 1604278 h 4628575"/>
              <a:gd name="connsiteX50" fmla="*/ 915604 w 12217483"/>
              <a:gd name="connsiteY50" fmla="*/ 1596253 h 4628575"/>
              <a:gd name="connsiteX51" fmla="*/ 1036821 w 12217483"/>
              <a:gd name="connsiteY51" fmla="*/ 1548839 h 4628575"/>
              <a:gd name="connsiteX52" fmla="*/ 1065074 w 12217483"/>
              <a:gd name="connsiteY52" fmla="*/ 1561969 h 4628575"/>
              <a:gd name="connsiteX53" fmla="*/ 1106088 w 12217483"/>
              <a:gd name="connsiteY53" fmla="*/ 1571452 h 4628575"/>
              <a:gd name="connsiteX54" fmla="*/ 1086948 w 12217483"/>
              <a:gd name="connsiteY54" fmla="*/ 1602819 h 4628575"/>
              <a:gd name="connsiteX55" fmla="*/ 1110645 w 12217483"/>
              <a:gd name="connsiteY55" fmla="*/ 1607196 h 4628575"/>
              <a:gd name="connsiteX56" fmla="*/ 1190848 w 12217483"/>
              <a:gd name="connsiteY56" fmla="*/ 1561969 h 4628575"/>
              <a:gd name="connsiteX57" fmla="*/ 1251001 w 12217483"/>
              <a:gd name="connsiteY57" fmla="*/ 1555404 h 4628575"/>
              <a:gd name="connsiteX58" fmla="*/ 1189025 w 12217483"/>
              <a:gd name="connsiteY58" fmla="*/ 1615219 h 4628575"/>
              <a:gd name="connsiteX59" fmla="*/ 1168976 w 12217483"/>
              <a:gd name="connsiteY59" fmla="*/ 1655340 h 4628575"/>
              <a:gd name="connsiteX60" fmla="*/ 1131607 w 12217483"/>
              <a:gd name="connsiteY60" fmla="*/ 1685247 h 4628575"/>
              <a:gd name="connsiteX61" fmla="*/ 1097885 w 12217483"/>
              <a:gd name="connsiteY61" fmla="*/ 1688894 h 4628575"/>
              <a:gd name="connsiteX62" fmla="*/ 1081480 w 12217483"/>
              <a:gd name="connsiteY62" fmla="*/ 1712966 h 4628575"/>
              <a:gd name="connsiteX63" fmla="*/ 1101531 w 12217483"/>
              <a:gd name="connsiteY63" fmla="*/ 1725367 h 4628575"/>
              <a:gd name="connsiteX64" fmla="*/ 1127050 w 12217483"/>
              <a:gd name="connsiteY64" fmla="*/ 1756005 h 4628575"/>
              <a:gd name="connsiteX65" fmla="*/ 1149835 w 12217483"/>
              <a:gd name="connsiteY65" fmla="*/ 1780077 h 4628575"/>
              <a:gd name="connsiteX66" fmla="*/ 1163880 w 12217483"/>
              <a:gd name="connsiteY66" fmla="*/ 1780263 h 4628575"/>
              <a:gd name="connsiteX67" fmla="*/ 1193331 w 12217483"/>
              <a:gd name="connsiteY67" fmla="*/ 1765725 h 4628575"/>
              <a:gd name="connsiteX68" fmla="*/ 1194494 w 12217483"/>
              <a:gd name="connsiteY68" fmla="*/ 1763299 h 4628575"/>
              <a:gd name="connsiteX69" fmla="*/ 1221836 w 12217483"/>
              <a:gd name="connsiteY69" fmla="*/ 1739956 h 4628575"/>
              <a:gd name="connsiteX70" fmla="*/ 1263875 w 12217483"/>
              <a:gd name="connsiteY70" fmla="*/ 1727829 h 4628575"/>
              <a:gd name="connsiteX71" fmla="*/ 1268992 w 12217483"/>
              <a:gd name="connsiteY71" fmla="*/ 1728373 h 4628575"/>
              <a:gd name="connsiteX72" fmla="*/ 1282596 w 12217483"/>
              <a:gd name="connsiteY72" fmla="*/ 1721657 h 4628575"/>
              <a:gd name="connsiteX73" fmla="*/ 1402901 w 12217483"/>
              <a:gd name="connsiteY73" fmla="*/ 1668644 h 4628575"/>
              <a:gd name="connsiteX74" fmla="*/ 1534144 w 12217483"/>
              <a:gd name="connsiteY74" fmla="*/ 1611499 h 4628575"/>
              <a:gd name="connsiteX75" fmla="*/ 1587005 w 12217483"/>
              <a:gd name="connsiteY75" fmla="*/ 1567436 h 4628575"/>
              <a:gd name="connsiteX76" fmla="*/ 1813034 w 12217483"/>
              <a:gd name="connsiteY76" fmla="*/ 1451082 h 4628575"/>
              <a:gd name="connsiteX77" fmla="*/ 1904174 w 12217483"/>
              <a:gd name="connsiteY77" fmla="*/ 1400134 h 4628575"/>
              <a:gd name="connsiteX78" fmla="*/ 1963416 w 12217483"/>
              <a:gd name="connsiteY78" fmla="*/ 1369152 h 4628575"/>
              <a:gd name="connsiteX79" fmla="*/ 2053645 w 12217483"/>
              <a:gd name="connsiteY79" fmla="*/ 1313384 h 4628575"/>
              <a:gd name="connsiteX80" fmla="*/ 2062759 w 12217483"/>
              <a:gd name="connsiteY80" fmla="*/ 1300991 h 4628575"/>
              <a:gd name="connsiteX81" fmla="*/ 2115623 w 12217483"/>
              <a:gd name="connsiteY81" fmla="*/ 1247289 h 4628575"/>
              <a:gd name="connsiteX82" fmla="*/ 2202206 w 12217483"/>
              <a:gd name="connsiteY82" fmla="*/ 1232831 h 4628575"/>
              <a:gd name="connsiteX83" fmla="*/ 2243219 w 12217483"/>
              <a:gd name="connsiteY83" fmla="*/ 1218373 h 4628575"/>
              <a:gd name="connsiteX84" fmla="*/ 2348031 w 12217483"/>
              <a:gd name="connsiteY84" fmla="*/ 1147459 h 4628575"/>
              <a:gd name="connsiteX85" fmla="*/ 2368993 w 12217483"/>
              <a:gd name="connsiteY85" fmla="*/ 1144705 h 4628575"/>
              <a:gd name="connsiteX86" fmla="*/ 2523021 w 12217483"/>
              <a:gd name="connsiteY86" fmla="*/ 1156409 h 4628575"/>
              <a:gd name="connsiteX87" fmla="*/ 2591376 w 12217483"/>
              <a:gd name="connsiteY87" fmla="*/ 1153655 h 4628575"/>
              <a:gd name="connsiteX88" fmla="*/ 2659732 w 12217483"/>
              <a:gd name="connsiteY88" fmla="*/ 1150213 h 4628575"/>
              <a:gd name="connsiteX89" fmla="*/ 2707954 w 12217483"/>
              <a:gd name="connsiteY89" fmla="*/ 1154707 h 4628575"/>
              <a:gd name="connsiteX90" fmla="*/ 2713378 w 12217483"/>
              <a:gd name="connsiteY90" fmla="*/ 1154346 h 4628575"/>
              <a:gd name="connsiteX91" fmla="*/ 2713442 w 12217483"/>
              <a:gd name="connsiteY91" fmla="*/ 1154323 h 4628575"/>
              <a:gd name="connsiteX92" fmla="*/ 2735249 w 12217483"/>
              <a:gd name="connsiteY92" fmla="*/ 1145008 h 4628575"/>
              <a:gd name="connsiteX93" fmla="*/ 2753606 w 12217483"/>
              <a:gd name="connsiteY93" fmla="*/ 1128182 h 4628575"/>
              <a:gd name="connsiteX94" fmla="*/ 2768719 w 12217483"/>
              <a:gd name="connsiteY94" fmla="*/ 1120517 h 4628575"/>
              <a:gd name="connsiteX95" fmla="*/ 2775479 w 12217483"/>
              <a:gd name="connsiteY95" fmla="*/ 1115789 h 4628575"/>
              <a:gd name="connsiteX96" fmla="*/ 2805556 w 12217483"/>
              <a:gd name="connsiteY96" fmla="*/ 1106838 h 4628575"/>
              <a:gd name="connsiteX97" fmla="*/ 2821817 w 12217483"/>
              <a:gd name="connsiteY97" fmla="*/ 1106708 h 4628575"/>
              <a:gd name="connsiteX98" fmla="*/ 2843493 w 12217483"/>
              <a:gd name="connsiteY98" fmla="*/ 1094360 h 4628575"/>
              <a:gd name="connsiteX99" fmla="*/ 2876646 w 12217483"/>
              <a:gd name="connsiteY99" fmla="*/ 1071725 h 4628575"/>
              <a:gd name="connsiteX100" fmla="*/ 2903419 w 12217483"/>
              <a:gd name="connsiteY100" fmla="*/ 1058644 h 4628575"/>
              <a:gd name="connsiteX101" fmla="*/ 2907506 w 12217483"/>
              <a:gd name="connsiteY101" fmla="*/ 1058724 h 4628575"/>
              <a:gd name="connsiteX102" fmla="*/ 2907633 w 12217483"/>
              <a:gd name="connsiteY102" fmla="*/ 1058644 h 4628575"/>
              <a:gd name="connsiteX103" fmla="*/ 2932241 w 12217483"/>
              <a:gd name="connsiteY103" fmla="*/ 1058644 h 4628575"/>
              <a:gd name="connsiteX104" fmla="*/ 2945002 w 12217483"/>
              <a:gd name="connsiteY104" fmla="*/ 1068283 h 4628575"/>
              <a:gd name="connsiteX105" fmla="*/ 2974167 w 12217483"/>
              <a:gd name="connsiteY105" fmla="*/ 1119231 h 4628575"/>
              <a:gd name="connsiteX106" fmla="*/ 2979634 w 12217483"/>
              <a:gd name="connsiteY106" fmla="*/ 1136443 h 4628575"/>
              <a:gd name="connsiteX107" fmla="*/ 2959584 w 12217483"/>
              <a:gd name="connsiteY107" fmla="*/ 1135066 h 4628575"/>
              <a:gd name="connsiteX108" fmla="*/ 2928596 w 12217483"/>
              <a:gd name="connsiteY108" fmla="*/ 1146770 h 4628575"/>
              <a:gd name="connsiteX109" fmla="*/ 2930418 w 12217483"/>
              <a:gd name="connsiteY109" fmla="*/ 1166048 h 4628575"/>
              <a:gd name="connsiteX110" fmla="*/ 2959584 w 12217483"/>
              <a:gd name="connsiteY110" fmla="*/ 1166736 h 4628575"/>
              <a:gd name="connsiteX111" fmla="*/ 2989660 w 12217483"/>
              <a:gd name="connsiteY111" fmla="*/ 1158475 h 4628575"/>
              <a:gd name="connsiteX112" fmla="*/ 3008799 w 12217483"/>
              <a:gd name="connsiteY112" fmla="*/ 1192210 h 4628575"/>
              <a:gd name="connsiteX113" fmla="*/ 3032496 w 12217483"/>
              <a:gd name="connsiteY113" fmla="*/ 1202538 h 4628575"/>
              <a:gd name="connsiteX114" fmla="*/ 3105409 w 12217483"/>
              <a:gd name="connsiteY114" fmla="*/ 1188079 h 4628575"/>
              <a:gd name="connsiteX115" fmla="*/ 3123636 w 12217483"/>
              <a:gd name="connsiteY115" fmla="*/ 1166736 h 4628575"/>
              <a:gd name="connsiteX116" fmla="*/ 3140954 w 12217483"/>
              <a:gd name="connsiteY116" fmla="*/ 1156409 h 4628575"/>
              <a:gd name="connsiteX117" fmla="*/ 3200196 w 12217483"/>
              <a:gd name="connsiteY117" fmla="*/ 1192210 h 4628575"/>
              <a:gd name="connsiteX118" fmla="*/ 3202929 w 12217483"/>
              <a:gd name="connsiteY118" fmla="*/ 1210111 h 4628575"/>
              <a:gd name="connsiteX119" fmla="*/ 3177409 w 12217483"/>
              <a:gd name="connsiteY119" fmla="*/ 1215619 h 4628575"/>
              <a:gd name="connsiteX120" fmla="*/ 3140954 w 12217483"/>
              <a:gd name="connsiteY120" fmla="*/ 1210799 h 4628575"/>
              <a:gd name="connsiteX121" fmla="*/ 3127282 w 12217483"/>
              <a:gd name="connsiteY121" fmla="*/ 1222504 h 4628575"/>
              <a:gd name="connsiteX122" fmla="*/ 3142777 w 12217483"/>
              <a:gd name="connsiteY122" fmla="*/ 1230766 h 4628575"/>
              <a:gd name="connsiteX123" fmla="*/ 3187436 w 12217483"/>
              <a:gd name="connsiteY123" fmla="*/ 1255551 h 4628575"/>
              <a:gd name="connsiteX124" fmla="*/ 3227538 w 12217483"/>
              <a:gd name="connsiteY124" fmla="*/ 1280337 h 4628575"/>
              <a:gd name="connsiteX125" fmla="*/ 3243942 w 12217483"/>
              <a:gd name="connsiteY125" fmla="*/ 1310630 h 4628575"/>
              <a:gd name="connsiteX126" fmla="*/ 3293159 w 12217483"/>
              <a:gd name="connsiteY126" fmla="*/ 1312007 h 4628575"/>
              <a:gd name="connsiteX127" fmla="*/ 3316854 w 12217483"/>
              <a:gd name="connsiteY127" fmla="*/ 1323023 h 4628575"/>
              <a:gd name="connsiteX128" fmla="*/ 3296804 w 12217483"/>
              <a:gd name="connsiteY128" fmla="*/ 1337482 h 4628575"/>
              <a:gd name="connsiteX129" fmla="*/ 3222981 w 12217483"/>
              <a:gd name="connsiteY129" fmla="*/ 1318892 h 4628575"/>
              <a:gd name="connsiteX130" fmla="*/ 3177409 w 12217483"/>
              <a:gd name="connsiteY130" fmla="*/ 1293418 h 4628575"/>
              <a:gd name="connsiteX131" fmla="*/ 3161005 w 12217483"/>
              <a:gd name="connsiteY131" fmla="*/ 1291352 h 4628575"/>
              <a:gd name="connsiteX132" fmla="*/ 3158271 w 12217483"/>
              <a:gd name="connsiteY132" fmla="*/ 1304434 h 4628575"/>
              <a:gd name="connsiteX133" fmla="*/ 3177409 w 12217483"/>
              <a:gd name="connsiteY133" fmla="*/ 1323023 h 4628575"/>
              <a:gd name="connsiteX134" fmla="*/ 3425313 w 12217483"/>
              <a:gd name="connsiteY134" fmla="*/ 1352629 h 4628575"/>
              <a:gd name="connsiteX135" fmla="*/ 3442629 w 12217483"/>
              <a:gd name="connsiteY135" fmla="*/ 1350563 h 4628575"/>
              <a:gd name="connsiteX136" fmla="*/ 3443541 w 12217483"/>
              <a:gd name="connsiteY136" fmla="*/ 1368464 h 4628575"/>
              <a:gd name="connsiteX137" fmla="*/ 3440808 w 12217483"/>
              <a:gd name="connsiteY137" fmla="*/ 1387053 h 4628575"/>
              <a:gd name="connsiteX138" fmla="*/ 3455390 w 12217483"/>
              <a:gd name="connsiteY138" fmla="*/ 1389119 h 4628575"/>
              <a:gd name="connsiteX139" fmla="*/ 3466326 w 12217483"/>
              <a:gd name="connsiteY139" fmla="*/ 1373972 h 4628575"/>
              <a:gd name="connsiteX140" fmla="*/ 3475441 w 12217483"/>
              <a:gd name="connsiteY140" fmla="*/ 1360891 h 4628575"/>
              <a:gd name="connsiteX141" fmla="*/ 3490934 w 12217483"/>
              <a:gd name="connsiteY141" fmla="*/ 1373283 h 4628575"/>
              <a:gd name="connsiteX142" fmla="*/ 3521011 w 12217483"/>
              <a:gd name="connsiteY142" fmla="*/ 1413904 h 4628575"/>
              <a:gd name="connsiteX143" fmla="*/ 3551088 w 12217483"/>
              <a:gd name="connsiteY143" fmla="*/ 1419412 h 4628575"/>
              <a:gd name="connsiteX144" fmla="*/ 3537416 w 12217483"/>
              <a:gd name="connsiteY144" fmla="*/ 1399446 h 4628575"/>
              <a:gd name="connsiteX145" fmla="*/ 3514632 w 12217483"/>
              <a:gd name="connsiteY145" fmla="*/ 1371218 h 4628575"/>
              <a:gd name="connsiteX146" fmla="*/ 3500048 w 12217483"/>
              <a:gd name="connsiteY146" fmla="*/ 1354006 h 4628575"/>
              <a:gd name="connsiteX147" fmla="*/ 3421667 w 12217483"/>
              <a:gd name="connsiteY147" fmla="*/ 1296172 h 4628575"/>
              <a:gd name="connsiteX148" fmla="*/ 3420756 w 12217483"/>
              <a:gd name="connsiteY148" fmla="*/ 1287221 h 4628575"/>
              <a:gd name="connsiteX149" fmla="*/ 3466326 w 12217483"/>
              <a:gd name="connsiteY149" fmla="*/ 1294795 h 4628575"/>
              <a:gd name="connsiteX150" fmla="*/ 3490023 w 12217483"/>
              <a:gd name="connsiteY150" fmla="*/ 1281714 h 4628575"/>
              <a:gd name="connsiteX151" fmla="*/ 3476351 w 12217483"/>
              <a:gd name="connsiteY151" fmla="*/ 1259682 h 4628575"/>
              <a:gd name="connsiteX152" fmla="*/ 3410730 w 12217483"/>
              <a:gd name="connsiteY152" fmla="*/ 1194276 h 4628575"/>
              <a:gd name="connsiteX153" fmla="*/ 3422578 w 12217483"/>
              <a:gd name="connsiteY153" fmla="*/ 1154344 h 4628575"/>
              <a:gd name="connsiteX154" fmla="*/ 3442629 w 12217483"/>
              <a:gd name="connsiteY154" fmla="*/ 1157786 h 4628575"/>
              <a:gd name="connsiteX155" fmla="*/ 3494579 w 12217483"/>
              <a:gd name="connsiteY155" fmla="*/ 1186014 h 4628575"/>
              <a:gd name="connsiteX156" fmla="*/ 3510986 w 12217483"/>
              <a:gd name="connsiteY156" fmla="*/ 1196341 h 4628575"/>
              <a:gd name="connsiteX157" fmla="*/ 3551088 w 12217483"/>
              <a:gd name="connsiteY157" fmla="*/ 1245912 h 4628575"/>
              <a:gd name="connsiteX158" fmla="*/ 3593012 w 12217483"/>
              <a:gd name="connsiteY158" fmla="*/ 1267944 h 4628575"/>
              <a:gd name="connsiteX159" fmla="*/ 3613062 w 12217483"/>
              <a:gd name="connsiteY159" fmla="*/ 1278960 h 4628575"/>
              <a:gd name="connsiteX160" fmla="*/ 3685975 w 12217483"/>
              <a:gd name="connsiteY160" fmla="*/ 1274140 h 4628575"/>
              <a:gd name="connsiteX161" fmla="*/ 3694177 w 12217483"/>
              <a:gd name="connsiteY161" fmla="*/ 1258993 h 4628575"/>
              <a:gd name="connsiteX162" fmla="*/ 3720608 w 12217483"/>
              <a:gd name="connsiteY162" fmla="*/ 1248666 h 4628575"/>
              <a:gd name="connsiteX163" fmla="*/ 3737011 w 12217483"/>
              <a:gd name="connsiteY163" fmla="*/ 1263813 h 4628575"/>
              <a:gd name="connsiteX164" fmla="*/ 3716961 w 12217483"/>
              <a:gd name="connsiteY164" fmla="*/ 1300303 h 4628575"/>
              <a:gd name="connsiteX165" fmla="*/ 3705113 w 12217483"/>
              <a:gd name="connsiteY165" fmla="*/ 1310630 h 4628575"/>
              <a:gd name="connsiteX166" fmla="*/ 3721518 w 12217483"/>
              <a:gd name="connsiteY166" fmla="*/ 1323711 h 4628575"/>
              <a:gd name="connsiteX167" fmla="*/ 3778937 w 12217483"/>
              <a:gd name="connsiteY167" fmla="*/ 1378791 h 4628575"/>
              <a:gd name="connsiteX168" fmla="*/ 3815391 w 12217483"/>
              <a:gd name="connsiteY168" fmla="*/ 1404265 h 4628575"/>
              <a:gd name="connsiteX169" fmla="*/ 3840911 w 12217483"/>
              <a:gd name="connsiteY169" fmla="*/ 1412527 h 4628575"/>
              <a:gd name="connsiteX170" fmla="*/ 3867343 w 12217483"/>
              <a:gd name="connsiteY170" fmla="*/ 1411150 h 4628575"/>
              <a:gd name="connsiteX171" fmla="*/ 3903799 w 12217483"/>
              <a:gd name="connsiteY171" fmla="*/ 1400823 h 4628575"/>
              <a:gd name="connsiteX172" fmla="*/ 3921115 w 12217483"/>
              <a:gd name="connsiteY172" fmla="*/ 1376726 h 4628575"/>
              <a:gd name="connsiteX173" fmla="*/ 3913824 w 12217483"/>
              <a:gd name="connsiteY173" fmla="*/ 1362956 h 4628575"/>
              <a:gd name="connsiteX174" fmla="*/ 3933876 w 12217483"/>
              <a:gd name="connsiteY174" fmla="*/ 1363644 h 4628575"/>
              <a:gd name="connsiteX175" fmla="*/ 4047801 w 12217483"/>
              <a:gd name="connsiteY175" fmla="*/ 1393938 h 4628575"/>
              <a:gd name="connsiteX176" fmla="*/ 4060562 w 12217483"/>
              <a:gd name="connsiteY176" fmla="*/ 1416658 h 4628575"/>
              <a:gd name="connsiteX177" fmla="*/ 4064207 w 12217483"/>
              <a:gd name="connsiteY177" fmla="*/ 1435247 h 4628575"/>
              <a:gd name="connsiteX178" fmla="*/ 4102485 w 12217483"/>
              <a:gd name="connsiteY178" fmla="*/ 1432493 h 4628575"/>
              <a:gd name="connsiteX179" fmla="*/ 4107954 w 12217483"/>
              <a:gd name="connsiteY179" fmla="*/ 1414592 h 4628575"/>
              <a:gd name="connsiteX180" fmla="*/ 4134385 w 12217483"/>
              <a:gd name="connsiteY180" fmla="*/ 1371906 h 4628575"/>
              <a:gd name="connsiteX181" fmla="*/ 4166285 w 12217483"/>
              <a:gd name="connsiteY181" fmla="*/ 1378103 h 4628575"/>
              <a:gd name="connsiteX182" fmla="*/ 4204560 w 12217483"/>
              <a:gd name="connsiteY182" fmla="*/ 1384988 h 4628575"/>
              <a:gd name="connsiteX183" fmla="*/ 4283851 w 12217483"/>
              <a:gd name="connsiteY183" fmla="*/ 1371218 h 4628575"/>
              <a:gd name="connsiteX184" fmla="*/ 4328510 w 12217483"/>
              <a:gd name="connsiteY184" fmla="*/ 1332662 h 4628575"/>
              <a:gd name="connsiteX185" fmla="*/ 4383194 w 12217483"/>
              <a:gd name="connsiteY185" fmla="*/ 1356760 h 4628575"/>
              <a:gd name="connsiteX186" fmla="*/ 4404157 w 12217483"/>
              <a:gd name="connsiteY186" fmla="*/ 1365710 h 4628575"/>
              <a:gd name="connsiteX187" fmla="*/ 4438791 w 12217483"/>
              <a:gd name="connsiteY187" fmla="*/ 1371218 h 4628575"/>
              <a:gd name="connsiteX188" fmla="*/ 4455196 w 12217483"/>
              <a:gd name="connsiteY188" fmla="*/ 1358137 h 4628575"/>
              <a:gd name="connsiteX189" fmla="*/ 4436968 w 12217483"/>
              <a:gd name="connsiteY189" fmla="*/ 1351940 h 4628575"/>
              <a:gd name="connsiteX190" fmla="*/ 4414183 w 12217483"/>
              <a:gd name="connsiteY190" fmla="*/ 1334040 h 4628575"/>
              <a:gd name="connsiteX191" fmla="*/ 4369524 w 12217483"/>
              <a:gd name="connsiteY191" fmla="*/ 1300303 h 4628575"/>
              <a:gd name="connsiteX192" fmla="*/ 4344915 w 12217483"/>
              <a:gd name="connsiteY192" fmla="*/ 1287221 h 4628575"/>
              <a:gd name="connsiteX193" fmla="*/ 4363146 w 12217483"/>
              <a:gd name="connsiteY193" fmla="*/ 1276206 h 4628575"/>
              <a:gd name="connsiteX194" fmla="*/ 4446993 w 12217483"/>
              <a:gd name="connsiteY194" fmla="*/ 1287221 h 4628575"/>
              <a:gd name="connsiteX195" fmla="*/ 4501678 w 12217483"/>
              <a:gd name="connsiteY195" fmla="*/ 1316138 h 4628575"/>
              <a:gd name="connsiteX196" fmla="*/ 4513526 w 12217483"/>
              <a:gd name="connsiteY196" fmla="*/ 1327154 h 4628575"/>
              <a:gd name="connsiteX197" fmla="*/ 4508059 w 12217483"/>
              <a:gd name="connsiteY197" fmla="*/ 1367087 h 4628575"/>
              <a:gd name="connsiteX198" fmla="*/ 4498032 w 12217483"/>
              <a:gd name="connsiteY198" fmla="*/ 1376037 h 4628575"/>
              <a:gd name="connsiteX199" fmla="*/ 4539048 w 12217483"/>
              <a:gd name="connsiteY199" fmla="*/ 1433182 h 4628575"/>
              <a:gd name="connsiteX200" fmla="*/ 4572768 w 12217483"/>
              <a:gd name="connsiteY200" fmla="*/ 1422854 h 4628575"/>
              <a:gd name="connsiteX201" fmla="*/ 4564565 w 12217483"/>
              <a:gd name="connsiteY201" fmla="*/ 1396692 h 4628575"/>
              <a:gd name="connsiteX202" fmla="*/ 4586439 w 12217483"/>
              <a:gd name="connsiteY202" fmla="*/ 1390495 h 4628575"/>
              <a:gd name="connsiteX203" fmla="*/ 4617428 w 12217483"/>
              <a:gd name="connsiteY203" fmla="*/ 1354006 h 4628575"/>
              <a:gd name="connsiteX204" fmla="*/ 4588262 w 12217483"/>
              <a:gd name="connsiteY204" fmla="*/ 1329908 h 4628575"/>
              <a:gd name="connsiteX205" fmla="*/ 4563654 w 12217483"/>
              <a:gd name="connsiteY205" fmla="*/ 1278271 h 4628575"/>
              <a:gd name="connsiteX206" fmla="*/ 4588262 w 12217483"/>
              <a:gd name="connsiteY206" fmla="*/ 1255551 h 4628575"/>
              <a:gd name="connsiteX207" fmla="*/ 4598288 w 12217483"/>
              <a:gd name="connsiteY207" fmla="*/ 1285845 h 4628575"/>
              <a:gd name="connsiteX208" fmla="*/ 4707654 w 12217483"/>
              <a:gd name="connsiteY208" fmla="*/ 1343678 h 4628575"/>
              <a:gd name="connsiteX209" fmla="*/ 4848922 w 12217483"/>
              <a:gd name="connsiteY209" fmla="*/ 1322334 h 4628575"/>
              <a:gd name="connsiteX210" fmla="*/ 5045788 w 12217483"/>
              <a:gd name="connsiteY210" fmla="*/ 1282402 h 4628575"/>
              <a:gd name="connsiteX211" fmla="*/ 5115968 w 12217483"/>
              <a:gd name="connsiteY211" fmla="*/ 1230077 h 4628575"/>
              <a:gd name="connsiteX212" fmla="*/ 5089537 w 12217483"/>
              <a:gd name="connsiteY212" fmla="*/ 1221815 h 4628575"/>
              <a:gd name="connsiteX213" fmla="*/ 5142398 w 12217483"/>
              <a:gd name="connsiteY213" fmla="*/ 1200472 h 4628575"/>
              <a:gd name="connsiteX214" fmla="*/ 5214395 w 12217483"/>
              <a:gd name="connsiteY214" fmla="*/ 1199095 h 4628575"/>
              <a:gd name="connsiteX215" fmla="*/ 5232625 w 12217483"/>
              <a:gd name="connsiteY215" fmla="*/ 1189457 h 4628575"/>
              <a:gd name="connsiteX216" fmla="*/ 5446807 w 12217483"/>
              <a:gd name="connsiteY216" fmla="*/ 1116477 h 4628575"/>
              <a:gd name="connsiteX217" fmla="*/ 5518807 w 12217483"/>
              <a:gd name="connsiteY217" fmla="*/ 1119919 h 4628575"/>
              <a:gd name="connsiteX218" fmla="*/ 5578049 w 12217483"/>
              <a:gd name="connsiteY218" fmla="*/ 1125427 h 4628575"/>
              <a:gd name="connsiteX219" fmla="*/ 5584429 w 12217483"/>
              <a:gd name="connsiteY219" fmla="*/ 1125427 h 4628575"/>
              <a:gd name="connsiteX220" fmla="*/ 5587719 w 12217483"/>
              <a:gd name="connsiteY220" fmla="*/ 1125806 h 4628575"/>
              <a:gd name="connsiteX221" fmla="*/ 5588985 w 12217483"/>
              <a:gd name="connsiteY221" fmla="*/ 1121986 h 4628575"/>
              <a:gd name="connsiteX222" fmla="*/ 5608125 w 12217483"/>
              <a:gd name="connsiteY222" fmla="*/ 1114411 h 4628575"/>
              <a:gd name="connsiteX223" fmla="*/ 5616326 w 12217483"/>
              <a:gd name="connsiteY223" fmla="*/ 1120609 h 4628575"/>
              <a:gd name="connsiteX224" fmla="*/ 5612519 w 12217483"/>
              <a:gd name="connsiteY224" fmla="*/ 1128662 h 4628575"/>
              <a:gd name="connsiteX225" fmla="*/ 5696530 w 12217483"/>
              <a:gd name="connsiteY225" fmla="*/ 1138337 h 4628575"/>
              <a:gd name="connsiteX226" fmla="*/ 5808632 w 12217483"/>
              <a:gd name="connsiteY226" fmla="*/ 1125427 h 4628575"/>
              <a:gd name="connsiteX227" fmla="*/ 5846000 w 12217483"/>
              <a:gd name="connsiteY227" fmla="*/ 1121296 h 4628575"/>
              <a:gd name="connsiteX228" fmla="*/ 6017345 w 12217483"/>
              <a:gd name="connsiteY228" fmla="*/ 1080676 h 4628575"/>
              <a:gd name="connsiteX229" fmla="*/ 6044685 w 12217483"/>
              <a:gd name="connsiteY229" fmla="*/ 1061398 h 4628575"/>
              <a:gd name="connsiteX230" fmla="*/ 6127623 w 12217483"/>
              <a:gd name="connsiteY230" fmla="*/ 1031793 h 4628575"/>
              <a:gd name="connsiteX231" fmla="*/ 6206915 w 12217483"/>
              <a:gd name="connsiteY231" fmla="*/ 1025597 h 4628575"/>
              <a:gd name="connsiteX232" fmla="*/ 6354563 w 12217483"/>
              <a:gd name="connsiteY232" fmla="*/ 1003565 h 4628575"/>
              <a:gd name="connsiteX233" fmla="*/ 6479995 w 12217483"/>
              <a:gd name="connsiteY233" fmla="*/ 973444 h 4628575"/>
              <a:gd name="connsiteX234" fmla="*/ 6606111 w 12217483"/>
              <a:gd name="connsiteY234" fmla="*/ 998057 h 4628575"/>
              <a:gd name="connsiteX235" fmla="*/ 6656238 w 12217483"/>
              <a:gd name="connsiteY235" fmla="*/ 1012515 h 4628575"/>
              <a:gd name="connsiteX236" fmla="*/ 6761050 w 12217483"/>
              <a:gd name="connsiteY236" fmla="*/ 1050382 h 4628575"/>
              <a:gd name="connsiteX237" fmla="*/ 6828494 w 12217483"/>
              <a:gd name="connsiteY237" fmla="*/ 1076545 h 4628575"/>
              <a:gd name="connsiteX238" fmla="*/ 6916900 w 12217483"/>
              <a:gd name="connsiteY238" fmla="*/ 1130247 h 4628575"/>
              <a:gd name="connsiteX239" fmla="*/ 6965198 w 12217483"/>
              <a:gd name="connsiteY239" fmla="*/ 1156066 h 4628575"/>
              <a:gd name="connsiteX240" fmla="*/ 7011401 w 12217483"/>
              <a:gd name="connsiteY240" fmla="*/ 1177884 h 4628575"/>
              <a:gd name="connsiteX241" fmla="*/ 7064890 w 12217483"/>
              <a:gd name="connsiteY241" fmla="*/ 1202108 h 4628575"/>
              <a:gd name="connsiteX242" fmla="*/ 7102396 w 12217483"/>
              <a:gd name="connsiteY242" fmla="*/ 1219884 h 4628575"/>
              <a:gd name="connsiteX243" fmla="*/ 7101739 w 12217483"/>
              <a:gd name="connsiteY243" fmla="*/ 1220544 h 4628575"/>
              <a:gd name="connsiteX244" fmla="*/ 7151019 w 12217483"/>
              <a:gd name="connsiteY244" fmla="*/ 1243816 h 4628575"/>
              <a:gd name="connsiteX245" fmla="*/ 7149613 w 12217483"/>
              <a:gd name="connsiteY245" fmla="*/ 1242263 h 4628575"/>
              <a:gd name="connsiteX246" fmla="*/ 7152955 w 12217483"/>
              <a:gd name="connsiteY246" fmla="*/ 1243847 h 4628575"/>
              <a:gd name="connsiteX247" fmla="*/ 7156123 w 12217483"/>
              <a:gd name="connsiteY247" fmla="*/ 1246226 h 4628575"/>
              <a:gd name="connsiteX248" fmla="*/ 7218870 w 12217483"/>
              <a:gd name="connsiteY248" fmla="*/ 1275856 h 4628575"/>
              <a:gd name="connsiteX249" fmla="*/ 7235111 w 12217483"/>
              <a:gd name="connsiteY249" fmla="*/ 1313752 h 4628575"/>
              <a:gd name="connsiteX250" fmla="*/ 7251906 w 12217483"/>
              <a:gd name="connsiteY250" fmla="*/ 1303643 h 4628575"/>
              <a:gd name="connsiteX251" fmla="*/ 7343689 w 12217483"/>
              <a:gd name="connsiteY251" fmla="*/ 1340599 h 4628575"/>
              <a:gd name="connsiteX252" fmla="*/ 7479310 w 12217483"/>
              <a:gd name="connsiteY252" fmla="*/ 1424156 h 4628575"/>
              <a:gd name="connsiteX253" fmla="*/ 7517588 w 12217483"/>
              <a:gd name="connsiteY253" fmla="*/ 1391797 h 4628575"/>
              <a:gd name="connsiteX254" fmla="*/ 7591412 w 12217483"/>
              <a:gd name="connsiteY254" fmla="*/ 1387666 h 4628575"/>
              <a:gd name="connsiteX255" fmla="*/ 7634249 w 12217483"/>
              <a:gd name="connsiteY255" fmla="*/ 1428975 h 4628575"/>
              <a:gd name="connsiteX256" fmla="*/ 7691667 w 12217483"/>
              <a:gd name="connsiteY256" fmla="*/ 1446188 h 4628575"/>
              <a:gd name="connsiteX257" fmla="*/ 7786453 w 12217483"/>
              <a:gd name="connsiteY257" fmla="*/ 1380781 h 4628575"/>
              <a:gd name="connsiteX258" fmla="*/ 7813795 w 12217483"/>
              <a:gd name="connsiteY258" fmla="*/ 1334653 h 4628575"/>
              <a:gd name="connsiteX259" fmla="*/ 7866657 w 12217483"/>
              <a:gd name="connsiteY259" fmla="*/ 1319506 h 4628575"/>
              <a:gd name="connsiteX260" fmla="*/ 7978760 w 12217483"/>
              <a:gd name="connsiteY260" fmla="*/ 1328457 h 4628575"/>
              <a:gd name="connsiteX261" fmla="*/ 8043469 w 12217483"/>
              <a:gd name="connsiteY261" fmla="*/ 1333276 h 4628575"/>
              <a:gd name="connsiteX262" fmla="*/ 8159218 w 12217483"/>
              <a:gd name="connsiteY262" fmla="*/ 1320883 h 4628575"/>
              <a:gd name="connsiteX263" fmla="*/ 8198408 w 12217483"/>
              <a:gd name="connsiteY263" fmla="*/ 1311933 h 4628575"/>
              <a:gd name="connsiteX264" fmla="*/ 8353347 w 12217483"/>
              <a:gd name="connsiteY264" fmla="*/ 1265116 h 4628575"/>
              <a:gd name="connsiteX265" fmla="*/ 8420792 w 12217483"/>
              <a:gd name="connsiteY265" fmla="*/ 1235511 h 4628575"/>
              <a:gd name="connsiteX266" fmla="*/ 8607630 w 12217483"/>
              <a:gd name="connsiteY266" fmla="*/ 1161154 h 4628575"/>
              <a:gd name="connsiteX267" fmla="*/ 8705150 w 12217483"/>
              <a:gd name="connsiteY267" fmla="*/ 1126730 h 4628575"/>
              <a:gd name="connsiteX268" fmla="*/ 8778974 w 12217483"/>
              <a:gd name="connsiteY268" fmla="*/ 1108829 h 4628575"/>
              <a:gd name="connsiteX269" fmla="*/ 8802670 w 12217483"/>
              <a:gd name="connsiteY269" fmla="*/ 1096437 h 4628575"/>
              <a:gd name="connsiteX270" fmla="*/ 9120751 w 12217483"/>
              <a:gd name="connsiteY270" fmla="*/ 984213 h 4628575"/>
              <a:gd name="connsiteX271" fmla="*/ 9193664 w 12217483"/>
              <a:gd name="connsiteY271" fmla="*/ 951855 h 4628575"/>
              <a:gd name="connsiteX272" fmla="*/ 9459794 w 12217483"/>
              <a:gd name="connsiteY272" fmla="*/ 846516 h 4628575"/>
              <a:gd name="connsiteX273" fmla="*/ 9616556 w 12217483"/>
              <a:gd name="connsiteY273" fmla="*/ 785241 h 4628575"/>
              <a:gd name="connsiteX274" fmla="*/ 9764203 w 12217483"/>
              <a:gd name="connsiteY274" fmla="*/ 715704 h 4628575"/>
              <a:gd name="connsiteX275" fmla="*/ 9858079 w 12217483"/>
              <a:gd name="connsiteY275" fmla="*/ 662690 h 4628575"/>
              <a:gd name="connsiteX276" fmla="*/ 9872661 w 12217483"/>
              <a:gd name="connsiteY276" fmla="*/ 653740 h 4628575"/>
              <a:gd name="connsiteX277" fmla="*/ 10078638 w 12217483"/>
              <a:gd name="connsiteY277" fmla="*/ 534632 h 4628575"/>
              <a:gd name="connsiteX278" fmla="*/ 10145172 w 12217483"/>
              <a:gd name="connsiteY278" fmla="*/ 508470 h 4628575"/>
              <a:gd name="connsiteX279" fmla="*/ 10261831 w 12217483"/>
              <a:gd name="connsiteY279" fmla="*/ 453391 h 4628575"/>
              <a:gd name="connsiteX280" fmla="*/ 10327453 w 12217483"/>
              <a:gd name="connsiteY280" fmla="*/ 416212 h 4628575"/>
              <a:gd name="connsiteX281" fmla="*/ 10505177 w 12217483"/>
              <a:gd name="connsiteY281" fmla="*/ 316382 h 4628575"/>
              <a:gd name="connsiteX282" fmla="*/ 10657381 w 12217483"/>
              <a:gd name="connsiteY282" fmla="*/ 231698 h 4628575"/>
              <a:gd name="connsiteX283" fmla="*/ 10816877 w 12217483"/>
              <a:gd name="connsiteY283" fmla="*/ 208978 h 4628575"/>
              <a:gd name="connsiteX284" fmla="*/ 10889790 w 12217483"/>
              <a:gd name="connsiteY284" fmla="*/ 206913 h 4628575"/>
              <a:gd name="connsiteX285" fmla="*/ 10998247 w 12217483"/>
              <a:gd name="connsiteY285" fmla="*/ 222748 h 4628575"/>
              <a:gd name="connsiteX286" fmla="*/ 11060223 w 12217483"/>
              <a:gd name="connsiteY286" fmla="*/ 215174 h 4628575"/>
              <a:gd name="connsiteX287" fmla="*/ 11182351 w 12217483"/>
              <a:gd name="connsiteY287" fmla="*/ 159407 h 4628575"/>
              <a:gd name="connsiteX288" fmla="*/ 11212428 w 12217483"/>
              <a:gd name="connsiteY288" fmla="*/ 135310 h 4628575"/>
              <a:gd name="connsiteX289" fmla="*/ 11276226 w 12217483"/>
              <a:gd name="connsiteY289" fmla="*/ 93312 h 4628575"/>
              <a:gd name="connsiteX290" fmla="*/ 11287162 w 12217483"/>
              <a:gd name="connsiteY290" fmla="*/ 88493 h 4628575"/>
              <a:gd name="connsiteX291" fmla="*/ 11422962 w 12217483"/>
              <a:gd name="connsiteY291" fmla="*/ 16890 h 4628575"/>
              <a:gd name="connsiteX292" fmla="*/ 11473203 w 12217483"/>
              <a:gd name="connsiteY292" fmla="*/ 797 h 46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2217483" h="4628575">
                <a:moveTo>
                  <a:pt x="7119948" y="1217161"/>
                </a:moveTo>
                <a:lnTo>
                  <a:pt x="7135824" y="1227038"/>
                </a:lnTo>
                <a:lnTo>
                  <a:pt x="7149613" y="1242263"/>
                </a:lnTo>
                <a:lnTo>
                  <a:pt x="7102396" y="1219884"/>
                </a:lnTo>
                <a:lnTo>
                  <a:pt x="7104029" y="1218244"/>
                </a:lnTo>
                <a:cubicBezTo>
                  <a:pt x="7109308" y="1215647"/>
                  <a:pt x="7114632" y="1215491"/>
                  <a:pt x="7119948" y="1217161"/>
                </a:cubicBezTo>
                <a:close/>
                <a:moveTo>
                  <a:pt x="5467770" y="1074480"/>
                </a:moveTo>
                <a:lnTo>
                  <a:pt x="5561644" y="1097888"/>
                </a:lnTo>
                <a:cubicBezTo>
                  <a:pt x="5567111" y="1102708"/>
                  <a:pt x="5575315" y="1106150"/>
                  <a:pt x="5571670" y="1113724"/>
                </a:cubicBezTo>
                <a:cubicBezTo>
                  <a:pt x="5568024" y="1121297"/>
                  <a:pt x="5557998" y="1120609"/>
                  <a:pt x="5549795" y="1118543"/>
                </a:cubicBezTo>
                <a:cubicBezTo>
                  <a:pt x="5521543" y="1113035"/>
                  <a:pt x="5494201" y="1104085"/>
                  <a:pt x="5465034" y="1101331"/>
                </a:cubicBezTo>
                <a:cubicBezTo>
                  <a:pt x="5454098" y="1100642"/>
                  <a:pt x="5438603" y="1098577"/>
                  <a:pt x="5439516" y="1087561"/>
                </a:cubicBezTo>
                <a:cubicBezTo>
                  <a:pt x="5440427" y="1073791"/>
                  <a:pt x="5457746" y="1077234"/>
                  <a:pt x="5467770" y="1074480"/>
                </a:cubicBezTo>
                <a:close/>
                <a:moveTo>
                  <a:pt x="11473203" y="797"/>
                </a:moveTo>
                <a:cubicBezTo>
                  <a:pt x="11491774" y="-1011"/>
                  <a:pt x="11511369" y="367"/>
                  <a:pt x="11529597" y="3809"/>
                </a:cubicBezTo>
                <a:cubicBezTo>
                  <a:pt x="11568787" y="12071"/>
                  <a:pt x="11610711" y="18956"/>
                  <a:pt x="11639877" y="43053"/>
                </a:cubicBezTo>
                <a:cubicBezTo>
                  <a:pt x="11699118" y="91935"/>
                  <a:pt x="11773853" y="98820"/>
                  <a:pt x="11854969" y="87804"/>
                </a:cubicBezTo>
                <a:cubicBezTo>
                  <a:pt x="11879576" y="84362"/>
                  <a:pt x="11904185" y="78854"/>
                  <a:pt x="11925146" y="67150"/>
                </a:cubicBezTo>
                <a:cubicBezTo>
                  <a:pt x="11949755" y="54069"/>
                  <a:pt x="11975274" y="51315"/>
                  <a:pt x="12002616" y="64396"/>
                </a:cubicBezTo>
                <a:cubicBezTo>
                  <a:pt x="12025401" y="75412"/>
                  <a:pt x="12047275" y="74723"/>
                  <a:pt x="12070060" y="62330"/>
                </a:cubicBezTo>
                <a:cubicBezTo>
                  <a:pt x="12098314" y="47184"/>
                  <a:pt x="12123870" y="61412"/>
                  <a:pt x="12147530" y="67838"/>
                </a:cubicBezTo>
                <a:cubicBezTo>
                  <a:pt x="12171190" y="74264"/>
                  <a:pt x="12192879" y="89870"/>
                  <a:pt x="12212018" y="100886"/>
                </a:cubicBezTo>
                <a:cubicBezTo>
                  <a:pt x="12217636" y="275008"/>
                  <a:pt x="12217990" y="654032"/>
                  <a:pt x="12217128" y="1057066"/>
                </a:cubicBezTo>
                <a:cubicBezTo>
                  <a:pt x="12216935" y="1129367"/>
                  <a:pt x="12216743" y="1201668"/>
                  <a:pt x="12216550" y="1273969"/>
                </a:cubicBezTo>
                <a:lnTo>
                  <a:pt x="12217483" y="1273957"/>
                </a:lnTo>
                <a:lnTo>
                  <a:pt x="12216549" y="1274198"/>
                </a:lnTo>
                <a:cubicBezTo>
                  <a:pt x="12216472" y="1303137"/>
                  <a:pt x="12216394" y="1332077"/>
                  <a:pt x="12216317" y="1361016"/>
                </a:cubicBezTo>
                <a:lnTo>
                  <a:pt x="12215435" y="1655552"/>
                </a:lnTo>
                <a:lnTo>
                  <a:pt x="12215435" y="1802422"/>
                </a:lnTo>
                <a:lnTo>
                  <a:pt x="12215067" y="1802422"/>
                </a:lnTo>
                <a:cubicBezTo>
                  <a:pt x="12214994" y="1844312"/>
                  <a:pt x="12214920" y="1886201"/>
                  <a:pt x="12214847" y="1928091"/>
                </a:cubicBezTo>
                <a:cubicBezTo>
                  <a:pt x="12214746" y="2012415"/>
                  <a:pt x="12214758" y="2089760"/>
                  <a:pt x="12214947" y="2157299"/>
                </a:cubicBezTo>
                <a:lnTo>
                  <a:pt x="12214947" y="3342781"/>
                </a:lnTo>
                <a:lnTo>
                  <a:pt x="12214947" y="3666631"/>
                </a:lnTo>
                <a:lnTo>
                  <a:pt x="12211053" y="3666631"/>
                </a:lnTo>
                <a:lnTo>
                  <a:pt x="12211053" y="4351754"/>
                </a:lnTo>
                <a:lnTo>
                  <a:pt x="12211053" y="4628575"/>
                </a:lnTo>
                <a:lnTo>
                  <a:pt x="12264" y="4628575"/>
                </a:lnTo>
                <a:cubicBezTo>
                  <a:pt x="11419" y="3804816"/>
                  <a:pt x="845" y="2981058"/>
                  <a:pt x="0" y="2157299"/>
                </a:cubicBezTo>
                <a:lnTo>
                  <a:pt x="2536" y="2157299"/>
                </a:lnTo>
                <a:lnTo>
                  <a:pt x="2536" y="2000262"/>
                </a:lnTo>
                <a:lnTo>
                  <a:pt x="8755" y="2000262"/>
                </a:lnTo>
                <a:lnTo>
                  <a:pt x="8755" y="1903355"/>
                </a:lnTo>
                <a:cubicBezTo>
                  <a:pt x="8755" y="1892413"/>
                  <a:pt x="9666" y="1881471"/>
                  <a:pt x="9666" y="1870529"/>
                </a:cubicBezTo>
                <a:cubicBezTo>
                  <a:pt x="89870" y="1839892"/>
                  <a:pt x="162783" y="1798313"/>
                  <a:pt x="234784" y="1757464"/>
                </a:cubicBezTo>
                <a:cubicBezTo>
                  <a:pt x="279443" y="1731933"/>
                  <a:pt x="331393" y="1723908"/>
                  <a:pt x="382431" y="1714425"/>
                </a:cubicBezTo>
                <a:cubicBezTo>
                  <a:pt x="423445" y="1707131"/>
                  <a:pt x="459901" y="1694730"/>
                  <a:pt x="491800" y="1672117"/>
                </a:cubicBezTo>
                <a:cubicBezTo>
                  <a:pt x="521876" y="1650233"/>
                  <a:pt x="553776" y="1629079"/>
                  <a:pt x="589320" y="1612301"/>
                </a:cubicBezTo>
                <a:cubicBezTo>
                  <a:pt x="639448" y="1589688"/>
                  <a:pt x="687752" y="1588958"/>
                  <a:pt x="739702" y="1608654"/>
                </a:cubicBezTo>
                <a:cubicBezTo>
                  <a:pt x="795298" y="1630538"/>
                  <a:pt x="852717" y="1629079"/>
                  <a:pt x="908312" y="1604278"/>
                </a:cubicBezTo>
                <a:cubicBezTo>
                  <a:pt x="911958" y="1602819"/>
                  <a:pt x="913781" y="1599171"/>
                  <a:pt x="915604" y="1596253"/>
                </a:cubicBezTo>
                <a:cubicBezTo>
                  <a:pt x="941123" y="1561239"/>
                  <a:pt x="989428" y="1542273"/>
                  <a:pt x="1036821" y="1548839"/>
                </a:cubicBezTo>
                <a:cubicBezTo>
                  <a:pt x="1048669" y="1550298"/>
                  <a:pt x="1059606" y="1551757"/>
                  <a:pt x="1065074" y="1561969"/>
                </a:cubicBezTo>
                <a:cubicBezTo>
                  <a:pt x="1074188" y="1578747"/>
                  <a:pt x="1098796" y="1559780"/>
                  <a:pt x="1106088" y="1571452"/>
                </a:cubicBezTo>
                <a:cubicBezTo>
                  <a:pt x="1113379" y="1584582"/>
                  <a:pt x="1083302" y="1588958"/>
                  <a:pt x="1086948" y="1602819"/>
                </a:cubicBezTo>
                <a:cubicBezTo>
                  <a:pt x="1090594" y="1615949"/>
                  <a:pt x="1103353" y="1613031"/>
                  <a:pt x="1110645" y="1607196"/>
                </a:cubicBezTo>
                <a:cubicBezTo>
                  <a:pt x="1134341" y="1588229"/>
                  <a:pt x="1167152" y="1579476"/>
                  <a:pt x="1190848" y="1561969"/>
                </a:cubicBezTo>
                <a:cubicBezTo>
                  <a:pt x="1209076" y="1548109"/>
                  <a:pt x="1226393" y="1545191"/>
                  <a:pt x="1251001" y="1555404"/>
                </a:cubicBezTo>
                <a:cubicBezTo>
                  <a:pt x="1225482" y="1572911"/>
                  <a:pt x="1223659" y="1602819"/>
                  <a:pt x="1189025" y="1615219"/>
                </a:cubicBezTo>
                <a:cubicBezTo>
                  <a:pt x="1169886" y="1621784"/>
                  <a:pt x="1167152" y="1638562"/>
                  <a:pt x="1168976" y="1655340"/>
                </a:cubicBezTo>
                <a:cubicBezTo>
                  <a:pt x="1171710" y="1677223"/>
                  <a:pt x="1158038" y="1686706"/>
                  <a:pt x="1131607" y="1685247"/>
                </a:cubicBezTo>
                <a:cubicBezTo>
                  <a:pt x="1119759" y="1684517"/>
                  <a:pt x="1107910" y="1683058"/>
                  <a:pt x="1097885" y="1688894"/>
                </a:cubicBezTo>
                <a:cubicBezTo>
                  <a:pt x="1087859" y="1694730"/>
                  <a:pt x="1082391" y="1702754"/>
                  <a:pt x="1081480" y="1712966"/>
                </a:cubicBezTo>
                <a:cubicBezTo>
                  <a:pt x="1081480" y="1723908"/>
                  <a:pt x="1092417" y="1723179"/>
                  <a:pt x="1101531" y="1725367"/>
                </a:cubicBezTo>
                <a:cubicBezTo>
                  <a:pt x="1121581" y="1729744"/>
                  <a:pt x="1127961" y="1739956"/>
                  <a:pt x="1127050" y="1756005"/>
                </a:cubicBezTo>
                <a:cubicBezTo>
                  <a:pt x="1126139" y="1769135"/>
                  <a:pt x="1129784" y="1781536"/>
                  <a:pt x="1149835" y="1780077"/>
                </a:cubicBezTo>
                <a:lnTo>
                  <a:pt x="1163880" y="1780263"/>
                </a:lnTo>
                <a:lnTo>
                  <a:pt x="1193331" y="1765725"/>
                </a:lnTo>
                <a:lnTo>
                  <a:pt x="1194494" y="1763299"/>
                </a:lnTo>
                <a:cubicBezTo>
                  <a:pt x="1196318" y="1750169"/>
                  <a:pt x="1209988" y="1746522"/>
                  <a:pt x="1221836" y="1739956"/>
                </a:cubicBezTo>
                <a:cubicBezTo>
                  <a:pt x="1236419" y="1730838"/>
                  <a:pt x="1249862" y="1727920"/>
                  <a:pt x="1263875" y="1727829"/>
                </a:cubicBezTo>
                <a:lnTo>
                  <a:pt x="1268992" y="1728373"/>
                </a:lnTo>
                <a:lnTo>
                  <a:pt x="1282596" y="1721657"/>
                </a:lnTo>
                <a:cubicBezTo>
                  <a:pt x="1320875" y="1701691"/>
                  <a:pt x="1361889" y="1684479"/>
                  <a:pt x="1402901" y="1668644"/>
                </a:cubicBezTo>
                <a:cubicBezTo>
                  <a:pt x="1448472" y="1651432"/>
                  <a:pt x="1489485" y="1629400"/>
                  <a:pt x="1534144" y="1611499"/>
                </a:cubicBezTo>
                <a:cubicBezTo>
                  <a:pt x="1557840" y="1601861"/>
                  <a:pt x="1570600" y="1582583"/>
                  <a:pt x="1587005" y="1567436"/>
                </a:cubicBezTo>
                <a:cubicBezTo>
                  <a:pt x="1648069" y="1513046"/>
                  <a:pt x="1731007" y="1482752"/>
                  <a:pt x="1813034" y="1451082"/>
                </a:cubicBezTo>
                <a:cubicBezTo>
                  <a:pt x="1847667" y="1437313"/>
                  <a:pt x="1876832" y="1420100"/>
                  <a:pt x="1904174" y="1400134"/>
                </a:cubicBezTo>
                <a:cubicBezTo>
                  <a:pt x="1922403" y="1387053"/>
                  <a:pt x="1940631" y="1376726"/>
                  <a:pt x="1963416" y="1369152"/>
                </a:cubicBezTo>
                <a:cubicBezTo>
                  <a:pt x="1999872" y="1356760"/>
                  <a:pt x="2027214" y="1334728"/>
                  <a:pt x="2053645" y="1313384"/>
                </a:cubicBezTo>
                <a:cubicBezTo>
                  <a:pt x="2058202" y="1309942"/>
                  <a:pt x="2062759" y="1305122"/>
                  <a:pt x="2062759" y="1300991"/>
                </a:cubicBezTo>
                <a:cubicBezTo>
                  <a:pt x="2056379" y="1269321"/>
                  <a:pt x="2090101" y="1260371"/>
                  <a:pt x="2115623" y="1247289"/>
                </a:cubicBezTo>
                <a:cubicBezTo>
                  <a:pt x="2142053" y="1233520"/>
                  <a:pt x="2170307" y="1225258"/>
                  <a:pt x="2202206" y="1232831"/>
                </a:cubicBezTo>
                <a:cubicBezTo>
                  <a:pt x="2222257" y="1236962"/>
                  <a:pt x="2230460" y="1230766"/>
                  <a:pt x="2243219" y="1218373"/>
                </a:cubicBezTo>
                <a:cubicBezTo>
                  <a:pt x="2272384" y="1190145"/>
                  <a:pt x="2307018" y="1166048"/>
                  <a:pt x="2348031" y="1147459"/>
                </a:cubicBezTo>
                <a:cubicBezTo>
                  <a:pt x="2353499" y="1144705"/>
                  <a:pt x="2363525" y="1143328"/>
                  <a:pt x="2368993" y="1144705"/>
                </a:cubicBezTo>
                <a:cubicBezTo>
                  <a:pt x="2419121" y="1155721"/>
                  <a:pt x="2472894" y="1146770"/>
                  <a:pt x="2523021" y="1156409"/>
                </a:cubicBezTo>
                <a:cubicBezTo>
                  <a:pt x="2545806" y="1161229"/>
                  <a:pt x="2569502" y="1159851"/>
                  <a:pt x="2591376" y="1153655"/>
                </a:cubicBezTo>
                <a:cubicBezTo>
                  <a:pt x="2614161" y="1147459"/>
                  <a:pt x="2636946" y="1146082"/>
                  <a:pt x="2659732" y="1150213"/>
                </a:cubicBezTo>
                <a:lnTo>
                  <a:pt x="2707954" y="1154707"/>
                </a:lnTo>
                <a:lnTo>
                  <a:pt x="2713378" y="1154346"/>
                </a:lnTo>
                <a:cubicBezTo>
                  <a:pt x="2713399" y="1154338"/>
                  <a:pt x="2713421" y="1154331"/>
                  <a:pt x="2713442" y="1154323"/>
                </a:cubicBezTo>
                <a:lnTo>
                  <a:pt x="2735249" y="1145008"/>
                </a:lnTo>
                <a:cubicBezTo>
                  <a:pt x="2741987" y="1140748"/>
                  <a:pt x="2748139" y="1135240"/>
                  <a:pt x="2753606" y="1128182"/>
                </a:cubicBezTo>
                <a:lnTo>
                  <a:pt x="2768719" y="1120517"/>
                </a:lnTo>
                <a:lnTo>
                  <a:pt x="2775479" y="1115789"/>
                </a:lnTo>
                <a:cubicBezTo>
                  <a:pt x="2784594" y="1111658"/>
                  <a:pt x="2794619" y="1108904"/>
                  <a:pt x="2805556" y="1106838"/>
                </a:cubicBezTo>
                <a:lnTo>
                  <a:pt x="2821817" y="1106708"/>
                </a:lnTo>
                <a:lnTo>
                  <a:pt x="2843493" y="1094360"/>
                </a:lnTo>
                <a:cubicBezTo>
                  <a:pt x="2855228" y="1087561"/>
                  <a:pt x="2866621" y="1080332"/>
                  <a:pt x="2876646" y="1071725"/>
                </a:cubicBezTo>
                <a:cubicBezTo>
                  <a:pt x="2884393" y="1065529"/>
                  <a:pt x="2893508" y="1060365"/>
                  <a:pt x="2903419" y="1058644"/>
                </a:cubicBezTo>
                <a:lnTo>
                  <a:pt x="2907506" y="1058724"/>
                </a:lnTo>
                <a:cubicBezTo>
                  <a:pt x="2907548" y="1058697"/>
                  <a:pt x="2907591" y="1058671"/>
                  <a:pt x="2907633" y="1058644"/>
                </a:cubicBezTo>
                <a:cubicBezTo>
                  <a:pt x="2914924" y="1053825"/>
                  <a:pt x="2924039" y="1046940"/>
                  <a:pt x="2932241" y="1058644"/>
                </a:cubicBezTo>
                <a:lnTo>
                  <a:pt x="2945002" y="1068283"/>
                </a:lnTo>
                <a:cubicBezTo>
                  <a:pt x="2942267" y="1089626"/>
                  <a:pt x="2957762" y="1104084"/>
                  <a:pt x="2974167" y="1119231"/>
                </a:cubicBezTo>
                <a:cubicBezTo>
                  <a:pt x="2979634" y="1124050"/>
                  <a:pt x="2986015" y="1130247"/>
                  <a:pt x="2979634" y="1136443"/>
                </a:cubicBezTo>
                <a:cubicBezTo>
                  <a:pt x="2974167" y="1142639"/>
                  <a:pt x="2965964" y="1136443"/>
                  <a:pt x="2959584" y="1135066"/>
                </a:cubicBezTo>
                <a:cubicBezTo>
                  <a:pt x="2944089" y="1131624"/>
                  <a:pt x="2935888" y="1137820"/>
                  <a:pt x="2928596" y="1146770"/>
                </a:cubicBezTo>
                <a:cubicBezTo>
                  <a:pt x="2923128" y="1153655"/>
                  <a:pt x="2922217" y="1160540"/>
                  <a:pt x="2930418" y="1166048"/>
                </a:cubicBezTo>
                <a:cubicBezTo>
                  <a:pt x="2939533" y="1172244"/>
                  <a:pt x="2949559" y="1170867"/>
                  <a:pt x="2959584" y="1166736"/>
                </a:cubicBezTo>
                <a:cubicBezTo>
                  <a:pt x="2969610" y="1163294"/>
                  <a:pt x="2976901" y="1150901"/>
                  <a:pt x="2989660" y="1158475"/>
                </a:cubicBezTo>
                <a:cubicBezTo>
                  <a:pt x="3003332" y="1166736"/>
                  <a:pt x="3010622" y="1179818"/>
                  <a:pt x="3008799" y="1192210"/>
                </a:cubicBezTo>
                <a:cubicBezTo>
                  <a:pt x="3005154" y="1213554"/>
                  <a:pt x="3012446" y="1210111"/>
                  <a:pt x="3032496" y="1202538"/>
                </a:cubicBezTo>
                <a:cubicBezTo>
                  <a:pt x="3055281" y="1194964"/>
                  <a:pt x="3080801" y="1192899"/>
                  <a:pt x="3105409" y="1188079"/>
                </a:cubicBezTo>
                <a:cubicBezTo>
                  <a:pt x="3119991" y="1185326"/>
                  <a:pt x="3131839" y="1181195"/>
                  <a:pt x="3123636" y="1166736"/>
                </a:cubicBezTo>
                <a:cubicBezTo>
                  <a:pt x="3115434" y="1151590"/>
                  <a:pt x="3129106" y="1150901"/>
                  <a:pt x="3140954" y="1156409"/>
                </a:cubicBezTo>
                <a:cubicBezTo>
                  <a:pt x="3161916" y="1166736"/>
                  <a:pt x="3181056" y="1179129"/>
                  <a:pt x="3200196" y="1192210"/>
                </a:cubicBezTo>
                <a:cubicBezTo>
                  <a:pt x="3207486" y="1196341"/>
                  <a:pt x="3207486" y="1203915"/>
                  <a:pt x="3202929" y="1210111"/>
                </a:cubicBezTo>
                <a:cubicBezTo>
                  <a:pt x="3196550" y="1217684"/>
                  <a:pt x="3187436" y="1217684"/>
                  <a:pt x="3177409" y="1215619"/>
                </a:cubicBezTo>
                <a:cubicBezTo>
                  <a:pt x="3165561" y="1212865"/>
                  <a:pt x="3153713" y="1207357"/>
                  <a:pt x="3140954" y="1210799"/>
                </a:cubicBezTo>
                <a:cubicBezTo>
                  <a:pt x="3133663" y="1212176"/>
                  <a:pt x="3127282" y="1216307"/>
                  <a:pt x="3127282" y="1222504"/>
                </a:cubicBezTo>
                <a:cubicBezTo>
                  <a:pt x="3127282" y="1230077"/>
                  <a:pt x="3135486" y="1232143"/>
                  <a:pt x="3142777" y="1230766"/>
                </a:cubicBezTo>
                <a:cubicBezTo>
                  <a:pt x="3170119" y="1227323"/>
                  <a:pt x="3181967" y="1237651"/>
                  <a:pt x="3187436" y="1255551"/>
                </a:cubicBezTo>
                <a:cubicBezTo>
                  <a:pt x="3191993" y="1271386"/>
                  <a:pt x="3204753" y="1278960"/>
                  <a:pt x="3227538" y="1280337"/>
                </a:cubicBezTo>
                <a:cubicBezTo>
                  <a:pt x="3261260" y="1282402"/>
                  <a:pt x="3264905" y="1290664"/>
                  <a:pt x="3243942" y="1310630"/>
                </a:cubicBezTo>
                <a:cubicBezTo>
                  <a:pt x="3260348" y="1316826"/>
                  <a:pt x="3276753" y="1314072"/>
                  <a:pt x="3293159" y="1312007"/>
                </a:cubicBezTo>
                <a:cubicBezTo>
                  <a:pt x="3305007" y="1310630"/>
                  <a:pt x="3315944" y="1312696"/>
                  <a:pt x="3316854" y="1323023"/>
                </a:cubicBezTo>
                <a:cubicBezTo>
                  <a:pt x="3318678" y="1333350"/>
                  <a:pt x="3308653" y="1336794"/>
                  <a:pt x="3296804" y="1337482"/>
                </a:cubicBezTo>
                <a:cubicBezTo>
                  <a:pt x="3268551" y="1338859"/>
                  <a:pt x="3241209" y="1338859"/>
                  <a:pt x="3222981" y="1318892"/>
                </a:cubicBezTo>
                <a:cubicBezTo>
                  <a:pt x="3212044" y="1306499"/>
                  <a:pt x="3191081" y="1303057"/>
                  <a:pt x="3177409" y="1293418"/>
                </a:cubicBezTo>
                <a:cubicBezTo>
                  <a:pt x="3172852" y="1289975"/>
                  <a:pt x="3166472" y="1287221"/>
                  <a:pt x="3161005" y="1291352"/>
                </a:cubicBezTo>
                <a:cubicBezTo>
                  <a:pt x="3155535" y="1294795"/>
                  <a:pt x="3155535" y="1300303"/>
                  <a:pt x="3158271" y="1304434"/>
                </a:cubicBezTo>
                <a:cubicBezTo>
                  <a:pt x="3163738" y="1311318"/>
                  <a:pt x="3169207" y="1319580"/>
                  <a:pt x="3177409" y="1323023"/>
                </a:cubicBezTo>
                <a:cubicBezTo>
                  <a:pt x="3254880" y="1354006"/>
                  <a:pt x="3331438" y="1394626"/>
                  <a:pt x="3425313" y="1352629"/>
                </a:cubicBezTo>
                <a:cubicBezTo>
                  <a:pt x="3430781" y="1350563"/>
                  <a:pt x="3436250" y="1346432"/>
                  <a:pt x="3442629" y="1350563"/>
                </a:cubicBezTo>
                <a:cubicBezTo>
                  <a:pt x="3449921" y="1356071"/>
                  <a:pt x="3448098" y="1362267"/>
                  <a:pt x="3443541" y="1368464"/>
                </a:cubicBezTo>
                <a:cubicBezTo>
                  <a:pt x="3438985" y="1374660"/>
                  <a:pt x="3429870" y="1380168"/>
                  <a:pt x="3440808" y="1387053"/>
                </a:cubicBezTo>
                <a:cubicBezTo>
                  <a:pt x="3444453" y="1389119"/>
                  <a:pt x="3450833" y="1389807"/>
                  <a:pt x="3455390" y="1389119"/>
                </a:cubicBezTo>
                <a:cubicBezTo>
                  <a:pt x="3466326" y="1387741"/>
                  <a:pt x="3466326" y="1380857"/>
                  <a:pt x="3466326" y="1373972"/>
                </a:cubicBezTo>
                <a:cubicBezTo>
                  <a:pt x="3465414" y="1368464"/>
                  <a:pt x="3464503" y="1361579"/>
                  <a:pt x="3475441" y="1360891"/>
                </a:cubicBezTo>
                <a:cubicBezTo>
                  <a:pt x="3485466" y="1360202"/>
                  <a:pt x="3490934" y="1367087"/>
                  <a:pt x="3490934" y="1373283"/>
                </a:cubicBezTo>
                <a:cubicBezTo>
                  <a:pt x="3491846" y="1391184"/>
                  <a:pt x="3507340" y="1402200"/>
                  <a:pt x="3521011" y="1413904"/>
                </a:cubicBezTo>
                <a:cubicBezTo>
                  <a:pt x="3528304" y="1420100"/>
                  <a:pt x="3541063" y="1427674"/>
                  <a:pt x="3551088" y="1419412"/>
                </a:cubicBezTo>
                <a:cubicBezTo>
                  <a:pt x="3561113" y="1410461"/>
                  <a:pt x="3547442" y="1403577"/>
                  <a:pt x="3537416" y="1399446"/>
                </a:cubicBezTo>
                <a:cubicBezTo>
                  <a:pt x="3521923" y="1393249"/>
                  <a:pt x="3511897" y="1385676"/>
                  <a:pt x="3514632" y="1371218"/>
                </a:cubicBezTo>
                <a:cubicBezTo>
                  <a:pt x="3516454" y="1362956"/>
                  <a:pt x="3509163" y="1357448"/>
                  <a:pt x="3500048" y="1354006"/>
                </a:cubicBezTo>
                <a:cubicBezTo>
                  <a:pt x="3464503" y="1341613"/>
                  <a:pt x="3450833" y="1313384"/>
                  <a:pt x="3421667" y="1296172"/>
                </a:cubicBezTo>
                <a:cubicBezTo>
                  <a:pt x="3419844" y="1295483"/>
                  <a:pt x="3420756" y="1292041"/>
                  <a:pt x="3420756" y="1287221"/>
                </a:cubicBezTo>
                <a:cubicBezTo>
                  <a:pt x="3436250" y="1293418"/>
                  <a:pt x="3449921" y="1298926"/>
                  <a:pt x="3466326" y="1294795"/>
                </a:cubicBezTo>
                <a:cubicBezTo>
                  <a:pt x="3476351" y="1292041"/>
                  <a:pt x="3487289" y="1291352"/>
                  <a:pt x="3490023" y="1281714"/>
                </a:cubicBezTo>
                <a:cubicBezTo>
                  <a:pt x="3492757" y="1272075"/>
                  <a:pt x="3488201" y="1263124"/>
                  <a:pt x="3476351" y="1259682"/>
                </a:cubicBezTo>
                <a:cubicBezTo>
                  <a:pt x="3438985" y="1246601"/>
                  <a:pt x="3434428" y="1214930"/>
                  <a:pt x="3410730" y="1194276"/>
                </a:cubicBezTo>
                <a:cubicBezTo>
                  <a:pt x="3397059" y="1181883"/>
                  <a:pt x="3413464" y="1166736"/>
                  <a:pt x="3422578" y="1154344"/>
                </a:cubicBezTo>
                <a:cubicBezTo>
                  <a:pt x="3428958" y="1146082"/>
                  <a:pt x="3438985" y="1151590"/>
                  <a:pt x="3442629" y="1157786"/>
                </a:cubicBezTo>
                <a:cubicBezTo>
                  <a:pt x="3453567" y="1174310"/>
                  <a:pt x="3471794" y="1181883"/>
                  <a:pt x="3494579" y="1186014"/>
                </a:cubicBezTo>
                <a:cubicBezTo>
                  <a:pt x="3500960" y="1187391"/>
                  <a:pt x="3509163" y="1192210"/>
                  <a:pt x="3510986" y="1196341"/>
                </a:cubicBezTo>
                <a:cubicBezTo>
                  <a:pt x="3517366" y="1216307"/>
                  <a:pt x="3525568" y="1232831"/>
                  <a:pt x="3551088" y="1245912"/>
                </a:cubicBezTo>
                <a:cubicBezTo>
                  <a:pt x="3564760" y="1252797"/>
                  <a:pt x="3572962" y="1265878"/>
                  <a:pt x="3593012" y="1267944"/>
                </a:cubicBezTo>
                <a:cubicBezTo>
                  <a:pt x="3602126" y="1268632"/>
                  <a:pt x="3607594" y="1273452"/>
                  <a:pt x="3613062" y="1278960"/>
                </a:cubicBezTo>
                <a:cubicBezTo>
                  <a:pt x="3636759" y="1300991"/>
                  <a:pt x="3666834" y="1298926"/>
                  <a:pt x="3685975" y="1274140"/>
                </a:cubicBezTo>
                <a:cubicBezTo>
                  <a:pt x="3689620" y="1269321"/>
                  <a:pt x="3691443" y="1263813"/>
                  <a:pt x="3694177" y="1258993"/>
                </a:cubicBezTo>
                <a:cubicBezTo>
                  <a:pt x="3699645" y="1251420"/>
                  <a:pt x="3708759" y="1247289"/>
                  <a:pt x="3720608" y="1248666"/>
                </a:cubicBezTo>
                <a:cubicBezTo>
                  <a:pt x="3732454" y="1249355"/>
                  <a:pt x="3735190" y="1255551"/>
                  <a:pt x="3737011" y="1263813"/>
                </a:cubicBezTo>
                <a:cubicBezTo>
                  <a:pt x="3742481" y="1280337"/>
                  <a:pt x="3748859" y="1295483"/>
                  <a:pt x="3716961" y="1300303"/>
                </a:cubicBezTo>
                <a:cubicBezTo>
                  <a:pt x="3710582" y="1300991"/>
                  <a:pt x="3705113" y="1305122"/>
                  <a:pt x="3705113" y="1310630"/>
                </a:cubicBezTo>
                <a:cubicBezTo>
                  <a:pt x="3705113" y="1318203"/>
                  <a:pt x="3713316" y="1323023"/>
                  <a:pt x="3721518" y="1323711"/>
                </a:cubicBezTo>
                <a:cubicBezTo>
                  <a:pt x="3767088" y="1326465"/>
                  <a:pt x="3777113" y="1349875"/>
                  <a:pt x="3778937" y="1378791"/>
                </a:cubicBezTo>
                <a:cubicBezTo>
                  <a:pt x="3779847" y="1394626"/>
                  <a:pt x="3785315" y="1409773"/>
                  <a:pt x="3815391" y="1404265"/>
                </a:cubicBezTo>
                <a:cubicBezTo>
                  <a:pt x="3825417" y="1402200"/>
                  <a:pt x="3832709" y="1408396"/>
                  <a:pt x="3840911" y="1412527"/>
                </a:cubicBezTo>
                <a:cubicBezTo>
                  <a:pt x="3850025" y="1416658"/>
                  <a:pt x="3859140" y="1417346"/>
                  <a:pt x="3867343" y="1411150"/>
                </a:cubicBezTo>
                <a:cubicBezTo>
                  <a:pt x="3877367" y="1402888"/>
                  <a:pt x="3889217" y="1400823"/>
                  <a:pt x="3903799" y="1400823"/>
                </a:cubicBezTo>
                <a:cubicBezTo>
                  <a:pt x="3923851" y="1400134"/>
                  <a:pt x="3933876" y="1392561"/>
                  <a:pt x="3921115" y="1376726"/>
                </a:cubicBezTo>
                <a:cubicBezTo>
                  <a:pt x="3917471" y="1372595"/>
                  <a:pt x="3907444" y="1368464"/>
                  <a:pt x="3913824" y="1362956"/>
                </a:cubicBezTo>
                <a:cubicBezTo>
                  <a:pt x="3919294" y="1357448"/>
                  <a:pt x="3927496" y="1362267"/>
                  <a:pt x="3933876" y="1363644"/>
                </a:cubicBezTo>
                <a:cubicBezTo>
                  <a:pt x="3972155" y="1373972"/>
                  <a:pt x="4004053" y="1396003"/>
                  <a:pt x="4047801" y="1393938"/>
                </a:cubicBezTo>
                <a:cubicBezTo>
                  <a:pt x="4063295" y="1393249"/>
                  <a:pt x="4070587" y="1404954"/>
                  <a:pt x="4060562" y="1416658"/>
                </a:cubicBezTo>
                <a:cubicBezTo>
                  <a:pt x="4054181" y="1424231"/>
                  <a:pt x="4055093" y="1430428"/>
                  <a:pt x="4064207" y="1435247"/>
                </a:cubicBezTo>
                <a:cubicBezTo>
                  <a:pt x="4077877" y="1442132"/>
                  <a:pt x="4090638" y="1439378"/>
                  <a:pt x="4102485" y="1432493"/>
                </a:cubicBezTo>
                <a:cubicBezTo>
                  <a:pt x="4111600" y="1427674"/>
                  <a:pt x="4114334" y="1422854"/>
                  <a:pt x="4107954" y="1414592"/>
                </a:cubicBezTo>
                <a:cubicBezTo>
                  <a:pt x="4089726" y="1391184"/>
                  <a:pt x="4120714" y="1384299"/>
                  <a:pt x="4134385" y="1371906"/>
                </a:cubicBezTo>
                <a:cubicBezTo>
                  <a:pt x="4147145" y="1360891"/>
                  <a:pt x="4156259" y="1372595"/>
                  <a:pt x="4166285" y="1378103"/>
                </a:cubicBezTo>
                <a:cubicBezTo>
                  <a:pt x="4178134" y="1384299"/>
                  <a:pt x="4192715" y="1390495"/>
                  <a:pt x="4204560" y="1384988"/>
                </a:cubicBezTo>
                <a:cubicBezTo>
                  <a:pt x="4229168" y="1372595"/>
                  <a:pt x="4257421" y="1374660"/>
                  <a:pt x="4283851" y="1371218"/>
                </a:cubicBezTo>
                <a:cubicBezTo>
                  <a:pt x="4307549" y="1367775"/>
                  <a:pt x="4330334" y="1362267"/>
                  <a:pt x="4328510" y="1332662"/>
                </a:cubicBezTo>
                <a:cubicBezTo>
                  <a:pt x="4344915" y="1351252"/>
                  <a:pt x="4357679" y="1363644"/>
                  <a:pt x="4383194" y="1356760"/>
                </a:cubicBezTo>
                <a:cubicBezTo>
                  <a:pt x="4391398" y="1354694"/>
                  <a:pt x="4397778" y="1361579"/>
                  <a:pt x="4404157" y="1365710"/>
                </a:cubicBezTo>
                <a:cubicBezTo>
                  <a:pt x="4414183" y="1373283"/>
                  <a:pt x="4426031" y="1376037"/>
                  <a:pt x="4438791" y="1371218"/>
                </a:cubicBezTo>
                <a:cubicBezTo>
                  <a:pt x="4446993" y="1368464"/>
                  <a:pt x="4456109" y="1365710"/>
                  <a:pt x="4455196" y="1358137"/>
                </a:cubicBezTo>
                <a:cubicBezTo>
                  <a:pt x="4454285" y="1349875"/>
                  <a:pt x="4444259" y="1351940"/>
                  <a:pt x="4436968" y="1351940"/>
                </a:cubicBezTo>
                <a:cubicBezTo>
                  <a:pt x="4420562" y="1351940"/>
                  <a:pt x="4415094" y="1345744"/>
                  <a:pt x="4414183" y="1334040"/>
                </a:cubicBezTo>
                <a:cubicBezTo>
                  <a:pt x="4413272" y="1312696"/>
                  <a:pt x="4395954" y="1302368"/>
                  <a:pt x="4369524" y="1300303"/>
                </a:cubicBezTo>
                <a:cubicBezTo>
                  <a:pt x="4357679" y="1298926"/>
                  <a:pt x="4344915" y="1299614"/>
                  <a:pt x="4344915" y="1287221"/>
                </a:cubicBezTo>
                <a:cubicBezTo>
                  <a:pt x="4344915" y="1278960"/>
                  <a:pt x="4344915" y="1271386"/>
                  <a:pt x="4363146" y="1276206"/>
                </a:cubicBezTo>
                <a:cubicBezTo>
                  <a:pt x="4389576" y="1283090"/>
                  <a:pt x="4413272" y="1294795"/>
                  <a:pt x="4446993" y="1287221"/>
                </a:cubicBezTo>
                <a:cubicBezTo>
                  <a:pt x="4459754" y="1284468"/>
                  <a:pt x="4483450" y="1305811"/>
                  <a:pt x="4501678" y="1316138"/>
                </a:cubicBezTo>
                <a:cubicBezTo>
                  <a:pt x="4506235" y="1318892"/>
                  <a:pt x="4509881" y="1323711"/>
                  <a:pt x="4513526" y="1327154"/>
                </a:cubicBezTo>
                <a:cubicBezTo>
                  <a:pt x="4539959" y="1349875"/>
                  <a:pt x="4539959" y="1349875"/>
                  <a:pt x="4508059" y="1367087"/>
                </a:cubicBezTo>
                <a:cubicBezTo>
                  <a:pt x="4504411" y="1369152"/>
                  <a:pt x="4500767" y="1372595"/>
                  <a:pt x="4498032" y="1376037"/>
                </a:cubicBezTo>
                <a:cubicBezTo>
                  <a:pt x="4496210" y="1379480"/>
                  <a:pt x="4534489" y="1431805"/>
                  <a:pt x="4539048" y="1433182"/>
                </a:cubicBezTo>
                <a:cubicBezTo>
                  <a:pt x="4553628" y="1436624"/>
                  <a:pt x="4563654" y="1429739"/>
                  <a:pt x="4572768" y="1422854"/>
                </a:cubicBezTo>
                <a:cubicBezTo>
                  <a:pt x="4590084" y="1411150"/>
                  <a:pt x="4569122" y="1405642"/>
                  <a:pt x="4564565" y="1396692"/>
                </a:cubicBezTo>
                <a:cubicBezTo>
                  <a:pt x="4569122" y="1387741"/>
                  <a:pt x="4579149" y="1391184"/>
                  <a:pt x="4586439" y="1390495"/>
                </a:cubicBezTo>
                <a:cubicBezTo>
                  <a:pt x="4614693" y="1387053"/>
                  <a:pt x="4616515" y="1370529"/>
                  <a:pt x="4617428" y="1354006"/>
                </a:cubicBezTo>
                <a:cubicBezTo>
                  <a:pt x="4618339" y="1338859"/>
                  <a:pt x="4609224" y="1331973"/>
                  <a:pt x="4588262" y="1329908"/>
                </a:cubicBezTo>
                <a:cubicBezTo>
                  <a:pt x="4555452" y="1326465"/>
                  <a:pt x="4541781" y="1297549"/>
                  <a:pt x="4563654" y="1278271"/>
                </a:cubicBezTo>
                <a:cubicBezTo>
                  <a:pt x="4572768" y="1270698"/>
                  <a:pt x="4569122" y="1251420"/>
                  <a:pt x="4588262" y="1255551"/>
                </a:cubicBezTo>
                <a:cubicBezTo>
                  <a:pt x="4604667" y="1258993"/>
                  <a:pt x="4594640" y="1275517"/>
                  <a:pt x="4598288" y="1285845"/>
                </a:cubicBezTo>
                <a:cubicBezTo>
                  <a:pt x="4607400" y="1313384"/>
                  <a:pt x="4670287" y="1349875"/>
                  <a:pt x="4707654" y="1343678"/>
                </a:cubicBezTo>
                <a:cubicBezTo>
                  <a:pt x="4755049" y="1335416"/>
                  <a:pt x="4806999" y="1339547"/>
                  <a:pt x="4848922" y="1322334"/>
                </a:cubicBezTo>
                <a:cubicBezTo>
                  <a:pt x="4911811" y="1297549"/>
                  <a:pt x="4980165" y="1296172"/>
                  <a:pt x="5045788" y="1282402"/>
                </a:cubicBezTo>
                <a:cubicBezTo>
                  <a:pt x="5083159" y="1274829"/>
                  <a:pt x="5099562" y="1250043"/>
                  <a:pt x="5115968" y="1230077"/>
                </a:cubicBezTo>
                <a:cubicBezTo>
                  <a:pt x="5128726" y="1214242"/>
                  <a:pt x="5097740" y="1228700"/>
                  <a:pt x="5089537" y="1221815"/>
                </a:cubicBezTo>
                <a:cubicBezTo>
                  <a:pt x="5094094" y="1193587"/>
                  <a:pt x="5112322" y="1184637"/>
                  <a:pt x="5142398" y="1200472"/>
                </a:cubicBezTo>
                <a:cubicBezTo>
                  <a:pt x="5168828" y="1214930"/>
                  <a:pt x="5190702" y="1212176"/>
                  <a:pt x="5214395" y="1199095"/>
                </a:cubicBezTo>
                <a:cubicBezTo>
                  <a:pt x="5220778" y="1195653"/>
                  <a:pt x="5227155" y="1192899"/>
                  <a:pt x="5232625" y="1189457"/>
                </a:cubicBezTo>
                <a:cubicBezTo>
                  <a:pt x="5292780" y="1146770"/>
                  <a:pt x="5368427" y="1130247"/>
                  <a:pt x="5446807" y="1116477"/>
                </a:cubicBezTo>
                <a:cubicBezTo>
                  <a:pt x="5471415" y="1112346"/>
                  <a:pt x="5495110" y="1115100"/>
                  <a:pt x="5518807" y="1119919"/>
                </a:cubicBezTo>
                <a:cubicBezTo>
                  <a:pt x="5538859" y="1123362"/>
                  <a:pt x="5557997" y="1126116"/>
                  <a:pt x="5578049" y="1125427"/>
                </a:cubicBezTo>
                <a:cubicBezTo>
                  <a:pt x="5579871" y="1123362"/>
                  <a:pt x="5582605" y="1123362"/>
                  <a:pt x="5584429" y="1125427"/>
                </a:cubicBezTo>
                <a:lnTo>
                  <a:pt x="5587719" y="1125806"/>
                </a:lnTo>
                <a:lnTo>
                  <a:pt x="5588985" y="1121986"/>
                </a:lnTo>
                <a:cubicBezTo>
                  <a:pt x="5592630" y="1115788"/>
                  <a:pt x="5599010" y="1111658"/>
                  <a:pt x="5608125" y="1114411"/>
                </a:cubicBezTo>
                <a:cubicBezTo>
                  <a:pt x="5611769" y="1115100"/>
                  <a:pt x="5615415" y="1118543"/>
                  <a:pt x="5616326" y="1120609"/>
                </a:cubicBezTo>
                <a:lnTo>
                  <a:pt x="5612519" y="1128662"/>
                </a:lnTo>
                <a:lnTo>
                  <a:pt x="5696530" y="1138337"/>
                </a:lnTo>
                <a:cubicBezTo>
                  <a:pt x="5733898" y="1139714"/>
                  <a:pt x="5771266" y="1136787"/>
                  <a:pt x="5808632" y="1125427"/>
                </a:cubicBezTo>
                <a:cubicBezTo>
                  <a:pt x="5820481" y="1121985"/>
                  <a:pt x="5834153" y="1119231"/>
                  <a:pt x="5846000" y="1121296"/>
                </a:cubicBezTo>
                <a:cubicBezTo>
                  <a:pt x="5921646" y="1138508"/>
                  <a:pt x="5969039" y="1108904"/>
                  <a:pt x="6017345" y="1080676"/>
                </a:cubicBezTo>
                <a:cubicBezTo>
                  <a:pt x="6023724" y="1071725"/>
                  <a:pt x="6031925" y="1065529"/>
                  <a:pt x="6044685" y="1061398"/>
                </a:cubicBezTo>
                <a:cubicBezTo>
                  <a:pt x="6072939" y="1052448"/>
                  <a:pt x="6101193" y="1042809"/>
                  <a:pt x="6127623" y="1031793"/>
                </a:cubicBezTo>
                <a:cubicBezTo>
                  <a:pt x="6152231" y="1022154"/>
                  <a:pt x="6177750" y="1018023"/>
                  <a:pt x="6206915" y="1025597"/>
                </a:cubicBezTo>
                <a:cubicBezTo>
                  <a:pt x="6260688" y="1040055"/>
                  <a:pt x="6311727" y="1023531"/>
                  <a:pt x="6354563" y="1003565"/>
                </a:cubicBezTo>
                <a:cubicBezTo>
                  <a:pt x="6396943" y="984288"/>
                  <a:pt x="6438412" y="974305"/>
                  <a:pt x="6479995" y="973444"/>
                </a:cubicBezTo>
                <a:cubicBezTo>
                  <a:pt x="6521578" y="972583"/>
                  <a:pt x="6563275" y="980845"/>
                  <a:pt x="6606111" y="998057"/>
                </a:cubicBezTo>
                <a:cubicBezTo>
                  <a:pt x="6621605" y="1004254"/>
                  <a:pt x="6638921" y="1009762"/>
                  <a:pt x="6656238" y="1012515"/>
                </a:cubicBezTo>
                <a:cubicBezTo>
                  <a:pt x="6695429" y="1018712"/>
                  <a:pt x="6730062" y="1031793"/>
                  <a:pt x="6761050" y="1050382"/>
                </a:cubicBezTo>
                <a:cubicBezTo>
                  <a:pt x="6781101" y="1062087"/>
                  <a:pt x="6803886" y="1070348"/>
                  <a:pt x="6828494" y="1076545"/>
                </a:cubicBezTo>
                <a:cubicBezTo>
                  <a:pt x="6866773" y="1085495"/>
                  <a:pt x="6886824" y="1113035"/>
                  <a:pt x="6916900" y="1130247"/>
                </a:cubicBezTo>
                <a:lnTo>
                  <a:pt x="6965198" y="1156066"/>
                </a:lnTo>
                <a:lnTo>
                  <a:pt x="7011401" y="1177884"/>
                </a:lnTo>
                <a:lnTo>
                  <a:pt x="7064890" y="1202108"/>
                </a:lnTo>
                <a:lnTo>
                  <a:pt x="7102396" y="1219884"/>
                </a:lnTo>
                <a:lnTo>
                  <a:pt x="7101739" y="1220544"/>
                </a:lnTo>
                <a:lnTo>
                  <a:pt x="7151019" y="1243816"/>
                </a:lnTo>
                <a:lnTo>
                  <a:pt x="7149613" y="1242263"/>
                </a:lnTo>
                <a:lnTo>
                  <a:pt x="7152955" y="1243847"/>
                </a:lnTo>
                <a:lnTo>
                  <a:pt x="7156123" y="1246226"/>
                </a:lnTo>
                <a:lnTo>
                  <a:pt x="7218870" y="1275856"/>
                </a:lnTo>
                <a:lnTo>
                  <a:pt x="7235111" y="1313752"/>
                </a:lnTo>
                <a:lnTo>
                  <a:pt x="7251906" y="1303643"/>
                </a:lnTo>
                <a:cubicBezTo>
                  <a:pt x="7268311" y="1293316"/>
                  <a:pt x="7340043" y="1356434"/>
                  <a:pt x="7343689" y="1340599"/>
                </a:cubicBezTo>
                <a:cubicBezTo>
                  <a:pt x="7356448" y="1289651"/>
                  <a:pt x="7441942" y="1463400"/>
                  <a:pt x="7479310" y="1424156"/>
                </a:cubicBezTo>
                <a:cubicBezTo>
                  <a:pt x="7490246" y="1412452"/>
                  <a:pt x="7504829" y="1402813"/>
                  <a:pt x="7517588" y="1391797"/>
                </a:cubicBezTo>
                <a:cubicBezTo>
                  <a:pt x="7540373" y="1371831"/>
                  <a:pt x="7564070" y="1370454"/>
                  <a:pt x="7591412" y="1387666"/>
                </a:cubicBezTo>
                <a:cubicBezTo>
                  <a:pt x="7609641" y="1399371"/>
                  <a:pt x="7622400" y="1413140"/>
                  <a:pt x="7634249" y="1428975"/>
                </a:cubicBezTo>
                <a:cubicBezTo>
                  <a:pt x="7649742" y="1449630"/>
                  <a:pt x="7663413" y="1455138"/>
                  <a:pt x="7691667" y="1446188"/>
                </a:cubicBezTo>
                <a:cubicBezTo>
                  <a:pt x="7733591" y="1433106"/>
                  <a:pt x="7770959" y="1415894"/>
                  <a:pt x="7786453" y="1380781"/>
                </a:cubicBezTo>
                <a:cubicBezTo>
                  <a:pt x="7793745" y="1364946"/>
                  <a:pt x="7805593" y="1350488"/>
                  <a:pt x="7813795" y="1334653"/>
                </a:cubicBezTo>
                <a:cubicBezTo>
                  <a:pt x="7823821" y="1315375"/>
                  <a:pt x="7847517" y="1313310"/>
                  <a:pt x="7866657" y="1319506"/>
                </a:cubicBezTo>
                <a:cubicBezTo>
                  <a:pt x="7904024" y="1331210"/>
                  <a:pt x="7938658" y="1338095"/>
                  <a:pt x="7978760" y="1328457"/>
                </a:cubicBezTo>
                <a:cubicBezTo>
                  <a:pt x="7997899" y="1324326"/>
                  <a:pt x="8019773" y="1336718"/>
                  <a:pt x="8043469" y="1333276"/>
                </a:cubicBezTo>
                <a:cubicBezTo>
                  <a:pt x="8081749" y="1327080"/>
                  <a:pt x="8120028" y="1320883"/>
                  <a:pt x="8159218" y="1320883"/>
                </a:cubicBezTo>
                <a:cubicBezTo>
                  <a:pt x="8172889" y="1320883"/>
                  <a:pt x="8185649" y="1316064"/>
                  <a:pt x="8198408" y="1311933"/>
                </a:cubicBezTo>
                <a:cubicBezTo>
                  <a:pt x="8248536" y="1294032"/>
                  <a:pt x="8295018" y="1269935"/>
                  <a:pt x="8353347" y="1265116"/>
                </a:cubicBezTo>
                <a:cubicBezTo>
                  <a:pt x="8378867" y="1263050"/>
                  <a:pt x="8402564" y="1248592"/>
                  <a:pt x="8420792" y="1235511"/>
                </a:cubicBezTo>
                <a:cubicBezTo>
                  <a:pt x="8474564" y="1198333"/>
                  <a:pt x="8542920" y="1182497"/>
                  <a:pt x="8607630" y="1161154"/>
                </a:cubicBezTo>
                <a:cubicBezTo>
                  <a:pt x="8640440" y="1150139"/>
                  <a:pt x="8670517" y="1135680"/>
                  <a:pt x="8705150" y="1126730"/>
                </a:cubicBezTo>
                <a:cubicBezTo>
                  <a:pt x="8729758" y="1120534"/>
                  <a:pt x="8757100" y="1120534"/>
                  <a:pt x="8778974" y="1108829"/>
                </a:cubicBezTo>
                <a:cubicBezTo>
                  <a:pt x="8786265" y="1104699"/>
                  <a:pt x="8793556" y="1099191"/>
                  <a:pt x="8802670" y="1096437"/>
                </a:cubicBezTo>
                <a:cubicBezTo>
                  <a:pt x="8910217" y="1062012"/>
                  <a:pt x="9010471" y="1014507"/>
                  <a:pt x="9120751" y="984213"/>
                </a:cubicBezTo>
                <a:cubicBezTo>
                  <a:pt x="9147182" y="976640"/>
                  <a:pt x="9168144" y="961493"/>
                  <a:pt x="9193664" y="951855"/>
                </a:cubicBezTo>
                <a:cubicBezTo>
                  <a:pt x="9283893" y="918807"/>
                  <a:pt x="9384148" y="897464"/>
                  <a:pt x="9459794" y="846516"/>
                </a:cubicBezTo>
                <a:cubicBezTo>
                  <a:pt x="9507188" y="814157"/>
                  <a:pt x="9567340" y="808650"/>
                  <a:pt x="9616556" y="785241"/>
                </a:cubicBezTo>
                <a:cubicBezTo>
                  <a:pt x="9665772" y="761832"/>
                  <a:pt x="9717722" y="741178"/>
                  <a:pt x="9764203" y="715704"/>
                </a:cubicBezTo>
                <a:cubicBezTo>
                  <a:pt x="9795192" y="698492"/>
                  <a:pt x="9834382" y="688164"/>
                  <a:pt x="9858079" y="662690"/>
                </a:cubicBezTo>
                <a:cubicBezTo>
                  <a:pt x="9861725" y="658559"/>
                  <a:pt x="9867193" y="655117"/>
                  <a:pt x="9872661" y="653740"/>
                </a:cubicBezTo>
                <a:cubicBezTo>
                  <a:pt x="9953776" y="626201"/>
                  <a:pt x="10008461" y="572499"/>
                  <a:pt x="10078638" y="534632"/>
                </a:cubicBezTo>
                <a:cubicBezTo>
                  <a:pt x="10099601" y="523616"/>
                  <a:pt x="10119652" y="513289"/>
                  <a:pt x="10145172" y="508470"/>
                </a:cubicBezTo>
                <a:cubicBezTo>
                  <a:pt x="10190742" y="499519"/>
                  <a:pt x="10230844" y="481618"/>
                  <a:pt x="10261831" y="453391"/>
                </a:cubicBezTo>
                <a:cubicBezTo>
                  <a:pt x="10279148" y="437555"/>
                  <a:pt x="10302844" y="424474"/>
                  <a:pt x="10327453" y="416212"/>
                </a:cubicBezTo>
                <a:cubicBezTo>
                  <a:pt x="10396719" y="392804"/>
                  <a:pt x="10451404" y="355626"/>
                  <a:pt x="10505177" y="316382"/>
                </a:cubicBezTo>
                <a:cubicBezTo>
                  <a:pt x="10550747" y="283334"/>
                  <a:pt x="10599963" y="250976"/>
                  <a:pt x="10657381" y="231698"/>
                </a:cubicBezTo>
                <a:cubicBezTo>
                  <a:pt x="10705686" y="215863"/>
                  <a:pt x="10759459" y="200028"/>
                  <a:pt x="10816877" y="208978"/>
                </a:cubicBezTo>
                <a:cubicBezTo>
                  <a:pt x="10841486" y="213109"/>
                  <a:pt x="10865182" y="206913"/>
                  <a:pt x="10889790" y="206913"/>
                </a:cubicBezTo>
                <a:cubicBezTo>
                  <a:pt x="10927157" y="206913"/>
                  <a:pt x="10963613" y="212420"/>
                  <a:pt x="10998247" y="222748"/>
                </a:cubicBezTo>
                <a:cubicBezTo>
                  <a:pt x="11021032" y="229633"/>
                  <a:pt x="11039260" y="226190"/>
                  <a:pt x="11060223" y="215174"/>
                </a:cubicBezTo>
                <a:cubicBezTo>
                  <a:pt x="11099413" y="194520"/>
                  <a:pt x="11141337" y="177308"/>
                  <a:pt x="11182351" y="159407"/>
                </a:cubicBezTo>
                <a:cubicBezTo>
                  <a:pt x="11195111" y="153211"/>
                  <a:pt x="11205136" y="145637"/>
                  <a:pt x="11212428" y="135310"/>
                </a:cubicBezTo>
                <a:cubicBezTo>
                  <a:pt x="11227010" y="115344"/>
                  <a:pt x="11240681" y="95378"/>
                  <a:pt x="11276226" y="93312"/>
                </a:cubicBezTo>
                <a:cubicBezTo>
                  <a:pt x="11279872" y="93312"/>
                  <a:pt x="11285340" y="91247"/>
                  <a:pt x="11287162" y="88493"/>
                </a:cubicBezTo>
                <a:cubicBezTo>
                  <a:pt x="11319974" y="52003"/>
                  <a:pt x="11380126" y="44430"/>
                  <a:pt x="11422962" y="16890"/>
                </a:cubicBezTo>
                <a:cubicBezTo>
                  <a:pt x="11437088" y="7596"/>
                  <a:pt x="11454633" y="2604"/>
                  <a:pt x="11473203" y="7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Freeform: Shape 3">
            <a:extLst>
              <a:ext uri="{FF2B5EF4-FFF2-40B4-BE49-F238E27FC236}">
                <a16:creationId xmlns:a16="http://schemas.microsoft.com/office/drawing/2014/main" id="{30633570-6A92-4B75-A597-9366DC30A61E}"/>
              </a:ext>
            </a:extLst>
          </p:cNvPr>
          <p:cNvSpPr/>
          <p:nvPr/>
        </p:nvSpPr>
        <p:spPr>
          <a:xfrm>
            <a:off x="-8592" y="3794021"/>
            <a:ext cx="12274054" cy="3063978"/>
          </a:xfrm>
          <a:custGeom>
            <a:avLst/>
            <a:gdLst>
              <a:gd name="connsiteX0" fmla="*/ 4627107 w 12229020"/>
              <a:gd name="connsiteY0" fmla="*/ 981307 h 3063978"/>
              <a:gd name="connsiteX1" fmla="*/ 4627448 w 12229020"/>
              <a:gd name="connsiteY1" fmla="*/ 981996 h 3063978"/>
              <a:gd name="connsiteX2" fmla="*/ 4627164 w 12229020"/>
              <a:gd name="connsiteY2" fmla="*/ 981537 h 3063978"/>
              <a:gd name="connsiteX3" fmla="*/ 12111799 w 12229020"/>
              <a:gd name="connsiteY3" fmla="*/ 42 h 3063978"/>
              <a:gd name="connsiteX4" fmla="*/ 12197585 w 12229020"/>
              <a:gd name="connsiteY4" fmla="*/ 11229 h 3063978"/>
              <a:gd name="connsiteX5" fmla="*/ 12213078 w 12229020"/>
              <a:gd name="connsiteY5" fmla="*/ 16737 h 3063978"/>
              <a:gd name="connsiteX6" fmla="*/ 12213078 w 12229020"/>
              <a:gd name="connsiteY6" fmla="*/ 294099 h 3063978"/>
              <a:gd name="connsiteX7" fmla="*/ 12219495 w 12229020"/>
              <a:gd name="connsiteY7" fmla="*/ 292203 h 3063978"/>
              <a:gd name="connsiteX8" fmla="*/ 12229020 w 12229020"/>
              <a:gd name="connsiteY8" fmla="*/ 2301978 h 3063978"/>
              <a:gd name="connsiteX9" fmla="*/ 12219828 w 12229020"/>
              <a:gd name="connsiteY9" fmla="*/ 2302008 h 3063978"/>
              <a:gd name="connsiteX10" fmla="*/ 12219828 w 12229020"/>
              <a:gd name="connsiteY10" fmla="*/ 3063978 h 3063978"/>
              <a:gd name="connsiteX11" fmla="*/ 0 w 12229020"/>
              <a:gd name="connsiteY11" fmla="*/ 3063978 h 3063978"/>
              <a:gd name="connsiteX12" fmla="*/ 0 w 12229020"/>
              <a:gd name="connsiteY12" fmla="*/ 1949553 h 3063978"/>
              <a:gd name="connsiteX13" fmla="*/ 9355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0 w 12229020"/>
              <a:gd name="connsiteY13" fmla="*/ 1949553 h 3063978"/>
              <a:gd name="connsiteX14" fmla="*/ 9355 w 12229020"/>
              <a:gd name="connsiteY14" fmla="*/ 1564455 h 3063978"/>
              <a:gd name="connsiteX15" fmla="*/ 43077 w 12229020"/>
              <a:gd name="connsiteY15" fmla="*/ 1539669 h 3063978"/>
              <a:gd name="connsiteX16" fmla="*/ 148800 w 12229020"/>
              <a:gd name="connsiteY16" fmla="*/ 1533473 h 3063978"/>
              <a:gd name="connsiteX17" fmla="*/ 187991 w 12229020"/>
              <a:gd name="connsiteY17" fmla="*/ 1540358 h 3063978"/>
              <a:gd name="connsiteX18" fmla="*/ 237207 w 12229020"/>
              <a:gd name="connsiteY18" fmla="*/ 1547931 h 3063978"/>
              <a:gd name="connsiteX19" fmla="*/ 314676 w 12229020"/>
              <a:gd name="connsiteY19" fmla="*/ 1525900 h 3063978"/>
              <a:gd name="connsiteX20" fmla="*/ 360247 w 12229020"/>
              <a:gd name="connsiteY20" fmla="*/ 1530719 h 3063978"/>
              <a:gd name="connsiteX21" fmla="*/ 425868 w 12229020"/>
              <a:gd name="connsiteY21" fmla="*/ 1527277 h 3063978"/>
              <a:gd name="connsiteX22" fmla="*/ 470527 w 12229020"/>
              <a:gd name="connsiteY22" fmla="*/ 1519704 h 3063978"/>
              <a:gd name="connsiteX23" fmla="*/ 600858 w 12229020"/>
              <a:gd name="connsiteY23" fmla="*/ 1474952 h 3063978"/>
              <a:gd name="connsiteX24" fmla="*/ 625466 w 12229020"/>
              <a:gd name="connsiteY24" fmla="*/ 1453609 h 3063978"/>
              <a:gd name="connsiteX25" fmla="*/ 650074 w 12229020"/>
              <a:gd name="connsiteY25" fmla="*/ 1417808 h 3063978"/>
              <a:gd name="connsiteX26" fmla="*/ 683796 w 12229020"/>
              <a:gd name="connsiteY26" fmla="*/ 1388891 h 3063978"/>
              <a:gd name="connsiteX27" fmla="*/ 727543 w 12229020"/>
              <a:gd name="connsiteY27" fmla="*/ 1382006 h 3063978"/>
              <a:gd name="connsiteX28" fmla="*/ 766734 w 12229020"/>
              <a:gd name="connsiteY28" fmla="*/ 1390268 h 3063978"/>
              <a:gd name="connsiteX29" fmla="*/ 757620 w 12229020"/>
              <a:gd name="connsiteY29" fmla="*/ 1423316 h 3063978"/>
              <a:gd name="connsiteX30" fmla="*/ 724809 w 12229020"/>
              <a:gd name="connsiteY30" fmla="*/ 1441905 h 3063978"/>
              <a:gd name="connsiteX31" fmla="*/ 702935 w 12229020"/>
              <a:gd name="connsiteY31" fmla="*/ 1476329 h 3063978"/>
              <a:gd name="connsiteX32" fmla="*/ 691087 w 12229020"/>
              <a:gd name="connsiteY32" fmla="*/ 1498360 h 3063978"/>
              <a:gd name="connsiteX33" fmla="*/ 673771 w 12229020"/>
              <a:gd name="connsiteY33" fmla="*/ 1532096 h 3063978"/>
              <a:gd name="connsiteX34" fmla="*/ 622732 w 12229020"/>
              <a:gd name="connsiteY34" fmla="*/ 1569963 h 3063978"/>
              <a:gd name="connsiteX35" fmla="*/ 589921 w 12229020"/>
              <a:gd name="connsiteY35" fmla="*/ 1598879 h 3063978"/>
              <a:gd name="connsiteX36" fmla="*/ 670125 w 12229020"/>
              <a:gd name="connsiteY36" fmla="*/ 1594748 h 3063978"/>
              <a:gd name="connsiteX37" fmla="*/ 671036 w 12229020"/>
              <a:gd name="connsiteY37" fmla="*/ 1628484 h 3063978"/>
              <a:gd name="connsiteX38" fmla="*/ 642555 w 12229020"/>
              <a:gd name="connsiteY38" fmla="*/ 1644319 h 3063978"/>
              <a:gd name="connsiteX39" fmla="*/ 611229 w 12229020"/>
              <a:gd name="connsiteY39" fmla="*/ 1653586 h 3063978"/>
              <a:gd name="connsiteX40" fmla="*/ 609972 w 12229020"/>
              <a:gd name="connsiteY40" fmla="*/ 1653270 h 3063978"/>
              <a:gd name="connsiteX41" fmla="*/ 609972 w 12229020"/>
              <a:gd name="connsiteY41" fmla="*/ 1653958 h 3063978"/>
              <a:gd name="connsiteX42" fmla="*/ 611229 w 12229020"/>
              <a:gd name="connsiteY42" fmla="*/ 1653586 h 3063978"/>
              <a:gd name="connsiteX43" fmla="*/ 612706 w 12229020"/>
              <a:gd name="connsiteY43" fmla="*/ 1653958 h 3063978"/>
              <a:gd name="connsiteX44" fmla="*/ 675593 w 12229020"/>
              <a:gd name="connsiteY44" fmla="*/ 1636057 h 3063978"/>
              <a:gd name="connsiteX45" fmla="*/ 689264 w 12229020"/>
              <a:gd name="connsiteY45" fmla="*/ 1629861 h 3063978"/>
              <a:gd name="connsiteX46" fmla="*/ 793165 w 12229020"/>
              <a:gd name="connsiteY46" fmla="*/ 1588552 h 3063978"/>
              <a:gd name="connsiteX47" fmla="*/ 877925 w 12229020"/>
              <a:gd name="connsiteY47" fmla="*/ 1563078 h 3063978"/>
              <a:gd name="connsiteX48" fmla="*/ 1016459 w 12229020"/>
              <a:gd name="connsiteY48" fmla="*/ 1517638 h 3063978"/>
              <a:gd name="connsiteX49" fmla="*/ 1047447 w 12229020"/>
              <a:gd name="connsiteY49" fmla="*/ 1492852 h 3063978"/>
              <a:gd name="connsiteX50" fmla="*/ 1064763 w 12229020"/>
              <a:gd name="connsiteY50" fmla="*/ 1479083 h 3063978"/>
              <a:gd name="connsiteX51" fmla="*/ 1112156 w 12229020"/>
              <a:gd name="connsiteY51" fmla="*/ 1452232 h 3063978"/>
              <a:gd name="connsiteX52" fmla="*/ 1211500 w 12229020"/>
              <a:gd name="connsiteY52" fmla="*/ 1453609 h 3063978"/>
              <a:gd name="connsiteX53" fmla="*/ 1225171 w 12229020"/>
              <a:gd name="connsiteY53" fmla="*/ 1420561 h 3063978"/>
              <a:gd name="connsiteX54" fmla="*/ 1242487 w 12229020"/>
              <a:gd name="connsiteY54" fmla="*/ 1400596 h 3063978"/>
              <a:gd name="connsiteX55" fmla="*/ 1273475 w 12229020"/>
              <a:gd name="connsiteY55" fmla="*/ 1383383 h 3063978"/>
              <a:gd name="connsiteX56" fmla="*/ 1304463 w 12229020"/>
              <a:gd name="connsiteY56" fmla="*/ 1401284 h 3063978"/>
              <a:gd name="connsiteX57" fmla="*/ 1309020 w 12229020"/>
              <a:gd name="connsiteY57" fmla="*/ 1411611 h 3063978"/>
              <a:gd name="connsiteX58" fmla="*/ 1354590 w 12229020"/>
              <a:gd name="connsiteY58" fmla="*/ 1426758 h 3063978"/>
              <a:gd name="connsiteX59" fmla="*/ 1391047 w 12229020"/>
              <a:gd name="connsiteY59" fmla="*/ 1438462 h 3063978"/>
              <a:gd name="connsiteX60" fmla="*/ 1392869 w 12229020"/>
              <a:gd name="connsiteY60" fmla="*/ 1454986 h 3063978"/>
              <a:gd name="connsiteX61" fmla="*/ 1382845 w 12229020"/>
              <a:gd name="connsiteY61" fmla="*/ 1482525 h 3063978"/>
              <a:gd name="connsiteX62" fmla="*/ 1386490 w 12229020"/>
              <a:gd name="connsiteY62" fmla="*/ 1479083 h 3063978"/>
              <a:gd name="connsiteX63" fmla="*/ 1402553 w 12229020"/>
              <a:gd name="connsiteY63" fmla="*/ 1481837 h 3063978"/>
              <a:gd name="connsiteX64" fmla="*/ 1414538 w 12229020"/>
              <a:gd name="connsiteY64" fmla="*/ 1487725 h 3063978"/>
              <a:gd name="connsiteX65" fmla="*/ 1420212 w 12229020"/>
              <a:gd name="connsiteY65" fmla="*/ 1490787 h 3063978"/>
              <a:gd name="connsiteX66" fmla="*/ 1416566 w 12229020"/>
              <a:gd name="connsiteY66" fmla="*/ 1488722 h 3063978"/>
              <a:gd name="connsiteX67" fmla="*/ 1414538 w 12229020"/>
              <a:gd name="connsiteY67" fmla="*/ 1487725 h 3063978"/>
              <a:gd name="connsiteX68" fmla="*/ 1401072 w 12229020"/>
              <a:gd name="connsiteY68" fmla="*/ 1480460 h 3063978"/>
              <a:gd name="connsiteX69" fmla="*/ 1399249 w 12229020"/>
              <a:gd name="connsiteY69" fmla="*/ 1456363 h 3063978"/>
              <a:gd name="connsiteX70" fmla="*/ 1396515 w 12229020"/>
              <a:gd name="connsiteY70" fmla="*/ 1435708 h 3063978"/>
              <a:gd name="connsiteX71" fmla="*/ 1385578 w 12229020"/>
              <a:gd name="connsiteY71" fmla="*/ 1426758 h 3063978"/>
              <a:gd name="connsiteX72" fmla="*/ 1360970 w 12229020"/>
              <a:gd name="connsiteY72" fmla="*/ 1423316 h 3063978"/>
              <a:gd name="connsiteX73" fmla="*/ 1304463 w 12229020"/>
              <a:gd name="connsiteY73" fmla="*/ 1399907 h 3063978"/>
              <a:gd name="connsiteX74" fmla="*/ 1323603 w 12229020"/>
              <a:gd name="connsiteY74" fmla="*/ 1378564 h 3063978"/>
              <a:gd name="connsiteX75" fmla="*/ 1345476 w 12229020"/>
              <a:gd name="connsiteY75" fmla="*/ 1375121 h 3063978"/>
              <a:gd name="connsiteX76" fmla="*/ 1381021 w 12229020"/>
              <a:gd name="connsiteY76" fmla="*/ 1337255 h 3063978"/>
              <a:gd name="connsiteX77" fmla="*/ 1450289 w 12229020"/>
              <a:gd name="connsiteY77" fmla="*/ 1293191 h 3063978"/>
              <a:gd name="connsiteX78" fmla="*/ 1649886 w 12229020"/>
              <a:gd name="connsiteY78" fmla="*/ 1382695 h 3063978"/>
              <a:gd name="connsiteX79" fmla="*/ 1692722 w 12229020"/>
              <a:gd name="connsiteY79" fmla="*/ 1431577 h 3063978"/>
              <a:gd name="connsiteX80" fmla="*/ 1727356 w 12229020"/>
              <a:gd name="connsiteY80" fmla="*/ 1449478 h 3063978"/>
              <a:gd name="connsiteX81" fmla="*/ 1772926 w 12229020"/>
              <a:gd name="connsiteY81" fmla="*/ 1464625 h 3063978"/>
              <a:gd name="connsiteX82" fmla="*/ 1778394 w 12229020"/>
              <a:gd name="connsiteY82" fmla="*/ 1488722 h 3063978"/>
              <a:gd name="connsiteX83" fmla="*/ 1772926 w 12229020"/>
              <a:gd name="connsiteY83" fmla="*/ 1503180 h 3063978"/>
              <a:gd name="connsiteX84" fmla="*/ 1795711 w 12229020"/>
              <a:gd name="connsiteY84" fmla="*/ 1509376 h 3063978"/>
              <a:gd name="connsiteX85" fmla="*/ 1856775 w 12229020"/>
              <a:gd name="connsiteY85" fmla="*/ 1510753 h 3063978"/>
              <a:gd name="connsiteX86" fmla="*/ 1913282 w 12229020"/>
              <a:gd name="connsiteY86" fmla="*/ 1485968 h 3063978"/>
              <a:gd name="connsiteX87" fmla="*/ 1950650 w 12229020"/>
              <a:gd name="connsiteY87" fmla="*/ 1450166 h 3063978"/>
              <a:gd name="connsiteX88" fmla="*/ 2008980 w 12229020"/>
              <a:gd name="connsiteY88" fmla="*/ 1454297 h 3063978"/>
              <a:gd name="connsiteX89" fmla="*/ 2054551 w 12229020"/>
              <a:gd name="connsiteY89" fmla="*/ 1470132 h 3063978"/>
              <a:gd name="connsiteX90" fmla="*/ 2110147 w 12229020"/>
              <a:gd name="connsiteY90" fmla="*/ 1474952 h 3063978"/>
              <a:gd name="connsiteX91" fmla="*/ 2118394 w 12229020"/>
              <a:gd name="connsiteY91" fmla="*/ 1492368 h 3063978"/>
              <a:gd name="connsiteX92" fmla="*/ 2116811 w 12229020"/>
              <a:gd name="connsiteY92" fmla="*/ 1500293 h 3063978"/>
              <a:gd name="connsiteX93" fmla="*/ 2109235 w 12229020"/>
              <a:gd name="connsiteY93" fmla="*/ 1514884 h 3063978"/>
              <a:gd name="connsiteX94" fmla="*/ 2111970 w 12229020"/>
              <a:gd name="connsiteY94" fmla="*/ 1524523 h 3063978"/>
              <a:gd name="connsiteX95" fmla="*/ 2116811 w 12229020"/>
              <a:gd name="connsiteY95" fmla="*/ 1500293 h 3063978"/>
              <a:gd name="connsiteX96" fmla="*/ 2119602 w 12229020"/>
              <a:gd name="connsiteY96" fmla="*/ 1494918 h 3063978"/>
              <a:gd name="connsiteX97" fmla="*/ 2118394 w 12229020"/>
              <a:gd name="connsiteY97" fmla="*/ 1492368 h 3063978"/>
              <a:gd name="connsiteX98" fmla="*/ 2119261 w 12229020"/>
              <a:gd name="connsiteY98" fmla="*/ 1488033 h 3063978"/>
              <a:gd name="connsiteX99" fmla="*/ 2152983 w 12229020"/>
              <a:gd name="connsiteY99" fmla="*/ 1457740 h 3063978"/>
              <a:gd name="connsiteX100" fmla="*/ 2180324 w 12229020"/>
              <a:gd name="connsiteY100" fmla="*/ 1483214 h 3063978"/>
              <a:gd name="connsiteX101" fmla="*/ 2188528 w 12229020"/>
              <a:gd name="connsiteY101" fmla="*/ 1539669 h 3063978"/>
              <a:gd name="connsiteX102" fmla="*/ 2230452 w 12229020"/>
              <a:gd name="connsiteY102" fmla="*/ 1554128 h 3063978"/>
              <a:gd name="connsiteX103" fmla="*/ 2274200 w 12229020"/>
              <a:gd name="connsiteY103" fmla="*/ 1553439 h 3063978"/>
              <a:gd name="connsiteX104" fmla="*/ 2245946 w 12229020"/>
              <a:gd name="connsiteY104" fmla="*/ 1605764 h 3063978"/>
              <a:gd name="connsiteX105" fmla="*/ 2195477 w 12229020"/>
              <a:gd name="connsiteY105" fmla="*/ 1615575 h 3063978"/>
              <a:gd name="connsiteX106" fmla="*/ 2152110 w 12229020"/>
              <a:gd name="connsiteY106" fmla="*/ 1631280 h 3063978"/>
              <a:gd name="connsiteX107" fmla="*/ 2146603 w 12229020"/>
              <a:gd name="connsiteY107" fmla="*/ 1632615 h 3063978"/>
              <a:gd name="connsiteX108" fmla="*/ 2127235 w 12229020"/>
              <a:gd name="connsiteY108" fmla="*/ 1635541 h 3063978"/>
              <a:gd name="connsiteX109" fmla="*/ 2123938 w 12229020"/>
              <a:gd name="connsiteY109" fmla="*/ 1634165 h 3063978"/>
              <a:gd name="connsiteX110" fmla="*/ 2112035 w 12229020"/>
              <a:gd name="connsiteY110" fmla="*/ 1628515 h 3063978"/>
              <a:gd name="connsiteX111" fmla="*/ 2114704 w 12229020"/>
              <a:gd name="connsiteY111" fmla="*/ 1601633 h 3063978"/>
              <a:gd name="connsiteX112" fmla="*/ 2111970 w 12229020"/>
              <a:gd name="connsiteY112" fmla="*/ 1628484 h 3063978"/>
              <a:gd name="connsiteX113" fmla="*/ 2112035 w 12229020"/>
              <a:gd name="connsiteY113" fmla="*/ 1628515 h 3063978"/>
              <a:gd name="connsiteX114" fmla="*/ 2111970 w 12229020"/>
              <a:gd name="connsiteY114" fmla="*/ 1629173 h 3063978"/>
              <a:gd name="connsiteX115" fmla="*/ 2123938 w 12229020"/>
              <a:gd name="connsiteY115" fmla="*/ 1634165 h 3063978"/>
              <a:gd name="connsiteX116" fmla="*/ 2128830 w 12229020"/>
              <a:gd name="connsiteY116" fmla="*/ 1636488 h 3063978"/>
              <a:gd name="connsiteX117" fmla="*/ 2148425 w 12229020"/>
              <a:gd name="connsiteY117" fmla="*/ 1632615 h 3063978"/>
              <a:gd name="connsiteX118" fmla="*/ 2152110 w 12229020"/>
              <a:gd name="connsiteY118" fmla="*/ 1631280 h 3063978"/>
              <a:gd name="connsiteX119" fmla="*/ 2194907 w 12229020"/>
              <a:gd name="connsiteY119" fmla="*/ 1620911 h 3063978"/>
              <a:gd name="connsiteX120" fmla="*/ 2277844 w 12229020"/>
              <a:gd name="connsiteY120" fmla="*/ 1628484 h 3063978"/>
              <a:gd name="connsiteX121" fmla="*/ 2334352 w 12229020"/>
              <a:gd name="connsiteY121" fmla="*/ 1627796 h 3063978"/>
              <a:gd name="connsiteX122" fmla="*/ 2364429 w 12229020"/>
              <a:gd name="connsiteY122" fmla="*/ 1625730 h 3063978"/>
              <a:gd name="connsiteX123" fmla="*/ 2395417 w 12229020"/>
              <a:gd name="connsiteY123" fmla="*/ 1627107 h 3063978"/>
              <a:gd name="connsiteX124" fmla="*/ 2451013 w 12229020"/>
              <a:gd name="connsiteY124" fmla="*/ 1648451 h 3063978"/>
              <a:gd name="connsiteX125" fmla="*/ 2507520 w 12229020"/>
              <a:gd name="connsiteY125" fmla="*/ 1664286 h 3063978"/>
              <a:gd name="connsiteX126" fmla="*/ 2518456 w 12229020"/>
              <a:gd name="connsiteY126" fmla="*/ 1651893 h 3063978"/>
              <a:gd name="connsiteX127" fmla="*/ 2502962 w 12229020"/>
              <a:gd name="connsiteY127" fmla="*/ 1645696 h 3063978"/>
              <a:gd name="connsiteX128" fmla="*/ 2490203 w 12229020"/>
              <a:gd name="connsiteY128" fmla="*/ 1645696 h 3063978"/>
              <a:gd name="connsiteX129" fmla="*/ 2451924 w 12229020"/>
              <a:gd name="connsiteY129" fmla="*/ 1627796 h 3063978"/>
              <a:gd name="connsiteX130" fmla="*/ 2481088 w 12229020"/>
              <a:gd name="connsiteY130" fmla="*/ 1600257 h 3063978"/>
              <a:gd name="connsiteX131" fmla="*/ 2595925 w 12229020"/>
              <a:gd name="connsiteY131" fmla="*/ 1631238 h 3063978"/>
              <a:gd name="connsiteX132" fmla="*/ 2616889 w 12229020"/>
              <a:gd name="connsiteY132" fmla="*/ 1639500 h 3063978"/>
              <a:gd name="connsiteX133" fmla="*/ 2643546 w 12229020"/>
              <a:gd name="connsiteY133" fmla="*/ 1647503 h 3063978"/>
              <a:gd name="connsiteX134" fmla="*/ 2654864 w 12229020"/>
              <a:gd name="connsiteY134" fmla="*/ 1665860 h 3063978"/>
              <a:gd name="connsiteX135" fmla="*/ 2644572 w 12229020"/>
              <a:gd name="connsiteY135" fmla="*/ 1680464 h 3063978"/>
              <a:gd name="connsiteX136" fmla="*/ 2633258 w 12229020"/>
              <a:gd name="connsiteY136" fmla="*/ 1686589 h 3063978"/>
              <a:gd name="connsiteX137" fmla="*/ 2622357 w 12229020"/>
              <a:gd name="connsiteY137" fmla="*/ 1689071 h 3063978"/>
              <a:gd name="connsiteX138" fmla="*/ 2612445 w 12229020"/>
              <a:gd name="connsiteY138" fmla="*/ 1692944 h 3063978"/>
              <a:gd name="connsiteX139" fmla="*/ 2609597 w 12229020"/>
              <a:gd name="connsiteY139" fmla="*/ 1699397 h 3063978"/>
              <a:gd name="connsiteX140" fmla="*/ 2609597 w 12229020"/>
              <a:gd name="connsiteY140" fmla="*/ 1699398 h 3063978"/>
              <a:gd name="connsiteX141" fmla="*/ 2608686 w 12229020"/>
              <a:gd name="connsiteY141" fmla="*/ 1701464 h 3063978"/>
              <a:gd name="connsiteX142" fmla="*/ 2609597 w 12229020"/>
              <a:gd name="connsiteY142" fmla="*/ 1699397 h 3063978"/>
              <a:gd name="connsiteX143" fmla="*/ 2633258 w 12229020"/>
              <a:gd name="connsiteY143" fmla="*/ 1686589 h 3063978"/>
              <a:gd name="connsiteX144" fmla="*/ 2647306 w 12229020"/>
              <a:gd name="connsiteY144" fmla="*/ 1683391 h 3063978"/>
              <a:gd name="connsiteX145" fmla="*/ 2655167 w 12229020"/>
              <a:gd name="connsiteY145" fmla="*/ 1666351 h 3063978"/>
              <a:gd name="connsiteX146" fmla="*/ 2654864 w 12229020"/>
              <a:gd name="connsiteY146" fmla="*/ 1665860 h 3063978"/>
              <a:gd name="connsiteX147" fmla="*/ 2665193 w 12229020"/>
              <a:gd name="connsiteY147" fmla="*/ 1651204 h 3063978"/>
              <a:gd name="connsiteX148" fmla="*/ 2692535 w 12229020"/>
              <a:gd name="connsiteY148" fmla="*/ 1653270 h 3063978"/>
              <a:gd name="connsiteX149" fmla="*/ 2708940 w 12229020"/>
              <a:gd name="connsiteY149" fmla="*/ 1684940 h 3063978"/>
              <a:gd name="connsiteX150" fmla="*/ 2692535 w 12229020"/>
              <a:gd name="connsiteY150" fmla="*/ 1709726 h 3063978"/>
              <a:gd name="connsiteX151" fmla="*/ 2770916 w 12229020"/>
              <a:gd name="connsiteY151" fmla="*/ 1655335 h 3063978"/>
              <a:gd name="connsiteX152" fmla="*/ 2813751 w 12229020"/>
              <a:gd name="connsiteY152" fmla="*/ 1627796 h 3063978"/>
              <a:gd name="connsiteX153" fmla="*/ 2853854 w 12229020"/>
              <a:gd name="connsiteY153" fmla="*/ 1609207 h 3063978"/>
              <a:gd name="connsiteX154" fmla="*/ 2868436 w 12229020"/>
              <a:gd name="connsiteY154" fmla="*/ 1587863 h 3063978"/>
              <a:gd name="connsiteX155" fmla="*/ 2865701 w 12229020"/>
              <a:gd name="connsiteY155" fmla="*/ 1564455 h 3063978"/>
              <a:gd name="connsiteX156" fmla="*/ 2903981 w 12229020"/>
              <a:gd name="connsiteY156" fmla="*/ 1554128 h 3063978"/>
              <a:gd name="connsiteX157" fmla="*/ 2948639 w 12229020"/>
              <a:gd name="connsiteY157" fmla="*/ 1567209 h 3063978"/>
              <a:gd name="connsiteX158" fmla="*/ 2997855 w 12229020"/>
              <a:gd name="connsiteY158" fmla="*/ 1567209 h 3063978"/>
              <a:gd name="connsiteX159" fmla="*/ 3013350 w 12229020"/>
              <a:gd name="connsiteY159" fmla="*/ 1536916 h 3063978"/>
              <a:gd name="connsiteX160" fmla="*/ 3014261 w 12229020"/>
              <a:gd name="connsiteY160" fmla="*/ 1509376 h 3063978"/>
              <a:gd name="connsiteX161" fmla="*/ 3054362 w 12229020"/>
              <a:gd name="connsiteY161" fmla="*/ 1510753 h 3063978"/>
              <a:gd name="connsiteX162" fmla="*/ 3092642 w 12229020"/>
              <a:gd name="connsiteY162" fmla="*/ 1521081 h 3063978"/>
              <a:gd name="connsiteX163" fmla="*/ 3151884 w 12229020"/>
              <a:gd name="connsiteY163" fmla="*/ 1537604 h 3063978"/>
              <a:gd name="connsiteX164" fmla="*/ 3171022 w 12229020"/>
              <a:gd name="connsiteY164" fmla="*/ 1533473 h 3063978"/>
              <a:gd name="connsiteX165" fmla="*/ 3208391 w 12229020"/>
              <a:gd name="connsiteY165" fmla="*/ 1505245 h 3063978"/>
              <a:gd name="connsiteX166" fmla="*/ 3293151 w 12229020"/>
              <a:gd name="connsiteY166" fmla="*/ 1451543 h 3063978"/>
              <a:gd name="connsiteX167" fmla="*/ 3333253 w 12229020"/>
              <a:gd name="connsiteY167" fmla="*/ 1402661 h 3063978"/>
              <a:gd name="connsiteX168" fmla="*/ 3411633 w 12229020"/>
              <a:gd name="connsiteY168" fmla="*/ 1367548 h 3063978"/>
              <a:gd name="connsiteX169" fmla="*/ 3443532 w 12229020"/>
              <a:gd name="connsiteY169" fmla="*/ 1348959 h 3063978"/>
              <a:gd name="connsiteX170" fmla="*/ 3504598 w 12229020"/>
              <a:gd name="connsiteY170" fmla="*/ 1330370 h 3063978"/>
              <a:gd name="connsiteX171" fmla="*/ 3577509 w 12229020"/>
              <a:gd name="connsiteY171" fmla="*/ 1305584 h 3063978"/>
              <a:gd name="connsiteX172" fmla="*/ 3620346 w 12229020"/>
              <a:gd name="connsiteY172" fmla="*/ 1273226 h 3063978"/>
              <a:gd name="connsiteX173" fmla="*/ 3654980 w 12229020"/>
              <a:gd name="connsiteY173" fmla="*/ 1248440 h 3063978"/>
              <a:gd name="connsiteX174" fmla="*/ 3762525 w 12229020"/>
              <a:gd name="connsiteY174" fmla="*/ 1183722 h 3063978"/>
              <a:gd name="connsiteX175" fmla="*/ 3854576 w 12229020"/>
              <a:gd name="connsiteY175" fmla="*/ 1196115 h 3063978"/>
              <a:gd name="connsiteX176" fmla="*/ 3928400 w 12229020"/>
              <a:gd name="connsiteY176" fmla="*/ 1183722 h 3063978"/>
              <a:gd name="connsiteX177" fmla="*/ 3960300 w 12229020"/>
              <a:gd name="connsiteY177" fmla="*/ 1148609 h 3063978"/>
              <a:gd name="connsiteX178" fmla="*/ 3995845 w 12229020"/>
              <a:gd name="connsiteY178" fmla="*/ 1141725 h 3063978"/>
              <a:gd name="connsiteX179" fmla="*/ 4026833 w 12229020"/>
              <a:gd name="connsiteY179" fmla="*/ 1143102 h 3063978"/>
              <a:gd name="connsiteX180" fmla="*/ 4077871 w 12229020"/>
              <a:gd name="connsiteY180" fmla="*/ 1144479 h 3063978"/>
              <a:gd name="connsiteX181" fmla="*/ 4054175 w 12229020"/>
              <a:gd name="connsiteY181" fmla="*/ 1127266 h 3063978"/>
              <a:gd name="connsiteX182" fmla="*/ 4072403 w 12229020"/>
              <a:gd name="connsiteY182" fmla="*/ 1103858 h 3063978"/>
              <a:gd name="connsiteX183" fmla="*/ 4125265 w 12229020"/>
              <a:gd name="connsiteY183" fmla="*/ 1092154 h 3063978"/>
              <a:gd name="connsiteX184" fmla="*/ 4126176 w 12229020"/>
              <a:gd name="connsiteY184" fmla="*/ 1092154 h 3063978"/>
              <a:gd name="connsiteX185" fmla="*/ 4165366 w 12229020"/>
              <a:gd name="connsiteY185" fmla="*/ 1069433 h 3063978"/>
              <a:gd name="connsiteX186" fmla="*/ 4205469 w 12229020"/>
              <a:gd name="connsiteY186" fmla="*/ 1061860 h 3063978"/>
              <a:gd name="connsiteX187" fmla="*/ 4274735 w 12229020"/>
              <a:gd name="connsiteY187" fmla="*/ 1063237 h 3063978"/>
              <a:gd name="connsiteX188" fmla="*/ 4325773 w 12229020"/>
              <a:gd name="connsiteY188" fmla="*/ 1053598 h 3063978"/>
              <a:gd name="connsiteX189" fmla="*/ 4375901 w 12229020"/>
              <a:gd name="connsiteY189" fmla="*/ 1045336 h 3063978"/>
              <a:gd name="connsiteX190" fmla="*/ 4347648 w 12229020"/>
              <a:gd name="connsiteY190" fmla="*/ 1042583 h 3063978"/>
              <a:gd name="connsiteX191" fmla="*/ 4324862 w 12229020"/>
              <a:gd name="connsiteY191" fmla="*/ 1017109 h 3063978"/>
              <a:gd name="connsiteX192" fmla="*/ 4427851 w 12229020"/>
              <a:gd name="connsiteY192" fmla="*/ 932425 h 3063978"/>
              <a:gd name="connsiteX193" fmla="*/ 4476155 w 12229020"/>
              <a:gd name="connsiteY193" fmla="*/ 942752 h 3063978"/>
              <a:gd name="connsiteX194" fmla="*/ 4493472 w 12229020"/>
              <a:gd name="connsiteY194" fmla="*/ 954456 h 3063978"/>
              <a:gd name="connsiteX195" fmla="*/ 4578233 w 12229020"/>
              <a:gd name="connsiteY195" fmla="*/ 955145 h 3063978"/>
              <a:gd name="connsiteX196" fmla="*/ 4612069 w 12229020"/>
              <a:gd name="connsiteY196" fmla="*/ 957210 h 3063978"/>
              <a:gd name="connsiteX197" fmla="*/ 4627164 w 12229020"/>
              <a:gd name="connsiteY197" fmla="*/ 981537 h 3063978"/>
              <a:gd name="connsiteX198" fmla="*/ 4627448 w 12229020"/>
              <a:gd name="connsiteY198" fmla="*/ 982684 h 3063978"/>
              <a:gd name="connsiteX199" fmla="*/ 4667551 w 12229020"/>
              <a:gd name="connsiteY199" fmla="*/ 953079 h 3063978"/>
              <a:gd name="connsiteX200" fmla="*/ 4675313 w 12229020"/>
              <a:gd name="connsiteY200" fmla="*/ 958638 h 3063978"/>
              <a:gd name="connsiteX201" fmla="*/ 4675298 w 12229020"/>
              <a:gd name="connsiteY201" fmla="*/ 959017 h 3063978"/>
              <a:gd name="connsiteX202" fmla="*/ 4683517 w 12229020"/>
              <a:gd name="connsiteY202" fmla="*/ 966779 h 3063978"/>
              <a:gd name="connsiteX203" fmla="*/ 4685307 w 12229020"/>
              <a:gd name="connsiteY203" fmla="*/ 974974 h 3063978"/>
              <a:gd name="connsiteX204" fmla="*/ 4684867 w 12229020"/>
              <a:gd name="connsiteY204" fmla="*/ 980619 h 3063978"/>
              <a:gd name="connsiteX205" fmla="*/ 4686690 w 12229020"/>
              <a:gd name="connsiteY205" fmla="*/ 981996 h 3063978"/>
              <a:gd name="connsiteX206" fmla="*/ 4686690 w 12229020"/>
              <a:gd name="connsiteY206" fmla="*/ 981307 h 3063978"/>
              <a:gd name="connsiteX207" fmla="*/ 4685307 w 12229020"/>
              <a:gd name="connsiteY207" fmla="*/ 974974 h 3063978"/>
              <a:gd name="connsiteX208" fmla="*/ 4685779 w 12229020"/>
              <a:gd name="connsiteY208" fmla="*/ 968915 h 3063978"/>
              <a:gd name="connsiteX209" fmla="*/ 4683517 w 12229020"/>
              <a:gd name="connsiteY209" fmla="*/ 966779 h 3063978"/>
              <a:gd name="connsiteX210" fmla="*/ 4682932 w 12229020"/>
              <a:gd name="connsiteY210" fmla="*/ 964095 h 3063978"/>
              <a:gd name="connsiteX211" fmla="*/ 4675313 w 12229020"/>
              <a:gd name="connsiteY211" fmla="*/ 958638 h 3063978"/>
              <a:gd name="connsiteX212" fmla="*/ 4675753 w 12229020"/>
              <a:gd name="connsiteY212" fmla="*/ 947572 h 3063978"/>
              <a:gd name="connsiteX213" fmla="*/ 4728615 w 12229020"/>
              <a:gd name="connsiteY213" fmla="*/ 930359 h 3063978"/>
              <a:gd name="connsiteX214" fmla="*/ 4803350 w 12229020"/>
              <a:gd name="connsiteY214" fmla="*/ 946194 h 3063978"/>
              <a:gd name="connsiteX215" fmla="*/ 4826135 w 12229020"/>
              <a:gd name="connsiteY215" fmla="*/ 939310 h 3063978"/>
              <a:gd name="connsiteX216" fmla="*/ 4866237 w 12229020"/>
              <a:gd name="connsiteY216" fmla="*/ 922786 h 3063978"/>
              <a:gd name="connsiteX217" fmla="*/ 4932770 w 12229020"/>
              <a:gd name="connsiteY217" fmla="*/ 895247 h 3063978"/>
              <a:gd name="connsiteX218" fmla="*/ 5015708 w 12229020"/>
              <a:gd name="connsiteY218" fmla="*/ 890427 h 3063978"/>
              <a:gd name="connsiteX219" fmla="*/ 5064923 w 12229020"/>
              <a:gd name="connsiteY219" fmla="*/ 856691 h 3063978"/>
              <a:gd name="connsiteX220" fmla="*/ 5081328 w 12229020"/>
              <a:gd name="connsiteY220" fmla="*/ 839479 h 3063978"/>
              <a:gd name="connsiteX221" fmla="*/ 5109582 w 12229020"/>
              <a:gd name="connsiteY221" fmla="*/ 791284 h 3063978"/>
              <a:gd name="connsiteX222" fmla="*/ 5147863 w 12229020"/>
              <a:gd name="connsiteY222" fmla="*/ 752729 h 3063978"/>
              <a:gd name="connsiteX223" fmla="*/ 5239002 w 12229020"/>
              <a:gd name="connsiteY223" fmla="*/ 723124 h 3063978"/>
              <a:gd name="connsiteX224" fmla="*/ 5249939 w 12229020"/>
              <a:gd name="connsiteY224" fmla="*/ 718993 h 3063978"/>
              <a:gd name="connsiteX225" fmla="*/ 5289129 w 12229020"/>
              <a:gd name="connsiteY225" fmla="*/ 697650 h 3063978"/>
              <a:gd name="connsiteX226" fmla="*/ 5352016 w 12229020"/>
              <a:gd name="connsiteY226" fmla="*/ 671488 h 3063978"/>
              <a:gd name="connsiteX227" fmla="*/ 5396675 w 12229020"/>
              <a:gd name="connsiteY227" fmla="*/ 668045 h 3063978"/>
              <a:gd name="connsiteX228" fmla="*/ 5439740 w 12229020"/>
              <a:gd name="connsiteY228" fmla="*/ 695499 h 3063978"/>
              <a:gd name="connsiteX229" fmla="*/ 5438954 w 12229020"/>
              <a:gd name="connsiteY229" fmla="*/ 702682 h 3063978"/>
              <a:gd name="connsiteX230" fmla="*/ 5438600 w 12229020"/>
              <a:gd name="connsiteY230" fmla="*/ 703158 h 3063978"/>
              <a:gd name="connsiteX231" fmla="*/ 5424017 w 12229020"/>
              <a:gd name="connsiteY231" fmla="*/ 738959 h 3063978"/>
              <a:gd name="connsiteX232" fmla="*/ 5437946 w 12229020"/>
              <a:gd name="connsiteY232" fmla="*/ 711904 h 3063978"/>
              <a:gd name="connsiteX233" fmla="*/ 5438954 w 12229020"/>
              <a:gd name="connsiteY233" fmla="*/ 702682 h 3063978"/>
              <a:gd name="connsiteX234" fmla="*/ 5451246 w 12229020"/>
              <a:gd name="connsiteY234" fmla="*/ 686118 h 3063978"/>
              <a:gd name="connsiteX235" fmla="*/ 5476879 w 12229020"/>
              <a:gd name="connsiteY235" fmla="*/ 688700 h 3063978"/>
              <a:gd name="connsiteX236" fmla="*/ 5502399 w 12229020"/>
              <a:gd name="connsiteY236" fmla="*/ 697650 h 3063978"/>
              <a:gd name="connsiteX237" fmla="*/ 5530652 w 12229020"/>
              <a:gd name="connsiteY237" fmla="*/ 736205 h 3063978"/>
              <a:gd name="connsiteX238" fmla="*/ 5555260 w 12229020"/>
              <a:gd name="connsiteY238" fmla="*/ 780268 h 3063978"/>
              <a:gd name="connsiteX239" fmla="*/ 5575310 w 12229020"/>
              <a:gd name="connsiteY239" fmla="*/ 793350 h 3063978"/>
              <a:gd name="connsiteX240" fmla="*/ 5613590 w 12229020"/>
              <a:gd name="connsiteY240" fmla="*/ 800923 h 3063978"/>
              <a:gd name="connsiteX241" fmla="*/ 5629995 w 12229020"/>
              <a:gd name="connsiteY241" fmla="*/ 763745 h 3063978"/>
              <a:gd name="connsiteX242" fmla="*/ 5567108 w 12229020"/>
              <a:gd name="connsiteY242" fmla="*/ 738271 h 3063978"/>
              <a:gd name="connsiteX243" fmla="*/ 5533386 w 12229020"/>
              <a:gd name="connsiteY243" fmla="*/ 708666 h 3063978"/>
              <a:gd name="connsiteX244" fmla="*/ 5519715 w 12229020"/>
              <a:gd name="connsiteY244" fmla="*/ 657029 h 3063978"/>
              <a:gd name="connsiteX245" fmla="*/ 5512425 w 12229020"/>
              <a:gd name="connsiteY245" fmla="*/ 625359 h 3063978"/>
              <a:gd name="connsiteX246" fmla="*/ 5563462 w 12229020"/>
              <a:gd name="connsiteY246" fmla="*/ 612966 h 3063978"/>
              <a:gd name="connsiteX247" fmla="*/ 5634553 w 12229020"/>
              <a:gd name="connsiteY247" fmla="*/ 654964 h 3063978"/>
              <a:gd name="connsiteX248" fmla="*/ 5679212 w 12229020"/>
              <a:gd name="connsiteY248" fmla="*/ 692142 h 3063978"/>
              <a:gd name="connsiteX249" fmla="*/ 5738452 w 12229020"/>
              <a:gd name="connsiteY249" fmla="*/ 701092 h 3063978"/>
              <a:gd name="connsiteX250" fmla="*/ 5781290 w 12229020"/>
              <a:gd name="connsiteY250" fmla="*/ 721747 h 3063978"/>
              <a:gd name="connsiteX251" fmla="*/ 5842352 w 12229020"/>
              <a:gd name="connsiteY251" fmla="*/ 736894 h 3063978"/>
              <a:gd name="connsiteX252" fmla="*/ 5879720 w 12229020"/>
              <a:gd name="connsiteY252" fmla="*/ 733451 h 3063978"/>
              <a:gd name="connsiteX253" fmla="*/ 5942607 w 12229020"/>
              <a:gd name="connsiteY253" fmla="*/ 745844 h 3063978"/>
              <a:gd name="connsiteX254" fmla="*/ 5942607 w 12229020"/>
              <a:gd name="connsiteY254" fmla="*/ 735517 h 3063978"/>
              <a:gd name="connsiteX255" fmla="*/ 5948076 w 12229020"/>
              <a:gd name="connsiteY255" fmla="*/ 701781 h 3063978"/>
              <a:gd name="connsiteX256" fmla="*/ 6001848 w 12229020"/>
              <a:gd name="connsiteY256" fmla="*/ 704535 h 3063978"/>
              <a:gd name="connsiteX257" fmla="*/ 6031013 w 12229020"/>
              <a:gd name="connsiteY257" fmla="*/ 754106 h 3063978"/>
              <a:gd name="connsiteX258" fmla="*/ 6030904 w 12229020"/>
              <a:gd name="connsiteY258" fmla="*/ 755512 h 3063978"/>
              <a:gd name="connsiteX259" fmla="*/ 6027174 w 12229020"/>
              <a:gd name="connsiteY259" fmla="*/ 766116 h 3063978"/>
              <a:gd name="connsiteX260" fmla="*/ 6029709 w 12229020"/>
              <a:gd name="connsiteY260" fmla="*/ 770781 h 3063978"/>
              <a:gd name="connsiteX261" fmla="*/ 6029148 w 12229020"/>
              <a:gd name="connsiteY261" fmla="*/ 777956 h 3063978"/>
              <a:gd name="connsiteX262" fmla="*/ 6037963 w 12229020"/>
              <a:gd name="connsiteY262" fmla="*/ 794641 h 3063978"/>
              <a:gd name="connsiteX263" fmla="*/ 6053101 w 12229020"/>
              <a:gd name="connsiteY263" fmla="*/ 799480 h 3063978"/>
              <a:gd name="connsiteX264" fmla="*/ 6062001 w 12229020"/>
              <a:gd name="connsiteY264" fmla="*/ 804365 h 3063978"/>
              <a:gd name="connsiteX265" fmla="*/ 6092078 w 12229020"/>
              <a:gd name="connsiteY265" fmla="*/ 811939 h 3063978"/>
              <a:gd name="connsiteX266" fmla="*/ 6053101 w 12229020"/>
              <a:gd name="connsiteY266" fmla="*/ 799480 h 3063978"/>
              <a:gd name="connsiteX267" fmla="*/ 6041993 w 12229020"/>
              <a:gd name="connsiteY267" fmla="*/ 793382 h 3063978"/>
              <a:gd name="connsiteX268" fmla="*/ 6029709 w 12229020"/>
              <a:gd name="connsiteY268" fmla="*/ 770781 h 3063978"/>
              <a:gd name="connsiteX269" fmla="*/ 6030904 w 12229020"/>
              <a:gd name="connsiteY269" fmla="*/ 755512 h 3063978"/>
              <a:gd name="connsiteX270" fmla="*/ 6036482 w 12229020"/>
              <a:gd name="connsiteY270" fmla="*/ 739648 h 3063978"/>
              <a:gd name="connsiteX271" fmla="*/ 6071115 w 12229020"/>
              <a:gd name="connsiteY271" fmla="*/ 736205 h 3063978"/>
              <a:gd name="connsiteX272" fmla="*/ 6093902 w 12229020"/>
              <a:gd name="connsiteY272" fmla="*/ 737582 h 3063978"/>
              <a:gd name="connsiteX273" fmla="*/ 6091166 w 12229020"/>
              <a:gd name="connsiteY273" fmla="*/ 719682 h 3063978"/>
              <a:gd name="connsiteX274" fmla="*/ 6038305 w 12229020"/>
              <a:gd name="connsiteY274" fmla="*/ 682503 h 3063978"/>
              <a:gd name="connsiteX275" fmla="*/ 6023722 w 12229020"/>
              <a:gd name="connsiteY275" fmla="*/ 644637 h 3063978"/>
              <a:gd name="connsiteX276" fmla="*/ 6037393 w 12229020"/>
              <a:gd name="connsiteY276" fmla="*/ 595066 h 3063978"/>
              <a:gd name="connsiteX277" fmla="*/ 6054710 w 12229020"/>
              <a:gd name="connsiteY277" fmla="*/ 562018 h 3063978"/>
              <a:gd name="connsiteX278" fmla="*/ 6092989 w 12229020"/>
              <a:gd name="connsiteY278" fmla="*/ 580607 h 3063978"/>
              <a:gd name="connsiteX279" fmla="*/ 6140382 w 12229020"/>
              <a:gd name="connsiteY279" fmla="*/ 612966 h 3063978"/>
              <a:gd name="connsiteX280" fmla="*/ 6240637 w 12229020"/>
              <a:gd name="connsiteY280" fmla="*/ 665291 h 3063978"/>
              <a:gd name="connsiteX281" fmla="*/ 6229700 w 12229020"/>
              <a:gd name="connsiteY281" fmla="*/ 691454 h 3063978"/>
              <a:gd name="connsiteX282" fmla="*/ 6214206 w 12229020"/>
              <a:gd name="connsiteY282" fmla="*/ 692831 h 3063978"/>
              <a:gd name="connsiteX283" fmla="*/ 6188686 w 12229020"/>
              <a:gd name="connsiteY283" fmla="*/ 700404 h 3063978"/>
              <a:gd name="connsiteX284" fmla="*/ 6202358 w 12229020"/>
              <a:gd name="connsiteY284" fmla="*/ 716239 h 3063978"/>
              <a:gd name="connsiteX285" fmla="*/ 6216029 w 12229020"/>
              <a:gd name="connsiteY285" fmla="*/ 733451 h 3063978"/>
              <a:gd name="connsiteX286" fmla="*/ 6285296 w 12229020"/>
              <a:gd name="connsiteY286" fmla="*/ 661849 h 3063978"/>
              <a:gd name="connsiteX287" fmla="*/ 6315372 w 12229020"/>
              <a:gd name="connsiteY287" fmla="*/ 612278 h 3063978"/>
              <a:gd name="connsiteX288" fmla="*/ 6283473 w 12229020"/>
              <a:gd name="connsiteY288" fmla="*/ 558576 h 3063978"/>
              <a:gd name="connsiteX289" fmla="*/ 6221497 w 12229020"/>
              <a:gd name="connsiteY289" fmla="*/ 482154 h 3063978"/>
              <a:gd name="connsiteX290" fmla="*/ 6240637 w 12229020"/>
              <a:gd name="connsiteY290" fmla="*/ 462876 h 3063978"/>
              <a:gd name="connsiteX291" fmla="*/ 6318106 w 12229020"/>
              <a:gd name="connsiteY291" fmla="*/ 439468 h 3063978"/>
              <a:gd name="connsiteX292" fmla="*/ 6358208 w 12229020"/>
              <a:gd name="connsiteY292" fmla="*/ 440156 h 3063978"/>
              <a:gd name="connsiteX293" fmla="*/ 6361854 w 12229020"/>
              <a:gd name="connsiteY293" fmla="*/ 470449 h 3063978"/>
              <a:gd name="connsiteX294" fmla="*/ 6357296 w 12229020"/>
              <a:gd name="connsiteY294" fmla="*/ 504185 h 3063978"/>
              <a:gd name="connsiteX295" fmla="*/ 6380766 w 12229020"/>
              <a:gd name="connsiteY295" fmla="*/ 520709 h 3063978"/>
              <a:gd name="connsiteX296" fmla="*/ 6386897 w 12229020"/>
              <a:gd name="connsiteY296" fmla="*/ 519456 h 3063978"/>
              <a:gd name="connsiteX297" fmla="*/ 6388171 w 12229020"/>
              <a:gd name="connsiteY297" fmla="*/ 520107 h 3063978"/>
              <a:gd name="connsiteX298" fmla="*/ 6403516 w 12229020"/>
              <a:gd name="connsiteY298" fmla="*/ 516058 h 3063978"/>
              <a:gd name="connsiteX299" fmla="*/ 6411070 w 12229020"/>
              <a:gd name="connsiteY299" fmla="*/ 514513 h 3063978"/>
              <a:gd name="connsiteX300" fmla="*/ 6436589 w 12229020"/>
              <a:gd name="connsiteY300" fmla="*/ 513136 h 3063978"/>
              <a:gd name="connsiteX301" fmla="*/ 6411981 w 12229020"/>
              <a:gd name="connsiteY301" fmla="*/ 513824 h 3063978"/>
              <a:gd name="connsiteX302" fmla="*/ 6403516 w 12229020"/>
              <a:gd name="connsiteY302" fmla="*/ 516058 h 3063978"/>
              <a:gd name="connsiteX303" fmla="*/ 6386897 w 12229020"/>
              <a:gd name="connsiteY303" fmla="*/ 519456 h 3063978"/>
              <a:gd name="connsiteX304" fmla="*/ 6369145 w 12229020"/>
              <a:gd name="connsiteY304" fmla="*/ 510382 h 3063978"/>
              <a:gd name="connsiteX305" fmla="*/ 6388285 w 12229020"/>
              <a:gd name="connsiteY305" fmla="*/ 482154 h 3063978"/>
              <a:gd name="connsiteX306" fmla="*/ 6479425 w 12229020"/>
              <a:gd name="connsiteY306" fmla="*/ 470449 h 3063978"/>
              <a:gd name="connsiteX307" fmla="*/ 6514058 w 12229020"/>
              <a:gd name="connsiteY307" fmla="*/ 459434 h 3063978"/>
              <a:gd name="connsiteX308" fmla="*/ 6566009 w 12229020"/>
              <a:gd name="connsiteY308" fmla="*/ 453926 h 3063978"/>
              <a:gd name="connsiteX309" fmla="*/ 6625250 w 12229020"/>
              <a:gd name="connsiteY309" fmla="*/ 469073 h 3063978"/>
              <a:gd name="connsiteX310" fmla="*/ 6649858 w 12229020"/>
              <a:gd name="connsiteY310" fmla="*/ 488350 h 3063978"/>
              <a:gd name="connsiteX311" fmla="*/ 6710922 w 12229020"/>
              <a:gd name="connsiteY311" fmla="*/ 510382 h 3063978"/>
              <a:gd name="connsiteX312" fmla="*/ 6863127 w 12229020"/>
              <a:gd name="connsiteY312" fmla="*/ 544806 h 3063978"/>
              <a:gd name="connsiteX313" fmla="*/ 6909609 w 12229020"/>
              <a:gd name="connsiteY313" fmla="*/ 567526 h 3063978"/>
              <a:gd name="connsiteX314" fmla="*/ 7008040 w 12229020"/>
              <a:gd name="connsiteY314" fmla="*/ 597819 h 3063978"/>
              <a:gd name="connsiteX315" fmla="*/ 7045408 w 12229020"/>
              <a:gd name="connsiteY315" fmla="*/ 609524 h 3063978"/>
              <a:gd name="connsiteX316" fmla="*/ 7091890 w 12229020"/>
              <a:gd name="connsiteY316" fmla="*/ 624671 h 3063978"/>
              <a:gd name="connsiteX317" fmla="*/ 7194879 w 12229020"/>
              <a:gd name="connsiteY317" fmla="*/ 661849 h 3063978"/>
              <a:gd name="connsiteX318" fmla="*/ 7212196 w 12229020"/>
              <a:gd name="connsiteY318" fmla="*/ 675619 h 3063978"/>
              <a:gd name="connsiteX319" fmla="*/ 7266880 w 12229020"/>
              <a:gd name="connsiteY319" fmla="*/ 667357 h 3063978"/>
              <a:gd name="connsiteX320" fmla="*/ 7319741 w 12229020"/>
              <a:gd name="connsiteY320" fmla="*/ 652210 h 3063978"/>
              <a:gd name="connsiteX321" fmla="*/ 7376249 w 12229020"/>
              <a:gd name="connsiteY321" fmla="*/ 666668 h 3063978"/>
              <a:gd name="connsiteX322" fmla="*/ 7490174 w 12229020"/>
              <a:gd name="connsiteY322" fmla="*/ 654964 h 3063978"/>
              <a:gd name="connsiteX323" fmla="*/ 7648759 w 12229020"/>
              <a:gd name="connsiteY323" fmla="*/ 679061 h 3063978"/>
              <a:gd name="connsiteX324" fmla="*/ 7666987 w 12229020"/>
              <a:gd name="connsiteY324" fmla="*/ 695585 h 3063978"/>
              <a:gd name="connsiteX325" fmla="*/ 7772710 w 12229020"/>
              <a:gd name="connsiteY325" fmla="*/ 759614 h 3063978"/>
              <a:gd name="connsiteX326" fmla="*/ 7852002 w 12229020"/>
              <a:gd name="connsiteY326" fmla="*/ 774760 h 3063978"/>
              <a:gd name="connsiteX327" fmla="*/ 7892104 w 12229020"/>
              <a:gd name="connsiteY327" fmla="*/ 784399 h 3063978"/>
              <a:gd name="connsiteX328" fmla="*/ 7944965 w 12229020"/>
              <a:gd name="connsiteY328" fmla="*/ 822266 h 3063978"/>
              <a:gd name="connsiteX329" fmla="*/ 8050689 w 12229020"/>
              <a:gd name="connsiteY329" fmla="*/ 856003 h 3063978"/>
              <a:gd name="connsiteX330" fmla="*/ 8112664 w 12229020"/>
              <a:gd name="connsiteY330" fmla="*/ 866330 h 3063978"/>
              <a:gd name="connsiteX331" fmla="*/ 8169172 w 12229020"/>
              <a:gd name="connsiteY331" fmla="*/ 842922 h 3063978"/>
              <a:gd name="connsiteX332" fmla="*/ 8194690 w 12229020"/>
              <a:gd name="connsiteY332" fmla="*/ 834660 h 3063978"/>
              <a:gd name="connsiteX333" fmla="*/ 8220210 w 12229020"/>
              <a:gd name="connsiteY333" fmla="*/ 834660 h 3063978"/>
              <a:gd name="connsiteX334" fmla="*/ 8197083 w 12229020"/>
              <a:gd name="connsiteY334" fmla="*/ 833885 h 3063978"/>
              <a:gd name="connsiteX335" fmla="*/ 8194690 w 12229020"/>
              <a:gd name="connsiteY335" fmla="*/ 834660 h 3063978"/>
              <a:gd name="connsiteX336" fmla="*/ 8157323 w 12229020"/>
              <a:gd name="connsiteY336" fmla="*/ 834660 h 3063978"/>
              <a:gd name="connsiteX337" fmla="*/ 8132715 w 12229020"/>
              <a:gd name="connsiteY337" fmla="*/ 833283 h 3063978"/>
              <a:gd name="connsiteX338" fmla="*/ 8103550 w 12229020"/>
              <a:gd name="connsiteY338" fmla="*/ 813316 h 3063978"/>
              <a:gd name="connsiteX339" fmla="*/ 8123601 w 12229020"/>
              <a:gd name="connsiteY339" fmla="*/ 790596 h 3063978"/>
              <a:gd name="connsiteX340" fmla="*/ 8250286 w 12229020"/>
              <a:gd name="connsiteY340" fmla="*/ 776138 h 3063978"/>
              <a:gd name="connsiteX341" fmla="*/ 8322288 w 12229020"/>
              <a:gd name="connsiteY341" fmla="*/ 761679 h 3063978"/>
              <a:gd name="connsiteX342" fmla="*/ 8441681 w 12229020"/>
              <a:gd name="connsiteY342" fmla="*/ 762368 h 3063978"/>
              <a:gd name="connsiteX343" fmla="*/ 8500923 w 12229020"/>
              <a:gd name="connsiteY343" fmla="*/ 785088 h 3063978"/>
              <a:gd name="connsiteX344" fmla="*/ 8561987 w 12229020"/>
              <a:gd name="connsiteY344" fmla="*/ 801611 h 3063978"/>
              <a:gd name="connsiteX345" fmla="*/ 8578392 w 12229020"/>
              <a:gd name="connsiteY345" fmla="*/ 805054 h 3063978"/>
              <a:gd name="connsiteX346" fmla="*/ 8558341 w 12229020"/>
              <a:gd name="connsiteY346" fmla="*/ 774072 h 3063978"/>
              <a:gd name="connsiteX347" fmla="*/ 8591152 w 12229020"/>
              <a:gd name="connsiteY347" fmla="*/ 749975 h 3063978"/>
              <a:gd name="connsiteX348" fmla="*/ 8685027 w 12229020"/>
              <a:gd name="connsiteY348" fmla="*/ 732763 h 3063978"/>
              <a:gd name="connsiteX349" fmla="*/ 8722394 w 12229020"/>
              <a:gd name="connsiteY349" fmla="*/ 742402 h 3063978"/>
              <a:gd name="connsiteX350" fmla="*/ 8802598 w 12229020"/>
              <a:gd name="connsiteY350" fmla="*/ 758237 h 3063978"/>
              <a:gd name="connsiteX351" fmla="*/ 8897384 w 12229020"/>
              <a:gd name="connsiteY351" fmla="*/ 773383 h 3063978"/>
              <a:gd name="connsiteX352" fmla="*/ 9067817 w 12229020"/>
              <a:gd name="connsiteY352" fmla="*/ 804365 h 3063978"/>
              <a:gd name="connsiteX353" fmla="*/ 9270149 w 12229020"/>
              <a:gd name="connsiteY353" fmla="*/ 825021 h 3063978"/>
              <a:gd name="connsiteX354" fmla="*/ 9307517 w 12229020"/>
              <a:gd name="connsiteY354" fmla="*/ 850495 h 3063978"/>
              <a:gd name="connsiteX355" fmla="*/ 9333948 w 12229020"/>
              <a:gd name="connsiteY355" fmla="*/ 838102 h 3063978"/>
              <a:gd name="connsiteX356" fmla="*/ 9365846 w 12229020"/>
              <a:gd name="connsiteY356" fmla="*/ 815381 h 3063978"/>
              <a:gd name="connsiteX357" fmla="*/ 9390455 w 12229020"/>
              <a:gd name="connsiteY357" fmla="*/ 800235 h 3063978"/>
              <a:gd name="connsiteX358" fmla="*/ 9415974 w 12229020"/>
              <a:gd name="connsiteY358" fmla="*/ 814693 h 3063978"/>
              <a:gd name="connsiteX359" fmla="*/ 9444228 w 12229020"/>
              <a:gd name="connsiteY359" fmla="*/ 875280 h 3063978"/>
              <a:gd name="connsiteX360" fmla="*/ 9442875 w 12229020"/>
              <a:gd name="connsiteY360" fmla="*/ 885521 h 3063978"/>
              <a:gd name="connsiteX361" fmla="*/ 9435933 w 12229020"/>
              <a:gd name="connsiteY361" fmla="*/ 894995 h 3063978"/>
              <a:gd name="connsiteX362" fmla="*/ 9427822 w 12229020"/>
              <a:gd name="connsiteY362" fmla="*/ 900754 h 3063978"/>
              <a:gd name="connsiteX363" fmla="*/ 9428734 w 12229020"/>
              <a:gd name="connsiteY363" fmla="*/ 902820 h 3063978"/>
              <a:gd name="connsiteX364" fmla="*/ 9425438 w 12229020"/>
              <a:gd name="connsiteY364" fmla="*/ 905900 h 3063978"/>
              <a:gd name="connsiteX365" fmla="*/ 9418979 w 12229020"/>
              <a:gd name="connsiteY365" fmla="*/ 911684 h 3063978"/>
              <a:gd name="connsiteX366" fmla="*/ 9413778 w 12229020"/>
              <a:gd name="connsiteY366" fmla="*/ 914085 h 3063978"/>
              <a:gd name="connsiteX367" fmla="*/ 9404253 w 12229020"/>
              <a:gd name="connsiteY367" fmla="*/ 916372 h 3063978"/>
              <a:gd name="connsiteX368" fmla="*/ 9393721 w 12229020"/>
              <a:gd name="connsiteY368" fmla="*/ 912712 h 3063978"/>
              <a:gd name="connsiteX369" fmla="*/ 9388632 w 12229020"/>
              <a:gd name="connsiteY369" fmla="*/ 909274 h 3063978"/>
              <a:gd name="connsiteX370" fmla="*/ 9382252 w 12229020"/>
              <a:gd name="connsiteY370" fmla="*/ 898689 h 3063978"/>
              <a:gd name="connsiteX371" fmla="*/ 9389771 w 12229020"/>
              <a:gd name="connsiteY371" fmla="*/ 911340 h 3063978"/>
              <a:gd name="connsiteX372" fmla="*/ 9393721 w 12229020"/>
              <a:gd name="connsiteY372" fmla="*/ 912712 h 3063978"/>
              <a:gd name="connsiteX373" fmla="*/ 9400480 w 12229020"/>
              <a:gd name="connsiteY373" fmla="*/ 917278 h 3063978"/>
              <a:gd name="connsiteX374" fmla="*/ 9404253 w 12229020"/>
              <a:gd name="connsiteY374" fmla="*/ 916372 h 3063978"/>
              <a:gd name="connsiteX375" fmla="*/ 9406860 w 12229020"/>
              <a:gd name="connsiteY375" fmla="*/ 917278 h 3063978"/>
              <a:gd name="connsiteX376" fmla="*/ 9413778 w 12229020"/>
              <a:gd name="connsiteY376" fmla="*/ 914085 h 3063978"/>
              <a:gd name="connsiteX377" fmla="*/ 9417683 w 12229020"/>
              <a:gd name="connsiteY377" fmla="*/ 913147 h 3063978"/>
              <a:gd name="connsiteX378" fmla="*/ 9425438 w 12229020"/>
              <a:gd name="connsiteY378" fmla="*/ 905900 h 3063978"/>
              <a:gd name="connsiteX379" fmla="*/ 9432721 w 12229020"/>
              <a:gd name="connsiteY379" fmla="*/ 899377 h 3063978"/>
              <a:gd name="connsiteX380" fmla="*/ 9435933 w 12229020"/>
              <a:gd name="connsiteY380" fmla="*/ 894995 h 3063978"/>
              <a:gd name="connsiteX381" fmla="*/ 9465759 w 12229020"/>
              <a:gd name="connsiteY381" fmla="*/ 873817 h 3063978"/>
              <a:gd name="connsiteX382" fmla="*/ 9479772 w 12229020"/>
              <a:gd name="connsiteY382" fmla="*/ 836037 h 3063978"/>
              <a:gd name="connsiteX383" fmla="*/ 9484329 w 12229020"/>
              <a:gd name="connsiteY383" fmla="*/ 831906 h 3063978"/>
              <a:gd name="connsiteX384" fmla="*/ 9552685 w 12229020"/>
              <a:gd name="connsiteY384" fmla="*/ 840856 h 3063978"/>
              <a:gd name="connsiteX385" fmla="*/ 9560887 w 12229020"/>
              <a:gd name="connsiteY385" fmla="*/ 865642 h 3063978"/>
              <a:gd name="connsiteX386" fmla="*/ 9552685 w 12229020"/>
              <a:gd name="connsiteY386" fmla="*/ 884231 h 3063978"/>
              <a:gd name="connsiteX387" fmla="*/ 9578204 w 12229020"/>
              <a:gd name="connsiteY387" fmla="*/ 898689 h 3063978"/>
              <a:gd name="connsiteX388" fmla="*/ 9616483 w 12229020"/>
              <a:gd name="connsiteY388" fmla="*/ 886296 h 3063978"/>
              <a:gd name="connsiteX389" fmla="*/ 9640621 w 12229020"/>
              <a:gd name="connsiteY389" fmla="*/ 877419 h 3063978"/>
              <a:gd name="connsiteX390" fmla="*/ 9642003 w 12229020"/>
              <a:gd name="connsiteY390" fmla="*/ 877346 h 3063978"/>
              <a:gd name="connsiteX391" fmla="*/ 9650030 w 12229020"/>
              <a:gd name="connsiteY391" fmla="*/ 877722 h 3063978"/>
              <a:gd name="connsiteX392" fmla="*/ 9662905 w 12229020"/>
              <a:gd name="connsiteY392" fmla="*/ 879385 h 3063978"/>
              <a:gd name="connsiteX393" fmla="*/ 9669232 w 12229020"/>
              <a:gd name="connsiteY393" fmla="*/ 880763 h 3063978"/>
              <a:gd name="connsiteX394" fmla="*/ 9671851 w 12229020"/>
              <a:gd name="connsiteY394" fmla="*/ 882939 h 3063978"/>
              <a:gd name="connsiteX395" fmla="*/ 9671167 w 12229020"/>
              <a:gd name="connsiteY395" fmla="*/ 882165 h 3063978"/>
              <a:gd name="connsiteX396" fmla="*/ 9669345 w 12229020"/>
              <a:gd name="connsiteY396" fmla="*/ 880788 h 3063978"/>
              <a:gd name="connsiteX397" fmla="*/ 9669232 w 12229020"/>
              <a:gd name="connsiteY397" fmla="*/ 880763 h 3063978"/>
              <a:gd name="connsiteX398" fmla="*/ 9668434 w 12229020"/>
              <a:gd name="connsiteY398" fmla="*/ 880100 h 3063978"/>
              <a:gd name="connsiteX399" fmla="*/ 9662905 w 12229020"/>
              <a:gd name="connsiteY399" fmla="*/ 879385 h 3063978"/>
              <a:gd name="connsiteX400" fmla="*/ 9656700 w 12229020"/>
              <a:gd name="connsiteY400" fmla="*/ 878034 h 3063978"/>
              <a:gd name="connsiteX401" fmla="*/ 9650030 w 12229020"/>
              <a:gd name="connsiteY401" fmla="*/ 877722 h 3063978"/>
              <a:gd name="connsiteX402" fmla="*/ 9642458 w 12229020"/>
              <a:gd name="connsiteY402" fmla="*/ 876743 h 3063978"/>
              <a:gd name="connsiteX403" fmla="*/ 9640621 w 12229020"/>
              <a:gd name="connsiteY403" fmla="*/ 877419 h 3063978"/>
              <a:gd name="connsiteX404" fmla="*/ 9622521 w 12229020"/>
              <a:gd name="connsiteY404" fmla="*/ 878378 h 3063978"/>
              <a:gd name="connsiteX405" fmla="*/ 9609192 w 12229020"/>
              <a:gd name="connsiteY405" fmla="*/ 867019 h 3063978"/>
              <a:gd name="connsiteX406" fmla="*/ 9593698 w 12229020"/>
              <a:gd name="connsiteY406" fmla="*/ 858757 h 3063978"/>
              <a:gd name="connsiteX407" fmla="*/ 9538102 w 12229020"/>
              <a:gd name="connsiteY407" fmla="*/ 822266 h 3063978"/>
              <a:gd name="connsiteX408" fmla="*/ 9508027 w 12229020"/>
              <a:gd name="connsiteY408" fmla="*/ 792661 h 3063978"/>
              <a:gd name="connsiteX409" fmla="*/ 9498000 w 12229020"/>
              <a:gd name="connsiteY409" fmla="*/ 756860 h 3063978"/>
              <a:gd name="connsiteX410" fmla="*/ 9534456 w 12229020"/>
              <a:gd name="connsiteY410" fmla="*/ 745844 h 3063978"/>
              <a:gd name="connsiteX411" fmla="*/ 9605547 w 12229020"/>
              <a:gd name="connsiteY411" fmla="*/ 768564 h 3063978"/>
              <a:gd name="connsiteX412" fmla="*/ 9662966 w 12229020"/>
              <a:gd name="connsiteY412" fmla="*/ 787153 h 3063978"/>
              <a:gd name="connsiteX413" fmla="*/ 9714004 w 12229020"/>
              <a:gd name="connsiteY413" fmla="*/ 828463 h 3063978"/>
              <a:gd name="connsiteX414" fmla="*/ 9724940 w 12229020"/>
              <a:gd name="connsiteY414" fmla="*/ 839479 h 3063978"/>
              <a:gd name="connsiteX415" fmla="*/ 9732232 w 12229020"/>
              <a:gd name="connsiteY415" fmla="*/ 820201 h 3063978"/>
              <a:gd name="connsiteX416" fmla="*/ 9771422 w 12229020"/>
              <a:gd name="connsiteY416" fmla="*/ 735517 h 3063978"/>
              <a:gd name="connsiteX417" fmla="*/ 9786005 w 12229020"/>
              <a:gd name="connsiteY417" fmla="*/ 697650 h 3063978"/>
              <a:gd name="connsiteX418" fmla="*/ 9793296 w 12229020"/>
              <a:gd name="connsiteY418" fmla="*/ 681126 h 3063978"/>
              <a:gd name="connsiteX419" fmla="*/ 9819727 w 12229020"/>
              <a:gd name="connsiteY419" fmla="*/ 682503 h 3063978"/>
              <a:gd name="connsiteX420" fmla="*/ 9860740 w 12229020"/>
              <a:gd name="connsiteY420" fmla="*/ 704535 h 3063978"/>
              <a:gd name="connsiteX421" fmla="*/ 9892639 w 12229020"/>
              <a:gd name="connsiteY421" fmla="*/ 709354 h 3063978"/>
              <a:gd name="connsiteX422" fmla="*/ 9899931 w 12229020"/>
              <a:gd name="connsiteY422" fmla="*/ 685946 h 3063978"/>
              <a:gd name="connsiteX423" fmla="*/ 9916336 w 12229020"/>
              <a:gd name="connsiteY423" fmla="*/ 646013 h 3063978"/>
              <a:gd name="connsiteX424" fmla="*/ 9940944 w 12229020"/>
              <a:gd name="connsiteY424" fmla="*/ 600574 h 3063978"/>
              <a:gd name="connsiteX425" fmla="*/ 10009300 w 12229020"/>
              <a:gd name="connsiteY425" fmla="*/ 579919 h 3063978"/>
              <a:gd name="connsiteX426" fmla="*/ 10051224 w 12229020"/>
              <a:gd name="connsiteY426" fmla="*/ 601262 h 3063978"/>
              <a:gd name="connsiteX427" fmla="*/ 10091326 w 12229020"/>
              <a:gd name="connsiteY427" fmla="*/ 663914 h 3063978"/>
              <a:gd name="connsiteX428" fmla="*/ 10090414 w 12229020"/>
              <a:gd name="connsiteY428" fmla="*/ 683192 h 3063978"/>
              <a:gd name="connsiteX429" fmla="*/ 10135984 w 12229020"/>
              <a:gd name="connsiteY429" fmla="*/ 713485 h 3063978"/>
              <a:gd name="connsiteX430" fmla="*/ 10168796 w 12229020"/>
              <a:gd name="connsiteY430" fmla="*/ 727943 h 3063978"/>
              <a:gd name="connsiteX431" fmla="*/ 10243531 w 12229020"/>
              <a:gd name="connsiteY431" fmla="*/ 732074 h 3063978"/>
              <a:gd name="connsiteX432" fmla="*/ 10259024 w 12229020"/>
              <a:gd name="connsiteY432" fmla="*/ 714174 h 3063978"/>
              <a:gd name="connsiteX433" fmla="*/ 10300037 w 12229020"/>
              <a:gd name="connsiteY433" fmla="*/ 695585 h 3063978"/>
              <a:gd name="connsiteX434" fmla="*/ 10336494 w 12229020"/>
              <a:gd name="connsiteY434" fmla="*/ 681126 h 3063978"/>
              <a:gd name="connsiteX435" fmla="*/ 10228037 w 12229020"/>
              <a:gd name="connsiteY435" fmla="*/ 676995 h 3063978"/>
              <a:gd name="connsiteX436" fmla="*/ 10200695 w 12229020"/>
              <a:gd name="connsiteY436" fmla="*/ 668045 h 3063978"/>
              <a:gd name="connsiteX437" fmla="*/ 10207074 w 12229020"/>
              <a:gd name="connsiteY437" fmla="*/ 644637 h 3063978"/>
              <a:gd name="connsiteX438" fmla="*/ 10261759 w 12229020"/>
              <a:gd name="connsiteY438" fmla="*/ 626047 h 3063978"/>
              <a:gd name="connsiteX439" fmla="*/ 10310064 w 12229020"/>
              <a:gd name="connsiteY439" fmla="*/ 629490 h 3063978"/>
              <a:gd name="connsiteX440" fmla="*/ 10250822 w 12229020"/>
              <a:gd name="connsiteY440" fmla="*/ 622605 h 3063978"/>
              <a:gd name="connsiteX441" fmla="*/ 10206163 w 12229020"/>
              <a:gd name="connsiteY441" fmla="*/ 641194 h 3063978"/>
              <a:gd name="connsiteX442" fmla="*/ 10157858 w 12229020"/>
              <a:gd name="connsiteY442" fmla="*/ 648079 h 3063978"/>
              <a:gd name="connsiteX443" fmla="*/ 10174264 w 12229020"/>
              <a:gd name="connsiteY443" fmla="*/ 598508 h 3063978"/>
              <a:gd name="connsiteX444" fmla="*/ 10191581 w 12229020"/>
              <a:gd name="connsiteY444" fmla="*/ 586804 h 3063978"/>
              <a:gd name="connsiteX445" fmla="*/ 10207074 w 12229020"/>
              <a:gd name="connsiteY445" fmla="*/ 575099 h 3063978"/>
              <a:gd name="connsiteX446" fmla="*/ 10242619 w 12229020"/>
              <a:gd name="connsiteY446" fmla="*/ 566149 h 3063978"/>
              <a:gd name="connsiteX447" fmla="*/ 10244442 w 12229020"/>
              <a:gd name="connsiteY447" fmla="*/ 511759 h 3063978"/>
              <a:gd name="connsiteX448" fmla="*/ 10278164 w 12229020"/>
              <a:gd name="connsiteY448" fmla="*/ 468384 h 3063978"/>
              <a:gd name="connsiteX449" fmla="*/ 10382976 w 12229020"/>
              <a:gd name="connsiteY449" fmla="*/ 473204 h 3063978"/>
              <a:gd name="connsiteX450" fmla="*/ 10393001 w 12229020"/>
              <a:gd name="connsiteY450" fmla="*/ 494547 h 3063978"/>
              <a:gd name="connsiteX451" fmla="*/ 10392090 w 12229020"/>
              <a:gd name="connsiteY451" fmla="*/ 509693 h 3063978"/>
              <a:gd name="connsiteX452" fmla="*/ 10415786 w 12229020"/>
              <a:gd name="connsiteY452" fmla="*/ 510382 h 3063978"/>
              <a:gd name="connsiteX453" fmla="*/ 10434015 w 12229020"/>
              <a:gd name="connsiteY453" fmla="*/ 500743 h 3063978"/>
              <a:gd name="connsiteX454" fmla="*/ 10503281 w 12229020"/>
              <a:gd name="connsiteY454" fmla="*/ 489039 h 3063978"/>
              <a:gd name="connsiteX455" fmla="*/ 10546117 w 12229020"/>
              <a:gd name="connsiteY455" fmla="*/ 539298 h 3063978"/>
              <a:gd name="connsiteX456" fmla="*/ 10546273 w 12229020"/>
              <a:gd name="connsiteY456" fmla="*/ 546735 h 3063978"/>
              <a:gd name="connsiteX457" fmla="*/ 10544294 w 12229020"/>
              <a:gd name="connsiteY457" fmla="*/ 553756 h 3063978"/>
              <a:gd name="connsiteX458" fmla="*/ 10541963 w 12229020"/>
              <a:gd name="connsiteY458" fmla="*/ 566320 h 3063978"/>
              <a:gd name="connsiteX459" fmla="*/ 10533709 w 12229020"/>
              <a:gd name="connsiteY459" fmla="*/ 575717 h 3063978"/>
              <a:gd name="connsiteX460" fmla="*/ 10522421 w 12229020"/>
              <a:gd name="connsiteY460" fmla="*/ 581296 h 3063978"/>
              <a:gd name="connsiteX461" fmla="*/ 10530623 w 12229020"/>
              <a:gd name="connsiteY461" fmla="*/ 579230 h 3063978"/>
              <a:gd name="connsiteX462" fmla="*/ 10533709 w 12229020"/>
              <a:gd name="connsiteY462" fmla="*/ 575717 h 3063978"/>
              <a:gd name="connsiteX463" fmla="*/ 10540877 w 12229020"/>
              <a:gd name="connsiteY463" fmla="*/ 572174 h 3063978"/>
              <a:gd name="connsiteX464" fmla="*/ 10541963 w 12229020"/>
              <a:gd name="connsiteY464" fmla="*/ 566320 h 3063978"/>
              <a:gd name="connsiteX465" fmla="*/ 10546573 w 12229020"/>
              <a:gd name="connsiteY465" fmla="*/ 561072 h 3063978"/>
              <a:gd name="connsiteX466" fmla="*/ 10546273 w 12229020"/>
              <a:gd name="connsiteY466" fmla="*/ 546735 h 3063978"/>
              <a:gd name="connsiteX467" fmla="*/ 10549193 w 12229020"/>
              <a:gd name="connsiteY467" fmla="*/ 536372 h 3063978"/>
              <a:gd name="connsiteX468" fmla="*/ 10572548 w 12229020"/>
              <a:gd name="connsiteY468" fmla="*/ 534479 h 3063978"/>
              <a:gd name="connsiteX469" fmla="*/ 10707436 w 12229020"/>
              <a:gd name="connsiteY469" fmla="*/ 541364 h 3063978"/>
              <a:gd name="connsiteX470" fmla="*/ 10822273 w 12229020"/>
              <a:gd name="connsiteY470" fmla="*/ 497989 h 3063978"/>
              <a:gd name="connsiteX471" fmla="*/ 10887894 w 12229020"/>
              <a:gd name="connsiteY471" fmla="*/ 477334 h 3063978"/>
              <a:gd name="connsiteX472" fmla="*/ 10967187 w 12229020"/>
              <a:gd name="connsiteY472" fmla="*/ 454614 h 3063978"/>
              <a:gd name="connsiteX473" fmla="*/ 11092049 w 12229020"/>
              <a:gd name="connsiteY473" fmla="*/ 396093 h 3063978"/>
              <a:gd name="connsiteX474" fmla="*/ 11129417 w 12229020"/>
              <a:gd name="connsiteY474" fmla="*/ 403666 h 3063978"/>
              <a:gd name="connsiteX475" fmla="*/ 11266127 w 12229020"/>
              <a:gd name="connsiteY475" fmla="*/ 421567 h 3063978"/>
              <a:gd name="connsiteX476" fmla="*/ 11422890 w 12229020"/>
              <a:gd name="connsiteY476" fmla="*/ 365800 h 3063978"/>
              <a:gd name="connsiteX477" fmla="*/ 11441118 w 12229020"/>
              <a:gd name="connsiteY477" fmla="*/ 349964 h 3063978"/>
              <a:gd name="connsiteX478" fmla="*/ 11474840 w 12229020"/>
              <a:gd name="connsiteY478" fmla="*/ 318983 h 3063978"/>
              <a:gd name="connsiteX479" fmla="*/ 11514030 w 12229020"/>
              <a:gd name="connsiteY479" fmla="*/ 276985 h 3063978"/>
              <a:gd name="connsiteX480" fmla="*/ 11522233 w 12229020"/>
              <a:gd name="connsiteY480" fmla="*/ 267346 h 3063978"/>
              <a:gd name="connsiteX481" fmla="*/ 11607905 w 12229020"/>
              <a:gd name="connsiteY481" fmla="*/ 196432 h 3063978"/>
              <a:gd name="connsiteX482" fmla="*/ 11694488 w 12229020"/>
              <a:gd name="connsiteY482" fmla="*/ 146861 h 3063978"/>
              <a:gd name="connsiteX483" fmla="*/ 11757375 w 12229020"/>
              <a:gd name="connsiteY483" fmla="*/ 115191 h 3063978"/>
              <a:gd name="connsiteX484" fmla="*/ 11782895 w 12229020"/>
              <a:gd name="connsiteY484" fmla="*/ 106240 h 3063978"/>
              <a:gd name="connsiteX485" fmla="*/ 11920517 w 12229020"/>
              <a:gd name="connsiteY485" fmla="*/ 49096 h 3063978"/>
              <a:gd name="connsiteX486" fmla="*/ 11958796 w 12229020"/>
              <a:gd name="connsiteY486" fmla="*/ 29130 h 3063978"/>
              <a:gd name="connsiteX487" fmla="*/ 12011658 w 12229020"/>
              <a:gd name="connsiteY487" fmla="*/ 7787 h 3063978"/>
              <a:gd name="connsiteX488" fmla="*/ 12025329 w 12229020"/>
              <a:gd name="connsiteY488" fmla="*/ 2279 h 3063978"/>
              <a:gd name="connsiteX489" fmla="*/ 12111799 w 12229020"/>
              <a:gd name="connsiteY489" fmla="*/ 42 h 3063978"/>
              <a:gd name="connsiteX0" fmla="*/ 4627107 w 12229020"/>
              <a:gd name="connsiteY0" fmla="*/ 981307 h 3063978"/>
              <a:gd name="connsiteX1" fmla="*/ 4627448 w 12229020"/>
              <a:gd name="connsiteY1" fmla="*/ 981996 h 3063978"/>
              <a:gd name="connsiteX2" fmla="*/ 4627164 w 12229020"/>
              <a:gd name="connsiteY2" fmla="*/ 981537 h 3063978"/>
              <a:gd name="connsiteX3" fmla="*/ 4627107 w 12229020"/>
              <a:gd name="connsiteY3" fmla="*/ 981307 h 3063978"/>
              <a:gd name="connsiteX4" fmla="*/ 12111799 w 12229020"/>
              <a:gd name="connsiteY4" fmla="*/ 42 h 3063978"/>
              <a:gd name="connsiteX5" fmla="*/ 12197585 w 12229020"/>
              <a:gd name="connsiteY5" fmla="*/ 11229 h 3063978"/>
              <a:gd name="connsiteX6" fmla="*/ 12213078 w 12229020"/>
              <a:gd name="connsiteY6" fmla="*/ 16737 h 3063978"/>
              <a:gd name="connsiteX7" fmla="*/ 12213078 w 12229020"/>
              <a:gd name="connsiteY7" fmla="*/ 294099 h 3063978"/>
              <a:gd name="connsiteX8" fmla="*/ 12219495 w 12229020"/>
              <a:gd name="connsiteY8" fmla="*/ 292203 h 3063978"/>
              <a:gd name="connsiteX9" fmla="*/ 12229020 w 12229020"/>
              <a:gd name="connsiteY9" fmla="*/ 2301978 h 3063978"/>
              <a:gd name="connsiteX10" fmla="*/ 12219828 w 12229020"/>
              <a:gd name="connsiteY10" fmla="*/ 2302008 h 3063978"/>
              <a:gd name="connsiteX11" fmla="*/ 12219828 w 12229020"/>
              <a:gd name="connsiteY11" fmla="*/ 3063978 h 3063978"/>
              <a:gd name="connsiteX12" fmla="*/ 0 w 12229020"/>
              <a:gd name="connsiteY12" fmla="*/ 3063978 h 3063978"/>
              <a:gd name="connsiteX13" fmla="*/ 9355 w 12229020"/>
              <a:gd name="connsiteY13" fmla="*/ 1564455 h 3063978"/>
              <a:gd name="connsiteX14" fmla="*/ 43077 w 12229020"/>
              <a:gd name="connsiteY14" fmla="*/ 1539669 h 3063978"/>
              <a:gd name="connsiteX15" fmla="*/ 148800 w 12229020"/>
              <a:gd name="connsiteY15" fmla="*/ 1533473 h 3063978"/>
              <a:gd name="connsiteX16" fmla="*/ 187991 w 12229020"/>
              <a:gd name="connsiteY16" fmla="*/ 1540358 h 3063978"/>
              <a:gd name="connsiteX17" fmla="*/ 237207 w 12229020"/>
              <a:gd name="connsiteY17" fmla="*/ 1547931 h 3063978"/>
              <a:gd name="connsiteX18" fmla="*/ 314676 w 12229020"/>
              <a:gd name="connsiteY18" fmla="*/ 1525900 h 3063978"/>
              <a:gd name="connsiteX19" fmla="*/ 360247 w 12229020"/>
              <a:gd name="connsiteY19" fmla="*/ 1530719 h 3063978"/>
              <a:gd name="connsiteX20" fmla="*/ 425868 w 12229020"/>
              <a:gd name="connsiteY20" fmla="*/ 1527277 h 3063978"/>
              <a:gd name="connsiteX21" fmla="*/ 470527 w 12229020"/>
              <a:gd name="connsiteY21" fmla="*/ 1519704 h 3063978"/>
              <a:gd name="connsiteX22" fmla="*/ 600858 w 12229020"/>
              <a:gd name="connsiteY22" fmla="*/ 1474952 h 3063978"/>
              <a:gd name="connsiteX23" fmla="*/ 625466 w 12229020"/>
              <a:gd name="connsiteY23" fmla="*/ 1453609 h 3063978"/>
              <a:gd name="connsiteX24" fmla="*/ 650074 w 12229020"/>
              <a:gd name="connsiteY24" fmla="*/ 1417808 h 3063978"/>
              <a:gd name="connsiteX25" fmla="*/ 683796 w 12229020"/>
              <a:gd name="connsiteY25" fmla="*/ 1388891 h 3063978"/>
              <a:gd name="connsiteX26" fmla="*/ 727543 w 12229020"/>
              <a:gd name="connsiteY26" fmla="*/ 1382006 h 3063978"/>
              <a:gd name="connsiteX27" fmla="*/ 766734 w 12229020"/>
              <a:gd name="connsiteY27" fmla="*/ 1390268 h 3063978"/>
              <a:gd name="connsiteX28" fmla="*/ 757620 w 12229020"/>
              <a:gd name="connsiteY28" fmla="*/ 1423316 h 3063978"/>
              <a:gd name="connsiteX29" fmla="*/ 724809 w 12229020"/>
              <a:gd name="connsiteY29" fmla="*/ 1441905 h 3063978"/>
              <a:gd name="connsiteX30" fmla="*/ 702935 w 12229020"/>
              <a:gd name="connsiteY30" fmla="*/ 1476329 h 3063978"/>
              <a:gd name="connsiteX31" fmla="*/ 691087 w 12229020"/>
              <a:gd name="connsiteY31" fmla="*/ 1498360 h 3063978"/>
              <a:gd name="connsiteX32" fmla="*/ 673771 w 12229020"/>
              <a:gd name="connsiteY32" fmla="*/ 1532096 h 3063978"/>
              <a:gd name="connsiteX33" fmla="*/ 622732 w 12229020"/>
              <a:gd name="connsiteY33" fmla="*/ 1569963 h 3063978"/>
              <a:gd name="connsiteX34" fmla="*/ 589921 w 12229020"/>
              <a:gd name="connsiteY34" fmla="*/ 1598879 h 3063978"/>
              <a:gd name="connsiteX35" fmla="*/ 670125 w 12229020"/>
              <a:gd name="connsiteY35" fmla="*/ 1594748 h 3063978"/>
              <a:gd name="connsiteX36" fmla="*/ 671036 w 12229020"/>
              <a:gd name="connsiteY36" fmla="*/ 1628484 h 3063978"/>
              <a:gd name="connsiteX37" fmla="*/ 642555 w 12229020"/>
              <a:gd name="connsiteY37" fmla="*/ 1644319 h 3063978"/>
              <a:gd name="connsiteX38" fmla="*/ 611229 w 12229020"/>
              <a:gd name="connsiteY38" fmla="*/ 1653586 h 3063978"/>
              <a:gd name="connsiteX39" fmla="*/ 609972 w 12229020"/>
              <a:gd name="connsiteY39" fmla="*/ 1653270 h 3063978"/>
              <a:gd name="connsiteX40" fmla="*/ 609972 w 12229020"/>
              <a:gd name="connsiteY40" fmla="*/ 1653958 h 3063978"/>
              <a:gd name="connsiteX41" fmla="*/ 611229 w 12229020"/>
              <a:gd name="connsiteY41" fmla="*/ 1653586 h 3063978"/>
              <a:gd name="connsiteX42" fmla="*/ 612706 w 12229020"/>
              <a:gd name="connsiteY42" fmla="*/ 1653958 h 3063978"/>
              <a:gd name="connsiteX43" fmla="*/ 675593 w 12229020"/>
              <a:gd name="connsiteY43" fmla="*/ 1636057 h 3063978"/>
              <a:gd name="connsiteX44" fmla="*/ 689264 w 12229020"/>
              <a:gd name="connsiteY44" fmla="*/ 1629861 h 3063978"/>
              <a:gd name="connsiteX45" fmla="*/ 793165 w 12229020"/>
              <a:gd name="connsiteY45" fmla="*/ 1588552 h 3063978"/>
              <a:gd name="connsiteX46" fmla="*/ 877925 w 12229020"/>
              <a:gd name="connsiteY46" fmla="*/ 1563078 h 3063978"/>
              <a:gd name="connsiteX47" fmla="*/ 1016459 w 12229020"/>
              <a:gd name="connsiteY47" fmla="*/ 1517638 h 3063978"/>
              <a:gd name="connsiteX48" fmla="*/ 1047447 w 12229020"/>
              <a:gd name="connsiteY48" fmla="*/ 1492852 h 3063978"/>
              <a:gd name="connsiteX49" fmla="*/ 1064763 w 12229020"/>
              <a:gd name="connsiteY49" fmla="*/ 1479083 h 3063978"/>
              <a:gd name="connsiteX50" fmla="*/ 1112156 w 12229020"/>
              <a:gd name="connsiteY50" fmla="*/ 1452232 h 3063978"/>
              <a:gd name="connsiteX51" fmla="*/ 1211500 w 12229020"/>
              <a:gd name="connsiteY51" fmla="*/ 1453609 h 3063978"/>
              <a:gd name="connsiteX52" fmla="*/ 1225171 w 12229020"/>
              <a:gd name="connsiteY52" fmla="*/ 1420561 h 3063978"/>
              <a:gd name="connsiteX53" fmla="*/ 1242487 w 12229020"/>
              <a:gd name="connsiteY53" fmla="*/ 1400596 h 3063978"/>
              <a:gd name="connsiteX54" fmla="*/ 1273475 w 12229020"/>
              <a:gd name="connsiteY54" fmla="*/ 1383383 h 3063978"/>
              <a:gd name="connsiteX55" fmla="*/ 1304463 w 12229020"/>
              <a:gd name="connsiteY55" fmla="*/ 1401284 h 3063978"/>
              <a:gd name="connsiteX56" fmla="*/ 1309020 w 12229020"/>
              <a:gd name="connsiteY56" fmla="*/ 1411611 h 3063978"/>
              <a:gd name="connsiteX57" fmla="*/ 1354590 w 12229020"/>
              <a:gd name="connsiteY57" fmla="*/ 1426758 h 3063978"/>
              <a:gd name="connsiteX58" fmla="*/ 1391047 w 12229020"/>
              <a:gd name="connsiteY58" fmla="*/ 1438462 h 3063978"/>
              <a:gd name="connsiteX59" fmla="*/ 1392869 w 12229020"/>
              <a:gd name="connsiteY59" fmla="*/ 1454986 h 3063978"/>
              <a:gd name="connsiteX60" fmla="*/ 1382845 w 12229020"/>
              <a:gd name="connsiteY60" fmla="*/ 1482525 h 3063978"/>
              <a:gd name="connsiteX61" fmla="*/ 1386490 w 12229020"/>
              <a:gd name="connsiteY61" fmla="*/ 1479083 h 3063978"/>
              <a:gd name="connsiteX62" fmla="*/ 1402553 w 12229020"/>
              <a:gd name="connsiteY62" fmla="*/ 1481837 h 3063978"/>
              <a:gd name="connsiteX63" fmla="*/ 1414538 w 12229020"/>
              <a:gd name="connsiteY63" fmla="*/ 1487725 h 3063978"/>
              <a:gd name="connsiteX64" fmla="*/ 1420212 w 12229020"/>
              <a:gd name="connsiteY64" fmla="*/ 1490787 h 3063978"/>
              <a:gd name="connsiteX65" fmla="*/ 1416566 w 12229020"/>
              <a:gd name="connsiteY65" fmla="*/ 1488722 h 3063978"/>
              <a:gd name="connsiteX66" fmla="*/ 1414538 w 12229020"/>
              <a:gd name="connsiteY66" fmla="*/ 1487725 h 3063978"/>
              <a:gd name="connsiteX67" fmla="*/ 1401072 w 12229020"/>
              <a:gd name="connsiteY67" fmla="*/ 1480460 h 3063978"/>
              <a:gd name="connsiteX68" fmla="*/ 1399249 w 12229020"/>
              <a:gd name="connsiteY68" fmla="*/ 1456363 h 3063978"/>
              <a:gd name="connsiteX69" fmla="*/ 1396515 w 12229020"/>
              <a:gd name="connsiteY69" fmla="*/ 1435708 h 3063978"/>
              <a:gd name="connsiteX70" fmla="*/ 1385578 w 12229020"/>
              <a:gd name="connsiteY70" fmla="*/ 1426758 h 3063978"/>
              <a:gd name="connsiteX71" fmla="*/ 1360970 w 12229020"/>
              <a:gd name="connsiteY71" fmla="*/ 1423316 h 3063978"/>
              <a:gd name="connsiteX72" fmla="*/ 1304463 w 12229020"/>
              <a:gd name="connsiteY72" fmla="*/ 1399907 h 3063978"/>
              <a:gd name="connsiteX73" fmla="*/ 1323603 w 12229020"/>
              <a:gd name="connsiteY73" fmla="*/ 1378564 h 3063978"/>
              <a:gd name="connsiteX74" fmla="*/ 1345476 w 12229020"/>
              <a:gd name="connsiteY74" fmla="*/ 1375121 h 3063978"/>
              <a:gd name="connsiteX75" fmla="*/ 1381021 w 12229020"/>
              <a:gd name="connsiteY75" fmla="*/ 1337255 h 3063978"/>
              <a:gd name="connsiteX76" fmla="*/ 1450289 w 12229020"/>
              <a:gd name="connsiteY76" fmla="*/ 1293191 h 3063978"/>
              <a:gd name="connsiteX77" fmla="*/ 1649886 w 12229020"/>
              <a:gd name="connsiteY77" fmla="*/ 1382695 h 3063978"/>
              <a:gd name="connsiteX78" fmla="*/ 1692722 w 12229020"/>
              <a:gd name="connsiteY78" fmla="*/ 1431577 h 3063978"/>
              <a:gd name="connsiteX79" fmla="*/ 1727356 w 12229020"/>
              <a:gd name="connsiteY79" fmla="*/ 1449478 h 3063978"/>
              <a:gd name="connsiteX80" fmla="*/ 1772926 w 12229020"/>
              <a:gd name="connsiteY80" fmla="*/ 1464625 h 3063978"/>
              <a:gd name="connsiteX81" fmla="*/ 1778394 w 12229020"/>
              <a:gd name="connsiteY81" fmla="*/ 1488722 h 3063978"/>
              <a:gd name="connsiteX82" fmla="*/ 1772926 w 12229020"/>
              <a:gd name="connsiteY82" fmla="*/ 1503180 h 3063978"/>
              <a:gd name="connsiteX83" fmla="*/ 1795711 w 12229020"/>
              <a:gd name="connsiteY83" fmla="*/ 1509376 h 3063978"/>
              <a:gd name="connsiteX84" fmla="*/ 1856775 w 12229020"/>
              <a:gd name="connsiteY84" fmla="*/ 1510753 h 3063978"/>
              <a:gd name="connsiteX85" fmla="*/ 1913282 w 12229020"/>
              <a:gd name="connsiteY85" fmla="*/ 1485968 h 3063978"/>
              <a:gd name="connsiteX86" fmla="*/ 1950650 w 12229020"/>
              <a:gd name="connsiteY86" fmla="*/ 1450166 h 3063978"/>
              <a:gd name="connsiteX87" fmla="*/ 2008980 w 12229020"/>
              <a:gd name="connsiteY87" fmla="*/ 1454297 h 3063978"/>
              <a:gd name="connsiteX88" fmla="*/ 2054551 w 12229020"/>
              <a:gd name="connsiteY88" fmla="*/ 1470132 h 3063978"/>
              <a:gd name="connsiteX89" fmla="*/ 2110147 w 12229020"/>
              <a:gd name="connsiteY89" fmla="*/ 1474952 h 3063978"/>
              <a:gd name="connsiteX90" fmla="*/ 2118394 w 12229020"/>
              <a:gd name="connsiteY90" fmla="*/ 1492368 h 3063978"/>
              <a:gd name="connsiteX91" fmla="*/ 2116811 w 12229020"/>
              <a:gd name="connsiteY91" fmla="*/ 1500293 h 3063978"/>
              <a:gd name="connsiteX92" fmla="*/ 2109235 w 12229020"/>
              <a:gd name="connsiteY92" fmla="*/ 1514884 h 3063978"/>
              <a:gd name="connsiteX93" fmla="*/ 2111970 w 12229020"/>
              <a:gd name="connsiteY93" fmla="*/ 1524523 h 3063978"/>
              <a:gd name="connsiteX94" fmla="*/ 2116811 w 12229020"/>
              <a:gd name="connsiteY94" fmla="*/ 1500293 h 3063978"/>
              <a:gd name="connsiteX95" fmla="*/ 2119602 w 12229020"/>
              <a:gd name="connsiteY95" fmla="*/ 1494918 h 3063978"/>
              <a:gd name="connsiteX96" fmla="*/ 2118394 w 12229020"/>
              <a:gd name="connsiteY96" fmla="*/ 1492368 h 3063978"/>
              <a:gd name="connsiteX97" fmla="*/ 2119261 w 12229020"/>
              <a:gd name="connsiteY97" fmla="*/ 1488033 h 3063978"/>
              <a:gd name="connsiteX98" fmla="*/ 2152983 w 12229020"/>
              <a:gd name="connsiteY98" fmla="*/ 1457740 h 3063978"/>
              <a:gd name="connsiteX99" fmla="*/ 2180324 w 12229020"/>
              <a:gd name="connsiteY99" fmla="*/ 1483214 h 3063978"/>
              <a:gd name="connsiteX100" fmla="*/ 2188528 w 12229020"/>
              <a:gd name="connsiteY100" fmla="*/ 1539669 h 3063978"/>
              <a:gd name="connsiteX101" fmla="*/ 2230452 w 12229020"/>
              <a:gd name="connsiteY101" fmla="*/ 1554128 h 3063978"/>
              <a:gd name="connsiteX102" fmla="*/ 2274200 w 12229020"/>
              <a:gd name="connsiteY102" fmla="*/ 1553439 h 3063978"/>
              <a:gd name="connsiteX103" fmla="*/ 2245946 w 12229020"/>
              <a:gd name="connsiteY103" fmla="*/ 1605764 h 3063978"/>
              <a:gd name="connsiteX104" fmla="*/ 2195477 w 12229020"/>
              <a:gd name="connsiteY104" fmla="*/ 1615575 h 3063978"/>
              <a:gd name="connsiteX105" fmla="*/ 2152110 w 12229020"/>
              <a:gd name="connsiteY105" fmla="*/ 1631280 h 3063978"/>
              <a:gd name="connsiteX106" fmla="*/ 2146603 w 12229020"/>
              <a:gd name="connsiteY106" fmla="*/ 1632615 h 3063978"/>
              <a:gd name="connsiteX107" fmla="*/ 2127235 w 12229020"/>
              <a:gd name="connsiteY107" fmla="*/ 1635541 h 3063978"/>
              <a:gd name="connsiteX108" fmla="*/ 2123938 w 12229020"/>
              <a:gd name="connsiteY108" fmla="*/ 1634165 h 3063978"/>
              <a:gd name="connsiteX109" fmla="*/ 2112035 w 12229020"/>
              <a:gd name="connsiteY109" fmla="*/ 1628515 h 3063978"/>
              <a:gd name="connsiteX110" fmla="*/ 2114704 w 12229020"/>
              <a:gd name="connsiteY110" fmla="*/ 1601633 h 3063978"/>
              <a:gd name="connsiteX111" fmla="*/ 2111970 w 12229020"/>
              <a:gd name="connsiteY111" fmla="*/ 1628484 h 3063978"/>
              <a:gd name="connsiteX112" fmla="*/ 2112035 w 12229020"/>
              <a:gd name="connsiteY112" fmla="*/ 1628515 h 3063978"/>
              <a:gd name="connsiteX113" fmla="*/ 2111970 w 12229020"/>
              <a:gd name="connsiteY113" fmla="*/ 1629173 h 3063978"/>
              <a:gd name="connsiteX114" fmla="*/ 2123938 w 12229020"/>
              <a:gd name="connsiteY114" fmla="*/ 1634165 h 3063978"/>
              <a:gd name="connsiteX115" fmla="*/ 2128830 w 12229020"/>
              <a:gd name="connsiteY115" fmla="*/ 1636488 h 3063978"/>
              <a:gd name="connsiteX116" fmla="*/ 2148425 w 12229020"/>
              <a:gd name="connsiteY116" fmla="*/ 1632615 h 3063978"/>
              <a:gd name="connsiteX117" fmla="*/ 2152110 w 12229020"/>
              <a:gd name="connsiteY117" fmla="*/ 1631280 h 3063978"/>
              <a:gd name="connsiteX118" fmla="*/ 2194907 w 12229020"/>
              <a:gd name="connsiteY118" fmla="*/ 1620911 h 3063978"/>
              <a:gd name="connsiteX119" fmla="*/ 2277844 w 12229020"/>
              <a:gd name="connsiteY119" fmla="*/ 1628484 h 3063978"/>
              <a:gd name="connsiteX120" fmla="*/ 2334352 w 12229020"/>
              <a:gd name="connsiteY120" fmla="*/ 1627796 h 3063978"/>
              <a:gd name="connsiteX121" fmla="*/ 2364429 w 12229020"/>
              <a:gd name="connsiteY121" fmla="*/ 1625730 h 3063978"/>
              <a:gd name="connsiteX122" fmla="*/ 2395417 w 12229020"/>
              <a:gd name="connsiteY122" fmla="*/ 1627107 h 3063978"/>
              <a:gd name="connsiteX123" fmla="*/ 2451013 w 12229020"/>
              <a:gd name="connsiteY123" fmla="*/ 1648451 h 3063978"/>
              <a:gd name="connsiteX124" fmla="*/ 2507520 w 12229020"/>
              <a:gd name="connsiteY124" fmla="*/ 1664286 h 3063978"/>
              <a:gd name="connsiteX125" fmla="*/ 2518456 w 12229020"/>
              <a:gd name="connsiteY125" fmla="*/ 1651893 h 3063978"/>
              <a:gd name="connsiteX126" fmla="*/ 2502962 w 12229020"/>
              <a:gd name="connsiteY126" fmla="*/ 1645696 h 3063978"/>
              <a:gd name="connsiteX127" fmla="*/ 2490203 w 12229020"/>
              <a:gd name="connsiteY127" fmla="*/ 1645696 h 3063978"/>
              <a:gd name="connsiteX128" fmla="*/ 2451924 w 12229020"/>
              <a:gd name="connsiteY128" fmla="*/ 1627796 h 3063978"/>
              <a:gd name="connsiteX129" fmla="*/ 2481088 w 12229020"/>
              <a:gd name="connsiteY129" fmla="*/ 1600257 h 3063978"/>
              <a:gd name="connsiteX130" fmla="*/ 2595925 w 12229020"/>
              <a:gd name="connsiteY130" fmla="*/ 1631238 h 3063978"/>
              <a:gd name="connsiteX131" fmla="*/ 2616889 w 12229020"/>
              <a:gd name="connsiteY131" fmla="*/ 1639500 h 3063978"/>
              <a:gd name="connsiteX132" fmla="*/ 2643546 w 12229020"/>
              <a:gd name="connsiteY132" fmla="*/ 1647503 h 3063978"/>
              <a:gd name="connsiteX133" fmla="*/ 2654864 w 12229020"/>
              <a:gd name="connsiteY133" fmla="*/ 1665860 h 3063978"/>
              <a:gd name="connsiteX134" fmla="*/ 2644572 w 12229020"/>
              <a:gd name="connsiteY134" fmla="*/ 1680464 h 3063978"/>
              <a:gd name="connsiteX135" fmla="*/ 2633258 w 12229020"/>
              <a:gd name="connsiteY135" fmla="*/ 1686589 h 3063978"/>
              <a:gd name="connsiteX136" fmla="*/ 2622357 w 12229020"/>
              <a:gd name="connsiteY136" fmla="*/ 1689071 h 3063978"/>
              <a:gd name="connsiteX137" fmla="*/ 2612445 w 12229020"/>
              <a:gd name="connsiteY137" fmla="*/ 1692944 h 3063978"/>
              <a:gd name="connsiteX138" fmla="*/ 2609597 w 12229020"/>
              <a:gd name="connsiteY138" fmla="*/ 1699397 h 3063978"/>
              <a:gd name="connsiteX139" fmla="*/ 2609597 w 12229020"/>
              <a:gd name="connsiteY139" fmla="*/ 1699398 h 3063978"/>
              <a:gd name="connsiteX140" fmla="*/ 2608686 w 12229020"/>
              <a:gd name="connsiteY140" fmla="*/ 1701464 h 3063978"/>
              <a:gd name="connsiteX141" fmla="*/ 2609597 w 12229020"/>
              <a:gd name="connsiteY141" fmla="*/ 1699397 h 3063978"/>
              <a:gd name="connsiteX142" fmla="*/ 2633258 w 12229020"/>
              <a:gd name="connsiteY142" fmla="*/ 1686589 h 3063978"/>
              <a:gd name="connsiteX143" fmla="*/ 2647306 w 12229020"/>
              <a:gd name="connsiteY143" fmla="*/ 1683391 h 3063978"/>
              <a:gd name="connsiteX144" fmla="*/ 2655167 w 12229020"/>
              <a:gd name="connsiteY144" fmla="*/ 1666351 h 3063978"/>
              <a:gd name="connsiteX145" fmla="*/ 2654864 w 12229020"/>
              <a:gd name="connsiteY145" fmla="*/ 1665860 h 3063978"/>
              <a:gd name="connsiteX146" fmla="*/ 2665193 w 12229020"/>
              <a:gd name="connsiteY146" fmla="*/ 1651204 h 3063978"/>
              <a:gd name="connsiteX147" fmla="*/ 2692535 w 12229020"/>
              <a:gd name="connsiteY147" fmla="*/ 1653270 h 3063978"/>
              <a:gd name="connsiteX148" fmla="*/ 2708940 w 12229020"/>
              <a:gd name="connsiteY148" fmla="*/ 1684940 h 3063978"/>
              <a:gd name="connsiteX149" fmla="*/ 2692535 w 12229020"/>
              <a:gd name="connsiteY149" fmla="*/ 1709726 h 3063978"/>
              <a:gd name="connsiteX150" fmla="*/ 2770916 w 12229020"/>
              <a:gd name="connsiteY150" fmla="*/ 1655335 h 3063978"/>
              <a:gd name="connsiteX151" fmla="*/ 2813751 w 12229020"/>
              <a:gd name="connsiteY151" fmla="*/ 1627796 h 3063978"/>
              <a:gd name="connsiteX152" fmla="*/ 2853854 w 12229020"/>
              <a:gd name="connsiteY152" fmla="*/ 1609207 h 3063978"/>
              <a:gd name="connsiteX153" fmla="*/ 2868436 w 12229020"/>
              <a:gd name="connsiteY153" fmla="*/ 1587863 h 3063978"/>
              <a:gd name="connsiteX154" fmla="*/ 2865701 w 12229020"/>
              <a:gd name="connsiteY154" fmla="*/ 1564455 h 3063978"/>
              <a:gd name="connsiteX155" fmla="*/ 2903981 w 12229020"/>
              <a:gd name="connsiteY155" fmla="*/ 1554128 h 3063978"/>
              <a:gd name="connsiteX156" fmla="*/ 2948639 w 12229020"/>
              <a:gd name="connsiteY156" fmla="*/ 1567209 h 3063978"/>
              <a:gd name="connsiteX157" fmla="*/ 2997855 w 12229020"/>
              <a:gd name="connsiteY157" fmla="*/ 1567209 h 3063978"/>
              <a:gd name="connsiteX158" fmla="*/ 3013350 w 12229020"/>
              <a:gd name="connsiteY158" fmla="*/ 1536916 h 3063978"/>
              <a:gd name="connsiteX159" fmla="*/ 3014261 w 12229020"/>
              <a:gd name="connsiteY159" fmla="*/ 1509376 h 3063978"/>
              <a:gd name="connsiteX160" fmla="*/ 3054362 w 12229020"/>
              <a:gd name="connsiteY160" fmla="*/ 1510753 h 3063978"/>
              <a:gd name="connsiteX161" fmla="*/ 3092642 w 12229020"/>
              <a:gd name="connsiteY161" fmla="*/ 1521081 h 3063978"/>
              <a:gd name="connsiteX162" fmla="*/ 3151884 w 12229020"/>
              <a:gd name="connsiteY162" fmla="*/ 1537604 h 3063978"/>
              <a:gd name="connsiteX163" fmla="*/ 3171022 w 12229020"/>
              <a:gd name="connsiteY163" fmla="*/ 1533473 h 3063978"/>
              <a:gd name="connsiteX164" fmla="*/ 3208391 w 12229020"/>
              <a:gd name="connsiteY164" fmla="*/ 1505245 h 3063978"/>
              <a:gd name="connsiteX165" fmla="*/ 3293151 w 12229020"/>
              <a:gd name="connsiteY165" fmla="*/ 1451543 h 3063978"/>
              <a:gd name="connsiteX166" fmla="*/ 3333253 w 12229020"/>
              <a:gd name="connsiteY166" fmla="*/ 1402661 h 3063978"/>
              <a:gd name="connsiteX167" fmla="*/ 3411633 w 12229020"/>
              <a:gd name="connsiteY167" fmla="*/ 1367548 h 3063978"/>
              <a:gd name="connsiteX168" fmla="*/ 3443532 w 12229020"/>
              <a:gd name="connsiteY168" fmla="*/ 1348959 h 3063978"/>
              <a:gd name="connsiteX169" fmla="*/ 3504598 w 12229020"/>
              <a:gd name="connsiteY169" fmla="*/ 1330370 h 3063978"/>
              <a:gd name="connsiteX170" fmla="*/ 3577509 w 12229020"/>
              <a:gd name="connsiteY170" fmla="*/ 1305584 h 3063978"/>
              <a:gd name="connsiteX171" fmla="*/ 3620346 w 12229020"/>
              <a:gd name="connsiteY171" fmla="*/ 1273226 h 3063978"/>
              <a:gd name="connsiteX172" fmla="*/ 3654980 w 12229020"/>
              <a:gd name="connsiteY172" fmla="*/ 1248440 h 3063978"/>
              <a:gd name="connsiteX173" fmla="*/ 3762525 w 12229020"/>
              <a:gd name="connsiteY173" fmla="*/ 1183722 h 3063978"/>
              <a:gd name="connsiteX174" fmla="*/ 3854576 w 12229020"/>
              <a:gd name="connsiteY174" fmla="*/ 1196115 h 3063978"/>
              <a:gd name="connsiteX175" fmla="*/ 3928400 w 12229020"/>
              <a:gd name="connsiteY175" fmla="*/ 1183722 h 3063978"/>
              <a:gd name="connsiteX176" fmla="*/ 3960300 w 12229020"/>
              <a:gd name="connsiteY176" fmla="*/ 1148609 h 3063978"/>
              <a:gd name="connsiteX177" fmla="*/ 3995845 w 12229020"/>
              <a:gd name="connsiteY177" fmla="*/ 1141725 h 3063978"/>
              <a:gd name="connsiteX178" fmla="*/ 4026833 w 12229020"/>
              <a:gd name="connsiteY178" fmla="*/ 1143102 h 3063978"/>
              <a:gd name="connsiteX179" fmla="*/ 4077871 w 12229020"/>
              <a:gd name="connsiteY179" fmla="*/ 1144479 h 3063978"/>
              <a:gd name="connsiteX180" fmla="*/ 4054175 w 12229020"/>
              <a:gd name="connsiteY180" fmla="*/ 1127266 h 3063978"/>
              <a:gd name="connsiteX181" fmla="*/ 4072403 w 12229020"/>
              <a:gd name="connsiteY181" fmla="*/ 1103858 h 3063978"/>
              <a:gd name="connsiteX182" fmla="*/ 4125265 w 12229020"/>
              <a:gd name="connsiteY182" fmla="*/ 1092154 h 3063978"/>
              <a:gd name="connsiteX183" fmla="*/ 4126176 w 12229020"/>
              <a:gd name="connsiteY183" fmla="*/ 1092154 h 3063978"/>
              <a:gd name="connsiteX184" fmla="*/ 4165366 w 12229020"/>
              <a:gd name="connsiteY184" fmla="*/ 1069433 h 3063978"/>
              <a:gd name="connsiteX185" fmla="*/ 4205469 w 12229020"/>
              <a:gd name="connsiteY185" fmla="*/ 1061860 h 3063978"/>
              <a:gd name="connsiteX186" fmla="*/ 4274735 w 12229020"/>
              <a:gd name="connsiteY186" fmla="*/ 1063237 h 3063978"/>
              <a:gd name="connsiteX187" fmla="*/ 4325773 w 12229020"/>
              <a:gd name="connsiteY187" fmla="*/ 1053598 h 3063978"/>
              <a:gd name="connsiteX188" fmla="*/ 4375901 w 12229020"/>
              <a:gd name="connsiteY188" fmla="*/ 1045336 h 3063978"/>
              <a:gd name="connsiteX189" fmla="*/ 4347648 w 12229020"/>
              <a:gd name="connsiteY189" fmla="*/ 1042583 h 3063978"/>
              <a:gd name="connsiteX190" fmla="*/ 4324862 w 12229020"/>
              <a:gd name="connsiteY190" fmla="*/ 1017109 h 3063978"/>
              <a:gd name="connsiteX191" fmla="*/ 4427851 w 12229020"/>
              <a:gd name="connsiteY191" fmla="*/ 932425 h 3063978"/>
              <a:gd name="connsiteX192" fmla="*/ 4476155 w 12229020"/>
              <a:gd name="connsiteY192" fmla="*/ 942752 h 3063978"/>
              <a:gd name="connsiteX193" fmla="*/ 4493472 w 12229020"/>
              <a:gd name="connsiteY193" fmla="*/ 954456 h 3063978"/>
              <a:gd name="connsiteX194" fmla="*/ 4578233 w 12229020"/>
              <a:gd name="connsiteY194" fmla="*/ 955145 h 3063978"/>
              <a:gd name="connsiteX195" fmla="*/ 4612069 w 12229020"/>
              <a:gd name="connsiteY195" fmla="*/ 957210 h 3063978"/>
              <a:gd name="connsiteX196" fmla="*/ 4627164 w 12229020"/>
              <a:gd name="connsiteY196" fmla="*/ 981537 h 3063978"/>
              <a:gd name="connsiteX197" fmla="*/ 4627448 w 12229020"/>
              <a:gd name="connsiteY197" fmla="*/ 982684 h 3063978"/>
              <a:gd name="connsiteX198" fmla="*/ 4667551 w 12229020"/>
              <a:gd name="connsiteY198" fmla="*/ 953079 h 3063978"/>
              <a:gd name="connsiteX199" fmla="*/ 4675313 w 12229020"/>
              <a:gd name="connsiteY199" fmla="*/ 958638 h 3063978"/>
              <a:gd name="connsiteX200" fmla="*/ 4675298 w 12229020"/>
              <a:gd name="connsiteY200" fmla="*/ 959017 h 3063978"/>
              <a:gd name="connsiteX201" fmla="*/ 4683517 w 12229020"/>
              <a:gd name="connsiteY201" fmla="*/ 966779 h 3063978"/>
              <a:gd name="connsiteX202" fmla="*/ 4685307 w 12229020"/>
              <a:gd name="connsiteY202" fmla="*/ 974974 h 3063978"/>
              <a:gd name="connsiteX203" fmla="*/ 4684867 w 12229020"/>
              <a:gd name="connsiteY203" fmla="*/ 980619 h 3063978"/>
              <a:gd name="connsiteX204" fmla="*/ 4686690 w 12229020"/>
              <a:gd name="connsiteY204" fmla="*/ 981996 h 3063978"/>
              <a:gd name="connsiteX205" fmla="*/ 4686690 w 12229020"/>
              <a:gd name="connsiteY205" fmla="*/ 981307 h 3063978"/>
              <a:gd name="connsiteX206" fmla="*/ 4685307 w 12229020"/>
              <a:gd name="connsiteY206" fmla="*/ 974974 h 3063978"/>
              <a:gd name="connsiteX207" fmla="*/ 4685779 w 12229020"/>
              <a:gd name="connsiteY207" fmla="*/ 968915 h 3063978"/>
              <a:gd name="connsiteX208" fmla="*/ 4683517 w 12229020"/>
              <a:gd name="connsiteY208" fmla="*/ 966779 h 3063978"/>
              <a:gd name="connsiteX209" fmla="*/ 4682932 w 12229020"/>
              <a:gd name="connsiteY209" fmla="*/ 964095 h 3063978"/>
              <a:gd name="connsiteX210" fmla="*/ 4675313 w 12229020"/>
              <a:gd name="connsiteY210" fmla="*/ 958638 h 3063978"/>
              <a:gd name="connsiteX211" fmla="*/ 4675753 w 12229020"/>
              <a:gd name="connsiteY211" fmla="*/ 947572 h 3063978"/>
              <a:gd name="connsiteX212" fmla="*/ 4728615 w 12229020"/>
              <a:gd name="connsiteY212" fmla="*/ 930359 h 3063978"/>
              <a:gd name="connsiteX213" fmla="*/ 4803350 w 12229020"/>
              <a:gd name="connsiteY213" fmla="*/ 946194 h 3063978"/>
              <a:gd name="connsiteX214" fmla="*/ 4826135 w 12229020"/>
              <a:gd name="connsiteY214" fmla="*/ 939310 h 3063978"/>
              <a:gd name="connsiteX215" fmla="*/ 4866237 w 12229020"/>
              <a:gd name="connsiteY215" fmla="*/ 922786 h 3063978"/>
              <a:gd name="connsiteX216" fmla="*/ 4932770 w 12229020"/>
              <a:gd name="connsiteY216" fmla="*/ 895247 h 3063978"/>
              <a:gd name="connsiteX217" fmla="*/ 5015708 w 12229020"/>
              <a:gd name="connsiteY217" fmla="*/ 890427 h 3063978"/>
              <a:gd name="connsiteX218" fmla="*/ 5064923 w 12229020"/>
              <a:gd name="connsiteY218" fmla="*/ 856691 h 3063978"/>
              <a:gd name="connsiteX219" fmla="*/ 5081328 w 12229020"/>
              <a:gd name="connsiteY219" fmla="*/ 839479 h 3063978"/>
              <a:gd name="connsiteX220" fmla="*/ 5109582 w 12229020"/>
              <a:gd name="connsiteY220" fmla="*/ 791284 h 3063978"/>
              <a:gd name="connsiteX221" fmla="*/ 5147863 w 12229020"/>
              <a:gd name="connsiteY221" fmla="*/ 752729 h 3063978"/>
              <a:gd name="connsiteX222" fmla="*/ 5239002 w 12229020"/>
              <a:gd name="connsiteY222" fmla="*/ 723124 h 3063978"/>
              <a:gd name="connsiteX223" fmla="*/ 5249939 w 12229020"/>
              <a:gd name="connsiteY223" fmla="*/ 718993 h 3063978"/>
              <a:gd name="connsiteX224" fmla="*/ 5289129 w 12229020"/>
              <a:gd name="connsiteY224" fmla="*/ 697650 h 3063978"/>
              <a:gd name="connsiteX225" fmla="*/ 5352016 w 12229020"/>
              <a:gd name="connsiteY225" fmla="*/ 671488 h 3063978"/>
              <a:gd name="connsiteX226" fmla="*/ 5396675 w 12229020"/>
              <a:gd name="connsiteY226" fmla="*/ 668045 h 3063978"/>
              <a:gd name="connsiteX227" fmla="*/ 5439740 w 12229020"/>
              <a:gd name="connsiteY227" fmla="*/ 695499 h 3063978"/>
              <a:gd name="connsiteX228" fmla="*/ 5438954 w 12229020"/>
              <a:gd name="connsiteY228" fmla="*/ 702682 h 3063978"/>
              <a:gd name="connsiteX229" fmla="*/ 5438600 w 12229020"/>
              <a:gd name="connsiteY229" fmla="*/ 703158 h 3063978"/>
              <a:gd name="connsiteX230" fmla="*/ 5424017 w 12229020"/>
              <a:gd name="connsiteY230" fmla="*/ 738959 h 3063978"/>
              <a:gd name="connsiteX231" fmla="*/ 5437946 w 12229020"/>
              <a:gd name="connsiteY231" fmla="*/ 711904 h 3063978"/>
              <a:gd name="connsiteX232" fmla="*/ 5438954 w 12229020"/>
              <a:gd name="connsiteY232" fmla="*/ 702682 h 3063978"/>
              <a:gd name="connsiteX233" fmla="*/ 5451246 w 12229020"/>
              <a:gd name="connsiteY233" fmla="*/ 686118 h 3063978"/>
              <a:gd name="connsiteX234" fmla="*/ 5476879 w 12229020"/>
              <a:gd name="connsiteY234" fmla="*/ 688700 h 3063978"/>
              <a:gd name="connsiteX235" fmla="*/ 5502399 w 12229020"/>
              <a:gd name="connsiteY235" fmla="*/ 697650 h 3063978"/>
              <a:gd name="connsiteX236" fmla="*/ 5530652 w 12229020"/>
              <a:gd name="connsiteY236" fmla="*/ 736205 h 3063978"/>
              <a:gd name="connsiteX237" fmla="*/ 5555260 w 12229020"/>
              <a:gd name="connsiteY237" fmla="*/ 780268 h 3063978"/>
              <a:gd name="connsiteX238" fmla="*/ 5575310 w 12229020"/>
              <a:gd name="connsiteY238" fmla="*/ 793350 h 3063978"/>
              <a:gd name="connsiteX239" fmla="*/ 5613590 w 12229020"/>
              <a:gd name="connsiteY239" fmla="*/ 800923 h 3063978"/>
              <a:gd name="connsiteX240" fmla="*/ 5629995 w 12229020"/>
              <a:gd name="connsiteY240" fmla="*/ 763745 h 3063978"/>
              <a:gd name="connsiteX241" fmla="*/ 5567108 w 12229020"/>
              <a:gd name="connsiteY241" fmla="*/ 738271 h 3063978"/>
              <a:gd name="connsiteX242" fmla="*/ 5533386 w 12229020"/>
              <a:gd name="connsiteY242" fmla="*/ 708666 h 3063978"/>
              <a:gd name="connsiteX243" fmla="*/ 5519715 w 12229020"/>
              <a:gd name="connsiteY243" fmla="*/ 657029 h 3063978"/>
              <a:gd name="connsiteX244" fmla="*/ 5512425 w 12229020"/>
              <a:gd name="connsiteY244" fmla="*/ 625359 h 3063978"/>
              <a:gd name="connsiteX245" fmla="*/ 5563462 w 12229020"/>
              <a:gd name="connsiteY245" fmla="*/ 612966 h 3063978"/>
              <a:gd name="connsiteX246" fmla="*/ 5634553 w 12229020"/>
              <a:gd name="connsiteY246" fmla="*/ 654964 h 3063978"/>
              <a:gd name="connsiteX247" fmla="*/ 5679212 w 12229020"/>
              <a:gd name="connsiteY247" fmla="*/ 692142 h 3063978"/>
              <a:gd name="connsiteX248" fmla="*/ 5738452 w 12229020"/>
              <a:gd name="connsiteY248" fmla="*/ 701092 h 3063978"/>
              <a:gd name="connsiteX249" fmla="*/ 5781290 w 12229020"/>
              <a:gd name="connsiteY249" fmla="*/ 721747 h 3063978"/>
              <a:gd name="connsiteX250" fmla="*/ 5842352 w 12229020"/>
              <a:gd name="connsiteY250" fmla="*/ 736894 h 3063978"/>
              <a:gd name="connsiteX251" fmla="*/ 5879720 w 12229020"/>
              <a:gd name="connsiteY251" fmla="*/ 733451 h 3063978"/>
              <a:gd name="connsiteX252" fmla="*/ 5942607 w 12229020"/>
              <a:gd name="connsiteY252" fmla="*/ 745844 h 3063978"/>
              <a:gd name="connsiteX253" fmla="*/ 5942607 w 12229020"/>
              <a:gd name="connsiteY253" fmla="*/ 735517 h 3063978"/>
              <a:gd name="connsiteX254" fmla="*/ 5948076 w 12229020"/>
              <a:gd name="connsiteY254" fmla="*/ 701781 h 3063978"/>
              <a:gd name="connsiteX255" fmla="*/ 6001848 w 12229020"/>
              <a:gd name="connsiteY255" fmla="*/ 704535 h 3063978"/>
              <a:gd name="connsiteX256" fmla="*/ 6031013 w 12229020"/>
              <a:gd name="connsiteY256" fmla="*/ 754106 h 3063978"/>
              <a:gd name="connsiteX257" fmla="*/ 6030904 w 12229020"/>
              <a:gd name="connsiteY257" fmla="*/ 755512 h 3063978"/>
              <a:gd name="connsiteX258" fmla="*/ 6027174 w 12229020"/>
              <a:gd name="connsiteY258" fmla="*/ 766116 h 3063978"/>
              <a:gd name="connsiteX259" fmla="*/ 6029709 w 12229020"/>
              <a:gd name="connsiteY259" fmla="*/ 770781 h 3063978"/>
              <a:gd name="connsiteX260" fmla="*/ 6029148 w 12229020"/>
              <a:gd name="connsiteY260" fmla="*/ 777956 h 3063978"/>
              <a:gd name="connsiteX261" fmla="*/ 6037963 w 12229020"/>
              <a:gd name="connsiteY261" fmla="*/ 794641 h 3063978"/>
              <a:gd name="connsiteX262" fmla="*/ 6053101 w 12229020"/>
              <a:gd name="connsiteY262" fmla="*/ 799480 h 3063978"/>
              <a:gd name="connsiteX263" fmla="*/ 6062001 w 12229020"/>
              <a:gd name="connsiteY263" fmla="*/ 804365 h 3063978"/>
              <a:gd name="connsiteX264" fmla="*/ 6092078 w 12229020"/>
              <a:gd name="connsiteY264" fmla="*/ 811939 h 3063978"/>
              <a:gd name="connsiteX265" fmla="*/ 6053101 w 12229020"/>
              <a:gd name="connsiteY265" fmla="*/ 799480 h 3063978"/>
              <a:gd name="connsiteX266" fmla="*/ 6041993 w 12229020"/>
              <a:gd name="connsiteY266" fmla="*/ 793382 h 3063978"/>
              <a:gd name="connsiteX267" fmla="*/ 6029709 w 12229020"/>
              <a:gd name="connsiteY267" fmla="*/ 770781 h 3063978"/>
              <a:gd name="connsiteX268" fmla="*/ 6030904 w 12229020"/>
              <a:gd name="connsiteY268" fmla="*/ 755512 h 3063978"/>
              <a:gd name="connsiteX269" fmla="*/ 6036482 w 12229020"/>
              <a:gd name="connsiteY269" fmla="*/ 739648 h 3063978"/>
              <a:gd name="connsiteX270" fmla="*/ 6071115 w 12229020"/>
              <a:gd name="connsiteY270" fmla="*/ 736205 h 3063978"/>
              <a:gd name="connsiteX271" fmla="*/ 6093902 w 12229020"/>
              <a:gd name="connsiteY271" fmla="*/ 737582 h 3063978"/>
              <a:gd name="connsiteX272" fmla="*/ 6091166 w 12229020"/>
              <a:gd name="connsiteY272" fmla="*/ 719682 h 3063978"/>
              <a:gd name="connsiteX273" fmla="*/ 6038305 w 12229020"/>
              <a:gd name="connsiteY273" fmla="*/ 682503 h 3063978"/>
              <a:gd name="connsiteX274" fmla="*/ 6023722 w 12229020"/>
              <a:gd name="connsiteY274" fmla="*/ 644637 h 3063978"/>
              <a:gd name="connsiteX275" fmla="*/ 6037393 w 12229020"/>
              <a:gd name="connsiteY275" fmla="*/ 595066 h 3063978"/>
              <a:gd name="connsiteX276" fmla="*/ 6054710 w 12229020"/>
              <a:gd name="connsiteY276" fmla="*/ 562018 h 3063978"/>
              <a:gd name="connsiteX277" fmla="*/ 6092989 w 12229020"/>
              <a:gd name="connsiteY277" fmla="*/ 580607 h 3063978"/>
              <a:gd name="connsiteX278" fmla="*/ 6140382 w 12229020"/>
              <a:gd name="connsiteY278" fmla="*/ 612966 h 3063978"/>
              <a:gd name="connsiteX279" fmla="*/ 6240637 w 12229020"/>
              <a:gd name="connsiteY279" fmla="*/ 665291 h 3063978"/>
              <a:gd name="connsiteX280" fmla="*/ 6229700 w 12229020"/>
              <a:gd name="connsiteY280" fmla="*/ 691454 h 3063978"/>
              <a:gd name="connsiteX281" fmla="*/ 6214206 w 12229020"/>
              <a:gd name="connsiteY281" fmla="*/ 692831 h 3063978"/>
              <a:gd name="connsiteX282" fmla="*/ 6188686 w 12229020"/>
              <a:gd name="connsiteY282" fmla="*/ 700404 h 3063978"/>
              <a:gd name="connsiteX283" fmla="*/ 6202358 w 12229020"/>
              <a:gd name="connsiteY283" fmla="*/ 716239 h 3063978"/>
              <a:gd name="connsiteX284" fmla="*/ 6216029 w 12229020"/>
              <a:gd name="connsiteY284" fmla="*/ 733451 h 3063978"/>
              <a:gd name="connsiteX285" fmla="*/ 6285296 w 12229020"/>
              <a:gd name="connsiteY285" fmla="*/ 661849 h 3063978"/>
              <a:gd name="connsiteX286" fmla="*/ 6315372 w 12229020"/>
              <a:gd name="connsiteY286" fmla="*/ 612278 h 3063978"/>
              <a:gd name="connsiteX287" fmla="*/ 6283473 w 12229020"/>
              <a:gd name="connsiteY287" fmla="*/ 558576 h 3063978"/>
              <a:gd name="connsiteX288" fmla="*/ 6221497 w 12229020"/>
              <a:gd name="connsiteY288" fmla="*/ 482154 h 3063978"/>
              <a:gd name="connsiteX289" fmla="*/ 6240637 w 12229020"/>
              <a:gd name="connsiteY289" fmla="*/ 462876 h 3063978"/>
              <a:gd name="connsiteX290" fmla="*/ 6318106 w 12229020"/>
              <a:gd name="connsiteY290" fmla="*/ 439468 h 3063978"/>
              <a:gd name="connsiteX291" fmla="*/ 6358208 w 12229020"/>
              <a:gd name="connsiteY291" fmla="*/ 440156 h 3063978"/>
              <a:gd name="connsiteX292" fmla="*/ 6361854 w 12229020"/>
              <a:gd name="connsiteY292" fmla="*/ 470449 h 3063978"/>
              <a:gd name="connsiteX293" fmla="*/ 6357296 w 12229020"/>
              <a:gd name="connsiteY293" fmla="*/ 504185 h 3063978"/>
              <a:gd name="connsiteX294" fmla="*/ 6380766 w 12229020"/>
              <a:gd name="connsiteY294" fmla="*/ 520709 h 3063978"/>
              <a:gd name="connsiteX295" fmla="*/ 6386897 w 12229020"/>
              <a:gd name="connsiteY295" fmla="*/ 519456 h 3063978"/>
              <a:gd name="connsiteX296" fmla="*/ 6388171 w 12229020"/>
              <a:gd name="connsiteY296" fmla="*/ 520107 h 3063978"/>
              <a:gd name="connsiteX297" fmla="*/ 6403516 w 12229020"/>
              <a:gd name="connsiteY297" fmla="*/ 516058 h 3063978"/>
              <a:gd name="connsiteX298" fmla="*/ 6411070 w 12229020"/>
              <a:gd name="connsiteY298" fmla="*/ 514513 h 3063978"/>
              <a:gd name="connsiteX299" fmla="*/ 6436589 w 12229020"/>
              <a:gd name="connsiteY299" fmla="*/ 513136 h 3063978"/>
              <a:gd name="connsiteX300" fmla="*/ 6411981 w 12229020"/>
              <a:gd name="connsiteY300" fmla="*/ 513824 h 3063978"/>
              <a:gd name="connsiteX301" fmla="*/ 6403516 w 12229020"/>
              <a:gd name="connsiteY301" fmla="*/ 516058 h 3063978"/>
              <a:gd name="connsiteX302" fmla="*/ 6386897 w 12229020"/>
              <a:gd name="connsiteY302" fmla="*/ 519456 h 3063978"/>
              <a:gd name="connsiteX303" fmla="*/ 6369145 w 12229020"/>
              <a:gd name="connsiteY303" fmla="*/ 510382 h 3063978"/>
              <a:gd name="connsiteX304" fmla="*/ 6388285 w 12229020"/>
              <a:gd name="connsiteY304" fmla="*/ 482154 h 3063978"/>
              <a:gd name="connsiteX305" fmla="*/ 6479425 w 12229020"/>
              <a:gd name="connsiteY305" fmla="*/ 470449 h 3063978"/>
              <a:gd name="connsiteX306" fmla="*/ 6514058 w 12229020"/>
              <a:gd name="connsiteY306" fmla="*/ 459434 h 3063978"/>
              <a:gd name="connsiteX307" fmla="*/ 6566009 w 12229020"/>
              <a:gd name="connsiteY307" fmla="*/ 453926 h 3063978"/>
              <a:gd name="connsiteX308" fmla="*/ 6625250 w 12229020"/>
              <a:gd name="connsiteY308" fmla="*/ 469073 h 3063978"/>
              <a:gd name="connsiteX309" fmla="*/ 6649858 w 12229020"/>
              <a:gd name="connsiteY309" fmla="*/ 488350 h 3063978"/>
              <a:gd name="connsiteX310" fmla="*/ 6710922 w 12229020"/>
              <a:gd name="connsiteY310" fmla="*/ 510382 h 3063978"/>
              <a:gd name="connsiteX311" fmla="*/ 6863127 w 12229020"/>
              <a:gd name="connsiteY311" fmla="*/ 544806 h 3063978"/>
              <a:gd name="connsiteX312" fmla="*/ 6909609 w 12229020"/>
              <a:gd name="connsiteY312" fmla="*/ 567526 h 3063978"/>
              <a:gd name="connsiteX313" fmla="*/ 7008040 w 12229020"/>
              <a:gd name="connsiteY313" fmla="*/ 597819 h 3063978"/>
              <a:gd name="connsiteX314" fmla="*/ 7045408 w 12229020"/>
              <a:gd name="connsiteY314" fmla="*/ 609524 h 3063978"/>
              <a:gd name="connsiteX315" fmla="*/ 7091890 w 12229020"/>
              <a:gd name="connsiteY315" fmla="*/ 624671 h 3063978"/>
              <a:gd name="connsiteX316" fmla="*/ 7194879 w 12229020"/>
              <a:gd name="connsiteY316" fmla="*/ 661849 h 3063978"/>
              <a:gd name="connsiteX317" fmla="*/ 7212196 w 12229020"/>
              <a:gd name="connsiteY317" fmla="*/ 675619 h 3063978"/>
              <a:gd name="connsiteX318" fmla="*/ 7266880 w 12229020"/>
              <a:gd name="connsiteY318" fmla="*/ 667357 h 3063978"/>
              <a:gd name="connsiteX319" fmla="*/ 7319741 w 12229020"/>
              <a:gd name="connsiteY319" fmla="*/ 652210 h 3063978"/>
              <a:gd name="connsiteX320" fmla="*/ 7376249 w 12229020"/>
              <a:gd name="connsiteY320" fmla="*/ 666668 h 3063978"/>
              <a:gd name="connsiteX321" fmla="*/ 7490174 w 12229020"/>
              <a:gd name="connsiteY321" fmla="*/ 654964 h 3063978"/>
              <a:gd name="connsiteX322" fmla="*/ 7648759 w 12229020"/>
              <a:gd name="connsiteY322" fmla="*/ 679061 h 3063978"/>
              <a:gd name="connsiteX323" fmla="*/ 7666987 w 12229020"/>
              <a:gd name="connsiteY323" fmla="*/ 695585 h 3063978"/>
              <a:gd name="connsiteX324" fmla="*/ 7772710 w 12229020"/>
              <a:gd name="connsiteY324" fmla="*/ 759614 h 3063978"/>
              <a:gd name="connsiteX325" fmla="*/ 7852002 w 12229020"/>
              <a:gd name="connsiteY325" fmla="*/ 774760 h 3063978"/>
              <a:gd name="connsiteX326" fmla="*/ 7892104 w 12229020"/>
              <a:gd name="connsiteY326" fmla="*/ 784399 h 3063978"/>
              <a:gd name="connsiteX327" fmla="*/ 7944965 w 12229020"/>
              <a:gd name="connsiteY327" fmla="*/ 822266 h 3063978"/>
              <a:gd name="connsiteX328" fmla="*/ 8050689 w 12229020"/>
              <a:gd name="connsiteY328" fmla="*/ 856003 h 3063978"/>
              <a:gd name="connsiteX329" fmla="*/ 8112664 w 12229020"/>
              <a:gd name="connsiteY329" fmla="*/ 866330 h 3063978"/>
              <a:gd name="connsiteX330" fmla="*/ 8169172 w 12229020"/>
              <a:gd name="connsiteY330" fmla="*/ 842922 h 3063978"/>
              <a:gd name="connsiteX331" fmla="*/ 8194690 w 12229020"/>
              <a:gd name="connsiteY331" fmla="*/ 834660 h 3063978"/>
              <a:gd name="connsiteX332" fmla="*/ 8220210 w 12229020"/>
              <a:gd name="connsiteY332" fmla="*/ 834660 h 3063978"/>
              <a:gd name="connsiteX333" fmla="*/ 8197083 w 12229020"/>
              <a:gd name="connsiteY333" fmla="*/ 833885 h 3063978"/>
              <a:gd name="connsiteX334" fmla="*/ 8194690 w 12229020"/>
              <a:gd name="connsiteY334" fmla="*/ 834660 h 3063978"/>
              <a:gd name="connsiteX335" fmla="*/ 8157323 w 12229020"/>
              <a:gd name="connsiteY335" fmla="*/ 834660 h 3063978"/>
              <a:gd name="connsiteX336" fmla="*/ 8132715 w 12229020"/>
              <a:gd name="connsiteY336" fmla="*/ 833283 h 3063978"/>
              <a:gd name="connsiteX337" fmla="*/ 8103550 w 12229020"/>
              <a:gd name="connsiteY337" fmla="*/ 813316 h 3063978"/>
              <a:gd name="connsiteX338" fmla="*/ 8123601 w 12229020"/>
              <a:gd name="connsiteY338" fmla="*/ 790596 h 3063978"/>
              <a:gd name="connsiteX339" fmla="*/ 8250286 w 12229020"/>
              <a:gd name="connsiteY339" fmla="*/ 776138 h 3063978"/>
              <a:gd name="connsiteX340" fmla="*/ 8322288 w 12229020"/>
              <a:gd name="connsiteY340" fmla="*/ 761679 h 3063978"/>
              <a:gd name="connsiteX341" fmla="*/ 8441681 w 12229020"/>
              <a:gd name="connsiteY341" fmla="*/ 762368 h 3063978"/>
              <a:gd name="connsiteX342" fmla="*/ 8500923 w 12229020"/>
              <a:gd name="connsiteY342" fmla="*/ 785088 h 3063978"/>
              <a:gd name="connsiteX343" fmla="*/ 8561987 w 12229020"/>
              <a:gd name="connsiteY343" fmla="*/ 801611 h 3063978"/>
              <a:gd name="connsiteX344" fmla="*/ 8578392 w 12229020"/>
              <a:gd name="connsiteY344" fmla="*/ 805054 h 3063978"/>
              <a:gd name="connsiteX345" fmla="*/ 8558341 w 12229020"/>
              <a:gd name="connsiteY345" fmla="*/ 774072 h 3063978"/>
              <a:gd name="connsiteX346" fmla="*/ 8591152 w 12229020"/>
              <a:gd name="connsiteY346" fmla="*/ 749975 h 3063978"/>
              <a:gd name="connsiteX347" fmla="*/ 8685027 w 12229020"/>
              <a:gd name="connsiteY347" fmla="*/ 732763 h 3063978"/>
              <a:gd name="connsiteX348" fmla="*/ 8722394 w 12229020"/>
              <a:gd name="connsiteY348" fmla="*/ 742402 h 3063978"/>
              <a:gd name="connsiteX349" fmla="*/ 8802598 w 12229020"/>
              <a:gd name="connsiteY349" fmla="*/ 758237 h 3063978"/>
              <a:gd name="connsiteX350" fmla="*/ 8897384 w 12229020"/>
              <a:gd name="connsiteY350" fmla="*/ 773383 h 3063978"/>
              <a:gd name="connsiteX351" fmla="*/ 9067817 w 12229020"/>
              <a:gd name="connsiteY351" fmla="*/ 804365 h 3063978"/>
              <a:gd name="connsiteX352" fmla="*/ 9270149 w 12229020"/>
              <a:gd name="connsiteY352" fmla="*/ 825021 h 3063978"/>
              <a:gd name="connsiteX353" fmla="*/ 9307517 w 12229020"/>
              <a:gd name="connsiteY353" fmla="*/ 850495 h 3063978"/>
              <a:gd name="connsiteX354" fmla="*/ 9333948 w 12229020"/>
              <a:gd name="connsiteY354" fmla="*/ 838102 h 3063978"/>
              <a:gd name="connsiteX355" fmla="*/ 9365846 w 12229020"/>
              <a:gd name="connsiteY355" fmla="*/ 815381 h 3063978"/>
              <a:gd name="connsiteX356" fmla="*/ 9390455 w 12229020"/>
              <a:gd name="connsiteY356" fmla="*/ 800235 h 3063978"/>
              <a:gd name="connsiteX357" fmla="*/ 9415974 w 12229020"/>
              <a:gd name="connsiteY357" fmla="*/ 814693 h 3063978"/>
              <a:gd name="connsiteX358" fmla="*/ 9444228 w 12229020"/>
              <a:gd name="connsiteY358" fmla="*/ 875280 h 3063978"/>
              <a:gd name="connsiteX359" fmla="*/ 9442875 w 12229020"/>
              <a:gd name="connsiteY359" fmla="*/ 885521 h 3063978"/>
              <a:gd name="connsiteX360" fmla="*/ 9435933 w 12229020"/>
              <a:gd name="connsiteY360" fmla="*/ 894995 h 3063978"/>
              <a:gd name="connsiteX361" fmla="*/ 9427822 w 12229020"/>
              <a:gd name="connsiteY361" fmla="*/ 900754 h 3063978"/>
              <a:gd name="connsiteX362" fmla="*/ 9428734 w 12229020"/>
              <a:gd name="connsiteY362" fmla="*/ 902820 h 3063978"/>
              <a:gd name="connsiteX363" fmla="*/ 9425438 w 12229020"/>
              <a:gd name="connsiteY363" fmla="*/ 905900 h 3063978"/>
              <a:gd name="connsiteX364" fmla="*/ 9418979 w 12229020"/>
              <a:gd name="connsiteY364" fmla="*/ 911684 h 3063978"/>
              <a:gd name="connsiteX365" fmla="*/ 9413778 w 12229020"/>
              <a:gd name="connsiteY365" fmla="*/ 914085 h 3063978"/>
              <a:gd name="connsiteX366" fmla="*/ 9404253 w 12229020"/>
              <a:gd name="connsiteY366" fmla="*/ 916372 h 3063978"/>
              <a:gd name="connsiteX367" fmla="*/ 9393721 w 12229020"/>
              <a:gd name="connsiteY367" fmla="*/ 912712 h 3063978"/>
              <a:gd name="connsiteX368" fmla="*/ 9388632 w 12229020"/>
              <a:gd name="connsiteY368" fmla="*/ 909274 h 3063978"/>
              <a:gd name="connsiteX369" fmla="*/ 9382252 w 12229020"/>
              <a:gd name="connsiteY369" fmla="*/ 898689 h 3063978"/>
              <a:gd name="connsiteX370" fmla="*/ 9389771 w 12229020"/>
              <a:gd name="connsiteY370" fmla="*/ 911340 h 3063978"/>
              <a:gd name="connsiteX371" fmla="*/ 9393721 w 12229020"/>
              <a:gd name="connsiteY371" fmla="*/ 912712 h 3063978"/>
              <a:gd name="connsiteX372" fmla="*/ 9400480 w 12229020"/>
              <a:gd name="connsiteY372" fmla="*/ 917278 h 3063978"/>
              <a:gd name="connsiteX373" fmla="*/ 9404253 w 12229020"/>
              <a:gd name="connsiteY373" fmla="*/ 916372 h 3063978"/>
              <a:gd name="connsiteX374" fmla="*/ 9406860 w 12229020"/>
              <a:gd name="connsiteY374" fmla="*/ 917278 h 3063978"/>
              <a:gd name="connsiteX375" fmla="*/ 9413778 w 12229020"/>
              <a:gd name="connsiteY375" fmla="*/ 914085 h 3063978"/>
              <a:gd name="connsiteX376" fmla="*/ 9417683 w 12229020"/>
              <a:gd name="connsiteY376" fmla="*/ 913147 h 3063978"/>
              <a:gd name="connsiteX377" fmla="*/ 9425438 w 12229020"/>
              <a:gd name="connsiteY377" fmla="*/ 905900 h 3063978"/>
              <a:gd name="connsiteX378" fmla="*/ 9432721 w 12229020"/>
              <a:gd name="connsiteY378" fmla="*/ 899377 h 3063978"/>
              <a:gd name="connsiteX379" fmla="*/ 9435933 w 12229020"/>
              <a:gd name="connsiteY379" fmla="*/ 894995 h 3063978"/>
              <a:gd name="connsiteX380" fmla="*/ 9465759 w 12229020"/>
              <a:gd name="connsiteY380" fmla="*/ 873817 h 3063978"/>
              <a:gd name="connsiteX381" fmla="*/ 9479772 w 12229020"/>
              <a:gd name="connsiteY381" fmla="*/ 836037 h 3063978"/>
              <a:gd name="connsiteX382" fmla="*/ 9484329 w 12229020"/>
              <a:gd name="connsiteY382" fmla="*/ 831906 h 3063978"/>
              <a:gd name="connsiteX383" fmla="*/ 9552685 w 12229020"/>
              <a:gd name="connsiteY383" fmla="*/ 840856 h 3063978"/>
              <a:gd name="connsiteX384" fmla="*/ 9560887 w 12229020"/>
              <a:gd name="connsiteY384" fmla="*/ 865642 h 3063978"/>
              <a:gd name="connsiteX385" fmla="*/ 9552685 w 12229020"/>
              <a:gd name="connsiteY385" fmla="*/ 884231 h 3063978"/>
              <a:gd name="connsiteX386" fmla="*/ 9578204 w 12229020"/>
              <a:gd name="connsiteY386" fmla="*/ 898689 h 3063978"/>
              <a:gd name="connsiteX387" fmla="*/ 9616483 w 12229020"/>
              <a:gd name="connsiteY387" fmla="*/ 886296 h 3063978"/>
              <a:gd name="connsiteX388" fmla="*/ 9640621 w 12229020"/>
              <a:gd name="connsiteY388" fmla="*/ 877419 h 3063978"/>
              <a:gd name="connsiteX389" fmla="*/ 9642003 w 12229020"/>
              <a:gd name="connsiteY389" fmla="*/ 877346 h 3063978"/>
              <a:gd name="connsiteX390" fmla="*/ 9650030 w 12229020"/>
              <a:gd name="connsiteY390" fmla="*/ 877722 h 3063978"/>
              <a:gd name="connsiteX391" fmla="*/ 9662905 w 12229020"/>
              <a:gd name="connsiteY391" fmla="*/ 879385 h 3063978"/>
              <a:gd name="connsiteX392" fmla="*/ 9669232 w 12229020"/>
              <a:gd name="connsiteY392" fmla="*/ 880763 h 3063978"/>
              <a:gd name="connsiteX393" fmla="*/ 9671851 w 12229020"/>
              <a:gd name="connsiteY393" fmla="*/ 882939 h 3063978"/>
              <a:gd name="connsiteX394" fmla="*/ 9671167 w 12229020"/>
              <a:gd name="connsiteY394" fmla="*/ 882165 h 3063978"/>
              <a:gd name="connsiteX395" fmla="*/ 9669345 w 12229020"/>
              <a:gd name="connsiteY395" fmla="*/ 880788 h 3063978"/>
              <a:gd name="connsiteX396" fmla="*/ 9669232 w 12229020"/>
              <a:gd name="connsiteY396" fmla="*/ 880763 h 3063978"/>
              <a:gd name="connsiteX397" fmla="*/ 9668434 w 12229020"/>
              <a:gd name="connsiteY397" fmla="*/ 880100 h 3063978"/>
              <a:gd name="connsiteX398" fmla="*/ 9662905 w 12229020"/>
              <a:gd name="connsiteY398" fmla="*/ 879385 h 3063978"/>
              <a:gd name="connsiteX399" fmla="*/ 9656700 w 12229020"/>
              <a:gd name="connsiteY399" fmla="*/ 878034 h 3063978"/>
              <a:gd name="connsiteX400" fmla="*/ 9650030 w 12229020"/>
              <a:gd name="connsiteY400" fmla="*/ 877722 h 3063978"/>
              <a:gd name="connsiteX401" fmla="*/ 9642458 w 12229020"/>
              <a:gd name="connsiteY401" fmla="*/ 876743 h 3063978"/>
              <a:gd name="connsiteX402" fmla="*/ 9640621 w 12229020"/>
              <a:gd name="connsiteY402" fmla="*/ 877419 h 3063978"/>
              <a:gd name="connsiteX403" fmla="*/ 9622521 w 12229020"/>
              <a:gd name="connsiteY403" fmla="*/ 878378 h 3063978"/>
              <a:gd name="connsiteX404" fmla="*/ 9609192 w 12229020"/>
              <a:gd name="connsiteY404" fmla="*/ 867019 h 3063978"/>
              <a:gd name="connsiteX405" fmla="*/ 9593698 w 12229020"/>
              <a:gd name="connsiteY405" fmla="*/ 858757 h 3063978"/>
              <a:gd name="connsiteX406" fmla="*/ 9538102 w 12229020"/>
              <a:gd name="connsiteY406" fmla="*/ 822266 h 3063978"/>
              <a:gd name="connsiteX407" fmla="*/ 9508027 w 12229020"/>
              <a:gd name="connsiteY407" fmla="*/ 792661 h 3063978"/>
              <a:gd name="connsiteX408" fmla="*/ 9498000 w 12229020"/>
              <a:gd name="connsiteY408" fmla="*/ 756860 h 3063978"/>
              <a:gd name="connsiteX409" fmla="*/ 9534456 w 12229020"/>
              <a:gd name="connsiteY409" fmla="*/ 745844 h 3063978"/>
              <a:gd name="connsiteX410" fmla="*/ 9605547 w 12229020"/>
              <a:gd name="connsiteY410" fmla="*/ 768564 h 3063978"/>
              <a:gd name="connsiteX411" fmla="*/ 9662966 w 12229020"/>
              <a:gd name="connsiteY411" fmla="*/ 787153 h 3063978"/>
              <a:gd name="connsiteX412" fmla="*/ 9714004 w 12229020"/>
              <a:gd name="connsiteY412" fmla="*/ 828463 h 3063978"/>
              <a:gd name="connsiteX413" fmla="*/ 9724940 w 12229020"/>
              <a:gd name="connsiteY413" fmla="*/ 839479 h 3063978"/>
              <a:gd name="connsiteX414" fmla="*/ 9732232 w 12229020"/>
              <a:gd name="connsiteY414" fmla="*/ 820201 h 3063978"/>
              <a:gd name="connsiteX415" fmla="*/ 9771422 w 12229020"/>
              <a:gd name="connsiteY415" fmla="*/ 735517 h 3063978"/>
              <a:gd name="connsiteX416" fmla="*/ 9786005 w 12229020"/>
              <a:gd name="connsiteY416" fmla="*/ 697650 h 3063978"/>
              <a:gd name="connsiteX417" fmla="*/ 9793296 w 12229020"/>
              <a:gd name="connsiteY417" fmla="*/ 681126 h 3063978"/>
              <a:gd name="connsiteX418" fmla="*/ 9819727 w 12229020"/>
              <a:gd name="connsiteY418" fmla="*/ 682503 h 3063978"/>
              <a:gd name="connsiteX419" fmla="*/ 9860740 w 12229020"/>
              <a:gd name="connsiteY419" fmla="*/ 704535 h 3063978"/>
              <a:gd name="connsiteX420" fmla="*/ 9892639 w 12229020"/>
              <a:gd name="connsiteY420" fmla="*/ 709354 h 3063978"/>
              <a:gd name="connsiteX421" fmla="*/ 9899931 w 12229020"/>
              <a:gd name="connsiteY421" fmla="*/ 685946 h 3063978"/>
              <a:gd name="connsiteX422" fmla="*/ 9916336 w 12229020"/>
              <a:gd name="connsiteY422" fmla="*/ 646013 h 3063978"/>
              <a:gd name="connsiteX423" fmla="*/ 9940944 w 12229020"/>
              <a:gd name="connsiteY423" fmla="*/ 600574 h 3063978"/>
              <a:gd name="connsiteX424" fmla="*/ 10009300 w 12229020"/>
              <a:gd name="connsiteY424" fmla="*/ 579919 h 3063978"/>
              <a:gd name="connsiteX425" fmla="*/ 10051224 w 12229020"/>
              <a:gd name="connsiteY425" fmla="*/ 601262 h 3063978"/>
              <a:gd name="connsiteX426" fmla="*/ 10091326 w 12229020"/>
              <a:gd name="connsiteY426" fmla="*/ 663914 h 3063978"/>
              <a:gd name="connsiteX427" fmla="*/ 10090414 w 12229020"/>
              <a:gd name="connsiteY427" fmla="*/ 683192 h 3063978"/>
              <a:gd name="connsiteX428" fmla="*/ 10135984 w 12229020"/>
              <a:gd name="connsiteY428" fmla="*/ 713485 h 3063978"/>
              <a:gd name="connsiteX429" fmla="*/ 10168796 w 12229020"/>
              <a:gd name="connsiteY429" fmla="*/ 727943 h 3063978"/>
              <a:gd name="connsiteX430" fmla="*/ 10243531 w 12229020"/>
              <a:gd name="connsiteY430" fmla="*/ 732074 h 3063978"/>
              <a:gd name="connsiteX431" fmla="*/ 10259024 w 12229020"/>
              <a:gd name="connsiteY431" fmla="*/ 714174 h 3063978"/>
              <a:gd name="connsiteX432" fmla="*/ 10300037 w 12229020"/>
              <a:gd name="connsiteY432" fmla="*/ 695585 h 3063978"/>
              <a:gd name="connsiteX433" fmla="*/ 10336494 w 12229020"/>
              <a:gd name="connsiteY433" fmla="*/ 681126 h 3063978"/>
              <a:gd name="connsiteX434" fmla="*/ 10228037 w 12229020"/>
              <a:gd name="connsiteY434" fmla="*/ 676995 h 3063978"/>
              <a:gd name="connsiteX435" fmla="*/ 10200695 w 12229020"/>
              <a:gd name="connsiteY435" fmla="*/ 668045 h 3063978"/>
              <a:gd name="connsiteX436" fmla="*/ 10207074 w 12229020"/>
              <a:gd name="connsiteY436" fmla="*/ 644637 h 3063978"/>
              <a:gd name="connsiteX437" fmla="*/ 10261759 w 12229020"/>
              <a:gd name="connsiteY437" fmla="*/ 626047 h 3063978"/>
              <a:gd name="connsiteX438" fmla="*/ 10310064 w 12229020"/>
              <a:gd name="connsiteY438" fmla="*/ 629490 h 3063978"/>
              <a:gd name="connsiteX439" fmla="*/ 10250822 w 12229020"/>
              <a:gd name="connsiteY439" fmla="*/ 622605 h 3063978"/>
              <a:gd name="connsiteX440" fmla="*/ 10206163 w 12229020"/>
              <a:gd name="connsiteY440" fmla="*/ 641194 h 3063978"/>
              <a:gd name="connsiteX441" fmla="*/ 10157858 w 12229020"/>
              <a:gd name="connsiteY441" fmla="*/ 648079 h 3063978"/>
              <a:gd name="connsiteX442" fmla="*/ 10174264 w 12229020"/>
              <a:gd name="connsiteY442" fmla="*/ 598508 h 3063978"/>
              <a:gd name="connsiteX443" fmla="*/ 10191581 w 12229020"/>
              <a:gd name="connsiteY443" fmla="*/ 586804 h 3063978"/>
              <a:gd name="connsiteX444" fmla="*/ 10207074 w 12229020"/>
              <a:gd name="connsiteY444" fmla="*/ 575099 h 3063978"/>
              <a:gd name="connsiteX445" fmla="*/ 10242619 w 12229020"/>
              <a:gd name="connsiteY445" fmla="*/ 566149 h 3063978"/>
              <a:gd name="connsiteX446" fmla="*/ 10244442 w 12229020"/>
              <a:gd name="connsiteY446" fmla="*/ 511759 h 3063978"/>
              <a:gd name="connsiteX447" fmla="*/ 10278164 w 12229020"/>
              <a:gd name="connsiteY447" fmla="*/ 468384 h 3063978"/>
              <a:gd name="connsiteX448" fmla="*/ 10382976 w 12229020"/>
              <a:gd name="connsiteY448" fmla="*/ 473204 h 3063978"/>
              <a:gd name="connsiteX449" fmla="*/ 10393001 w 12229020"/>
              <a:gd name="connsiteY449" fmla="*/ 494547 h 3063978"/>
              <a:gd name="connsiteX450" fmla="*/ 10392090 w 12229020"/>
              <a:gd name="connsiteY450" fmla="*/ 509693 h 3063978"/>
              <a:gd name="connsiteX451" fmla="*/ 10415786 w 12229020"/>
              <a:gd name="connsiteY451" fmla="*/ 510382 h 3063978"/>
              <a:gd name="connsiteX452" fmla="*/ 10434015 w 12229020"/>
              <a:gd name="connsiteY452" fmla="*/ 500743 h 3063978"/>
              <a:gd name="connsiteX453" fmla="*/ 10503281 w 12229020"/>
              <a:gd name="connsiteY453" fmla="*/ 489039 h 3063978"/>
              <a:gd name="connsiteX454" fmla="*/ 10546117 w 12229020"/>
              <a:gd name="connsiteY454" fmla="*/ 539298 h 3063978"/>
              <a:gd name="connsiteX455" fmla="*/ 10546273 w 12229020"/>
              <a:gd name="connsiteY455" fmla="*/ 546735 h 3063978"/>
              <a:gd name="connsiteX456" fmla="*/ 10544294 w 12229020"/>
              <a:gd name="connsiteY456" fmla="*/ 553756 h 3063978"/>
              <a:gd name="connsiteX457" fmla="*/ 10541963 w 12229020"/>
              <a:gd name="connsiteY457" fmla="*/ 566320 h 3063978"/>
              <a:gd name="connsiteX458" fmla="*/ 10533709 w 12229020"/>
              <a:gd name="connsiteY458" fmla="*/ 575717 h 3063978"/>
              <a:gd name="connsiteX459" fmla="*/ 10522421 w 12229020"/>
              <a:gd name="connsiteY459" fmla="*/ 581296 h 3063978"/>
              <a:gd name="connsiteX460" fmla="*/ 10530623 w 12229020"/>
              <a:gd name="connsiteY460" fmla="*/ 579230 h 3063978"/>
              <a:gd name="connsiteX461" fmla="*/ 10533709 w 12229020"/>
              <a:gd name="connsiteY461" fmla="*/ 575717 h 3063978"/>
              <a:gd name="connsiteX462" fmla="*/ 10540877 w 12229020"/>
              <a:gd name="connsiteY462" fmla="*/ 572174 h 3063978"/>
              <a:gd name="connsiteX463" fmla="*/ 10541963 w 12229020"/>
              <a:gd name="connsiteY463" fmla="*/ 566320 h 3063978"/>
              <a:gd name="connsiteX464" fmla="*/ 10546573 w 12229020"/>
              <a:gd name="connsiteY464" fmla="*/ 561072 h 3063978"/>
              <a:gd name="connsiteX465" fmla="*/ 10546273 w 12229020"/>
              <a:gd name="connsiteY465" fmla="*/ 546735 h 3063978"/>
              <a:gd name="connsiteX466" fmla="*/ 10549193 w 12229020"/>
              <a:gd name="connsiteY466" fmla="*/ 536372 h 3063978"/>
              <a:gd name="connsiteX467" fmla="*/ 10572548 w 12229020"/>
              <a:gd name="connsiteY467" fmla="*/ 534479 h 3063978"/>
              <a:gd name="connsiteX468" fmla="*/ 10707436 w 12229020"/>
              <a:gd name="connsiteY468" fmla="*/ 541364 h 3063978"/>
              <a:gd name="connsiteX469" fmla="*/ 10822273 w 12229020"/>
              <a:gd name="connsiteY469" fmla="*/ 497989 h 3063978"/>
              <a:gd name="connsiteX470" fmla="*/ 10887894 w 12229020"/>
              <a:gd name="connsiteY470" fmla="*/ 477334 h 3063978"/>
              <a:gd name="connsiteX471" fmla="*/ 10967187 w 12229020"/>
              <a:gd name="connsiteY471" fmla="*/ 454614 h 3063978"/>
              <a:gd name="connsiteX472" fmla="*/ 11092049 w 12229020"/>
              <a:gd name="connsiteY472" fmla="*/ 396093 h 3063978"/>
              <a:gd name="connsiteX473" fmla="*/ 11129417 w 12229020"/>
              <a:gd name="connsiteY473" fmla="*/ 403666 h 3063978"/>
              <a:gd name="connsiteX474" fmla="*/ 11266127 w 12229020"/>
              <a:gd name="connsiteY474" fmla="*/ 421567 h 3063978"/>
              <a:gd name="connsiteX475" fmla="*/ 11422890 w 12229020"/>
              <a:gd name="connsiteY475" fmla="*/ 365800 h 3063978"/>
              <a:gd name="connsiteX476" fmla="*/ 11441118 w 12229020"/>
              <a:gd name="connsiteY476" fmla="*/ 349964 h 3063978"/>
              <a:gd name="connsiteX477" fmla="*/ 11474840 w 12229020"/>
              <a:gd name="connsiteY477" fmla="*/ 318983 h 3063978"/>
              <a:gd name="connsiteX478" fmla="*/ 11514030 w 12229020"/>
              <a:gd name="connsiteY478" fmla="*/ 276985 h 3063978"/>
              <a:gd name="connsiteX479" fmla="*/ 11522233 w 12229020"/>
              <a:gd name="connsiteY479" fmla="*/ 267346 h 3063978"/>
              <a:gd name="connsiteX480" fmla="*/ 11607905 w 12229020"/>
              <a:gd name="connsiteY480" fmla="*/ 196432 h 3063978"/>
              <a:gd name="connsiteX481" fmla="*/ 11694488 w 12229020"/>
              <a:gd name="connsiteY481" fmla="*/ 146861 h 3063978"/>
              <a:gd name="connsiteX482" fmla="*/ 11757375 w 12229020"/>
              <a:gd name="connsiteY482" fmla="*/ 115191 h 3063978"/>
              <a:gd name="connsiteX483" fmla="*/ 11782895 w 12229020"/>
              <a:gd name="connsiteY483" fmla="*/ 106240 h 3063978"/>
              <a:gd name="connsiteX484" fmla="*/ 11920517 w 12229020"/>
              <a:gd name="connsiteY484" fmla="*/ 49096 h 3063978"/>
              <a:gd name="connsiteX485" fmla="*/ 11958796 w 12229020"/>
              <a:gd name="connsiteY485" fmla="*/ 29130 h 3063978"/>
              <a:gd name="connsiteX486" fmla="*/ 12011658 w 12229020"/>
              <a:gd name="connsiteY486" fmla="*/ 7787 h 3063978"/>
              <a:gd name="connsiteX487" fmla="*/ 12025329 w 12229020"/>
              <a:gd name="connsiteY487" fmla="*/ 2279 h 3063978"/>
              <a:gd name="connsiteX488" fmla="*/ 12111799 w 12229020"/>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0290 w 12229815"/>
              <a:gd name="connsiteY8" fmla="*/ 292203 h 3063978"/>
              <a:gd name="connsiteX9" fmla="*/ 12229815 w 12229815"/>
              <a:gd name="connsiteY9" fmla="*/ 2301978 h 3063978"/>
              <a:gd name="connsiteX10" fmla="*/ 12220623 w 12229815"/>
              <a:gd name="connsiteY10" fmla="*/ 2302008 h 3063978"/>
              <a:gd name="connsiteX11" fmla="*/ 12220623 w 12229815"/>
              <a:gd name="connsiteY11" fmla="*/ 3063978 h 3063978"/>
              <a:gd name="connsiteX12" fmla="*/ 795 w 12229815"/>
              <a:gd name="connsiteY12" fmla="*/ 3063978 h 3063978"/>
              <a:gd name="connsiteX13" fmla="*/ 914 w 12229815"/>
              <a:gd name="connsiteY13" fmla="*/ 1564455 h 3063978"/>
              <a:gd name="connsiteX14" fmla="*/ 43872 w 12229815"/>
              <a:gd name="connsiteY14" fmla="*/ 1539669 h 3063978"/>
              <a:gd name="connsiteX15" fmla="*/ 149595 w 12229815"/>
              <a:gd name="connsiteY15" fmla="*/ 1533473 h 3063978"/>
              <a:gd name="connsiteX16" fmla="*/ 188786 w 12229815"/>
              <a:gd name="connsiteY16" fmla="*/ 1540358 h 3063978"/>
              <a:gd name="connsiteX17" fmla="*/ 238002 w 12229815"/>
              <a:gd name="connsiteY17" fmla="*/ 1547931 h 3063978"/>
              <a:gd name="connsiteX18" fmla="*/ 315471 w 12229815"/>
              <a:gd name="connsiteY18" fmla="*/ 1525900 h 3063978"/>
              <a:gd name="connsiteX19" fmla="*/ 361042 w 12229815"/>
              <a:gd name="connsiteY19" fmla="*/ 1530719 h 3063978"/>
              <a:gd name="connsiteX20" fmla="*/ 426663 w 12229815"/>
              <a:gd name="connsiteY20" fmla="*/ 1527277 h 3063978"/>
              <a:gd name="connsiteX21" fmla="*/ 471322 w 12229815"/>
              <a:gd name="connsiteY21" fmla="*/ 1519704 h 3063978"/>
              <a:gd name="connsiteX22" fmla="*/ 601653 w 12229815"/>
              <a:gd name="connsiteY22" fmla="*/ 1474952 h 3063978"/>
              <a:gd name="connsiteX23" fmla="*/ 626261 w 12229815"/>
              <a:gd name="connsiteY23" fmla="*/ 1453609 h 3063978"/>
              <a:gd name="connsiteX24" fmla="*/ 650869 w 12229815"/>
              <a:gd name="connsiteY24" fmla="*/ 1417808 h 3063978"/>
              <a:gd name="connsiteX25" fmla="*/ 684591 w 12229815"/>
              <a:gd name="connsiteY25" fmla="*/ 1388891 h 3063978"/>
              <a:gd name="connsiteX26" fmla="*/ 728338 w 12229815"/>
              <a:gd name="connsiteY26" fmla="*/ 1382006 h 3063978"/>
              <a:gd name="connsiteX27" fmla="*/ 767529 w 12229815"/>
              <a:gd name="connsiteY27" fmla="*/ 1390268 h 3063978"/>
              <a:gd name="connsiteX28" fmla="*/ 758415 w 12229815"/>
              <a:gd name="connsiteY28" fmla="*/ 1423316 h 3063978"/>
              <a:gd name="connsiteX29" fmla="*/ 725604 w 12229815"/>
              <a:gd name="connsiteY29" fmla="*/ 1441905 h 3063978"/>
              <a:gd name="connsiteX30" fmla="*/ 703730 w 12229815"/>
              <a:gd name="connsiteY30" fmla="*/ 1476329 h 3063978"/>
              <a:gd name="connsiteX31" fmla="*/ 691882 w 12229815"/>
              <a:gd name="connsiteY31" fmla="*/ 1498360 h 3063978"/>
              <a:gd name="connsiteX32" fmla="*/ 674566 w 12229815"/>
              <a:gd name="connsiteY32" fmla="*/ 1532096 h 3063978"/>
              <a:gd name="connsiteX33" fmla="*/ 623527 w 12229815"/>
              <a:gd name="connsiteY33" fmla="*/ 1569963 h 3063978"/>
              <a:gd name="connsiteX34" fmla="*/ 590716 w 12229815"/>
              <a:gd name="connsiteY34" fmla="*/ 1598879 h 3063978"/>
              <a:gd name="connsiteX35" fmla="*/ 670920 w 12229815"/>
              <a:gd name="connsiteY35" fmla="*/ 1594748 h 3063978"/>
              <a:gd name="connsiteX36" fmla="*/ 671831 w 12229815"/>
              <a:gd name="connsiteY36" fmla="*/ 1628484 h 3063978"/>
              <a:gd name="connsiteX37" fmla="*/ 643350 w 12229815"/>
              <a:gd name="connsiteY37" fmla="*/ 1644319 h 3063978"/>
              <a:gd name="connsiteX38" fmla="*/ 612024 w 12229815"/>
              <a:gd name="connsiteY38" fmla="*/ 1653586 h 3063978"/>
              <a:gd name="connsiteX39" fmla="*/ 610767 w 12229815"/>
              <a:gd name="connsiteY39" fmla="*/ 1653270 h 3063978"/>
              <a:gd name="connsiteX40" fmla="*/ 610767 w 12229815"/>
              <a:gd name="connsiteY40" fmla="*/ 1653958 h 3063978"/>
              <a:gd name="connsiteX41" fmla="*/ 612024 w 12229815"/>
              <a:gd name="connsiteY41" fmla="*/ 1653586 h 3063978"/>
              <a:gd name="connsiteX42" fmla="*/ 613501 w 12229815"/>
              <a:gd name="connsiteY42" fmla="*/ 1653958 h 3063978"/>
              <a:gd name="connsiteX43" fmla="*/ 676388 w 12229815"/>
              <a:gd name="connsiteY43" fmla="*/ 1636057 h 3063978"/>
              <a:gd name="connsiteX44" fmla="*/ 690059 w 12229815"/>
              <a:gd name="connsiteY44" fmla="*/ 1629861 h 3063978"/>
              <a:gd name="connsiteX45" fmla="*/ 793960 w 12229815"/>
              <a:gd name="connsiteY45" fmla="*/ 1588552 h 3063978"/>
              <a:gd name="connsiteX46" fmla="*/ 878720 w 12229815"/>
              <a:gd name="connsiteY46" fmla="*/ 1563078 h 3063978"/>
              <a:gd name="connsiteX47" fmla="*/ 1017254 w 12229815"/>
              <a:gd name="connsiteY47" fmla="*/ 1517638 h 3063978"/>
              <a:gd name="connsiteX48" fmla="*/ 1048242 w 12229815"/>
              <a:gd name="connsiteY48" fmla="*/ 1492852 h 3063978"/>
              <a:gd name="connsiteX49" fmla="*/ 1065558 w 12229815"/>
              <a:gd name="connsiteY49" fmla="*/ 1479083 h 3063978"/>
              <a:gd name="connsiteX50" fmla="*/ 1112951 w 12229815"/>
              <a:gd name="connsiteY50" fmla="*/ 1452232 h 3063978"/>
              <a:gd name="connsiteX51" fmla="*/ 1212295 w 12229815"/>
              <a:gd name="connsiteY51" fmla="*/ 1453609 h 3063978"/>
              <a:gd name="connsiteX52" fmla="*/ 1225966 w 12229815"/>
              <a:gd name="connsiteY52" fmla="*/ 1420561 h 3063978"/>
              <a:gd name="connsiteX53" fmla="*/ 1243282 w 12229815"/>
              <a:gd name="connsiteY53" fmla="*/ 1400596 h 3063978"/>
              <a:gd name="connsiteX54" fmla="*/ 1274270 w 12229815"/>
              <a:gd name="connsiteY54" fmla="*/ 1383383 h 3063978"/>
              <a:gd name="connsiteX55" fmla="*/ 1305258 w 12229815"/>
              <a:gd name="connsiteY55" fmla="*/ 1401284 h 3063978"/>
              <a:gd name="connsiteX56" fmla="*/ 1309815 w 12229815"/>
              <a:gd name="connsiteY56" fmla="*/ 1411611 h 3063978"/>
              <a:gd name="connsiteX57" fmla="*/ 1355385 w 12229815"/>
              <a:gd name="connsiteY57" fmla="*/ 1426758 h 3063978"/>
              <a:gd name="connsiteX58" fmla="*/ 1391842 w 12229815"/>
              <a:gd name="connsiteY58" fmla="*/ 1438462 h 3063978"/>
              <a:gd name="connsiteX59" fmla="*/ 1393664 w 12229815"/>
              <a:gd name="connsiteY59" fmla="*/ 1454986 h 3063978"/>
              <a:gd name="connsiteX60" fmla="*/ 1383640 w 12229815"/>
              <a:gd name="connsiteY60" fmla="*/ 1482525 h 3063978"/>
              <a:gd name="connsiteX61" fmla="*/ 1387285 w 12229815"/>
              <a:gd name="connsiteY61" fmla="*/ 1479083 h 3063978"/>
              <a:gd name="connsiteX62" fmla="*/ 1403348 w 12229815"/>
              <a:gd name="connsiteY62" fmla="*/ 1481837 h 3063978"/>
              <a:gd name="connsiteX63" fmla="*/ 1415333 w 12229815"/>
              <a:gd name="connsiteY63" fmla="*/ 1487725 h 3063978"/>
              <a:gd name="connsiteX64" fmla="*/ 1421007 w 12229815"/>
              <a:gd name="connsiteY64" fmla="*/ 1490787 h 3063978"/>
              <a:gd name="connsiteX65" fmla="*/ 1417361 w 12229815"/>
              <a:gd name="connsiteY65" fmla="*/ 1488722 h 3063978"/>
              <a:gd name="connsiteX66" fmla="*/ 1415333 w 12229815"/>
              <a:gd name="connsiteY66" fmla="*/ 1487725 h 3063978"/>
              <a:gd name="connsiteX67" fmla="*/ 1401867 w 12229815"/>
              <a:gd name="connsiteY67" fmla="*/ 1480460 h 3063978"/>
              <a:gd name="connsiteX68" fmla="*/ 1400044 w 12229815"/>
              <a:gd name="connsiteY68" fmla="*/ 1456363 h 3063978"/>
              <a:gd name="connsiteX69" fmla="*/ 1397310 w 12229815"/>
              <a:gd name="connsiteY69" fmla="*/ 1435708 h 3063978"/>
              <a:gd name="connsiteX70" fmla="*/ 1386373 w 12229815"/>
              <a:gd name="connsiteY70" fmla="*/ 1426758 h 3063978"/>
              <a:gd name="connsiteX71" fmla="*/ 1361765 w 12229815"/>
              <a:gd name="connsiteY71" fmla="*/ 1423316 h 3063978"/>
              <a:gd name="connsiteX72" fmla="*/ 1305258 w 12229815"/>
              <a:gd name="connsiteY72" fmla="*/ 1399907 h 3063978"/>
              <a:gd name="connsiteX73" fmla="*/ 1324398 w 12229815"/>
              <a:gd name="connsiteY73" fmla="*/ 1378564 h 3063978"/>
              <a:gd name="connsiteX74" fmla="*/ 1346271 w 12229815"/>
              <a:gd name="connsiteY74" fmla="*/ 1375121 h 3063978"/>
              <a:gd name="connsiteX75" fmla="*/ 1381816 w 12229815"/>
              <a:gd name="connsiteY75" fmla="*/ 1337255 h 3063978"/>
              <a:gd name="connsiteX76" fmla="*/ 1451084 w 12229815"/>
              <a:gd name="connsiteY76" fmla="*/ 1293191 h 3063978"/>
              <a:gd name="connsiteX77" fmla="*/ 1650681 w 12229815"/>
              <a:gd name="connsiteY77" fmla="*/ 1382695 h 3063978"/>
              <a:gd name="connsiteX78" fmla="*/ 1693517 w 12229815"/>
              <a:gd name="connsiteY78" fmla="*/ 1431577 h 3063978"/>
              <a:gd name="connsiteX79" fmla="*/ 1728151 w 12229815"/>
              <a:gd name="connsiteY79" fmla="*/ 1449478 h 3063978"/>
              <a:gd name="connsiteX80" fmla="*/ 1773721 w 12229815"/>
              <a:gd name="connsiteY80" fmla="*/ 1464625 h 3063978"/>
              <a:gd name="connsiteX81" fmla="*/ 1779189 w 12229815"/>
              <a:gd name="connsiteY81" fmla="*/ 1488722 h 3063978"/>
              <a:gd name="connsiteX82" fmla="*/ 1773721 w 12229815"/>
              <a:gd name="connsiteY82" fmla="*/ 1503180 h 3063978"/>
              <a:gd name="connsiteX83" fmla="*/ 1796506 w 12229815"/>
              <a:gd name="connsiteY83" fmla="*/ 1509376 h 3063978"/>
              <a:gd name="connsiteX84" fmla="*/ 1857570 w 12229815"/>
              <a:gd name="connsiteY84" fmla="*/ 1510753 h 3063978"/>
              <a:gd name="connsiteX85" fmla="*/ 1914077 w 12229815"/>
              <a:gd name="connsiteY85" fmla="*/ 1485968 h 3063978"/>
              <a:gd name="connsiteX86" fmla="*/ 1951445 w 12229815"/>
              <a:gd name="connsiteY86" fmla="*/ 1450166 h 3063978"/>
              <a:gd name="connsiteX87" fmla="*/ 2009775 w 12229815"/>
              <a:gd name="connsiteY87" fmla="*/ 1454297 h 3063978"/>
              <a:gd name="connsiteX88" fmla="*/ 2055346 w 12229815"/>
              <a:gd name="connsiteY88" fmla="*/ 1470132 h 3063978"/>
              <a:gd name="connsiteX89" fmla="*/ 2110942 w 12229815"/>
              <a:gd name="connsiteY89" fmla="*/ 1474952 h 3063978"/>
              <a:gd name="connsiteX90" fmla="*/ 2119189 w 12229815"/>
              <a:gd name="connsiteY90" fmla="*/ 1492368 h 3063978"/>
              <a:gd name="connsiteX91" fmla="*/ 2117606 w 12229815"/>
              <a:gd name="connsiteY91" fmla="*/ 1500293 h 3063978"/>
              <a:gd name="connsiteX92" fmla="*/ 2110030 w 12229815"/>
              <a:gd name="connsiteY92" fmla="*/ 1514884 h 3063978"/>
              <a:gd name="connsiteX93" fmla="*/ 2112765 w 12229815"/>
              <a:gd name="connsiteY93" fmla="*/ 1524523 h 3063978"/>
              <a:gd name="connsiteX94" fmla="*/ 2117606 w 12229815"/>
              <a:gd name="connsiteY94" fmla="*/ 1500293 h 3063978"/>
              <a:gd name="connsiteX95" fmla="*/ 2120397 w 12229815"/>
              <a:gd name="connsiteY95" fmla="*/ 1494918 h 3063978"/>
              <a:gd name="connsiteX96" fmla="*/ 2119189 w 12229815"/>
              <a:gd name="connsiteY96" fmla="*/ 1492368 h 3063978"/>
              <a:gd name="connsiteX97" fmla="*/ 2120056 w 12229815"/>
              <a:gd name="connsiteY97" fmla="*/ 1488033 h 3063978"/>
              <a:gd name="connsiteX98" fmla="*/ 2153778 w 12229815"/>
              <a:gd name="connsiteY98" fmla="*/ 1457740 h 3063978"/>
              <a:gd name="connsiteX99" fmla="*/ 2181119 w 12229815"/>
              <a:gd name="connsiteY99" fmla="*/ 1483214 h 3063978"/>
              <a:gd name="connsiteX100" fmla="*/ 2189323 w 12229815"/>
              <a:gd name="connsiteY100" fmla="*/ 1539669 h 3063978"/>
              <a:gd name="connsiteX101" fmla="*/ 2231247 w 12229815"/>
              <a:gd name="connsiteY101" fmla="*/ 1554128 h 3063978"/>
              <a:gd name="connsiteX102" fmla="*/ 2274995 w 12229815"/>
              <a:gd name="connsiteY102" fmla="*/ 1553439 h 3063978"/>
              <a:gd name="connsiteX103" fmla="*/ 2246741 w 12229815"/>
              <a:gd name="connsiteY103" fmla="*/ 1605764 h 3063978"/>
              <a:gd name="connsiteX104" fmla="*/ 2196272 w 12229815"/>
              <a:gd name="connsiteY104" fmla="*/ 1615575 h 3063978"/>
              <a:gd name="connsiteX105" fmla="*/ 2152905 w 12229815"/>
              <a:gd name="connsiteY105" fmla="*/ 1631280 h 3063978"/>
              <a:gd name="connsiteX106" fmla="*/ 2147398 w 12229815"/>
              <a:gd name="connsiteY106" fmla="*/ 1632615 h 3063978"/>
              <a:gd name="connsiteX107" fmla="*/ 2128030 w 12229815"/>
              <a:gd name="connsiteY107" fmla="*/ 1635541 h 3063978"/>
              <a:gd name="connsiteX108" fmla="*/ 2124733 w 12229815"/>
              <a:gd name="connsiteY108" fmla="*/ 1634165 h 3063978"/>
              <a:gd name="connsiteX109" fmla="*/ 2112830 w 12229815"/>
              <a:gd name="connsiteY109" fmla="*/ 1628515 h 3063978"/>
              <a:gd name="connsiteX110" fmla="*/ 2115499 w 12229815"/>
              <a:gd name="connsiteY110" fmla="*/ 1601633 h 3063978"/>
              <a:gd name="connsiteX111" fmla="*/ 2112765 w 12229815"/>
              <a:gd name="connsiteY111" fmla="*/ 1628484 h 3063978"/>
              <a:gd name="connsiteX112" fmla="*/ 2112830 w 12229815"/>
              <a:gd name="connsiteY112" fmla="*/ 1628515 h 3063978"/>
              <a:gd name="connsiteX113" fmla="*/ 2112765 w 12229815"/>
              <a:gd name="connsiteY113" fmla="*/ 1629173 h 3063978"/>
              <a:gd name="connsiteX114" fmla="*/ 2124733 w 12229815"/>
              <a:gd name="connsiteY114" fmla="*/ 1634165 h 3063978"/>
              <a:gd name="connsiteX115" fmla="*/ 2129625 w 12229815"/>
              <a:gd name="connsiteY115" fmla="*/ 1636488 h 3063978"/>
              <a:gd name="connsiteX116" fmla="*/ 2149220 w 12229815"/>
              <a:gd name="connsiteY116" fmla="*/ 1632615 h 3063978"/>
              <a:gd name="connsiteX117" fmla="*/ 2152905 w 12229815"/>
              <a:gd name="connsiteY117" fmla="*/ 1631280 h 3063978"/>
              <a:gd name="connsiteX118" fmla="*/ 2195702 w 12229815"/>
              <a:gd name="connsiteY118" fmla="*/ 1620911 h 3063978"/>
              <a:gd name="connsiteX119" fmla="*/ 2278639 w 12229815"/>
              <a:gd name="connsiteY119" fmla="*/ 1628484 h 3063978"/>
              <a:gd name="connsiteX120" fmla="*/ 2335147 w 12229815"/>
              <a:gd name="connsiteY120" fmla="*/ 1627796 h 3063978"/>
              <a:gd name="connsiteX121" fmla="*/ 2365224 w 12229815"/>
              <a:gd name="connsiteY121" fmla="*/ 1625730 h 3063978"/>
              <a:gd name="connsiteX122" fmla="*/ 2396212 w 12229815"/>
              <a:gd name="connsiteY122" fmla="*/ 1627107 h 3063978"/>
              <a:gd name="connsiteX123" fmla="*/ 2451808 w 12229815"/>
              <a:gd name="connsiteY123" fmla="*/ 1648451 h 3063978"/>
              <a:gd name="connsiteX124" fmla="*/ 2508315 w 12229815"/>
              <a:gd name="connsiteY124" fmla="*/ 1664286 h 3063978"/>
              <a:gd name="connsiteX125" fmla="*/ 2519251 w 12229815"/>
              <a:gd name="connsiteY125" fmla="*/ 1651893 h 3063978"/>
              <a:gd name="connsiteX126" fmla="*/ 2503757 w 12229815"/>
              <a:gd name="connsiteY126" fmla="*/ 1645696 h 3063978"/>
              <a:gd name="connsiteX127" fmla="*/ 2490998 w 12229815"/>
              <a:gd name="connsiteY127" fmla="*/ 1645696 h 3063978"/>
              <a:gd name="connsiteX128" fmla="*/ 2452719 w 12229815"/>
              <a:gd name="connsiteY128" fmla="*/ 1627796 h 3063978"/>
              <a:gd name="connsiteX129" fmla="*/ 2481883 w 12229815"/>
              <a:gd name="connsiteY129" fmla="*/ 1600257 h 3063978"/>
              <a:gd name="connsiteX130" fmla="*/ 2596720 w 12229815"/>
              <a:gd name="connsiteY130" fmla="*/ 1631238 h 3063978"/>
              <a:gd name="connsiteX131" fmla="*/ 2617684 w 12229815"/>
              <a:gd name="connsiteY131" fmla="*/ 1639500 h 3063978"/>
              <a:gd name="connsiteX132" fmla="*/ 2644341 w 12229815"/>
              <a:gd name="connsiteY132" fmla="*/ 1647503 h 3063978"/>
              <a:gd name="connsiteX133" fmla="*/ 2655659 w 12229815"/>
              <a:gd name="connsiteY133" fmla="*/ 1665860 h 3063978"/>
              <a:gd name="connsiteX134" fmla="*/ 2645367 w 12229815"/>
              <a:gd name="connsiteY134" fmla="*/ 1680464 h 3063978"/>
              <a:gd name="connsiteX135" fmla="*/ 2634053 w 12229815"/>
              <a:gd name="connsiteY135" fmla="*/ 1686589 h 3063978"/>
              <a:gd name="connsiteX136" fmla="*/ 2623152 w 12229815"/>
              <a:gd name="connsiteY136" fmla="*/ 1689071 h 3063978"/>
              <a:gd name="connsiteX137" fmla="*/ 2613240 w 12229815"/>
              <a:gd name="connsiteY137" fmla="*/ 1692944 h 3063978"/>
              <a:gd name="connsiteX138" fmla="*/ 2610392 w 12229815"/>
              <a:gd name="connsiteY138" fmla="*/ 1699397 h 3063978"/>
              <a:gd name="connsiteX139" fmla="*/ 2610392 w 12229815"/>
              <a:gd name="connsiteY139" fmla="*/ 1699398 h 3063978"/>
              <a:gd name="connsiteX140" fmla="*/ 2609481 w 12229815"/>
              <a:gd name="connsiteY140" fmla="*/ 1701464 h 3063978"/>
              <a:gd name="connsiteX141" fmla="*/ 2610392 w 12229815"/>
              <a:gd name="connsiteY141" fmla="*/ 1699397 h 3063978"/>
              <a:gd name="connsiteX142" fmla="*/ 2634053 w 12229815"/>
              <a:gd name="connsiteY142" fmla="*/ 1686589 h 3063978"/>
              <a:gd name="connsiteX143" fmla="*/ 2648101 w 12229815"/>
              <a:gd name="connsiteY143" fmla="*/ 1683391 h 3063978"/>
              <a:gd name="connsiteX144" fmla="*/ 2655962 w 12229815"/>
              <a:gd name="connsiteY144" fmla="*/ 1666351 h 3063978"/>
              <a:gd name="connsiteX145" fmla="*/ 2655659 w 12229815"/>
              <a:gd name="connsiteY145" fmla="*/ 1665860 h 3063978"/>
              <a:gd name="connsiteX146" fmla="*/ 2665988 w 12229815"/>
              <a:gd name="connsiteY146" fmla="*/ 1651204 h 3063978"/>
              <a:gd name="connsiteX147" fmla="*/ 2693330 w 12229815"/>
              <a:gd name="connsiteY147" fmla="*/ 1653270 h 3063978"/>
              <a:gd name="connsiteX148" fmla="*/ 2709735 w 12229815"/>
              <a:gd name="connsiteY148" fmla="*/ 1684940 h 3063978"/>
              <a:gd name="connsiteX149" fmla="*/ 2693330 w 12229815"/>
              <a:gd name="connsiteY149" fmla="*/ 1709726 h 3063978"/>
              <a:gd name="connsiteX150" fmla="*/ 2771711 w 12229815"/>
              <a:gd name="connsiteY150" fmla="*/ 1655335 h 3063978"/>
              <a:gd name="connsiteX151" fmla="*/ 2814546 w 12229815"/>
              <a:gd name="connsiteY151" fmla="*/ 1627796 h 3063978"/>
              <a:gd name="connsiteX152" fmla="*/ 2854649 w 12229815"/>
              <a:gd name="connsiteY152" fmla="*/ 1609207 h 3063978"/>
              <a:gd name="connsiteX153" fmla="*/ 2869231 w 12229815"/>
              <a:gd name="connsiteY153" fmla="*/ 1587863 h 3063978"/>
              <a:gd name="connsiteX154" fmla="*/ 2866496 w 12229815"/>
              <a:gd name="connsiteY154" fmla="*/ 1564455 h 3063978"/>
              <a:gd name="connsiteX155" fmla="*/ 2904776 w 12229815"/>
              <a:gd name="connsiteY155" fmla="*/ 1554128 h 3063978"/>
              <a:gd name="connsiteX156" fmla="*/ 2949434 w 12229815"/>
              <a:gd name="connsiteY156" fmla="*/ 1567209 h 3063978"/>
              <a:gd name="connsiteX157" fmla="*/ 2998650 w 12229815"/>
              <a:gd name="connsiteY157" fmla="*/ 1567209 h 3063978"/>
              <a:gd name="connsiteX158" fmla="*/ 3014145 w 12229815"/>
              <a:gd name="connsiteY158" fmla="*/ 1536916 h 3063978"/>
              <a:gd name="connsiteX159" fmla="*/ 3015056 w 12229815"/>
              <a:gd name="connsiteY159" fmla="*/ 1509376 h 3063978"/>
              <a:gd name="connsiteX160" fmla="*/ 3055157 w 12229815"/>
              <a:gd name="connsiteY160" fmla="*/ 1510753 h 3063978"/>
              <a:gd name="connsiteX161" fmla="*/ 3093437 w 12229815"/>
              <a:gd name="connsiteY161" fmla="*/ 1521081 h 3063978"/>
              <a:gd name="connsiteX162" fmla="*/ 3152679 w 12229815"/>
              <a:gd name="connsiteY162" fmla="*/ 1537604 h 3063978"/>
              <a:gd name="connsiteX163" fmla="*/ 3171817 w 12229815"/>
              <a:gd name="connsiteY163" fmla="*/ 1533473 h 3063978"/>
              <a:gd name="connsiteX164" fmla="*/ 3209186 w 12229815"/>
              <a:gd name="connsiteY164" fmla="*/ 1505245 h 3063978"/>
              <a:gd name="connsiteX165" fmla="*/ 3293946 w 12229815"/>
              <a:gd name="connsiteY165" fmla="*/ 1451543 h 3063978"/>
              <a:gd name="connsiteX166" fmla="*/ 3334048 w 12229815"/>
              <a:gd name="connsiteY166" fmla="*/ 1402661 h 3063978"/>
              <a:gd name="connsiteX167" fmla="*/ 3412428 w 12229815"/>
              <a:gd name="connsiteY167" fmla="*/ 1367548 h 3063978"/>
              <a:gd name="connsiteX168" fmla="*/ 3444327 w 12229815"/>
              <a:gd name="connsiteY168" fmla="*/ 1348959 h 3063978"/>
              <a:gd name="connsiteX169" fmla="*/ 3505393 w 12229815"/>
              <a:gd name="connsiteY169" fmla="*/ 1330370 h 3063978"/>
              <a:gd name="connsiteX170" fmla="*/ 3578304 w 12229815"/>
              <a:gd name="connsiteY170" fmla="*/ 1305584 h 3063978"/>
              <a:gd name="connsiteX171" fmla="*/ 3621141 w 12229815"/>
              <a:gd name="connsiteY171" fmla="*/ 1273226 h 3063978"/>
              <a:gd name="connsiteX172" fmla="*/ 3655775 w 12229815"/>
              <a:gd name="connsiteY172" fmla="*/ 1248440 h 3063978"/>
              <a:gd name="connsiteX173" fmla="*/ 3763320 w 12229815"/>
              <a:gd name="connsiteY173" fmla="*/ 1183722 h 3063978"/>
              <a:gd name="connsiteX174" fmla="*/ 3855371 w 12229815"/>
              <a:gd name="connsiteY174" fmla="*/ 1196115 h 3063978"/>
              <a:gd name="connsiteX175" fmla="*/ 3929195 w 12229815"/>
              <a:gd name="connsiteY175" fmla="*/ 1183722 h 3063978"/>
              <a:gd name="connsiteX176" fmla="*/ 3961095 w 12229815"/>
              <a:gd name="connsiteY176" fmla="*/ 1148609 h 3063978"/>
              <a:gd name="connsiteX177" fmla="*/ 3996640 w 12229815"/>
              <a:gd name="connsiteY177" fmla="*/ 1141725 h 3063978"/>
              <a:gd name="connsiteX178" fmla="*/ 4027628 w 12229815"/>
              <a:gd name="connsiteY178" fmla="*/ 1143102 h 3063978"/>
              <a:gd name="connsiteX179" fmla="*/ 4078666 w 12229815"/>
              <a:gd name="connsiteY179" fmla="*/ 1144479 h 3063978"/>
              <a:gd name="connsiteX180" fmla="*/ 4054970 w 12229815"/>
              <a:gd name="connsiteY180" fmla="*/ 1127266 h 3063978"/>
              <a:gd name="connsiteX181" fmla="*/ 4073198 w 12229815"/>
              <a:gd name="connsiteY181" fmla="*/ 1103858 h 3063978"/>
              <a:gd name="connsiteX182" fmla="*/ 4126060 w 12229815"/>
              <a:gd name="connsiteY182" fmla="*/ 1092154 h 3063978"/>
              <a:gd name="connsiteX183" fmla="*/ 4126971 w 12229815"/>
              <a:gd name="connsiteY183" fmla="*/ 1092154 h 3063978"/>
              <a:gd name="connsiteX184" fmla="*/ 4166161 w 12229815"/>
              <a:gd name="connsiteY184" fmla="*/ 1069433 h 3063978"/>
              <a:gd name="connsiteX185" fmla="*/ 4206264 w 12229815"/>
              <a:gd name="connsiteY185" fmla="*/ 1061860 h 3063978"/>
              <a:gd name="connsiteX186" fmla="*/ 4275530 w 12229815"/>
              <a:gd name="connsiteY186" fmla="*/ 1063237 h 3063978"/>
              <a:gd name="connsiteX187" fmla="*/ 4326568 w 12229815"/>
              <a:gd name="connsiteY187" fmla="*/ 1053598 h 3063978"/>
              <a:gd name="connsiteX188" fmla="*/ 4376696 w 12229815"/>
              <a:gd name="connsiteY188" fmla="*/ 1045336 h 3063978"/>
              <a:gd name="connsiteX189" fmla="*/ 4348443 w 12229815"/>
              <a:gd name="connsiteY189" fmla="*/ 1042583 h 3063978"/>
              <a:gd name="connsiteX190" fmla="*/ 4325657 w 12229815"/>
              <a:gd name="connsiteY190" fmla="*/ 1017109 h 3063978"/>
              <a:gd name="connsiteX191" fmla="*/ 4428646 w 12229815"/>
              <a:gd name="connsiteY191" fmla="*/ 932425 h 3063978"/>
              <a:gd name="connsiteX192" fmla="*/ 4476950 w 12229815"/>
              <a:gd name="connsiteY192" fmla="*/ 942752 h 3063978"/>
              <a:gd name="connsiteX193" fmla="*/ 4494267 w 12229815"/>
              <a:gd name="connsiteY193" fmla="*/ 954456 h 3063978"/>
              <a:gd name="connsiteX194" fmla="*/ 4579028 w 12229815"/>
              <a:gd name="connsiteY194" fmla="*/ 955145 h 3063978"/>
              <a:gd name="connsiteX195" fmla="*/ 4612864 w 12229815"/>
              <a:gd name="connsiteY195" fmla="*/ 957210 h 3063978"/>
              <a:gd name="connsiteX196" fmla="*/ 4627959 w 12229815"/>
              <a:gd name="connsiteY196" fmla="*/ 981537 h 3063978"/>
              <a:gd name="connsiteX197" fmla="*/ 4628243 w 12229815"/>
              <a:gd name="connsiteY197" fmla="*/ 982684 h 3063978"/>
              <a:gd name="connsiteX198" fmla="*/ 4668346 w 12229815"/>
              <a:gd name="connsiteY198" fmla="*/ 953079 h 3063978"/>
              <a:gd name="connsiteX199" fmla="*/ 4676108 w 12229815"/>
              <a:gd name="connsiteY199" fmla="*/ 958638 h 3063978"/>
              <a:gd name="connsiteX200" fmla="*/ 4676093 w 12229815"/>
              <a:gd name="connsiteY200" fmla="*/ 959017 h 3063978"/>
              <a:gd name="connsiteX201" fmla="*/ 4684312 w 12229815"/>
              <a:gd name="connsiteY201" fmla="*/ 966779 h 3063978"/>
              <a:gd name="connsiteX202" fmla="*/ 4686102 w 12229815"/>
              <a:gd name="connsiteY202" fmla="*/ 974974 h 3063978"/>
              <a:gd name="connsiteX203" fmla="*/ 4685662 w 12229815"/>
              <a:gd name="connsiteY203" fmla="*/ 980619 h 3063978"/>
              <a:gd name="connsiteX204" fmla="*/ 4687485 w 12229815"/>
              <a:gd name="connsiteY204" fmla="*/ 981996 h 3063978"/>
              <a:gd name="connsiteX205" fmla="*/ 4687485 w 12229815"/>
              <a:gd name="connsiteY205" fmla="*/ 981307 h 3063978"/>
              <a:gd name="connsiteX206" fmla="*/ 4686102 w 12229815"/>
              <a:gd name="connsiteY206" fmla="*/ 974974 h 3063978"/>
              <a:gd name="connsiteX207" fmla="*/ 4686574 w 12229815"/>
              <a:gd name="connsiteY207" fmla="*/ 968915 h 3063978"/>
              <a:gd name="connsiteX208" fmla="*/ 4684312 w 12229815"/>
              <a:gd name="connsiteY208" fmla="*/ 966779 h 3063978"/>
              <a:gd name="connsiteX209" fmla="*/ 4683727 w 12229815"/>
              <a:gd name="connsiteY209" fmla="*/ 964095 h 3063978"/>
              <a:gd name="connsiteX210" fmla="*/ 4676108 w 12229815"/>
              <a:gd name="connsiteY210" fmla="*/ 958638 h 3063978"/>
              <a:gd name="connsiteX211" fmla="*/ 4676548 w 12229815"/>
              <a:gd name="connsiteY211" fmla="*/ 947572 h 3063978"/>
              <a:gd name="connsiteX212" fmla="*/ 4729410 w 12229815"/>
              <a:gd name="connsiteY212" fmla="*/ 930359 h 3063978"/>
              <a:gd name="connsiteX213" fmla="*/ 4804145 w 12229815"/>
              <a:gd name="connsiteY213" fmla="*/ 946194 h 3063978"/>
              <a:gd name="connsiteX214" fmla="*/ 4826930 w 12229815"/>
              <a:gd name="connsiteY214" fmla="*/ 939310 h 3063978"/>
              <a:gd name="connsiteX215" fmla="*/ 4867032 w 12229815"/>
              <a:gd name="connsiteY215" fmla="*/ 922786 h 3063978"/>
              <a:gd name="connsiteX216" fmla="*/ 4933565 w 12229815"/>
              <a:gd name="connsiteY216" fmla="*/ 895247 h 3063978"/>
              <a:gd name="connsiteX217" fmla="*/ 5016503 w 12229815"/>
              <a:gd name="connsiteY217" fmla="*/ 890427 h 3063978"/>
              <a:gd name="connsiteX218" fmla="*/ 5065718 w 12229815"/>
              <a:gd name="connsiteY218" fmla="*/ 856691 h 3063978"/>
              <a:gd name="connsiteX219" fmla="*/ 5082123 w 12229815"/>
              <a:gd name="connsiteY219" fmla="*/ 839479 h 3063978"/>
              <a:gd name="connsiteX220" fmla="*/ 5110377 w 12229815"/>
              <a:gd name="connsiteY220" fmla="*/ 791284 h 3063978"/>
              <a:gd name="connsiteX221" fmla="*/ 5148658 w 12229815"/>
              <a:gd name="connsiteY221" fmla="*/ 752729 h 3063978"/>
              <a:gd name="connsiteX222" fmla="*/ 5239797 w 12229815"/>
              <a:gd name="connsiteY222" fmla="*/ 723124 h 3063978"/>
              <a:gd name="connsiteX223" fmla="*/ 5250734 w 12229815"/>
              <a:gd name="connsiteY223" fmla="*/ 718993 h 3063978"/>
              <a:gd name="connsiteX224" fmla="*/ 5289924 w 12229815"/>
              <a:gd name="connsiteY224" fmla="*/ 697650 h 3063978"/>
              <a:gd name="connsiteX225" fmla="*/ 5352811 w 12229815"/>
              <a:gd name="connsiteY225" fmla="*/ 671488 h 3063978"/>
              <a:gd name="connsiteX226" fmla="*/ 5397470 w 12229815"/>
              <a:gd name="connsiteY226" fmla="*/ 668045 h 3063978"/>
              <a:gd name="connsiteX227" fmla="*/ 5440535 w 12229815"/>
              <a:gd name="connsiteY227" fmla="*/ 695499 h 3063978"/>
              <a:gd name="connsiteX228" fmla="*/ 5439749 w 12229815"/>
              <a:gd name="connsiteY228" fmla="*/ 702682 h 3063978"/>
              <a:gd name="connsiteX229" fmla="*/ 5439395 w 12229815"/>
              <a:gd name="connsiteY229" fmla="*/ 703158 h 3063978"/>
              <a:gd name="connsiteX230" fmla="*/ 5424812 w 12229815"/>
              <a:gd name="connsiteY230" fmla="*/ 738959 h 3063978"/>
              <a:gd name="connsiteX231" fmla="*/ 5438741 w 12229815"/>
              <a:gd name="connsiteY231" fmla="*/ 711904 h 3063978"/>
              <a:gd name="connsiteX232" fmla="*/ 5439749 w 12229815"/>
              <a:gd name="connsiteY232" fmla="*/ 702682 h 3063978"/>
              <a:gd name="connsiteX233" fmla="*/ 5452041 w 12229815"/>
              <a:gd name="connsiteY233" fmla="*/ 686118 h 3063978"/>
              <a:gd name="connsiteX234" fmla="*/ 5477674 w 12229815"/>
              <a:gd name="connsiteY234" fmla="*/ 688700 h 3063978"/>
              <a:gd name="connsiteX235" fmla="*/ 5503194 w 12229815"/>
              <a:gd name="connsiteY235" fmla="*/ 697650 h 3063978"/>
              <a:gd name="connsiteX236" fmla="*/ 5531447 w 12229815"/>
              <a:gd name="connsiteY236" fmla="*/ 736205 h 3063978"/>
              <a:gd name="connsiteX237" fmla="*/ 5556055 w 12229815"/>
              <a:gd name="connsiteY237" fmla="*/ 780268 h 3063978"/>
              <a:gd name="connsiteX238" fmla="*/ 5576105 w 12229815"/>
              <a:gd name="connsiteY238" fmla="*/ 793350 h 3063978"/>
              <a:gd name="connsiteX239" fmla="*/ 5614385 w 12229815"/>
              <a:gd name="connsiteY239" fmla="*/ 800923 h 3063978"/>
              <a:gd name="connsiteX240" fmla="*/ 5630790 w 12229815"/>
              <a:gd name="connsiteY240" fmla="*/ 763745 h 3063978"/>
              <a:gd name="connsiteX241" fmla="*/ 5567903 w 12229815"/>
              <a:gd name="connsiteY241" fmla="*/ 738271 h 3063978"/>
              <a:gd name="connsiteX242" fmla="*/ 5534181 w 12229815"/>
              <a:gd name="connsiteY242" fmla="*/ 708666 h 3063978"/>
              <a:gd name="connsiteX243" fmla="*/ 5520510 w 12229815"/>
              <a:gd name="connsiteY243" fmla="*/ 657029 h 3063978"/>
              <a:gd name="connsiteX244" fmla="*/ 5513220 w 12229815"/>
              <a:gd name="connsiteY244" fmla="*/ 625359 h 3063978"/>
              <a:gd name="connsiteX245" fmla="*/ 5564257 w 12229815"/>
              <a:gd name="connsiteY245" fmla="*/ 612966 h 3063978"/>
              <a:gd name="connsiteX246" fmla="*/ 5635348 w 12229815"/>
              <a:gd name="connsiteY246" fmla="*/ 654964 h 3063978"/>
              <a:gd name="connsiteX247" fmla="*/ 5680007 w 12229815"/>
              <a:gd name="connsiteY247" fmla="*/ 692142 h 3063978"/>
              <a:gd name="connsiteX248" fmla="*/ 5739247 w 12229815"/>
              <a:gd name="connsiteY248" fmla="*/ 701092 h 3063978"/>
              <a:gd name="connsiteX249" fmla="*/ 5782085 w 12229815"/>
              <a:gd name="connsiteY249" fmla="*/ 721747 h 3063978"/>
              <a:gd name="connsiteX250" fmla="*/ 5843147 w 12229815"/>
              <a:gd name="connsiteY250" fmla="*/ 736894 h 3063978"/>
              <a:gd name="connsiteX251" fmla="*/ 5880515 w 12229815"/>
              <a:gd name="connsiteY251" fmla="*/ 733451 h 3063978"/>
              <a:gd name="connsiteX252" fmla="*/ 5943402 w 12229815"/>
              <a:gd name="connsiteY252" fmla="*/ 745844 h 3063978"/>
              <a:gd name="connsiteX253" fmla="*/ 5943402 w 12229815"/>
              <a:gd name="connsiteY253" fmla="*/ 735517 h 3063978"/>
              <a:gd name="connsiteX254" fmla="*/ 5948871 w 12229815"/>
              <a:gd name="connsiteY254" fmla="*/ 701781 h 3063978"/>
              <a:gd name="connsiteX255" fmla="*/ 6002643 w 12229815"/>
              <a:gd name="connsiteY255" fmla="*/ 704535 h 3063978"/>
              <a:gd name="connsiteX256" fmla="*/ 6031808 w 12229815"/>
              <a:gd name="connsiteY256" fmla="*/ 754106 h 3063978"/>
              <a:gd name="connsiteX257" fmla="*/ 6031699 w 12229815"/>
              <a:gd name="connsiteY257" fmla="*/ 755512 h 3063978"/>
              <a:gd name="connsiteX258" fmla="*/ 6027969 w 12229815"/>
              <a:gd name="connsiteY258" fmla="*/ 766116 h 3063978"/>
              <a:gd name="connsiteX259" fmla="*/ 6030504 w 12229815"/>
              <a:gd name="connsiteY259" fmla="*/ 770781 h 3063978"/>
              <a:gd name="connsiteX260" fmla="*/ 6029943 w 12229815"/>
              <a:gd name="connsiteY260" fmla="*/ 777956 h 3063978"/>
              <a:gd name="connsiteX261" fmla="*/ 6038758 w 12229815"/>
              <a:gd name="connsiteY261" fmla="*/ 794641 h 3063978"/>
              <a:gd name="connsiteX262" fmla="*/ 6053896 w 12229815"/>
              <a:gd name="connsiteY262" fmla="*/ 799480 h 3063978"/>
              <a:gd name="connsiteX263" fmla="*/ 6062796 w 12229815"/>
              <a:gd name="connsiteY263" fmla="*/ 804365 h 3063978"/>
              <a:gd name="connsiteX264" fmla="*/ 6092873 w 12229815"/>
              <a:gd name="connsiteY264" fmla="*/ 811939 h 3063978"/>
              <a:gd name="connsiteX265" fmla="*/ 6053896 w 12229815"/>
              <a:gd name="connsiteY265" fmla="*/ 799480 h 3063978"/>
              <a:gd name="connsiteX266" fmla="*/ 6042788 w 12229815"/>
              <a:gd name="connsiteY266" fmla="*/ 793382 h 3063978"/>
              <a:gd name="connsiteX267" fmla="*/ 6030504 w 12229815"/>
              <a:gd name="connsiteY267" fmla="*/ 770781 h 3063978"/>
              <a:gd name="connsiteX268" fmla="*/ 6031699 w 12229815"/>
              <a:gd name="connsiteY268" fmla="*/ 755512 h 3063978"/>
              <a:gd name="connsiteX269" fmla="*/ 6037277 w 12229815"/>
              <a:gd name="connsiteY269" fmla="*/ 739648 h 3063978"/>
              <a:gd name="connsiteX270" fmla="*/ 6071910 w 12229815"/>
              <a:gd name="connsiteY270" fmla="*/ 736205 h 3063978"/>
              <a:gd name="connsiteX271" fmla="*/ 6094697 w 12229815"/>
              <a:gd name="connsiteY271" fmla="*/ 737582 h 3063978"/>
              <a:gd name="connsiteX272" fmla="*/ 6091961 w 12229815"/>
              <a:gd name="connsiteY272" fmla="*/ 719682 h 3063978"/>
              <a:gd name="connsiteX273" fmla="*/ 6039100 w 12229815"/>
              <a:gd name="connsiteY273" fmla="*/ 682503 h 3063978"/>
              <a:gd name="connsiteX274" fmla="*/ 6024517 w 12229815"/>
              <a:gd name="connsiteY274" fmla="*/ 644637 h 3063978"/>
              <a:gd name="connsiteX275" fmla="*/ 6038188 w 12229815"/>
              <a:gd name="connsiteY275" fmla="*/ 595066 h 3063978"/>
              <a:gd name="connsiteX276" fmla="*/ 6055505 w 12229815"/>
              <a:gd name="connsiteY276" fmla="*/ 562018 h 3063978"/>
              <a:gd name="connsiteX277" fmla="*/ 6093784 w 12229815"/>
              <a:gd name="connsiteY277" fmla="*/ 580607 h 3063978"/>
              <a:gd name="connsiteX278" fmla="*/ 6141177 w 12229815"/>
              <a:gd name="connsiteY278" fmla="*/ 612966 h 3063978"/>
              <a:gd name="connsiteX279" fmla="*/ 6241432 w 12229815"/>
              <a:gd name="connsiteY279" fmla="*/ 665291 h 3063978"/>
              <a:gd name="connsiteX280" fmla="*/ 6230495 w 12229815"/>
              <a:gd name="connsiteY280" fmla="*/ 691454 h 3063978"/>
              <a:gd name="connsiteX281" fmla="*/ 6215001 w 12229815"/>
              <a:gd name="connsiteY281" fmla="*/ 692831 h 3063978"/>
              <a:gd name="connsiteX282" fmla="*/ 6189481 w 12229815"/>
              <a:gd name="connsiteY282" fmla="*/ 700404 h 3063978"/>
              <a:gd name="connsiteX283" fmla="*/ 6203153 w 12229815"/>
              <a:gd name="connsiteY283" fmla="*/ 716239 h 3063978"/>
              <a:gd name="connsiteX284" fmla="*/ 6216824 w 12229815"/>
              <a:gd name="connsiteY284" fmla="*/ 733451 h 3063978"/>
              <a:gd name="connsiteX285" fmla="*/ 6286091 w 12229815"/>
              <a:gd name="connsiteY285" fmla="*/ 661849 h 3063978"/>
              <a:gd name="connsiteX286" fmla="*/ 6316167 w 12229815"/>
              <a:gd name="connsiteY286" fmla="*/ 612278 h 3063978"/>
              <a:gd name="connsiteX287" fmla="*/ 6284268 w 12229815"/>
              <a:gd name="connsiteY287" fmla="*/ 558576 h 3063978"/>
              <a:gd name="connsiteX288" fmla="*/ 6222292 w 12229815"/>
              <a:gd name="connsiteY288" fmla="*/ 482154 h 3063978"/>
              <a:gd name="connsiteX289" fmla="*/ 6241432 w 12229815"/>
              <a:gd name="connsiteY289" fmla="*/ 462876 h 3063978"/>
              <a:gd name="connsiteX290" fmla="*/ 6318901 w 12229815"/>
              <a:gd name="connsiteY290" fmla="*/ 439468 h 3063978"/>
              <a:gd name="connsiteX291" fmla="*/ 6359003 w 12229815"/>
              <a:gd name="connsiteY291" fmla="*/ 440156 h 3063978"/>
              <a:gd name="connsiteX292" fmla="*/ 6362649 w 12229815"/>
              <a:gd name="connsiteY292" fmla="*/ 470449 h 3063978"/>
              <a:gd name="connsiteX293" fmla="*/ 6358091 w 12229815"/>
              <a:gd name="connsiteY293" fmla="*/ 504185 h 3063978"/>
              <a:gd name="connsiteX294" fmla="*/ 6381561 w 12229815"/>
              <a:gd name="connsiteY294" fmla="*/ 520709 h 3063978"/>
              <a:gd name="connsiteX295" fmla="*/ 6387692 w 12229815"/>
              <a:gd name="connsiteY295" fmla="*/ 519456 h 3063978"/>
              <a:gd name="connsiteX296" fmla="*/ 6388966 w 12229815"/>
              <a:gd name="connsiteY296" fmla="*/ 520107 h 3063978"/>
              <a:gd name="connsiteX297" fmla="*/ 6404311 w 12229815"/>
              <a:gd name="connsiteY297" fmla="*/ 516058 h 3063978"/>
              <a:gd name="connsiteX298" fmla="*/ 6411865 w 12229815"/>
              <a:gd name="connsiteY298" fmla="*/ 514513 h 3063978"/>
              <a:gd name="connsiteX299" fmla="*/ 6437384 w 12229815"/>
              <a:gd name="connsiteY299" fmla="*/ 513136 h 3063978"/>
              <a:gd name="connsiteX300" fmla="*/ 6412776 w 12229815"/>
              <a:gd name="connsiteY300" fmla="*/ 513824 h 3063978"/>
              <a:gd name="connsiteX301" fmla="*/ 6404311 w 12229815"/>
              <a:gd name="connsiteY301" fmla="*/ 516058 h 3063978"/>
              <a:gd name="connsiteX302" fmla="*/ 6387692 w 12229815"/>
              <a:gd name="connsiteY302" fmla="*/ 519456 h 3063978"/>
              <a:gd name="connsiteX303" fmla="*/ 6369940 w 12229815"/>
              <a:gd name="connsiteY303" fmla="*/ 510382 h 3063978"/>
              <a:gd name="connsiteX304" fmla="*/ 6389080 w 12229815"/>
              <a:gd name="connsiteY304" fmla="*/ 482154 h 3063978"/>
              <a:gd name="connsiteX305" fmla="*/ 6480220 w 12229815"/>
              <a:gd name="connsiteY305" fmla="*/ 470449 h 3063978"/>
              <a:gd name="connsiteX306" fmla="*/ 6514853 w 12229815"/>
              <a:gd name="connsiteY306" fmla="*/ 459434 h 3063978"/>
              <a:gd name="connsiteX307" fmla="*/ 6566804 w 12229815"/>
              <a:gd name="connsiteY307" fmla="*/ 453926 h 3063978"/>
              <a:gd name="connsiteX308" fmla="*/ 6626045 w 12229815"/>
              <a:gd name="connsiteY308" fmla="*/ 469073 h 3063978"/>
              <a:gd name="connsiteX309" fmla="*/ 6650653 w 12229815"/>
              <a:gd name="connsiteY309" fmla="*/ 488350 h 3063978"/>
              <a:gd name="connsiteX310" fmla="*/ 6711717 w 12229815"/>
              <a:gd name="connsiteY310" fmla="*/ 510382 h 3063978"/>
              <a:gd name="connsiteX311" fmla="*/ 6863922 w 12229815"/>
              <a:gd name="connsiteY311" fmla="*/ 544806 h 3063978"/>
              <a:gd name="connsiteX312" fmla="*/ 6910404 w 12229815"/>
              <a:gd name="connsiteY312" fmla="*/ 567526 h 3063978"/>
              <a:gd name="connsiteX313" fmla="*/ 7008835 w 12229815"/>
              <a:gd name="connsiteY313" fmla="*/ 597819 h 3063978"/>
              <a:gd name="connsiteX314" fmla="*/ 7046203 w 12229815"/>
              <a:gd name="connsiteY314" fmla="*/ 609524 h 3063978"/>
              <a:gd name="connsiteX315" fmla="*/ 7092685 w 12229815"/>
              <a:gd name="connsiteY315" fmla="*/ 624671 h 3063978"/>
              <a:gd name="connsiteX316" fmla="*/ 7195674 w 12229815"/>
              <a:gd name="connsiteY316" fmla="*/ 661849 h 3063978"/>
              <a:gd name="connsiteX317" fmla="*/ 7212991 w 12229815"/>
              <a:gd name="connsiteY317" fmla="*/ 675619 h 3063978"/>
              <a:gd name="connsiteX318" fmla="*/ 7267675 w 12229815"/>
              <a:gd name="connsiteY318" fmla="*/ 667357 h 3063978"/>
              <a:gd name="connsiteX319" fmla="*/ 7320536 w 12229815"/>
              <a:gd name="connsiteY319" fmla="*/ 652210 h 3063978"/>
              <a:gd name="connsiteX320" fmla="*/ 7377044 w 12229815"/>
              <a:gd name="connsiteY320" fmla="*/ 666668 h 3063978"/>
              <a:gd name="connsiteX321" fmla="*/ 7490969 w 12229815"/>
              <a:gd name="connsiteY321" fmla="*/ 654964 h 3063978"/>
              <a:gd name="connsiteX322" fmla="*/ 7649554 w 12229815"/>
              <a:gd name="connsiteY322" fmla="*/ 679061 h 3063978"/>
              <a:gd name="connsiteX323" fmla="*/ 7667782 w 12229815"/>
              <a:gd name="connsiteY323" fmla="*/ 695585 h 3063978"/>
              <a:gd name="connsiteX324" fmla="*/ 7773505 w 12229815"/>
              <a:gd name="connsiteY324" fmla="*/ 759614 h 3063978"/>
              <a:gd name="connsiteX325" fmla="*/ 7852797 w 12229815"/>
              <a:gd name="connsiteY325" fmla="*/ 774760 h 3063978"/>
              <a:gd name="connsiteX326" fmla="*/ 7892899 w 12229815"/>
              <a:gd name="connsiteY326" fmla="*/ 784399 h 3063978"/>
              <a:gd name="connsiteX327" fmla="*/ 7945760 w 12229815"/>
              <a:gd name="connsiteY327" fmla="*/ 822266 h 3063978"/>
              <a:gd name="connsiteX328" fmla="*/ 8051484 w 12229815"/>
              <a:gd name="connsiteY328" fmla="*/ 856003 h 3063978"/>
              <a:gd name="connsiteX329" fmla="*/ 8113459 w 12229815"/>
              <a:gd name="connsiteY329" fmla="*/ 866330 h 3063978"/>
              <a:gd name="connsiteX330" fmla="*/ 8169967 w 12229815"/>
              <a:gd name="connsiteY330" fmla="*/ 842922 h 3063978"/>
              <a:gd name="connsiteX331" fmla="*/ 8195485 w 12229815"/>
              <a:gd name="connsiteY331" fmla="*/ 834660 h 3063978"/>
              <a:gd name="connsiteX332" fmla="*/ 8221005 w 12229815"/>
              <a:gd name="connsiteY332" fmla="*/ 834660 h 3063978"/>
              <a:gd name="connsiteX333" fmla="*/ 8197878 w 12229815"/>
              <a:gd name="connsiteY333" fmla="*/ 833885 h 3063978"/>
              <a:gd name="connsiteX334" fmla="*/ 8195485 w 12229815"/>
              <a:gd name="connsiteY334" fmla="*/ 834660 h 3063978"/>
              <a:gd name="connsiteX335" fmla="*/ 8158118 w 12229815"/>
              <a:gd name="connsiteY335" fmla="*/ 834660 h 3063978"/>
              <a:gd name="connsiteX336" fmla="*/ 8133510 w 12229815"/>
              <a:gd name="connsiteY336" fmla="*/ 833283 h 3063978"/>
              <a:gd name="connsiteX337" fmla="*/ 8104345 w 12229815"/>
              <a:gd name="connsiteY337" fmla="*/ 813316 h 3063978"/>
              <a:gd name="connsiteX338" fmla="*/ 8124396 w 12229815"/>
              <a:gd name="connsiteY338" fmla="*/ 790596 h 3063978"/>
              <a:gd name="connsiteX339" fmla="*/ 8251081 w 12229815"/>
              <a:gd name="connsiteY339" fmla="*/ 776138 h 3063978"/>
              <a:gd name="connsiteX340" fmla="*/ 8323083 w 12229815"/>
              <a:gd name="connsiteY340" fmla="*/ 761679 h 3063978"/>
              <a:gd name="connsiteX341" fmla="*/ 8442476 w 12229815"/>
              <a:gd name="connsiteY341" fmla="*/ 762368 h 3063978"/>
              <a:gd name="connsiteX342" fmla="*/ 8501718 w 12229815"/>
              <a:gd name="connsiteY342" fmla="*/ 785088 h 3063978"/>
              <a:gd name="connsiteX343" fmla="*/ 8562782 w 12229815"/>
              <a:gd name="connsiteY343" fmla="*/ 801611 h 3063978"/>
              <a:gd name="connsiteX344" fmla="*/ 8579187 w 12229815"/>
              <a:gd name="connsiteY344" fmla="*/ 805054 h 3063978"/>
              <a:gd name="connsiteX345" fmla="*/ 8559136 w 12229815"/>
              <a:gd name="connsiteY345" fmla="*/ 774072 h 3063978"/>
              <a:gd name="connsiteX346" fmla="*/ 8591947 w 12229815"/>
              <a:gd name="connsiteY346" fmla="*/ 749975 h 3063978"/>
              <a:gd name="connsiteX347" fmla="*/ 8685822 w 12229815"/>
              <a:gd name="connsiteY347" fmla="*/ 732763 h 3063978"/>
              <a:gd name="connsiteX348" fmla="*/ 8723189 w 12229815"/>
              <a:gd name="connsiteY348" fmla="*/ 742402 h 3063978"/>
              <a:gd name="connsiteX349" fmla="*/ 8803393 w 12229815"/>
              <a:gd name="connsiteY349" fmla="*/ 758237 h 3063978"/>
              <a:gd name="connsiteX350" fmla="*/ 8898179 w 12229815"/>
              <a:gd name="connsiteY350" fmla="*/ 773383 h 3063978"/>
              <a:gd name="connsiteX351" fmla="*/ 9068612 w 12229815"/>
              <a:gd name="connsiteY351" fmla="*/ 804365 h 3063978"/>
              <a:gd name="connsiteX352" fmla="*/ 9270944 w 12229815"/>
              <a:gd name="connsiteY352" fmla="*/ 825021 h 3063978"/>
              <a:gd name="connsiteX353" fmla="*/ 9308312 w 12229815"/>
              <a:gd name="connsiteY353" fmla="*/ 850495 h 3063978"/>
              <a:gd name="connsiteX354" fmla="*/ 9334743 w 12229815"/>
              <a:gd name="connsiteY354" fmla="*/ 838102 h 3063978"/>
              <a:gd name="connsiteX355" fmla="*/ 9366641 w 12229815"/>
              <a:gd name="connsiteY355" fmla="*/ 815381 h 3063978"/>
              <a:gd name="connsiteX356" fmla="*/ 9391250 w 12229815"/>
              <a:gd name="connsiteY356" fmla="*/ 800235 h 3063978"/>
              <a:gd name="connsiteX357" fmla="*/ 9416769 w 12229815"/>
              <a:gd name="connsiteY357" fmla="*/ 814693 h 3063978"/>
              <a:gd name="connsiteX358" fmla="*/ 9445023 w 12229815"/>
              <a:gd name="connsiteY358" fmla="*/ 875280 h 3063978"/>
              <a:gd name="connsiteX359" fmla="*/ 9443670 w 12229815"/>
              <a:gd name="connsiteY359" fmla="*/ 885521 h 3063978"/>
              <a:gd name="connsiteX360" fmla="*/ 9436728 w 12229815"/>
              <a:gd name="connsiteY360" fmla="*/ 894995 h 3063978"/>
              <a:gd name="connsiteX361" fmla="*/ 9428617 w 12229815"/>
              <a:gd name="connsiteY361" fmla="*/ 900754 h 3063978"/>
              <a:gd name="connsiteX362" fmla="*/ 9429529 w 12229815"/>
              <a:gd name="connsiteY362" fmla="*/ 902820 h 3063978"/>
              <a:gd name="connsiteX363" fmla="*/ 9426233 w 12229815"/>
              <a:gd name="connsiteY363" fmla="*/ 905900 h 3063978"/>
              <a:gd name="connsiteX364" fmla="*/ 9419774 w 12229815"/>
              <a:gd name="connsiteY364" fmla="*/ 911684 h 3063978"/>
              <a:gd name="connsiteX365" fmla="*/ 9414573 w 12229815"/>
              <a:gd name="connsiteY365" fmla="*/ 914085 h 3063978"/>
              <a:gd name="connsiteX366" fmla="*/ 9405048 w 12229815"/>
              <a:gd name="connsiteY366" fmla="*/ 916372 h 3063978"/>
              <a:gd name="connsiteX367" fmla="*/ 9394516 w 12229815"/>
              <a:gd name="connsiteY367" fmla="*/ 912712 h 3063978"/>
              <a:gd name="connsiteX368" fmla="*/ 9389427 w 12229815"/>
              <a:gd name="connsiteY368" fmla="*/ 909274 h 3063978"/>
              <a:gd name="connsiteX369" fmla="*/ 9383047 w 12229815"/>
              <a:gd name="connsiteY369" fmla="*/ 898689 h 3063978"/>
              <a:gd name="connsiteX370" fmla="*/ 9390566 w 12229815"/>
              <a:gd name="connsiteY370" fmla="*/ 911340 h 3063978"/>
              <a:gd name="connsiteX371" fmla="*/ 9394516 w 12229815"/>
              <a:gd name="connsiteY371" fmla="*/ 912712 h 3063978"/>
              <a:gd name="connsiteX372" fmla="*/ 9401275 w 12229815"/>
              <a:gd name="connsiteY372" fmla="*/ 917278 h 3063978"/>
              <a:gd name="connsiteX373" fmla="*/ 9405048 w 12229815"/>
              <a:gd name="connsiteY373" fmla="*/ 916372 h 3063978"/>
              <a:gd name="connsiteX374" fmla="*/ 9407655 w 12229815"/>
              <a:gd name="connsiteY374" fmla="*/ 917278 h 3063978"/>
              <a:gd name="connsiteX375" fmla="*/ 9414573 w 12229815"/>
              <a:gd name="connsiteY375" fmla="*/ 914085 h 3063978"/>
              <a:gd name="connsiteX376" fmla="*/ 9418478 w 12229815"/>
              <a:gd name="connsiteY376" fmla="*/ 913147 h 3063978"/>
              <a:gd name="connsiteX377" fmla="*/ 9426233 w 12229815"/>
              <a:gd name="connsiteY377" fmla="*/ 905900 h 3063978"/>
              <a:gd name="connsiteX378" fmla="*/ 9433516 w 12229815"/>
              <a:gd name="connsiteY378" fmla="*/ 899377 h 3063978"/>
              <a:gd name="connsiteX379" fmla="*/ 9436728 w 12229815"/>
              <a:gd name="connsiteY379" fmla="*/ 894995 h 3063978"/>
              <a:gd name="connsiteX380" fmla="*/ 9466554 w 12229815"/>
              <a:gd name="connsiteY380" fmla="*/ 873817 h 3063978"/>
              <a:gd name="connsiteX381" fmla="*/ 9480567 w 12229815"/>
              <a:gd name="connsiteY381" fmla="*/ 836037 h 3063978"/>
              <a:gd name="connsiteX382" fmla="*/ 9485124 w 12229815"/>
              <a:gd name="connsiteY382" fmla="*/ 831906 h 3063978"/>
              <a:gd name="connsiteX383" fmla="*/ 9553480 w 12229815"/>
              <a:gd name="connsiteY383" fmla="*/ 840856 h 3063978"/>
              <a:gd name="connsiteX384" fmla="*/ 9561682 w 12229815"/>
              <a:gd name="connsiteY384" fmla="*/ 865642 h 3063978"/>
              <a:gd name="connsiteX385" fmla="*/ 9553480 w 12229815"/>
              <a:gd name="connsiteY385" fmla="*/ 884231 h 3063978"/>
              <a:gd name="connsiteX386" fmla="*/ 9578999 w 12229815"/>
              <a:gd name="connsiteY386" fmla="*/ 898689 h 3063978"/>
              <a:gd name="connsiteX387" fmla="*/ 9617278 w 12229815"/>
              <a:gd name="connsiteY387" fmla="*/ 886296 h 3063978"/>
              <a:gd name="connsiteX388" fmla="*/ 9641416 w 12229815"/>
              <a:gd name="connsiteY388" fmla="*/ 877419 h 3063978"/>
              <a:gd name="connsiteX389" fmla="*/ 9642798 w 12229815"/>
              <a:gd name="connsiteY389" fmla="*/ 877346 h 3063978"/>
              <a:gd name="connsiteX390" fmla="*/ 9650825 w 12229815"/>
              <a:gd name="connsiteY390" fmla="*/ 877722 h 3063978"/>
              <a:gd name="connsiteX391" fmla="*/ 9663700 w 12229815"/>
              <a:gd name="connsiteY391" fmla="*/ 879385 h 3063978"/>
              <a:gd name="connsiteX392" fmla="*/ 9670027 w 12229815"/>
              <a:gd name="connsiteY392" fmla="*/ 880763 h 3063978"/>
              <a:gd name="connsiteX393" fmla="*/ 9672646 w 12229815"/>
              <a:gd name="connsiteY393" fmla="*/ 882939 h 3063978"/>
              <a:gd name="connsiteX394" fmla="*/ 9671962 w 12229815"/>
              <a:gd name="connsiteY394" fmla="*/ 882165 h 3063978"/>
              <a:gd name="connsiteX395" fmla="*/ 9670140 w 12229815"/>
              <a:gd name="connsiteY395" fmla="*/ 880788 h 3063978"/>
              <a:gd name="connsiteX396" fmla="*/ 9670027 w 12229815"/>
              <a:gd name="connsiteY396" fmla="*/ 880763 h 3063978"/>
              <a:gd name="connsiteX397" fmla="*/ 9669229 w 12229815"/>
              <a:gd name="connsiteY397" fmla="*/ 880100 h 3063978"/>
              <a:gd name="connsiteX398" fmla="*/ 9663700 w 12229815"/>
              <a:gd name="connsiteY398" fmla="*/ 879385 h 3063978"/>
              <a:gd name="connsiteX399" fmla="*/ 9657495 w 12229815"/>
              <a:gd name="connsiteY399" fmla="*/ 878034 h 3063978"/>
              <a:gd name="connsiteX400" fmla="*/ 9650825 w 12229815"/>
              <a:gd name="connsiteY400" fmla="*/ 877722 h 3063978"/>
              <a:gd name="connsiteX401" fmla="*/ 9643253 w 12229815"/>
              <a:gd name="connsiteY401" fmla="*/ 876743 h 3063978"/>
              <a:gd name="connsiteX402" fmla="*/ 9641416 w 12229815"/>
              <a:gd name="connsiteY402" fmla="*/ 877419 h 3063978"/>
              <a:gd name="connsiteX403" fmla="*/ 9623316 w 12229815"/>
              <a:gd name="connsiteY403" fmla="*/ 878378 h 3063978"/>
              <a:gd name="connsiteX404" fmla="*/ 9609987 w 12229815"/>
              <a:gd name="connsiteY404" fmla="*/ 867019 h 3063978"/>
              <a:gd name="connsiteX405" fmla="*/ 9594493 w 12229815"/>
              <a:gd name="connsiteY405" fmla="*/ 858757 h 3063978"/>
              <a:gd name="connsiteX406" fmla="*/ 9538897 w 12229815"/>
              <a:gd name="connsiteY406" fmla="*/ 822266 h 3063978"/>
              <a:gd name="connsiteX407" fmla="*/ 9508822 w 12229815"/>
              <a:gd name="connsiteY407" fmla="*/ 792661 h 3063978"/>
              <a:gd name="connsiteX408" fmla="*/ 9498795 w 12229815"/>
              <a:gd name="connsiteY408" fmla="*/ 756860 h 3063978"/>
              <a:gd name="connsiteX409" fmla="*/ 9535251 w 12229815"/>
              <a:gd name="connsiteY409" fmla="*/ 745844 h 3063978"/>
              <a:gd name="connsiteX410" fmla="*/ 9606342 w 12229815"/>
              <a:gd name="connsiteY410" fmla="*/ 768564 h 3063978"/>
              <a:gd name="connsiteX411" fmla="*/ 9663761 w 12229815"/>
              <a:gd name="connsiteY411" fmla="*/ 787153 h 3063978"/>
              <a:gd name="connsiteX412" fmla="*/ 9714799 w 12229815"/>
              <a:gd name="connsiteY412" fmla="*/ 828463 h 3063978"/>
              <a:gd name="connsiteX413" fmla="*/ 9725735 w 12229815"/>
              <a:gd name="connsiteY413" fmla="*/ 839479 h 3063978"/>
              <a:gd name="connsiteX414" fmla="*/ 9733027 w 12229815"/>
              <a:gd name="connsiteY414" fmla="*/ 820201 h 3063978"/>
              <a:gd name="connsiteX415" fmla="*/ 9772217 w 12229815"/>
              <a:gd name="connsiteY415" fmla="*/ 735517 h 3063978"/>
              <a:gd name="connsiteX416" fmla="*/ 9786800 w 12229815"/>
              <a:gd name="connsiteY416" fmla="*/ 697650 h 3063978"/>
              <a:gd name="connsiteX417" fmla="*/ 9794091 w 12229815"/>
              <a:gd name="connsiteY417" fmla="*/ 681126 h 3063978"/>
              <a:gd name="connsiteX418" fmla="*/ 9820522 w 12229815"/>
              <a:gd name="connsiteY418" fmla="*/ 682503 h 3063978"/>
              <a:gd name="connsiteX419" fmla="*/ 9861535 w 12229815"/>
              <a:gd name="connsiteY419" fmla="*/ 704535 h 3063978"/>
              <a:gd name="connsiteX420" fmla="*/ 9893434 w 12229815"/>
              <a:gd name="connsiteY420" fmla="*/ 709354 h 3063978"/>
              <a:gd name="connsiteX421" fmla="*/ 9900726 w 12229815"/>
              <a:gd name="connsiteY421" fmla="*/ 685946 h 3063978"/>
              <a:gd name="connsiteX422" fmla="*/ 9917131 w 12229815"/>
              <a:gd name="connsiteY422" fmla="*/ 646013 h 3063978"/>
              <a:gd name="connsiteX423" fmla="*/ 9941739 w 12229815"/>
              <a:gd name="connsiteY423" fmla="*/ 600574 h 3063978"/>
              <a:gd name="connsiteX424" fmla="*/ 10010095 w 12229815"/>
              <a:gd name="connsiteY424" fmla="*/ 579919 h 3063978"/>
              <a:gd name="connsiteX425" fmla="*/ 10052019 w 12229815"/>
              <a:gd name="connsiteY425" fmla="*/ 601262 h 3063978"/>
              <a:gd name="connsiteX426" fmla="*/ 10092121 w 12229815"/>
              <a:gd name="connsiteY426" fmla="*/ 663914 h 3063978"/>
              <a:gd name="connsiteX427" fmla="*/ 10091209 w 12229815"/>
              <a:gd name="connsiteY427" fmla="*/ 683192 h 3063978"/>
              <a:gd name="connsiteX428" fmla="*/ 10136779 w 12229815"/>
              <a:gd name="connsiteY428" fmla="*/ 713485 h 3063978"/>
              <a:gd name="connsiteX429" fmla="*/ 10169591 w 12229815"/>
              <a:gd name="connsiteY429" fmla="*/ 727943 h 3063978"/>
              <a:gd name="connsiteX430" fmla="*/ 10244326 w 12229815"/>
              <a:gd name="connsiteY430" fmla="*/ 732074 h 3063978"/>
              <a:gd name="connsiteX431" fmla="*/ 10259819 w 12229815"/>
              <a:gd name="connsiteY431" fmla="*/ 714174 h 3063978"/>
              <a:gd name="connsiteX432" fmla="*/ 10300832 w 12229815"/>
              <a:gd name="connsiteY432" fmla="*/ 695585 h 3063978"/>
              <a:gd name="connsiteX433" fmla="*/ 10337289 w 12229815"/>
              <a:gd name="connsiteY433" fmla="*/ 681126 h 3063978"/>
              <a:gd name="connsiteX434" fmla="*/ 10228832 w 12229815"/>
              <a:gd name="connsiteY434" fmla="*/ 676995 h 3063978"/>
              <a:gd name="connsiteX435" fmla="*/ 10201490 w 12229815"/>
              <a:gd name="connsiteY435" fmla="*/ 668045 h 3063978"/>
              <a:gd name="connsiteX436" fmla="*/ 10207869 w 12229815"/>
              <a:gd name="connsiteY436" fmla="*/ 644637 h 3063978"/>
              <a:gd name="connsiteX437" fmla="*/ 10262554 w 12229815"/>
              <a:gd name="connsiteY437" fmla="*/ 626047 h 3063978"/>
              <a:gd name="connsiteX438" fmla="*/ 10310859 w 12229815"/>
              <a:gd name="connsiteY438" fmla="*/ 629490 h 3063978"/>
              <a:gd name="connsiteX439" fmla="*/ 10251617 w 12229815"/>
              <a:gd name="connsiteY439" fmla="*/ 622605 h 3063978"/>
              <a:gd name="connsiteX440" fmla="*/ 10206958 w 12229815"/>
              <a:gd name="connsiteY440" fmla="*/ 641194 h 3063978"/>
              <a:gd name="connsiteX441" fmla="*/ 10158653 w 12229815"/>
              <a:gd name="connsiteY441" fmla="*/ 648079 h 3063978"/>
              <a:gd name="connsiteX442" fmla="*/ 10175059 w 12229815"/>
              <a:gd name="connsiteY442" fmla="*/ 598508 h 3063978"/>
              <a:gd name="connsiteX443" fmla="*/ 10192376 w 12229815"/>
              <a:gd name="connsiteY443" fmla="*/ 586804 h 3063978"/>
              <a:gd name="connsiteX444" fmla="*/ 10207869 w 12229815"/>
              <a:gd name="connsiteY444" fmla="*/ 575099 h 3063978"/>
              <a:gd name="connsiteX445" fmla="*/ 10243414 w 12229815"/>
              <a:gd name="connsiteY445" fmla="*/ 566149 h 3063978"/>
              <a:gd name="connsiteX446" fmla="*/ 10245237 w 12229815"/>
              <a:gd name="connsiteY446" fmla="*/ 511759 h 3063978"/>
              <a:gd name="connsiteX447" fmla="*/ 10278959 w 12229815"/>
              <a:gd name="connsiteY447" fmla="*/ 468384 h 3063978"/>
              <a:gd name="connsiteX448" fmla="*/ 10383771 w 12229815"/>
              <a:gd name="connsiteY448" fmla="*/ 473204 h 3063978"/>
              <a:gd name="connsiteX449" fmla="*/ 10393796 w 12229815"/>
              <a:gd name="connsiteY449" fmla="*/ 494547 h 3063978"/>
              <a:gd name="connsiteX450" fmla="*/ 10392885 w 12229815"/>
              <a:gd name="connsiteY450" fmla="*/ 509693 h 3063978"/>
              <a:gd name="connsiteX451" fmla="*/ 10416581 w 12229815"/>
              <a:gd name="connsiteY451" fmla="*/ 510382 h 3063978"/>
              <a:gd name="connsiteX452" fmla="*/ 10434810 w 12229815"/>
              <a:gd name="connsiteY452" fmla="*/ 500743 h 3063978"/>
              <a:gd name="connsiteX453" fmla="*/ 10504076 w 12229815"/>
              <a:gd name="connsiteY453" fmla="*/ 489039 h 3063978"/>
              <a:gd name="connsiteX454" fmla="*/ 10546912 w 12229815"/>
              <a:gd name="connsiteY454" fmla="*/ 539298 h 3063978"/>
              <a:gd name="connsiteX455" fmla="*/ 10547068 w 12229815"/>
              <a:gd name="connsiteY455" fmla="*/ 546735 h 3063978"/>
              <a:gd name="connsiteX456" fmla="*/ 10545089 w 12229815"/>
              <a:gd name="connsiteY456" fmla="*/ 553756 h 3063978"/>
              <a:gd name="connsiteX457" fmla="*/ 10542758 w 12229815"/>
              <a:gd name="connsiteY457" fmla="*/ 566320 h 3063978"/>
              <a:gd name="connsiteX458" fmla="*/ 10534504 w 12229815"/>
              <a:gd name="connsiteY458" fmla="*/ 575717 h 3063978"/>
              <a:gd name="connsiteX459" fmla="*/ 10523216 w 12229815"/>
              <a:gd name="connsiteY459" fmla="*/ 581296 h 3063978"/>
              <a:gd name="connsiteX460" fmla="*/ 10531418 w 12229815"/>
              <a:gd name="connsiteY460" fmla="*/ 579230 h 3063978"/>
              <a:gd name="connsiteX461" fmla="*/ 10534504 w 12229815"/>
              <a:gd name="connsiteY461" fmla="*/ 575717 h 3063978"/>
              <a:gd name="connsiteX462" fmla="*/ 10541672 w 12229815"/>
              <a:gd name="connsiteY462" fmla="*/ 572174 h 3063978"/>
              <a:gd name="connsiteX463" fmla="*/ 10542758 w 12229815"/>
              <a:gd name="connsiteY463" fmla="*/ 566320 h 3063978"/>
              <a:gd name="connsiteX464" fmla="*/ 10547368 w 12229815"/>
              <a:gd name="connsiteY464" fmla="*/ 561072 h 3063978"/>
              <a:gd name="connsiteX465" fmla="*/ 10547068 w 12229815"/>
              <a:gd name="connsiteY465" fmla="*/ 546735 h 3063978"/>
              <a:gd name="connsiteX466" fmla="*/ 10549988 w 12229815"/>
              <a:gd name="connsiteY466" fmla="*/ 536372 h 3063978"/>
              <a:gd name="connsiteX467" fmla="*/ 10573343 w 12229815"/>
              <a:gd name="connsiteY467" fmla="*/ 534479 h 3063978"/>
              <a:gd name="connsiteX468" fmla="*/ 10708231 w 12229815"/>
              <a:gd name="connsiteY468" fmla="*/ 541364 h 3063978"/>
              <a:gd name="connsiteX469" fmla="*/ 10823068 w 12229815"/>
              <a:gd name="connsiteY469" fmla="*/ 497989 h 3063978"/>
              <a:gd name="connsiteX470" fmla="*/ 10888689 w 12229815"/>
              <a:gd name="connsiteY470" fmla="*/ 477334 h 3063978"/>
              <a:gd name="connsiteX471" fmla="*/ 10967982 w 12229815"/>
              <a:gd name="connsiteY471" fmla="*/ 454614 h 3063978"/>
              <a:gd name="connsiteX472" fmla="*/ 11092844 w 12229815"/>
              <a:gd name="connsiteY472" fmla="*/ 396093 h 3063978"/>
              <a:gd name="connsiteX473" fmla="*/ 11130212 w 12229815"/>
              <a:gd name="connsiteY473" fmla="*/ 403666 h 3063978"/>
              <a:gd name="connsiteX474" fmla="*/ 11266922 w 12229815"/>
              <a:gd name="connsiteY474" fmla="*/ 421567 h 3063978"/>
              <a:gd name="connsiteX475" fmla="*/ 11423685 w 12229815"/>
              <a:gd name="connsiteY475" fmla="*/ 365800 h 3063978"/>
              <a:gd name="connsiteX476" fmla="*/ 11441913 w 12229815"/>
              <a:gd name="connsiteY476" fmla="*/ 349964 h 3063978"/>
              <a:gd name="connsiteX477" fmla="*/ 11475635 w 12229815"/>
              <a:gd name="connsiteY477" fmla="*/ 318983 h 3063978"/>
              <a:gd name="connsiteX478" fmla="*/ 11514825 w 12229815"/>
              <a:gd name="connsiteY478" fmla="*/ 276985 h 3063978"/>
              <a:gd name="connsiteX479" fmla="*/ 11523028 w 12229815"/>
              <a:gd name="connsiteY479" fmla="*/ 267346 h 3063978"/>
              <a:gd name="connsiteX480" fmla="*/ 11608700 w 12229815"/>
              <a:gd name="connsiteY480" fmla="*/ 196432 h 3063978"/>
              <a:gd name="connsiteX481" fmla="*/ 11695283 w 12229815"/>
              <a:gd name="connsiteY481" fmla="*/ 146861 h 3063978"/>
              <a:gd name="connsiteX482" fmla="*/ 11758170 w 12229815"/>
              <a:gd name="connsiteY482" fmla="*/ 115191 h 3063978"/>
              <a:gd name="connsiteX483" fmla="*/ 11783690 w 12229815"/>
              <a:gd name="connsiteY483" fmla="*/ 106240 h 3063978"/>
              <a:gd name="connsiteX484" fmla="*/ 11921312 w 12229815"/>
              <a:gd name="connsiteY484" fmla="*/ 49096 h 3063978"/>
              <a:gd name="connsiteX485" fmla="*/ 11959591 w 12229815"/>
              <a:gd name="connsiteY485" fmla="*/ 29130 h 3063978"/>
              <a:gd name="connsiteX486" fmla="*/ 12012453 w 12229815"/>
              <a:gd name="connsiteY486" fmla="*/ 7787 h 3063978"/>
              <a:gd name="connsiteX487" fmla="*/ 12026124 w 12229815"/>
              <a:gd name="connsiteY487" fmla="*/ 2279 h 3063978"/>
              <a:gd name="connsiteX488" fmla="*/ 12112594 w 12229815"/>
              <a:gd name="connsiteY488"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13873 w 12229815"/>
              <a:gd name="connsiteY7" fmla="*/ 294099 h 3063978"/>
              <a:gd name="connsiteX8" fmla="*/ 12229815 w 12229815"/>
              <a:gd name="connsiteY8" fmla="*/ 2301978 h 3063978"/>
              <a:gd name="connsiteX9" fmla="*/ 12220623 w 12229815"/>
              <a:gd name="connsiteY9" fmla="*/ 2302008 h 3063978"/>
              <a:gd name="connsiteX10" fmla="*/ 12220623 w 12229815"/>
              <a:gd name="connsiteY10" fmla="*/ 3063978 h 3063978"/>
              <a:gd name="connsiteX11" fmla="*/ 795 w 12229815"/>
              <a:gd name="connsiteY11" fmla="*/ 3063978 h 3063978"/>
              <a:gd name="connsiteX12" fmla="*/ 914 w 12229815"/>
              <a:gd name="connsiteY12" fmla="*/ 1564455 h 3063978"/>
              <a:gd name="connsiteX13" fmla="*/ 43872 w 12229815"/>
              <a:gd name="connsiteY13" fmla="*/ 1539669 h 3063978"/>
              <a:gd name="connsiteX14" fmla="*/ 149595 w 12229815"/>
              <a:gd name="connsiteY14" fmla="*/ 1533473 h 3063978"/>
              <a:gd name="connsiteX15" fmla="*/ 188786 w 12229815"/>
              <a:gd name="connsiteY15" fmla="*/ 1540358 h 3063978"/>
              <a:gd name="connsiteX16" fmla="*/ 238002 w 12229815"/>
              <a:gd name="connsiteY16" fmla="*/ 1547931 h 3063978"/>
              <a:gd name="connsiteX17" fmla="*/ 315471 w 12229815"/>
              <a:gd name="connsiteY17" fmla="*/ 1525900 h 3063978"/>
              <a:gd name="connsiteX18" fmla="*/ 361042 w 12229815"/>
              <a:gd name="connsiteY18" fmla="*/ 1530719 h 3063978"/>
              <a:gd name="connsiteX19" fmla="*/ 426663 w 12229815"/>
              <a:gd name="connsiteY19" fmla="*/ 1527277 h 3063978"/>
              <a:gd name="connsiteX20" fmla="*/ 471322 w 12229815"/>
              <a:gd name="connsiteY20" fmla="*/ 1519704 h 3063978"/>
              <a:gd name="connsiteX21" fmla="*/ 601653 w 12229815"/>
              <a:gd name="connsiteY21" fmla="*/ 1474952 h 3063978"/>
              <a:gd name="connsiteX22" fmla="*/ 626261 w 12229815"/>
              <a:gd name="connsiteY22" fmla="*/ 1453609 h 3063978"/>
              <a:gd name="connsiteX23" fmla="*/ 650869 w 12229815"/>
              <a:gd name="connsiteY23" fmla="*/ 1417808 h 3063978"/>
              <a:gd name="connsiteX24" fmla="*/ 684591 w 12229815"/>
              <a:gd name="connsiteY24" fmla="*/ 1388891 h 3063978"/>
              <a:gd name="connsiteX25" fmla="*/ 728338 w 12229815"/>
              <a:gd name="connsiteY25" fmla="*/ 1382006 h 3063978"/>
              <a:gd name="connsiteX26" fmla="*/ 767529 w 12229815"/>
              <a:gd name="connsiteY26" fmla="*/ 1390268 h 3063978"/>
              <a:gd name="connsiteX27" fmla="*/ 758415 w 12229815"/>
              <a:gd name="connsiteY27" fmla="*/ 1423316 h 3063978"/>
              <a:gd name="connsiteX28" fmla="*/ 725604 w 12229815"/>
              <a:gd name="connsiteY28" fmla="*/ 1441905 h 3063978"/>
              <a:gd name="connsiteX29" fmla="*/ 703730 w 12229815"/>
              <a:gd name="connsiteY29" fmla="*/ 1476329 h 3063978"/>
              <a:gd name="connsiteX30" fmla="*/ 691882 w 12229815"/>
              <a:gd name="connsiteY30" fmla="*/ 1498360 h 3063978"/>
              <a:gd name="connsiteX31" fmla="*/ 674566 w 12229815"/>
              <a:gd name="connsiteY31" fmla="*/ 1532096 h 3063978"/>
              <a:gd name="connsiteX32" fmla="*/ 623527 w 12229815"/>
              <a:gd name="connsiteY32" fmla="*/ 1569963 h 3063978"/>
              <a:gd name="connsiteX33" fmla="*/ 590716 w 12229815"/>
              <a:gd name="connsiteY33" fmla="*/ 1598879 h 3063978"/>
              <a:gd name="connsiteX34" fmla="*/ 670920 w 12229815"/>
              <a:gd name="connsiteY34" fmla="*/ 1594748 h 3063978"/>
              <a:gd name="connsiteX35" fmla="*/ 671831 w 12229815"/>
              <a:gd name="connsiteY35" fmla="*/ 1628484 h 3063978"/>
              <a:gd name="connsiteX36" fmla="*/ 643350 w 12229815"/>
              <a:gd name="connsiteY36" fmla="*/ 1644319 h 3063978"/>
              <a:gd name="connsiteX37" fmla="*/ 612024 w 12229815"/>
              <a:gd name="connsiteY37" fmla="*/ 1653586 h 3063978"/>
              <a:gd name="connsiteX38" fmla="*/ 610767 w 12229815"/>
              <a:gd name="connsiteY38" fmla="*/ 1653270 h 3063978"/>
              <a:gd name="connsiteX39" fmla="*/ 610767 w 12229815"/>
              <a:gd name="connsiteY39" fmla="*/ 1653958 h 3063978"/>
              <a:gd name="connsiteX40" fmla="*/ 612024 w 12229815"/>
              <a:gd name="connsiteY40" fmla="*/ 1653586 h 3063978"/>
              <a:gd name="connsiteX41" fmla="*/ 613501 w 12229815"/>
              <a:gd name="connsiteY41" fmla="*/ 1653958 h 3063978"/>
              <a:gd name="connsiteX42" fmla="*/ 676388 w 12229815"/>
              <a:gd name="connsiteY42" fmla="*/ 1636057 h 3063978"/>
              <a:gd name="connsiteX43" fmla="*/ 690059 w 12229815"/>
              <a:gd name="connsiteY43" fmla="*/ 1629861 h 3063978"/>
              <a:gd name="connsiteX44" fmla="*/ 793960 w 12229815"/>
              <a:gd name="connsiteY44" fmla="*/ 1588552 h 3063978"/>
              <a:gd name="connsiteX45" fmla="*/ 878720 w 12229815"/>
              <a:gd name="connsiteY45" fmla="*/ 1563078 h 3063978"/>
              <a:gd name="connsiteX46" fmla="*/ 1017254 w 12229815"/>
              <a:gd name="connsiteY46" fmla="*/ 1517638 h 3063978"/>
              <a:gd name="connsiteX47" fmla="*/ 1048242 w 12229815"/>
              <a:gd name="connsiteY47" fmla="*/ 1492852 h 3063978"/>
              <a:gd name="connsiteX48" fmla="*/ 1065558 w 12229815"/>
              <a:gd name="connsiteY48" fmla="*/ 1479083 h 3063978"/>
              <a:gd name="connsiteX49" fmla="*/ 1112951 w 12229815"/>
              <a:gd name="connsiteY49" fmla="*/ 1452232 h 3063978"/>
              <a:gd name="connsiteX50" fmla="*/ 1212295 w 12229815"/>
              <a:gd name="connsiteY50" fmla="*/ 1453609 h 3063978"/>
              <a:gd name="connsiteX51" fmla="*/ 1225966 w 12229815"/>
              <a:gd name="connsiteY51" fmla="*/ 1420561 h 3063978"/>
              <a:gd name="connsiteX52" fmla="*/ 1243282 w 12229815"/>
              <a:gd name="connsiteY52" fmla="*/ 1400596 h 3063978"/>
              <a:gd name="connsiteX53" fmla="*/ 1274270 w 12229815"/>
              <a:gd name="connsiteY53" fmla="*/ 1383383 h 3063978"/>
              <a:gd name="connsiteX54" fmla="*/ 1305258 w 12229815"/>
              <a:gd name="connsiteY54" fmla="*/ 1401284 h 3063978"/>
              <a:gd name="connsiteX55" fmla="*/ 1309815 w 12229815"/>
              <a:gd name="connsiteY55" fmla="*/ 1411611 h 3063978"/>
              <a:gd name="connsiteX56" fmla="*/ 1355385 w 12229815"/>
              <a:gd name="connsiteY56" fmla="*/ 1426758 h 3063978"/>
              <a:gd name="connsiteX57" fmla="*/ 1391842 w 12229815"/>
              <a:gd name="connsiteY57" fmla="*/ 1438462 h 3063978"/>
              <a:gd name="connsiteX58" fmla="*/ 1393664 w 12229815"/>
              <a:gd name="connsiteY58" fmla="*/ 1454986 h 3063978"/>
              <a:gd name="connsiteX59" fmla="*/ 1383640 w 12229815"/>
              <a:gd name="connsiteY59" fmla="*/ 1482525 h 3063978"/>
              <a:gd name="connsiteX60" fmla="*/ 1387285 w 12229815"/>
              <a:gd name="connsiteY60" fmla="*/ 1479083 h 3063978"/>
              <a:gd name="connsiteX61" fmla="*/ 1403348 w 12229815"/>
              <a:gd name="connsiteY61" fmla="*/ 1481837 h 3063978"/>
              <a:gd name="connsiteX62" fmla="*/ 1415333 w 12229815"/>
              <a:gd name="connsiteY62" fmla="*/ 1487725 h 3063978"/>
              <a:gd name="connsiteX63" fmla="*/ 1421007 w 12229815"/>
              <a:gd name="connsiteY63" fmla="*/ 1490787 h 3063978"/>
              <a:gd name="connsiteX64" fmla="*/ 1417361 w 12229815"/>
              <a:gd name="connsiteY64" fmla="*/ 1488722 h 3063978"/>
              <a:gd name="connsiteX65" fmla="*/ 1415333 w 12229815"/>
              <a:gd name="connsiteY65" fmla="*/ 1487725 h 3063978"/>
              <a:gd name="connsiteX66" fmla="*/ 1401867 w 12229815"/>
              <a:gd name="connsiteY66" fmla="*/ 1480460 h 3063978"/>
              <a:gd name="connsiteX67" fmla="*/ 1400044 w 12229815"/>
              <a:gd name="connsiteY67" fmla="*/ 1456363 h 3063978"/>
              <a:gd name="connsiteX68" fmla="*/ 1397310 w 12229815"/>
              <a:gd name="connsiteY68" fmla="*/ 1435708 h 3063978"/>
              <a:gd name="connsiteX69" fmla="*/ 1386373 w 12229815"/>
              <a:gd name="connsiteY69" fmla="*/ 1426758 h 3063978"/>
              <a:gd name="connsiteX70" fmla="*/ 1361765 w 12229815"/>
              <a:gd name="connsiteY70" fmla="*/ 1423316 h 3063978"/>
              <a:gd name="connsiteX71" fmla="*/ 1305258 w 12229815"/>
              <a:gd name="connsiteY71" fmla="*/ 1399907 h 3063978"/>
              <a:gd name="connsiteX72" fmla="*/ 1324398 w 12229815"/>
              <a:gd name="connsiteY72" fmla="*/ 1378564 h 3063978"/>
              <a:gd name="connsiteX73" fmla="*/ 1346271 w 12229815"/>
              <a:gd name="connsiteY73" fmla="*/ 1375121 h 3063978"/>
              <a:gd name="connsiteX74" fmla="*/ 1381816 w 12229815"/>
              <a:gd name="connsiteY74" fmla="*/ 1337255 h 3063978"/>
              <a:gd name="connsiteX75" fmla="*/ 1451084 w 12229815"/>
              <a:gd name="connsiteY75" fmla="*/ 1293191 h 3063978"/>
              <a:gd name="connsiteX76" fmla="*/ 1650681 w 12229815"/>
              <a:gd name="connsiteY76" fmla="*/ 1382695 h 3063978"/>
              <a:gd name="connsiteX77" fmla="*/ 1693517 w 12229815"/>
              <a:gd name="connsiteY77" fmla="*/ 1431577 h 3063978"/>
              <a:gd name="connsiteX78" fmla="*/ 1728151 w 12229815"/>
              <a:gd name="connsiteY78" fmla="*/ 1449478 h 3063978"/>
              <a:gd name="connsiteX79" fmla="*/ 1773721 w 12229815"/>
              <a:gd name="connsiteY79" fmla="*/ 1464625 h 3063978"/>
              <a:gd name="connsiteX80" fmla="*/ 1779189 w 12229815"/>
              <a:gd name="connsiteY80" fmla="*/ 1488722 h 3063978"/>
              <a:gd name="connsiteX81" fmla="*/ 1773721 w 12229815"/>
              <a:gd name="connsiteY81" fmla="*/ 1503180 h 3063978"/>
              <a:gd name="connsiteX82" fmla="*/ 1796506 w 12229815"/>
              <a:gd name="connsiteY82" fmla="*/ 1509376 h 3063978"/>
              <a:gd name="connsiteX83" fmla="*/ 1857570 w 12229815"/>
              <a:gd name="connsiteY83" fmla="*/ 1510753 h 3063978"/>
              <a:gd name="connsiteX84" fmla="*/ 1914077 w 12229815"/>
              <a:gd name="connsiteY84" fmla="*/ 1485968 h 3063978"/>
              <a:gd name="connsiteX85" fmla="*/ 1951445 w 12229815"/>
              <a:gd name="connsiteY85" fmla="*/ 1450166 h 3063978"/>
              <a:gd name="connsiteX86" fmla="*/ 2009775 w 12229815"/>
              <a:gd name="connsiteY86" fmla="*/ 1454297 h 3063978"/>
              <a:gd name="connsiteX87" fmla="*/ 2055346 w 12229815"/>
              <a:gd name="connsiteY87" fmla="*/ 1470132 h 3063978"/>
              <a:gd name="connsiteX88" fmla="*/ 2110942 w 12229815"/>
              <a:gd name="connsiteY88" fmla="*/ 1474952 h 3063978"/>
              <a:gd name="connsiteX89" fmla="*/ 2119189 w 12229815"/>
              <a:gd name="connsiteY89" fmla="*/ 1492368 h 3063978"/>
              <a:gd name="connsiteX90" fmla="*/ 2117606 w 12229815"/>
              <a:gd name="connsiteY90" fmla="*/ 1500293 h 3063978"/>
              <a:gd name="connsiteX91" fmla="*/ 2110030 w 12229815"/>
              <a:gd name="connsiteY91" fmla="*/ 1514884 h 3063978"/>
              <a:gd name="connsiteX92" fmla="*/ 2112765 w 12229815"/>
              <a:gd name="connsiteY92" fmla="*/ 1524523 h 3063978"/>
              <a:gd name="connsiteX93" fmla="*/ 2117606 w 12229815"/>
              <a:gd name="connsiteY93" fmla="*/ 1500293 h 3063978"/>
              <a:gd name="connsiteX94" fmla="*/ 2120397 w 12229815"/>
              <a:gd name="connsiteY94" fmla="*/ 1494918 h 3063978"/>
              <a:gd name="connsiteX95" fmla="*/ 2119189 w 12229815"/>
              <a:gd name="connsiteY95" fmla="*/ 1492368 h 3063978"/>
              <a:gd name="connsiteX96" fmla="*/ 2120056 w 12229815"/>
              <a:gd name="connsiteY96" fmla="*/ 1488033 h 3063978"/>
              <a:gd name="connsiteX97" fmla="*/ 2153778 w 12229815"/>
              <a:gd name="connsiteY97" fmla="*/ 1457740 h 3063978"/>
              <a:gd name="connsiteX98" fmla="*/ 2181119 w 12229815"/>
              <a:gd name="connsiteY98" fmla="*/ 1483214 h 3063978"/>
              <a:gd name="connsiteX99" fmla="*/ 2189323 w 12229815"/>
              <a:gd name="connsiteY99" fmla="*/ 1539669 h 3063978"/>
              <a:gd name="connsiteX100" fmla="*/ 2231247 w 12229815"/>
              <a:gd name="connsiteY100" fmla="*/ 1554128 h 3063978"/>
              <a:gd name="connsiteX101" fmla="*/ 2274995 w 12229815"/>
              <a:gd name="connsiteY101" fmla="*/ 1553439 h 3063978"/>
              <a:gd name="connsiteX102" fmla="*/ 2246741 w 12229815"/>
              <a:gd name="connsiteY102" fmla="*/ 1605764 h 3063978"/>
              <a:gd name="connsiteX103" fmla="*/ 2196272 w 12229815"/>
              <a:gd name="connsiteY103" fmla="*/ 1615575 h 3063978"/>
              <a:gd name="connsiteX104" fmla="*/ 2152905 w 12229815"/>
              <a:gd name="connsiteY104" fmla="*/ 1631280 h 3063978"/>
              <a:gd name="connsiteX105" fmla="*/ 2147398 w 12229815"/>
              <a:gd name="connsiteY105" fmla="*/ 1632615 h 3063978"/>
              <a:gd name="connsiteX106" fmla="*/ 2128030 w 12229815"/>
              <a:gd name="connsiteY106" fmla="*/ 1635541 h 3063978"/>
              <a:gd name="connsiteX107" fmla="*/ 2124733 w 12229815"/>
              <a:gd name="connsiteY107" fmla="*/ 1634165 h 3063978"/>
              <a:gd name="connsiteX108" fmla="*/ 2112830 w 12229815"/>
              <a:gd name="connsiteY108" fmla="*/ 1628515 h 3063978"/>
              <a:gd name="connsiteX109" fmla="*/ 2115499 w 12229815"/>
              <a:gd name="connsiteY109" fmla="*/ 1601633 h 3063978"/>
              <a:gd name="connsiteX110" fmla="*/ 2112765 w 12229815"/>
              <a:gd name="connsiteY110" fmla="*/ 1628484 h 3063978"/>
              <a:gd name="connsiteX111" fmla="*/ 2112830 w 12229815"/>
              <a:gd name="connsiteY111" fmla="*/ 1628515 h 3063978"/>
              <a:gd name="connsiteX112" fmla="*/ 2112765 w 12229815"/>
              <a:gd name="connsiteY112" fmla="*/ 1629173 h 3063978"/>
              <a:gd name="connsiteX113" fmla="*/ 2124733 w 12229815"/>
              <a:gd name="connsiteY113" fmla="*/ 1634165 h 3063978"/>
              <a:gd name="connsiteX114" fmla="*/ 2129625 w 12229815"/>
              <a:gd name="connsiteY114" fmla="*/ 1636488 h 3063978"/>
              <a:gd name="connsiteX115" fmla="*/ 2149220 w 12229815"/>
              <a:gd name="connsiteY115" fmla="*/ 1632615 h 3063978"/>
              <a:gd name="connsiteX116" fmla="*/ 2152905 w 12229815"/>
              <a:gd name="connsiteY116" fmla="*/ 1631280 h 3063978"/>
              <a:gd name="connsiteX117" fmla="*/ 2195702 w 12229815"/>
              <a:gd name="connsiteY117" fmla="*/ 1620911 h 3063978"/>
              <a:gd name="connsiteX118" fmla="*/ 2278639 w 12229815"/>
              <a:gd name="connsiteY118" fmla="*/ 1628484 h 3063978"/>
              <a:gd name="connsiteX119" fmla="*/ 2335147 w 12229815"/>
              <a:gd name="connsiteY119" fmla="*/ 1627796 h 3063978"/>
              <a:gd name="connsiteX120" fmla="*/ 2365224 w 12229815"/>
              <a:gd name="connsiteY120" fmla="*/ 1625730 h 3063978"/>
              <a:gd name="connsiteX121" fmla="*/ 2396212 w 12229815"/>
              <a:gd name="connsiteY121" fmla="*/ 1627107 h 3063978"/>
              <a:gd name="connsiteX122" fmla="*/ 2451808 w 12229815"/>
              <a:gd name="connsiteY122" fmla="*/ 1648451 h 3063978"/>
              <a:gd name="connsiteX123" fmla="*/ 2508315 w 12229815"/>
              <a:gd name="connsiteY123" fmla="*/ 1664286 h 3063978"/>
              <a:gd name="connsiteX124" fmla="*/ 2519251 w 12229815"/>
              <a:gd name="connsiteY124" fmla="*/ 1651893 h 3063978"/>
              <a:gd name="connsiteX125" fmla="*/ 2503757 w 12229815"/>
              <a:gd name="connsiteY125" fmla="*/ 1645696 h 3063978"/>
              <a:gd name="connsiteX126" fmla="*/ 2490998 w 12229815"/>
              <a:gd name="connsiteY126" fmla="*/ 1645696 h 3063978"/>
              <a:gd name="connsiteX127" fmla="*/ 2452719 w 12229815"/>
              <a:gd name="connsiteY127" fmla="*/ 1627796 h 3063978"/>
              <a:gd name="connsiteX128" fmla="*/ 2481883 w 12229815"/>
              <a:gd name="connsiteY128" fmla="*/ 1600257 h 3063978"/>
              <a:gd name="connsiteX129" fmla="*/ 2596720 w 12229815"/>
              <a:gd name="connsiteY129" fmla="*/ 1631238 h 3063978"/>
              <a:gd name="connsiteX130" fmla="*/ 2617684 w 12229815"/>
              <a:gd name="connsiteY130" fmla="*/ 1639500 h 3063978"/>
              <a:gd name="connsiteX131" fmla="*/ 2644341 w 12229815"/>
              <a:gd name="connsiteY131" fmla="*/ 1647503 h 3063978"/>
              <a:gd name="connsiteX132" fmla="*/ 2655659 w 12229815"/>
              <a:gd name="connsiteY132" fmla="*/ 1665860 h 3063978"/>
              <a:gd name="connsiteX133" fmla="*/ 2645367 w 12229815"/>
              <a:gd name="connsiteY133" fmla="*/ 1680464 h 3063978"/>
              <a:gd name="connsiteX134" fmla="*/ 2634053 w 12229815"/>
              <a:gd name="connsiteY134" fmla="*/ 1686589 h 3063978"/>
              <a:gd name="connsiteX135" fmla="*/ 2623152 w 12229815"/>
              <a:gd name="connsiteY135" fmla="*/ 1689071 h 3063978"/>
              <a:gd name="connsiteX136" fmla="*/ 2613240 w 12229815"/>
              <a:gd name="connsiteY136" fmla="*/ 1692944 h 3063978"/>
              <a:gd name="connsiteX137" fmla="*/ 2610392 w 12229815"/>
              <a:gd name="connsiteY137" fmla="*/ 1699397 h 3063978"/>
              <a:gd name="connsiteX138" fmla="*/ 2610392 w 12229815"/>
              <a:gd name="connsiteY138" fmla="*/ 1699398 h 3063978"/>
              <a:gd name="connsiteX139" fmla="*/ 2609481 w 12229815"/>
              <a:gd name="connsiteY139" fmla="*/ 1701464 h 3063978"/>
              <a:gd name="connsiteX140" fmla="*/ 2610392 w 12229815"/>
              <a:gd name="connsiteY140" fmla="*/ 1699397 h 3063978"/>
              <a:gd name="connsiteX141" fmla="*/ 2634053 w 12229815"/>
              <a:gd name="connsiteY141" fmla="*/ 1686589 h 3063978"/>
              <a:gd name="connsiteX142" fmla="*/ 2648101 w 12229815"/>
              <a:gd name="connsiteY142" fmla="*/ 1683391 h 3063978"/>
              <a:gd name="connsiteX143" fmla="*/ 2655962 w 12229815"/>
              <a:gd name="connsiteY143" fmla="*/ 1666351 h 3063978"/>
              <a:gd name="connsiteX144" fmla="*/ 2655659 w 12229815"/>
              <a:gd name="connsiteY144" fmla="*/ 1665860 h 3063978"/>
              <a:gd name="connsiteX145" fmla="*/ 2665988 w 12229815"/>
              <a:gd name="connsiteY145" fmla="*/ 1651204 h 3063978"/>
              <a:gd name="connsiteX146" fmla="*/ 2693330 w 12229815"/>
              <a:gd name="connsiteY146" fmla="*/ 1653270 h 3063978"/>
              <a:gd name="connsiteX147" fmla="*/ 2709735 w 12229815"/>
              <a:gd name="connsiteY147" fmla="*/ 1684940 h 3063978"/>
              <a:gd name="connsiteX148" fmla="*/ 2693330 w 12229815"/>
              <a:gd name="connsiteY148" fmla="*/ 1709726 h 3063978"/>
              <a:gd name="connsiteX149" fmla="*/ 2771711 w 12229815"/>
              <a:gd name="connsiteY149" fmla="*/ 1655335 h 3063978"/>
              <a:gd name="connsiteX150" fmla="*/ 2814546 w 12229815"/>
              <a:gd name="connsiteY150" fmla="*/ 1627796 h 3063978"/>
              <a:gd name="connsiteX151" fmla="*/ 2854649 w 12229815"/>
              <a:gd name="connsiteY151" fmla="*/ 1609207 h 3063978"/>
              <a:gd name="connsiteX152" fmla="*/ 2869231 w 12229815"/>
              <a:gd name="connsiteY152" fmla="*/ 1587863 h 3063978"/>
              <a:gd name="connsiteX153" fmla="*/ 2866496 w 12229815"/>
              <a:gd name="connsiteY153" fmla="*/ 1564455 h 3063978"/>
              <a:gd name="connsiteX154" fmla="*/ 2904776 w 12229815"/>
              <a:gd name="connsiteY154" fmla="*/ 1554128 h 3063978"/>
              <a:gd name="connsiteX155" fmla="*/ 2949434 w 12229815"/>
              <a:gd name="connsiteY155" fmla="*/ 1567209 h 3063978"/>
              <a:gd name="connsiteX156" fmla="*/ 2998650 w 12229815"/>
              <a:gd name="connsiteY156" fmla="*/ 1567209 h 3063978"/>
              <a:gd name="connsiteX157" fmla="*/ 3014145 w 12229815"/>
              <a:gd name="connsiteY157" fmla="*/ 1536916 h 3063978"/>
              <a:gd name="connsiteX158" fmla="*/ 3015056 w 12229815"/>
              <a:gd name="connsiteY158" fmla="*/ 1509376 h 3063978"/>
              <a:gd name="connsiteX159" fmla="*/ 3055157 w 12229815"/>
              <a:gd name="connsiteY159" fmla="*/ 1510753 h 3063978"/>
              <a:gd name="connsiteX160" fmla="*/ 3093437 w 12229815"/>
              <a:gd name="connsiteY160" fmla="*/ 1521081 h 3063978"/>
              <a:gd name="connsiteX161" fmla="*/ 3152679 w 12229815"/>
              <a:gd name="connsiteY161" fmla="*/ 1537604 h 3063978"/>
              <a:gd name="connsiteX162" fmla="*/ 3171817 w 12229815"/>
              <a:gd name="connsiteY162" fmla="*/ 1533473 h 3063978"/>
              <a:gd name="connsiteX163" fmla="*/ 3209186 w 12229815"/>
              <a:gd name="connsiteY163" fmla="*/ 1505245 h 3063978"/>
              <a:gd name="connsiteX164" fmla="*/ 3293946 w 12229815"/>
              <a:gd name="connsiteY164" fmla="*/ 1451543 h 3063978"/>
              <a:gd name="connsiteX165" fmla="*/ 3334048 w 12229815"/>
              <a:gd name="connsiteY165" fmla="*/ 1402661 h 3063978"/>
              <a:gd name="connsiteX166" fmla="*/ 3412428 w 12229815"/>
              <a:gd name="connsiteY166" fmla="*/ 1367548 h 3063978"/>
              <a:gd name="connsiteX167" fmla="*/ 3444327 w 12229815"/>
              <a:gd name="connsiteY167" fmla="*/ 1348959 h 3063978"/>
              <a:gd name="connsiteX168" fmla="*/ 3505393 w 12229815"/>
              <a:gd name="connsiteY168" fmla="*/ 1330370 h 3063978"/>
              <a:gd name="connsiteX169" fmla="*/ 3578304 w 12229815"/>
              <a:gd name="connsiteY169" fmla="*/ 1305584 h 3063978"/>
              <a:gd name="connsiteX170" fmla="*/ 3621141 w 12229815"/>
              <a:gd name="connsiteY170" fmla="*/ 1273226 h 3063978"/>
              <a:gd name="connsiteX171" fmla="*/ 3655775 w 12229815"/>
              <a:gd name="connsiteY171" fmla="*/ 1248440 h 3063978"/>
              <a:gd name="connsiteX172" fmla="*/ 3763320 w 12229815"/>
              <a:gd name="connsiteY172" fmla="*/ 1183722 h 3063978"/>
              <a:gd name="connsiteX173" fmla="*/ 3855371 w 12229815"/>
              <a:gd name="connsiteY173" fmla="*/ 1196115 h 3063978"/>
              <a:gd name="connsiteX174" fmla="*/ 3929195 w 12229815"/>
              <a:gd name="connsiteY174" fmla="*/ 1183722 h 3063978"/>
              <a:gd name="connsiteX175" fmla="*/ 3961095 w 12229815"/>
              <a:gd name="connsiteY175" fmla="*/ 1148609 h 3063978"/>
              <a:gd name="connsiteX176" fmla="*/ 3996640 w 12229815"/>
              <a:gd name="connsiteY176" fmla="*/ 1141725 h 3063978"/>
              <a:gd name="connsiteX177" fmla="*/ 4027628 w 12229815"/>
              <a:gd name="connsiteY177" fmla="*/ 1143102 h 3063978"/>
              <a:gd name="connsiteX178" fmla="*/ 4078666 w 12229815"/>
              <a:gd name="connsiteY178" fmla="*/ 1144479 h 3063978"/>
              <a:gd name="connsiteX179" fmla="*/ 4054970 w 12229815"/>
              <a:gd name="connsiteY179" fmla="*/ 1127266 h 3063978"/>
              <a:gd name="connsiteX180" fmla="*/ 4073198 w 12229815"/>
              <a:gd name="connsiteY180" fmla="*/ 1103858 h 3063978"/>
              <a:gd name="connsiteX181" fmla="*/ 4126060 w 12229815"/>
              <a:gd name="connsiteY181" fmla="*/ 1092154 h 3063978"/>
              <a:gd name="connsiteX182" fmla="*/ 4126971 w 12229815"/>
              <a:gd name="connsiteY182" fmla="*/ 1092154 h 3063978"/>
              <a:gd name="connsiteX183" fmla="*/ 4166161 w 12229815"/>
              <a:gd name="connsiteY183" fmla="*/ 1069433 h 3063978"/>
              <a:gd name="connsiteX184" fmla="*/ 4206264 w 12229815"/>
              <a:gd name="connsiteY184" fmla="*/ 1061860 h 3063978"/>
              <a:gd name="connsiteX185" fmla="*/ 4275530 w 12229815"/>
              <a:gd name="connsiteY185" fmla="*/ 1063237 h 3063978"/>
              <a:gd name="connsiteX186" fmla="*/ 4326568 w 12229815"/>
              <a:gd name="connsiteY186" fmla="*/ 1053598 h 3063978"/>
              <a:gd name="connsiteX187" fmla="*/ 4376696 w 12229815"/>
              <a:gd name="connsiteY187" fmla="*/ 1045336 h 3063978"/>
              <a:gd name="connsiteX188" fmla="*/ 4348443 w 12229815"/>
              <a:gd name="connsiteY188" fmla="*/ 1042583 h 3063978"/>
              <a:gd name="connsiteX189" fmla="*/ 4325657 w 12229815"/>
              <a:gd name="connsiteY189" fmla="*/ 1017109 h 3063978"/>
              <a:gd name="connsiteX190" fmla="*/ 4428646 w 12229815"/>
              <a:gd name="connsiteY190" fmla="*/ 932425 h 3063978"/>
              <a:gd name="connsiteX191" fmla="*/ 4476950 w 12229815"/>
              <a:gd name="connsiteY191" fmla="*/ 942752 h 3063978"/>
              <a:gd name="connsiteX192" fmla="*/ 4494267 w 12229815"/>
              <a:gd name="connsiteY192" fmla="*/ 954456 h 3063978"/>
              <a:gd name="connsiteX193" fmla="*/ 4579028 w 12229815"/>
              <a:gd name="connsiteY193" fmla="*/ 955145 h 3063978"/>
              <a:gd name="connsiteX194" fmla="*/ 4612864 w 12229815"/>
              <a:gd name="connsiteY194" fmla="*/ 957210 h 3063978"/>
              <a:gd name="connsiteX195" fmla="*/ 4627959 w 12229815"/>
              <a:gd name="connsiteY195" fmla="*/ 981537 h 3063978"/>
              <a:gd name="connsiteX196" fmla="*/ 4628243 w 12229815"/>
              <a:gd name="connsiteY196" fmla="*/ 982684 h 3063978"/>
              <a:gd name="connsiteX197" fmla="*/ 4668346 w 12229815"/>
              <a:gd name="connsiteY197" fmla="*/ 953079 h 3063978"/>
              <a:gd name="connsiteX198" fmla="*/ 4676108 w 12229815"/>
              <a:gd name="connsiteY198" fmla="*/ 958638 h 3063978"/>
              <a:gd name="connsiteX199" fmla="*/ 4676093 w 12229815"/>
              <a:gd name="connsiteY199" fmla="*/ 959017 h 3063978"/>
              <a:gd name="connsiteX200" fmla="*/ 4684312 w 12229815"/>
              <a:gd name="connsiteY200" fmla="*/ 966779 h 3063978"/>
              <a:gd name="connsiteX201" fmla="*/ 4686102 w 12229815"/>
              <a:gd name="connsiteY201" fmla="*/ 974974 h 3063978"/>
              <a:gd name="connsiteX202" fmla="*/ 4685662 w 12229815"/>
              <a:gd name="connsiteY202" fmla="*/ 980619 h 3063978"/>
              <a:gd name="connsiteX203" fmla="*/ 4687485 w 12229815"/>
              <a:gd name="connsiteY203" fmla="*/ 981996 h 3063978"/>
              <a:gd name="connsiteX204" fmla="*/ 4687485 w 12229815"/>
              <a:gd name="connsiteY204" fmla="*/ 981307 h 3063978"/>
              <a:gd name="connsiteX205" fmla="*/ 4686102 w 12229815"/>
              <a:gd name="connsiteY205" fmla="*/ 974974 h 3063978"/>
              <a:gd name="connsiteX206" fmla="*/ 4686574 w 12229815"/>
              <a:gd name="connsiteY206" fmla="*/ 968915 h 3063978"/>
              <a:gd name="connsiteX207" fmla="*/ 4684312 w 12229815"/>
              <a:gd name="connsiteY207" fmla="*/ 966779 h 3063978"/>
              <a:gd name="connsiteX208" fmla="*/ 4683727 w 12229815"/>
              <a:gd name="connsiteY208" fmla="*/ 964095 h 3063978"/>
              <a:gd name="connsiteX209" fmla="*/ 4676108 w 12229815"/>
              <a:gd name="connsiteY209" fmla="*/ 958638 h 3063978"/>
              <a:gd name="connsiteX210" fmla="*/ 4676548 w 12229815"/>
              <a:gd name="connsiteY210" fmla="*/ 947572 h 3063978"/>
              <a:gd name="connsiteX211" fmla="*/ 4729410 w 12229815"/>
              <a:gd name="connsiteY211" fmla="*/ 930359 h 3063978"/>
              <a:gd name="connsiteX212" fmla="*/ 4804145 w 12229815"/>
              <a:gd name="connsiteY212" fmla="*/ 946194 h 3063978"/>
              <a:gd name="connsiteX213" fmla="*/ 4826930 w 12229815"/>
              <a:gd name="connsiteY213" fmla="*/ 939310 h 3063978"/>
              <a:gd name="connsiteX214" fmla="*/ 4867032 w 12229815"/>
              <a:gd name="connsiteY214" fmla="*/ 922786 h 3063978"/>
              <a:gd name="connsiteX215" fmla="*/ 4933565 w 12229815"/>
              <a:gd name="connsiteY215" fmla="*/ 895247 h 3063978"/>
              <a:gd name="connsiteX216" fmla="*/ 5016503 w 12229815"/>
              <a:gd name="connsiteY216" fmla="*/ 890427 h 3063978"/>
              <a:gd name="connsiteX217" fmla="*/ 5065718 w 12229815"/>
              <a:gd name="connsiteY217" fmla="*/ 856691 h 3063978"/>
              <a:gd name="connsiteX218" fmla="*/ 5082123 w 12229815"/>
              <a:gd name="connsiteY218" fmla="*/ 839479 h 3063978"/>
              <a:gd name="connsiteX219" fmla="*/ 5110377 w 12229815"/>
              <a:gd name="connsiteY219" fmla="*/ 791284 h 3063978"/>
              <a:gd name="connsiteX220" fmla="*/ 5148658 w 12229815"/>
              <a:gd name="connsiteY220" fmla="*/ 752729 h 3063978"/>
              <a:gd name="connsiteX221" fmla="*/ 5239797 w 12229815"/>
              <a:gd name="connsiteY221" fmla="*/ 723124 h 3063978"/>
              <a:gd name="connsiteX222" fmla="*/ 5250734 w 12229815"/>
              <a:gd name="connsiteY222" fmla="*/ 718993 h 3063978"/>
              <a:gd name="connsiteX223" fmla="*/ 5289924 w 12229815"/>
              <a:gd name="connsiteY223" fmla="*/ 697650 h 3063978"/>
              <a:gd name="connsiteX224" fmla="*/ 5352811 w 12229815"/>
              <a:gd name="connsiteY224" fmla="*/ 671488 h 3063978"/>
              <a:gd name="connsiteX225" fmla="*/ 5397470 w 12229815"/>
              <a:gd name="connsiteY225" fmla="*/ 668045 h 3063978"/>
              <a:gd name="connsiteX226" fmla="*/ 5440535 w 12229815"/>
              <a:gd name="connsiteY226" fmla="*/ 695499 h 3063978"/>
              <a:gd name="connsiteX227" fmla="*/ 5439749 w 12229815"/>
              <a:gd name="connsiteY227" fmla="*/ 702682 h 3063978"/>
              <a:gd name="connsiteX228" fmla="*/ 5439395 w 12229815"/>
              <a:gd name="connsiteY228" fmla="*/ 703158 h 3063978"/>
              <a:gd name="connsiteX229" fmla="*/ 5424812 w 12229815"/>
              <a:gd name="connsiteY229" fmla="*/ 738959 h 3063978"/>
              <a:gd name="connsiteX230" fmla="*/ 5438741 w 12229815"/>
              <a:gd name="connsiteY230" fmla="*/ 711904 h 3063978"/>
              <a:gd name="connsiteX231" fmla="*/ 5439749 w 12229815"/>
              <a:gd name="connsiteY231" fmla="*/ 702682 h 3063978"/>
              <a:gd name="connsiteX232" fmla="*/ 5452041 w 12229815"/>
              <a:gd name="connsiteY232" fmla="*/ 686118 h 3063978"/>
              <a:gd name="connsiteX233" fmla="*/ 5477674 w 12229815"/>
              <a:gd name="connsiteY233" fmla="*/ 688700 h 3063978"/>
              <a:gd name="connsiteX234" fmla="*/ 5503194 w 12229815"/>
              <a:gd name="connsiteY234" fmla="*/ 697650 h 3063978"/>
              <a:gd name="connsiteX235" fmla="*/ 5531447 w 12229815"/>
              <a:gd name="connsiteY235" fmla="*/ 736205 h 3063978"/>
              <a:gd name="connsiteX236" fmla="*/ 5556055 w 12229815"/>
              <a:gd name="connsiteY236" fmla="*/ 780268 h 3063978"/>
              <a:gd name="connsiteX237" fmla="*/ 5576105 w 12229815"/>
              <a:gd name="connsiteY237" fmla="*/ 793350 h 3063978"/>
              <a:gd name="connsiteX238" fmla="*/ 5614385 w 12229815"/>
              <a:gd name="connsiteY238" fmla="*/ 800923 h 3063978"/>
              <a:gd name="connsiteX239" fmla="*/ 5630790 w 12229815"/>
              <a:gd name="connsiteY239" fmla="*/ 763745 h 3063978"/>
              <a:gd name="connsiteX240" fmla="*/ 5567903 w 12229815"/>
              <a:gd name="connsiteY240" fmla="*/ 738271 h 3063978"/>
              <a:gd name="connsiteX241" fmla="*/ 5534181 w 12229815"/>
              <a:gd name="connsiteY241" fmla="*/ 708666 h 3063978"/>
              <a:gd name="connsiteX242" fmla="*/ 5520510 w 12229815"/>
              <a:gd name="connsiteY242" fmla="*/ 657029 h 3063978"/>
              <a:gd name="connsiteX243" fmla="*/ 5513220 w 12229815"/>
              <a:gd name="connsiteY243" fmla="*/ 625359 h 3063978"/>
              <a:gd name="connsiteX244" fmla="*/ 5564257 w 12229815"/>
              <a:gd name="connsiteY244" fmla="*/ 612966 h 3063978"/>
              <a:gd name="connsiteX245" fmla="*/ 5635348 w 12229815"/>
              <a:gd name="connsiteY245" fmla="*/ 654964 h 3063978"/>
              <a:gd name="connsiteX246" fmla="*/ 5680007 w 12229815"/>
              <a:gd name="connsiteY246" fmla="*/ 692142 h 3063978"/>
              <a:gd name="connsiteX247" fmla="*/ 5739247 w 12229815"/>
              <a:gd name="connsiteY247" fmla="*/ 701092 h 3063978"/>
              <a:gd name="connsiteX248" fmla="*/ 5782085 w 12229815"/>
              <a:gd name="connsiteY248" fmla="*/ 721747 h 3063978"/>
              <a:gd name="connsiteX249" fmla="*/ 5843147 w 12229815"/>
              <a:gd name="connsiteY249" fmla="*/ 736894 h 3063978"/>
              <a:gd name="connsiteX250" fmla="*/ 5880515 w 12229815"/>
              <a:gd name="connsiteY250" fmla="*/ 733451 h 3063978"/>
              <a:gd name="connsiteX251" fmla="*/ 5943402 w 12229815"/>
              <a:gd name="connsiteY251" fmla="*/ 745844 h 3063978"/>
              <a:gd name="connsiteX252" fmla="*/ 5943402 w 12229815"/>
              <a:gd name="connsiteY252" fmla="*/ 735517 h 3063978"/>
              <a:gd name="connsiteX253" fmla="*/ 5948871 w 12229815"/>
              <a:gd name="connsiteY253" fmla="*/ 701781 h 3063978"/>
              <a:gd name="connsiteX254" fmla="*/ 6002643 w 12229815"/>
              <a:gd name="connsiteY254" fmla="*/ 704535 h 3063978"/>
              <a:gd name="connsiteX255" fmla="*/ 6031808 w 12229815"/>
              <a:gd name="connsiteY255" fmla="*/ 754106 h 3063978"/>
              <a:gd name="connsiteX256" fmla="*/ 6031699 w 12229815"/>
              <a:gd name="connsiteY256" fmla="*/ 755512 h 3063978"/>
              <a:gd name="connsiteX257" fmla="*/ 6027969 w 12229815"/>
              <a:gd name="connsiteY257" fmla="*/ 766116 h 3063978"/>
              <a:gd name="connsiteX258" fmla="*/ 6030504 w 12229815"/>
              <a:gd name="connsiteY258" fmla="*/ 770781 h 3063978"/>
              <a:gd name="connsiteX259" fmla="*/ 6029943 w 12229815"/>
              <a:gd name="connsiteY259" fmla="*/ 777956 h 3063978"/>
              <a:gd name="connsiteX260" fmla="*/ 6038758 w 12229815"/>
              <a:gd name="connsiteY260" fmla="*/ 794641 h 3063978"/>
              <a:gd name="connsiteX261" fmla="*/ 6053896 w 12229815"/>
              <a:gd name="connsiteY261" fmla="*/ 799480 h 3063978"/>
              <a:gd name="connsiteX262" fmla="*/ 6062796 w 12229815"/>
              <a:gd name="connsiteY262" fmla="*/ 804365 h 3063978"/>
              <a:gd name="connsiteX263" fmla="*/ 6092873 w 12229815"/>
              <a:gd name="connsiteY263" fmla="*/ 811939 h 3063978"/>
              <a:gd name="connsiteX264" fmla="*/ 6053896 w 12229815"/>
              <a:gd name="connsiteY264" fmla="*/ 799480 h 3063978"/>
              <a:gd name="connsiteX265" fmla="*/ 6042788 w 12229815"/>
              <a:gd name="connsiteY265" fmla="*/ 793382 h 3063978"/>
              <a:gd name="connsiteX266" fmla="*/ 6030504 w 12229815"/>
              <a:gd name="connsiteY266" fmla="*/ 770781 h 3063978"/>
              <a:gd name="connsiteX267" fmla="*/ 6031699 w 12229815"/>
              <a:gd name="connsiteY267" fmla="*/ 755512 h 3063978"/>
              <a:gd name="connsiteX268" fmla="*/ 6037277 w 12229815"/>
              <a:gd name="connsiteY268" fmla="*/ 739648 h 3063978"/>
              <a:gd name="connsiteX269" fmla="*/ 6071910 w 12229815"/>
              <a:gd name="connsiteY269" fmla="*/ 736205 h 3063978"/>
              <a:gd name="connsiteX270" fmla="*/ 6094697 w 12229815"/>
              <a:gd name="connsiteY270" fmla="*/ 737582 h 3063978"/>
              <a:gd name="connsiteX271" fmla="*/ 6091961 w 12229815"/>
              <a:gd name="connsiteY271" fmla="*/ 719682 h 3063978"/>
              <a:gd name="connsiteX272" fmla="*/ 6039100 w 12229815"/>
              <a:gd name="connsiteY272" fmla="*/ 682503 h 3063978"/>
              <a:gd name="connsiteX273" fmla="*/ 6024517 w 12229815"/>
              <a:gd name="connsiteY273" fmla="*/ 644637 h 3063978"/>
              <a:gd name="connsiteX274" fmla="*/ 6038188 w 12229815"/>
              <a:gd name="connsiteY274" fmla="*/ 595066 h 3063978"/>
              <a:gd name="connsiteX275" fmla="*/ 6055505 w 12229815"/>
              <a:gd name="connsiteY275" fmla="*/ 562018 h 3063978"/>
              <a:gd name="connsiteX276" fmla="*/ 6093784 w 12229815"/>
              <a:gd name="connsiteY276" fmla="*/ 580607 h 3063978"/>
              <a:gd name="connsiteX277" fmla="*/ 6141177 w 12229815"/>
              <a:gd name="connsiteY277" fmla="*/ 612966 h 3063978"/>
              <a:gd name="connsiteX278" fmla="*/ 6241432 w 12229815"/>
              <a:gd name="connsiteY278" fmla="*/ 665291 h 3063978"/>
              <a:gd name="connsiteX279" fmla="*/ 6230495 w 12229815"/>
              <a:gd name="connsiteY279" fmla="*/ 691454 h 3063978"/>
              <a:gd name="connsiteX280" fmla="*/ 6215001 w 12229815"/>
              <a:gd name="connsiteY280" fmla="*/ 692831 h 3063978"/>
              <a:gd name="connsiteX281" fmla="*/ 6189481 w 12229815"/>
              <a:gd name="connsiteY281" fmla="*/ 700404 h 3063978"/>
              <a:gd name="connsiteX282" fmla="*/ 6203153 w 12229815"/>
              <a:gd name="connsiteY282" fmla="*/ 716239 h 3063978"/>
              <a:gd name="connsiteX283" fmla="*/ 6216824 w 12229815"/>
              <a:gd name="connsiteY283" fmla="*/ 733451 h 3063978"/>
              <a:gd name="connsiteX284" fmla="*/ 6286091 w 12229815"/>
              <a:gd name="connsiteY284" fmla="*/ 661849 h 3063978"/>
              <a:gd name="connsiteX285" fmla="*/ 6316167 w 12229815"/>
              <a:gd name="connsiteY285" fmla="*/ 612278 h 3063978"/>
              <a:gd name="connsiteX286" fmla="*/ 6284268 w 12229815"/>
              <a:gd name="connsiteY286" fmla="*/ 558576 h 3063978"/>
              <a:gd name="connsiteX287" fmla="*/ 6222292 w 12229815"/>
              <a:gd name="connsiteY287" fmla="*/ 482154 h 3063978"/>
              <a:gd name="connsiteX288" fmla="*/ 6241432 w 12229815"/>
              <a:gd name="connsiteY288" fmla="*/ 462876 h 3063978"/>
              <a:gd name="connsiteX289" fmla="*/ 6318901 w 12229815"/>
              <a:gd name="connsiteY289" fmla="*/ 439468 h 3063978"/>
              <a:gd name="connsiteX290" fmla="*/ 6359003 w 12229815"/>
              <a:gd name="connsiteY290" fmla="*/ 440156 h 3063978"/>
              <a:gd name="connsiteX291" fmla="*/ 6362649 w 12229815"/>
              <a:gd name="connsiteY291" fmla="*/ 470449 h 3063978"/>
              <a:gd name="connsiteX292" fmla="*/ 6358091 w 12229815"/>
              <a:gd name="connsiteY292" fmla="*/ 504185 h 3063978"/>
              <a:gd name="connsiteX293" fmla="*/ 6381561 w 12229815"/>
              <a:gd name="connsiteY293" fmla="*/ 520709 h 3063978"/>
              <a:gd name="connsiteX294" fmla="*/ 6387692 w 12229815"/>
              <a:gd name="connsiteY294" fmla="*/ 519456 h 3063978"/>
              <a:gd name="connsiteX295" fmla="*/ 6388966 w 12229815"/>
              <a:gd name="connsiteY295" fmla="*/ 520107 h 3063978"/>
              <a:gd name="connsiteX296" fmla="*/ 6404311 w 12229815"/>
              <a:gd name="connsiteY296" fmla="*/ 516058 h 3063978"/>
              <a:gd name="connsiteX297" fmla="*/ 6411865 w 12229815"/>
              <a:gd name="connsiteY297" fmla="*/ 514513 h 3063978"/>
              <a:gd name="connsiteX298" fmla="*/ 6437384 w 12229815"/>
              <a:gd name="connsiteY298" fmla="*/ 513136 h 3063978"/>
              <a:gd name="connsiteX299" fmla="*/ 6412776 w 12229815"/>
              <a:gd name="connsiteY299" fmla="*/ 513824 h 3063978"/>
              <a:gd name="connsiteX300" fmla="*/ 6404311 w 12229815"/>
              <a:gd name="connsiteY300" fmla="*/ 516058 h 3063978"/>
              <a:gd name="connsiteX301" fmla="*/ 6387692 w 12229815"/>
              <a:gd name="connsiteY301" fmla="*/ 519456 h 3063978"/>
              <a:gd name="connsiteX302" fmla="*/ 6369940 w 12229815"/>
              <a:gd name="connsiteY302" fmla="*/ 510382 h 3063978"/>
              <a:gd name="connsiteX303" fmla="*/ 6389080 w 12229815"/>
              <a:gd name="connsiteY303" fmla="*/ 482154 h 3063978"/>
              <a:gd name="connsiteX304" fmla="*/ 6480220 w 12229815"/>
              <a:gd name="connsiteY304" fmla="*/ 470449 h 3063978"/>
              <a:gd name="connsiteX305" fmla="*/ 6514853 w 12229815"/>
              <a:gd name="connsiteY305" fmla="*/ 459434 h 3063978"/>
              <a:gd name="connsiteX306" fmla="*/ 6566804 w 12229815"/>
              <a:gd name="connsiteY306" fmla="*/ 453926 h 3063978"/>
              <a:gd name="connsiteX307" fmla="*/ 6626045 w 12229815"/>
              <a:gd name="connsiteY307" fmla="*/ 469073 h 3063978"/>
              <a:gd name="connsiteX308" fmla="*/ 6650653 w 12229815"/>
              <a:gd name="connsiteY308" fmla="*/ 488350 h 3063978"/>
              <a:gd name="connsiteX309" fmla="*/ 6711717 w 12229815"/>
              <a:gd name="connsiteY309" fmla="*/ 510382 h 3063978"/>
              <a:gd name="connsiteX310" fmla="*/ 6863922 w 12229815"/>
              <a:gd name="connsiteY310" fmla="*/ 544806 h 3063978"/>
              <a:gd name="connsiteX311" fmla="*/ 6910404 w 12229815"/>
              <a:gd name="connsiteY311" fmla="*/ 567526 h 3063978"/>
              <a:gd name="connsiteX312" fmla="*/ 7008835 w 12229815"/>
              <a:gd name="connsiteY312" fmla="*/ 597819 h 3063978"/>
              <a:gd name="connsiteX313" fmla="*/ 7046203 w 12229815"/>
              <a:gd name="connsiteY313" fmla="*/ 609524 h 3063978"/>
              <a:gd name="connsiteX314" fmla="*/ 7092685 w 12229815"/>
              <a:gd name="connsiteY314" fmla="*/ 624671 h 3063978"/>
              <a:gd name="connsiteX315" fmla="*/ 7195674 w 12229815"/>
              <a:gd name="connsiteY315" fmla="*/ 661849 h 3063978"/>
              <a:gd name="connsiteX316" fmla="*/ 7212991 w 12229815"/>
              <a:gd name="connsiteY316" fmla="*/ 675619 h 3063978"/>
              <a:gd name="connsiteX317" fmla="*/ 7267675 w 12229815"/>
              <a:gd name="connsiteY317" fmla="*/ 667357 h 3063978"/>
              <a:gd name="connsiteX318" fmla="*/ 7320536 w 12229815"/>
              <a:gd name="connsiteY318" fmla="*/ 652210 h 3063978"/>
              <a:gd name="connsiteX319" fmla="*/ 7377044 w 12229815"/>
              <a:gd name="connsiteY319" fmla="*/ 666668 h 3063978"/>
              <a:gd name="connsiteX320" fmla="*/ 7490969 w 12229815"/>
              <a:gd name="connsiteY320" fmla="*/ 654964 h 3063978"/>
              <a:gd name="connsiteX321" fmla="*/ 7649554 w 12229815"/>
              <a:gd name="connsiteY321" fmla="*/ 679061 h 3063978"/>
              <a:gd name="connsiteX322" fmla="*/ 7667782 w 12229815"/>
              <a:gd name="connsiteY322" fmla="*/ 695585 h 3063978"/>
              <a:gd name="connsiteX323" fmla="*/ 7773505 w 12229815"/>
              <a:gd name="connsiteY323" fmla="*/ 759614 h 3063978"/>
              <a:gd name="connsiteX324" fmla="*/ 7852797 w 12229815"/>
              <a:gd name="connsiteY324" fmla="*/ 774760 h 3063978"/>
              <a:gd name="connsiteX325" fmla="*/ 7892899 w 12229815"/>
              <a:gd name="connsiteY325" fmla="*/ 784399 h 3063978"/>
              <a:gd name="connsiteX326" fmla="*/ 7945760 w 12229815"/>
              <a:gd name="connsiteY326" fmla="*/ 822266 h 3063978"/>
              <a:gd name="connsiteX327" fmla="*/ 8051484 w 12229815"/>
              <a:gd name="connsiteY327" fmla="*/ 856003 h 3063978"/>
              <a:gd name="connsiteX328" fmla="*/ 8113459 w 12229815"/>
              <a:gd name="connsiteY328" fmla="*/ 866330 h 3063978"/>
              <a:gd name="connsiteX329" fmla="*/ 8169967 w 12229815"/>
              <a:gd name="connsiteY329" fmla="*/ 842922 h 3063978"/>
              <a:gd name="connsiteX330" fmla="*/ 8195485 w 12229815"/>
              <a:gd name="connsiteY330" fmla="*/ 834660 h 3063978"/>
              <a:gd name="connsiteX331" fmla="*/ 8221005 w 12229815"/>
              <a:gd name="connsiteY331" fmla="*/ 834660 h 3063978"/>
              <a:gd name="connsiteX332" fmla="*/ 8197878 w 12229815"/>
              <a:gd name="connsiteY332" fmla="*/ 833885 h 3063978"/>
              <a:gd name="connsiteX333" fmla="*/ 8195485 w 12229815"/>
              <a:gd name="connsiteY333" fmla="*/ 834660 h 3063978"/>
              <a:gd name="connsiteX334" fmla="*/ 8158118 w 12229815"/>
              <a:gd name="connsiteY334" fmla="*/ 834660 h 3063978"/>
              <a:gd name="connsiteX335" fmla="*/ 8133510 w 12229815"/>
              <a:gd name="connsiteY335" fmla="*/ 833283 h 3063978"/>
              <a:gd name="connsiteX336" fmla="*/ 8104345 w 12229815"/>
              <a:gd name="connsiteY336" fmla="*/ 813316 h 3063978"/>
              <a:gd name="connsiteX337" fmla="*/ 8124396 w 12229815"/>
              <a:gd name="connsiteY337" fmla="*/ 790596 h 3063978"/>
              <a:gd name="connsiteX338" fmla="*/ 8251081 w 12229815"/>
              <a:gd name="connsiteY338" fmla="*/ 776138 h 3063978"/>
              <a:gd name="connsiteX339" fmla="*/ 8323083 w 12229815"/>
              <a:gd name="connsiteY339" fmla="*/ 761679 h 3063978"/>
              <a:gd name="connsiteX340" fmla="*/ 8442476 w 12229815"/>
              <a:gd name="connsiteY340" fmla="*/ 762368 h 3063978"/>
              <a:gd name="connsiteX341" fmla="*/ 8501718 w 12229815"/>
              <a:gd name="connsiteY341" fmla="*/ 785088 h 3063978"/>
              <a:gd name="connsiteX342" fmla="*/ 8562782 w 12229815"/>
              <a:gd name="connsiteY342" fmla="*/ 801611 h 3063978"/>
              <a:gd name="connsiteX343" fmla="*/ 8579187 w 12229815"/>
              <a:gd name="connsiteY343" fmla="*/ 805054 h 3063978"/>
              <a:gd name="connsiteX344" fmla="*/ 8559136 w 12229815"/>
              <a:gd name="connsiteY344" fmla="*/ 774072 h 3063978"/>
              <a:gd name="connsiteX345" fmla="*/ 8591947 w 12229815"/>
              <a:gd name="connsiteY345" fmla="*/ 749975 h 3063978"/>
              <a:gd name="connsiteX346" fmla="*/ 8685822 w 12229815"/>
              <a:gd name="connsiteY346" fmla="*/ 732763 h 3063978"/>
              <a:gd name="connsiteX347" fmla="*/ 8723189 w 12229815"/>
              <a:gd name="connsiteY347" fmla="*/ 742402 h 3063978"/>
              <a:gd name="connsiteX348" fmla="*/ 8803393 w 12229815"/>
              <a:gd name="connsiteY348" fmla="*/ 758237 h 3063978"/>
              <a:gd name="connsiteX349" fmla="*/ 8898179 w 12229815"/>
              <a:gd name="connsiteY349" fmla="*/ 773383 h 3063978"/>
              <a:gd name="connsiteX350" fmla="*/ 9068612 w 12229815"/>
              <a:gd name="connsiteY350" fmla="*/ 804365 h 3063978"/>
              <a:gd name="connsiteX351" fmla="*/ 9270944 w 12229815"/>
              <a:gd name="connsiteY351" fmla="*/ 825021 h 3063978"/>
              <a:gd name="connsiteX352" fmla="*/ 9308312 w 12229815"/>
              <a:gd name="connsiteY352" fmla="*/ 850495 h 3063978"/>
              <a:gd name="connsiteX353" fmla="*/ 9334743 w 12229815"/>
              <a:gd name="connsiteY353" fmla="*/ 838102 h 3063978"/>
              <a:gd name="connsiteX354" fmla="*/ 9366641 w 12229815"/>
              <a:gd name="connsiteY354" fmla="*/ 815381 h 3063978"/>
              <a:gd name="connsiteX355" fmla="*/ 9391250 w 12229815"/>
              <a:gd name="connsiteY355" fmla="*/ 800235 h 3063978"/>
              <a:gd name="connsiteX356" fmla="*/ 9416769 w 12229815"/>
              <a:gd name="connsiteY356" fmla="*/ 814693 h 3063978"/>
              <a:gd name="connsiteX357" fmla="*/ 9445023 w 12229815"/>
              <a:gd name="connsiteY357" fmla="*/ 875280 h 3063978"/>
              <a:gd name="connsiteX358" fmla="*/ 9443670 w 12229815"/>
              <a:gd name="connsiteY358" fmla="*/ 885521 h 3063978"/>
              <a:gd name="connsiteX359" fmla="*/ 9436728 w 12229815"/>
              <a:gd name="connsiteY359" fmla="*/ 894995 h 3063978"/>
              <a:gd name="connsiteX360" fmla="*/ 9428617 w 12229815"/>
              <a:gd name="connsiteY360" fmla="*/ 900754 h 3063978"/>
              <a:gd name="connsiteX361" fmla="*/ 9429529 w 12229815"/>
              <a:gd name="connsiteY361" fmla="*/ 902820 h 3063978"/>
              <a:gd name="connsiteX362" fmla="*/ 9426233 w 12229815"/>
              <a:gd name="connsiteY362" fmla="*/ 905900 h 3063978"/>
              <a:gd name="connsiteX363" fmla="*/ 9419774 w 12229815"/>
              <a:gd name="connsiteY363" fmla="*/ 911684 h 3063978"/>
              <a:gd name="connsiteX364" fmla="*/ 9414573 w 12229815"/>
              <a:gd name="connsiteY364" fmla="*/ 914085 h 3063978"/>
              <a:gd name="connsiteX365" fmla="*/ 9405048 w 12229815"/>
              <a:gd name="connsiteY365" fmla="*/ 916372 h 3063978"/>
              <a:gd name="connsiteX366" fmla="*/ 9394516 w 12229815"/>
              <a:gd name="connsiteY366" fmla="*/ 912712 h 3063978"/>
              <a:gd name="connsiteX367" fmla="*/ 9389427 w 12229815"/>
              <a:gd name="connsiteY367" fmla="*/ 909274 h 3063978"/>
              <a:gd name="connsiteX368" fmla="*/ 9383047 w 12229815"/>
              <a:gd name="connsiteY368" fmla="*/ 898689 h 3063978"/>
              <a:gd name="connsiteX369" fmla="*/ 9390566 w 12229815"/>
              <a:gd name="connsiteY369" fmla="*/ 911340 h 3063978"/>
              <a:gd name="connsiteX370" fmla="*/ 9394516 w 12229815"/>
              <a:gd name="connsiteY370" fmla="*/ 912712 h 3063978"/>
              <a:gd name="connsiteX371" fmla="*/ 9401275 w 12229815"/>
              <a:gd name="connsiteY371" fmla="*/ 917278 h 3063978"/>
              <a:gd name="connsiteX372" fmla="*/ 9405048 w 12229815"/>
              <a:gd name="connsiteY372" fmla="*/ 916372 h 3063978"/>
              <a:gd name="connsiteX373" fmla="*/ 9407655 w 12229815"/>
              <a:gd name="connsiteY373" fmla="*/ 917278 h 3063978"/>
              <a:gd name="connsiteX374" fmla="*/ 9414573 w 12229815"/>
              <a:gd name="connsiteY374" fmla="*/ 914085 h 3063978"/>
              <a:gd name="connsiteX375" fmla="*/ 9418478 w 12229815"/>
              <a:gd name="connsiteY375" fmla="*/ 913147 h 3063978"/>
              <a:gd name="connsiteX376" fmla="*/ 9426233 w 12229815"/>
              <a:gd name="connsiteY376" fmla="*/ 905900 h 3063978"/>
              <a:gd name="connsiteX377" fmla="*/ 9433516 w 12229815"/>
              <a:gd name="connsiteY377" fmla="*/ 899377 h 3063978"/>
              <a:gd name="connsiteX378" fmla="*/ 9436728 w 12229815"/>
              <a:gd name="connsiteY378" fmla="*/ 894995 h 3063978"/>
              <a:gd name="connsiteX379" fmla="*/ 9466554 w 12229815"/>
              <a:gd name="connsiteY379" fmla="*/ 873817 h 3063978"/>
              <a:gd name="connsiteX380" fmla="*/ 9480567 w 12229815"/>
              <a:gd name="connsiteY380" fmla="*/ 836037 h 3063978"/>
              <a:gd name="connsiteX381" fmla="*/ 9485124 w 12229815"/>
              <a:gd name="connsiteY381" fmla="*/ 831906 h 3063978"/>
              <a:gd name="connsiteX382" fmla="*/ 9553480 w 12229815"/>
              <a:gd name="connsiteY382" fmla="*/ 840856 h 3063978"/>
              <a:gd name="connsiteX383" fmla="*/ 9561682 w 12229815"/>
              <a:gd name="connsiteY383" fmla="*/ 865642 h 3063978"/>
              <a:gd name="connsiteX384" fmla="*/ 9553480 w 12229815"/>
              <a:gd name="connsiteY384" fmla="*/ 884231 h 3063978"/>
              <a:gd name="connsiteX385" fmla="*/ 9578999 w 12229815"/>
              <a:gd name="connsiteY385" fmla="*/ 898689 h 3063978"/>
              <a:gd name="connsiteX386" fmla="*/ 9617278 w 12229815"/>
              <a:gd name="connsiteY386" fmla="*/ 886296 h 3063978"/>
              <a:gd name="connsiteX387" fmla="*/ 9641416 w 12229815"/>
              <a:gd name="connsiteY387" fmla="*/ 877419 h 3063978"/>
              <a:gd name="connsiteX388" fmla="*/ 9642798 w 12229815"/>
              <a:gd name="connsiteY388" fmla="*/ 877346 h 3063978"/>
              <a:gd name="connsiteX389" fmla="*/ 9650825 w 12229815"/>
              <a:gd name="connsiteY389" fmla="*/ 877722 h 3063978"/>
              <a:gd name="connsiteX390" fmla="*/ 9663700 w 12229815"/>
              <a:gd name="connsiteY390" fmla="*/ 879385 h 3063978"/>
              <a:gd name="connsiteX391" fmla="*/ 9670027 w 12229815"/>
              <a:gd name="connsiteY391" fmla="*/ 880763 h 3063978"/>
              <a:gd name="connsiteX392" fmla="*/ 9672646 w 12229815"/>
              <a:gd name="connsiteY392" fmla="*/ 882939 h 3063978"/>
              <a:gd name="connsiteX393" fmla="*/ 9671962 w 12229815"/>
              <a:gd name="connsiteY393" fmla="*/ 882165 h 3063978"/>
              <a:gd name="connsiteX394" fmla="*/ 9670140 w 12229815"/>
              <a:gd name="connsiteY394" fmla="*/ 880788 h 3063978"/>
              <a:gd name="connsiteX395" fmla="*/ 9670027 w 12229815"/>
              <a:gd name="connsiteY395" fmla="*/ 880763 h 3063978"/>
              <a:gd name="connsiteX396" fmla="*/ 9669229 w 12229815"/>
              <a:gd name="connsiteY396" fmla="*/ 880100 h 3063978"/>
              <a:gd name="connsiteX397" fmla="*/ 9663700 w 12229815"/>
              <a:gd name="connsiteY397" fmla="*/ 879385 h 3063978"/>
              <a:gd name="connsiteX398" fmla="*/ 9657495 w 12229815"/>
              <a:gd name="connsiteY398" fmla="*/ 878034 h 3063978"/>
              <a:gd name="connsiteX399" fmla="*/ 9650825 w 12229815"/>
              <a:gd name="connsiteY399" fmla="*/ 877722 h 3063978"/>
              <a:gd name="connsiteX400" fmla="*/ 9643253 w 12229815"/>
              <a:gd name="connsiteY400" fmla="*/ 876743 h 3063978"/>
              <a:gd name="connsiteX401" fmla="*/ 9641416 w 12229815"/>
              <a:gd name="connsiteY401" fmla="*/ 877419 h 3063978"/>
              <a:gd name="connsiteX402" fmla="*/ 9623316 w 12229815"/>
              <a:gd name="connsiteY402" fmla="*/ 878378 h 3063978"/>
              <a:gd name="connsiteX403" fmla="*/ 9609987 w 12229815"/>
              <a:gd name="connsiteY403" fmla="*/ 867019 h 3063978"/>
              <a:gd name="connsiteX404" fmla="*/ 9594493 w 12229815"/>
              <a:gd name="connsiteY404" fmla="*/ 858757 h 3063978"/>
              <a:gd name="connsiteX405" fmla="*/ 9538897 w 12229815"/>
              <a:gd name="connsiteY405" fmla="*/ 822266 h 3063978"/>
              <a:gd name="connsiteX406" fmla="*/ 9508822 w 12229815"/>
              <a:gd name="connsiteY406" fmla="*/ 792661 h 3063978"/>
              <a:gd name="connsiteX407" fmla="*/ 9498795 w 12229815"/>
              <a:gd name="connsiteY407" fmla="*/ 756860 h 3063978"/>
              <a:gd name="connsiteX408" fmla="*/ 9535251 w 12229815"/>
              <a:gd name="connsiteY408" fmla="*/ 745844 h 3063978"/>
              <a:gd name="connsiteX409" fmla="*/ 9606342 w 12229815"/>
              <a:gd name="connsiteY409" fmla="*/ 768564 h 3063978"/>
              <a:gd name="connsiteX410" fmla="*/ 9663761 w 12229815"/>
              <a:gd name="connsiteY410" fmla="*/ 787153 h 3063978"/>
              <a:gd name="connsiteX411" fmla="*/ 9714799 w 12229815"/>
              <a:gd name="connsiteY411" fmla="*/ 828463 h 3063978"/>
              <a:gd name="connsiteX412" fmla="*/ 9725735 w 12229815"/>
              <a:gd name="connsiteY412" fmla="*/ 839479 h 3063978"/>
              <a:gd name="connsiteX413" fmla="*/ 9733027 w 12229815"/>
              <a:gd name="connsiteY413" fmla="*/ 820201 h 3063978"/>
              <a:gd name="connsiteX414" fmla="*/ 9772217 w 12229815"/>
              <a:gd name="connsiteY414" fmla="*/ 735517 h 3063978"/>
              <a:gd name="connsiteX415" fmla="*/ 9786800 w 12229815"/>
              <a:gd name="connsiteY415" fmla="*/ 697650 h 3063978"/>
              <a:gd name="connsiteX416" fmla="*/ 9794091 w 12229815"/>
              <a:gd name="connsiteY416" fmla="*/ 681126 h 3063978"/>
              <a:gd name="connsiteX417" fmla="*/ 9820522 w 12229815"/>
              <a:gd name="connsiteY417" fmla="*/ 682503 h 3063978"/>
              <a:gd name="connsiteX418" fmla="*/ 9861535 w 12229815"/>
              <a:gd name="connsiteY418" fmla="*/ 704535 h 3063978"/>
              <a:gd name="connsiteX419" fmla="*/ 9893434 w 12229815"/>
              <a:gd name="connsiteY419" fmla="*/ 709354 h 3063978"/>
              <a:gd name="connsiteX420" fmla="*/ 9900726 w 12229815"/>
              <a:gd name="connsiteY420" fmla="*/ 685946 h 3063978"/>
              <a:gd name="connsiteX421" fmla="*/ 9917131 w 12229815"/>
              <a:gd name="connsiteY421" fmla="*/ 646013 h 3063978"/>
              <a:gd name="connsiteX422" fmla="*/ 9941739 w 12229815"/>
              <a:gd name="connsiteY422" fmla="*/ 600574 h 3063978"/>
              <a:gd name="connsiteX423" fmla="*/ 10010095 w 12229815"/>
              <a:gd name="connsiteY423" fmla="*/ 579919 h 3063978"/>
              <a:gd name="connsiteX424" fmla="*/ 10052019 w 12229815"/>
              <a:gd name="connsiteY424" fmla="*/ 601262 h 3063978"/>
              <a:gd name="connsiteX425" fmla="*/ 10092121 w 12229815"/>
              <a:gd name="connsiteY425" fmla="*/ 663914 h 3063978"/>
              <a:gd name="connsiteX426" fmla="*/ 10091209 w 12229815"/>
              <a:gd name="connsiteY426" fmla="*/ 683192 h 3063978"/>
              <a:gd name="connsiteX427" fmla="*/ 10136779 w 12229815"/>
              <a:gd name="connsiteY427" fmla="*/ 713485 h 3063978"/>
              <a:gd name="connsiteX428" fmla="*/ 10169591 w 12229815"/>
              <a:gd name="connsiteY428" fmla="*/ 727943 h 3063978"/>
              <a:gd name="connsiteX429" fmla="*/ 10244326 w 12229815"/>
              <a:gd name="connsiteY429" fmla="*/ 732074 h 3063978"/>
              <a:gd name="connsiteX430" fmla="*/ 10259819 w 12229815"/>
              <a:gd name="connsiteY430" fmla="*/ 714174 h 3063978"/>
              <a:gd name="connsiteX431" fmla="*/ 10300832 w 12229815"/>
              <a:gd name="connsiteY431" fmla="*/ 695585 h 3063978"/>
              <a:gd name="connsiteX432" fmla="*/ 10337289 w 12229815"/>
              <a:gd name="connsiteY432" fmla="*/ 681126 h 3063978"/>
              <a:gd name="connsiteX433" fmla="*/ 10228832 w 12229815"/>
              <a:gd name="connsiteY433" fmla="*/ 676995 h 3063978"/>
              <a:gd name="connsiteX434" fmla="*/ 10201490 w 12229815"/>
              <a:gd name="connsiteY434" fmla="*/ 668045 h 3063978"/>
              <a:gd name="connsiteX435" fmla="*/ 10207869 w 12229815"/>
              <a:gd name="connsiteY435" fmla="*/ 644637 h 3063978"/>
              <a:gd name="connsiteX436" fmla="*/ 10262554 w 12229815"/>
              <a:gd name="connsiteY436" fmla="*/ 626047 h 3063978"/>
              <a:gd name="connsiteX437" fmla="*/ 10310859 w 12229815"/>
              <a:gd name="connsiteY437" fmla="*/ 629490 h 3063978"/>
              <a:gd name="connsiteX438" fmla="*/ 10251617 w 12229815"/>
              <a:gd name="connsiteY438" fmla="*/ 622605 h 3063978"/>
              <a:gd name="connsiteX439" fmla="*/ 10206958 w 12229815"/>
              <a:gd name="connsiteY439" fmla="*/ 641194 h 3063978"/>
              <a:gd name="connsiteX440" fmla="*/ 10158653 w 12229815"/>
              <a:gd name="connsiteY440" fmla="*/ 648079 h 3063978"/>
              <a:gd name="connsiteX441" fmla="*/ 10175059 w 12229815"/>
              <a:gd name="connsiteY441" fmla="*/ 598508 h 3063978"/>
              <a:gd name="connsiteX442" fmla="*/ 10192376 w 12229815"/>
              <a:gd name="connsiteY442" fmla="*/ 586804 h 3063978"/>
              <a:gd name="connsiteX443" fmla="*/ 10207869 w 12229815"/>
              <a:gd name="connsiteY443" fmla="*/ 575099 h 3063978"/>
              <a:gd name="connsiteX444" fmla="*/ 10243414 w 12229815"/>
              <a:gd name="connsiteY444" fmla="*/ 566149 h 3063978"/>
              <a:gd name="connsiteX445" fmla="*/ 10245237 w 12229815"/>
              <a:gd name="connsiteY445" fmla="*/ 511759 h 3063978"/>
              <a:gd name="connsiteX446" fmla="*/ 10278959 w 12229815"/>
              <a:gd name="connsiteY446" fmla="*/ 468384 h 3063978"/>
              <a:gd name="connsiteX447" fmla="*/ 10383771 w 12229815"/>
              <a:gd name="connsiteY447" fmla="*/ 473204 h 3063978"/>
              <a:gd name="connsiteX448" fmla="*/ 10393796 w 12229815"/>
              <a:gd name="connsiteY448" fmla="*/ 494547 h 3063978"/>
              <a:gd name="connsiteX449" fmla="*/ 10392885 w 12229815"/>
              <a:gd name="connsiteY449" fmla="*/ 509693 h 3063978"/>
              <a:gd name="connsiteX450" fmla="*/ 10416581 w 12229815"/>
              <a:gd name="connsiteY450" fmla="*/ 510382 h 3063978"/>
              <a:gd name="connsiteX451" fmla="*/ 10434810 w 12229815"/>
              <a:gd name="connsiteY451" fmla="*/ 500743 h 3063978"/>
              <a:gd name="connsiteX452" fmla="*/ 10504076 w 12229815"/>
              <a:gd name="connsiteY452" fmla="*/ 489039 h 3063978"/>
              <a:gd name="connsiteX453" fmla="*/ 10546912 w 12229815"/>
              <a:gd name="connsiteY453" fmla="*/ 539298 h 3063978"/>
              <a:gd name="connsiteX454" fmla="*/ 10547068 w 12229815"/>
              <a:gd name="connsiteY454" fmla="*/ 546735 h 3063978"/>
              <a:gd name="connsiteX455" fmla="*/ 10545089 w 12229815"/>
              <a:gd name="connsiteY455" fmla="*/ 553756 h 3063978"/>
              <a:gd name="connsiteX456" fmla="*/ 10542758 w 12229815"/>
              <a:gd name="connsiteY456" fmla="*/ 566320 h 3063978"/>
              <a:gd name="connsiteX457" fmla="*/ 10534504 w 12229815"/>
              <a:gd name="connsiteY457" fmla="*/ 575717 h 3063978"/>
              <a:gd name="connsiteX458" fmla="*/ 10523216 w 12229815"/>
              <a:gd name="connsiteY458" fmla="*/ 581296 h 3063978"/>
              <a:gd name="connsiteX459" fmla="*/ 10531418 w 12229815"/>
              <a:gd name="connsiteY459" fmla="*/ 579230 h 3063978"/>
              <a:gd name="connsiteX460" fmla="*/ 10534504 w 12229815"/>
              <a:gd name="connsiteY460" fmla="*/ 575717 h 3063978"/>
              <a:gd name="connsiteX461" fmla="*/ 10541672 w 12229815"/>
              <a:gd name="connsiteY461" fmla="*/ 572174 h 3063978"/>
              <a:gd name="connsiteX462" fmla="*/ 10542758 w 12229815"/>
              <a:gd name="connsiteY462" fmla="*/ 566320 h 3063978"/>
              <a:gd name="connsiteX463" fmla="*/ 10547368 w 12229815"/>
              <a:gd name="connsiteY463" fmla="*/ 561072 h 3063978"/>
              <a:gd name="connsiteX464" fmla="*/ 10547068 w 12229815"/>
              <a:gd name="connsiteY464" fmla="*/ 546735 h 3063978"/>
              <a:gd name="connsiteX465" fmla="*/ 10549988 w 12229815"/>
              <a:gd name="connsiteY465" fmla="*/ 536372 h 3063978"/>
              <a:gd name="connsiteX466" fmla="*/ 10573343 w 12229815"/>
              <a:gd name="connsiteY466" fmla="*/ 534479 h 3063978"/>
              <a:gd name="connsiteX467" fmla="*/ 10708231 w 12229815"/>
              <a:gd name="connsiteY467" fmla="*/ 541364 h 3063978"/>
              <a:gd name="connsiteX468" fmla="*/ 10823068 w 12229815"/>
              <a:gd name="connsiteY468" fmla="*/ 497989 h 3063978"/>
              <a:gd name="connsiteX469" fmla="*/ 10888689 w 12229815"/>
              <a:gd name="connsiteY469" fmla="*/ 477334 h 3063978"/>
              <a:gd name="connsiteX470" fmla="*/ 10967982 w 12229815"/>
              <a:gd name="connsiteY470" fmla="*/ 454614 h 3063978"/>
              <a:gd name="connsiteX471" fmla="*/ 11092844 w 12229815"/>
              <a:gd name="connsiteY471" fmla="*/ 396093 h 3063978"/>
              <a:gd name="connsiteX472" fmla="*/ 11130212 w 12229815"/>
              <a:gd name="connsiteY472" fmla="*/ 403666 h 3063978"/>
              <a:gd name="connsiteX473" fmla="*/ 11266922 w 12229815"/>
              <a:gd name="connsiteY473" fmla="*/ 421567 h 3063978"/>
              <a:gd name="connsiteX474" fmla="*/ 11423685 w 12229815"/>
              <a:gd name="connsiteY474" fmla="*/ 365800 h 3063978"/>
              <a:gd name="connsiteX475" fmla="*/ 11441913 w 12229815"/>
              <a:gd name="connsiteY475" fmla="*/ 349964 h 3063978"/>
              <a:gd name="connsiteX476" fmla="*/ 11475635 w 12229815"/>
              <a:gd name="connsiteY476" fmla="*/ 318983 h 3063978"/>
              <a:gd name="connsiteX477" fmla="*/ 11514825 w 12229815"/>
              <a:gd name="connsiteY477" fmla="*/ 276985 h 3063978"/>
              <a:gd name="connsiteX478" fmla="*/ 11523028 w 12229815"/>
              <a:gd name="connsiteY478" fmla="*/ 267346 h 3063978"/>
              <a:gd name="connsiteX479" fmla="*/ 11608700 w 12229815"/>
              <a:gd name="connsiteY479" fmla="*/ 196432 h 3063978"/>
              <a:gd name="connsiteX480" fmla="*/ 11695283 w 12229815"/>
              <a:gd name="connsiteY480" fmla="*/ 146861 h 3063978"/>
              <a:gd name="connsiteX481" fmla="*/ 11758170 w 12229815"/>
              <a:gd name="connsiteY481" fmla="*/ 115191 h 3063978"/>
              <a:gd name="connsiteX482" fmla="*/ 11783690 w 12229815"/>
              <a:gd name="connsiteY482" fmla="*/ 106240 h 3063978"/>
              <a:gd name="connsiteX483" fmla="*/ 11921312 w 12229815"/>
              <a:gd name="connsiteY483" fmla="*/ 49096 h 3063978"/>
              <a:gd name="connsiteX484" fmla="*/ 11959591 w 12229815"/>
              <a:gd name="connsiteY484" fmla="*/ 29130 h 3063978"/>
              <a:gd name="connsiteX485" fmla="*/ 12012453 w 12229815"/>
              <a:gd name="connsiteY485" fmla="*/ 7787 h 3063978"/>
              <a:gd name="connsiteX486" fmla="*/ 12026124 w 12229815"/>
              <a:gd name="connsiteY486" fmla="*/ 2279 h 3063978"/>
              <a:gd name="connsiteX487" fmla="*/ 12112594 w 12229815"/>
              <a:gd name="connsiteY487"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3873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902 w 12229815"/>
              <a:gd name="connsiteY0" fmla="*/ 981307 h 3063978"/>
              <a:gd name="connsiteX1" fmla="*/ 4628243 w 12229815"/>
              <a:gd name="connsiteY1" fmla="*/ 981996 h 3063978"/>
              <a:gd name="connsiteX2" fmla="*/ 4627959 w 12229815"/>
              <a:gd name="connsiteY2" fmla="*/ 981537 h 3063978"/>
              <a:gd name="connsiteX3" fmla="*/ 4627902 w 12229815"/>
              <a:gd name="connsiteY3" fmla="*/ 981307 h 3063978"/>
              <a:gd name="connsiteX4" fmla="*/ 12112594 w 12229815"/>
              <a:gd name="connsiteY4" fmla="*/ 42 h 3063978"/>
              <a:gd name="connsiteX5" fmla="*/ 12198380 w 12229815"/>
              <a:gd name="connsiteY5" fmla="*/ 11229 h 3063978"/>
              <a:gd name="connsiteX6" fmla="*/ 12216952 w 12229815"/>
              <a:gd name="connsiteY6" fmla="*/ 16737 h 3063978"/>
              <a:gd name="connsiteX7" fmla="*/ 12229815 w 12229815"/>
              <a:gd name="connsiteY7" fmla="*/ 2301978 h 3063978"/>
              <a:gd name="connsiteX8" fmla="*/ 12220623 w 12229815"/>
              <a:gd name="connsiteY8" fmla="*/ 2302008 h 3063978"/>
              <a:gd name="connsiteX9" fmla="*/ 12220623 w 12229815"/>
              <a:gd name="connsiteY9" fmla="*/ 3063978 h 3063978"/>
              <a:gd name="connsiteX10" fmla="*/ 795 w 12229815"/>
              <a:gd name="connsiteY10" fmla="*/ 3063978 h 3063978"/>
              <a:gd name="connsiteX11" fmla="*/ 914 w 12229815"/>
              <a:gd name="connsiteY11" fmla="*/ 1564455 h 3063978"/>
              <a:gd name="connsiteX12" fmla="*/ 43872 w 12229815"/>
              <a:gd name="connsiteY12" fmla="*/ 1539669 h 3063978"/>
              <a:gd name="connsiteX13" fmla="*/ 149595 w 12229815"/>
              <a:gd name="connsiteY13" fmla="*/ 1533473 h 3063978"/>
              <a:gd name="connsiteX14" fmla="*/ 188786 w 12229815"/>
              <a:gd name="connsiteY14" fmla="*/ 1540358 h 3063978"/>
              <a:gd name="connsiteX15" fmla="*/ 238002 w 12229815"/>
              <a:gd name="connsiteY15" fmla="*/ 1547931 h 3063978"/>
              <a:gd name="connsiteX16" fmla="*/ 315471 w 12229815"/>
              <a:gd name="connsiteY16" fmla="*/ 1525900 h 3063978"/>
              <a:gd name="connsiteX17" fmla="*/ 361042 w 12229815"/>
              <a:gd name="connsiteY17" fmla="*/ 1530719 h 3063978"/>
              <a:gd name="connsiteX18" fmla="*/ 426663 w 12229815"/>
              <a:gd name="connsiteY18" fmla="*/ 1527277 h 3063978"/>
              <a:gd name="connsiteX19" fmla="*/ 471322 w 12229815"/>
              <a:gd name="connsiteY19" fmla="*/ 1519704 h 3063978"/>
              <a:gd name="connsiteX20" fmla="*/ 601653 w 12229815"/>
              <a:gd name="connsiteY20" fmla="*/ 1474952 h 3063978"/>
              <a:gd name="connsiteX21" fmla="*/ 626261 w 12229815"/>
              <a:gd name="connsiteY21" fmla="*/ 1453609 h 3063978"/>
              <a:gd name="connsiteX22" fmla="*/ 650869 w 12229815"/>
              <a:gd name="connsiteY22" fmla="*/ 1417808 h 3063978"/>
              <a:gd name="connsiteX23" fmla="*/ 684591 w 12229815"/>
              <a:gd name="connsiteY23" fmla="*/ 1388891 h 3063978"/>
              <a:gd name="connsiteX24" fmla="*/ 728338 w 12229815"/>
              <a:gd name="connsiteY24" fmla="*/ 1382006 h 3063978"/>
              <a:gd name="connsiteX25" fmla="*/ 767529 w 12229815"/>
              <a:gd name="connsiteY25" fmla="*/ 1390268 h 3063978"/>
              <a:gd name="connsiteX26" fmla="*/ 758415 w 12229815"/>
              <a:gd name="connsiteY26" fmla="*/ 1423316 h 3063978"/>
              <a:gd name="connsiteX27" fmla="*/ 725604 w 12229815"/>
              <a:gd name="connsiteY27" fmla="*/ 1441905 h 3063978"/>
              <a:gd name="connsiteX28" fmla="*/ 703730 w 12229815"/>
              <a:gd name="connsiteY28" fmla="*/ 1476329 h 3063978"/>
              <a:gd name="connsiteX29" fmla="*/ 691882 w 12229815"/>
              <a:gd name="connsiteY29" fmla="*/ 1498360 h 3063978"/>
              <a:gd name="connsiteX30" fmla="*/ 674566 w 12229815"/>
              <a:gd name="connsiteY30" fmla="*/ 1532096 h 3063978"/>
              <a:gd name="connsiteX31" fmla="*/ 623527 w 12229815"/>
              <a:gd name="connsiteY31" fmla="*/ 1569963 h 3063978"/>
              <a:gd name="connsiteX32" fmla="*/ 590716 w 12229815"/>
              <a:gd name="connsiteY32" fmla="*/ 1598879 h 3063978"/>
              <a:gd name="connsiteX33" fmla="*/ 670920 w 12229815"/>
              <a:gd name="connsiteY33" fmla="*/ 1594748 h 3063978"/>
              <a:gd name="connsiteX34" fmla="*/ 671831 w 12229815"/>
              <a:gd name="connsiteY34" fmla="*/ 1628484 h 3063978"/>
              <a:gd name="connsiteX35" fmla="*/ 643350 w 12229815"/>
              <a:gd name="connsiteY35" fmla="*/ 1644319 h 3063978"/>
              <a:gd name="connsiteX36" fmla="*/ 612024 w 12229815"/>
              <a:gd name="connsiteY36" fmla="*/ 1653586 h 3063978"/>
              <a:gd name="connsiteX37" fmla="*/ 610767 w 12229815"/>
              <a:gd name="connsiteY37" fmla="*/ 1653270 h 3063978"/>
              <a:gd name="connsiteX38" fmla="*/ 610767 w 12229815"/>
              <a:gd name="connsiteY38" fmla="*/ 1653958 h 3063978"/>
              <a:gd name="connsiteX39" fmla="*/ 612024 w 12229815"/>
              <a:gd name="connsiteY39" fmla="*/ 1653586 h 3063978"/>
              <a:gd name="connsiteX40" fmla="*/ 613501 w 12229815"/>
              <a:gd name="connsiteY40" fmla="*/ 1653958 h 3063978"/>
              <a:gd name="connsiteX41" fmla="*/ 676388 w 12229815"/>
              <a:gd name="connsiteY41" fmla="*/ 1636057 h 3063978"/>
              <a:gd name="connsiteX42" fmla="*/ 690059 w 12229815"/>
              <a:gd name="connsiteY42" fmla="*/ 1629861 h 3063978"/>
              <a:gd name="connsiteX43" fmla="*/ 793960 w 12229815"/>
              <a:gd name="connsiteY43" fmla="*/ 1588552 h 3063978"/>
              <a:gd name="connsiteX44" fmla="*/ 878720 w 12229815"/>
              <a:gd name="connsiteY44" fmla="*/ 1563078 h 3063978"/>
              <a:gd name="connsiteX45" fmla="*/ 1017254 w 12229815"/>
              <a:gd name="connsiteY45" fmla="*/ 1517638 h 3063978"/>
              <a:gd name="connsiteX46" fmla="*/ 1048242 w 12229815"/>
              <a:gd name="connsiteY46" fmla="*/ 1492852 h 3063978"/>
              <a:gd name="connsiteX47" fmla="*/ 1065558 w 12229815"/>
              <a:gd name="connsiteY47" fmla="*/ 1479083 h 3063978"/>
              <a:gd name="connsiteX48" fmla="*/ 1112951 w 12229815"/>
              <a:gd name="connsiteY48" fmla="*/ 1452232 h 3063978"/>
              <a:gd name="connsiteX49" fmla="*/ 1212295 w 12229815"/>
              <a:gd name="connsiteY49" fmla="*/ 1453609 h 3063978"/>
              <a:gd name="connsiteX50" fmla="*/ 1225966 w 12229815"/>
              <a:gd name="connsiteY50" fmla="*/ 1420561 h 3063978"/>
              <a:gd name="connsiteX51" fmla="*/ 1243282 w 12229815"/>
              <a:gd name="connsiteY51" fmla="*/ 1400596 h 3063978"/>
              <a:gd name="connsiteX52" fmla="*/ 1274270 w 12229815"/>
              <a:gd name="connsiteY52" fmla="*/ 1383383 h 3063978"/>
              <a:gd name="connsiteX53" fmla="*/ 1305258 w 12229815"/>
              <a:gd name="connsiteY53" fmla="*/ 1401284 h 3063978"/>
              <a:gd name="connsiteX54" fmla="*/ 1309815 w 12229815"/>
              <a:gd name="connsiteY54" fmla="*/ 1411611 h 3063978"/>
              <a:gd name="connsiteX55" fmla="*/ 1355385 w 12229815"/>
              <a:gd name="connsiteY55" fmla="*/ 1426758 h 3063978"/>
              <a:gd name="connsiteX56" fmla="*/ 1391842 w 12229815"/>
              <a:gd name="connsiteY56" fmla="*/ 1438462 h 3063978"/>
              <a:gd name="connsiteX57" fmla="*/ 1393664 w 12229815"/>
              <a:gd name="connsiteY57" fmla="*/ 1454986 h 3063978"/>
              <a:gd name="connsiteX58" fmla="*/ 1383640 w 12229815"/>
              <a:gd name="connsiteY58" fmla="*/ 1482525 h 3063978"/>
              <a:gd name="connsiteX59" fmla="*/ 1387285 w 12229815"/>
              <a:gd name="connsiteY59" fmla="*/ 1479083 h 3063978"/>
              <a:gd name="connsiteX60" fmla="*/ 1403348 w 12229815"/>
              <a:gd name="connsiteY60" fmla="*/ 1481837 h 3063978"/>
              <a:gd name="connsiteX61" fmla="*/ 1415333 w 12229815"/>
              <a:gd name="connsiteY61" fmla="*/ 1487725 h 3063978"/>
              <a:gd name="connsiteX62" fmla="*/ 1421007 w 12229815"/>
              <a:gd name="connsiteY62" fmla="*/ 1490787 h 3063978"/>
              <a:gd name="connsiteX63" fmla="*/ 1417361 w 12229815"/>
              <a:gd name="connsiteY63" fmla="*/ 1488722 h 3063978"/>
              <a:gd name="connsiteX64" fmla="*/ 1415333 w 12229815"/>
              <a:gd name="connsiteY64" fmla="*/ 1487725 h 3063978"/>
              <a:gd name="connsiteX65" fmla="*/ 1401867 w 12229815"/>
              <a:gd name="connsiteY65" fmla="*/ 1480460 h 3063978"/>
              <a:gd name="connsiteX66" fmla="*/ 1400044 w 12229815"/>
              <a:gd name="connsiteY66" fmla="*/ 1456363 h 3063978"/>
              <a:gd name="connsiteX67" fmla="*/ 1397310 w 12229815"/>
              <a:gd name="connsiteY67" fmla="*/ 1435708 h 3063978"/>
              <a:gd name="connsiteX68" fmla="*/ 1386373 w 12229815"/>
              <a:gd name="connsiteY68" fmla="*/ 1426758 h 3063978"/>
              <a:gd name="connsiteX69" fmla="*/ 1361765 w 12229815"/>
              <a:gd name="connsiteY69" fmla="*/ 1423316 h 3063978"/>
              <a:gd name="connsiteX70" fmla="*/ 1305258 w 12229815"/>
              <a:gd name="connsiteY70" fmla="*/ 1399907 h 3063978"/>
              <a:gd name="connsiteX71" fmla="*/ 1324398 w 12229815"/>
              <a:gd name="connsiteY71" fmla="*/ 1378564 h 3063978"/>
              <a:gd name="connsiteX72" fmla="*/ 1346271 w 12229815"/>
              <a:gd name="connsiteY72" fmla="*/ 1375121 h 3063978"/>
              <a:gd name="connsiteX73" fmla="*/ 1381816 w 12229815"/>
              <a:gd name="connsiteY73" fmla="*/ 1337255 h 3063978"/>
              <a:gd name="connsiteX74" fmla="*/ 1451084 w 12229815"/>
              <a:gd name="connsiteY74" fmla="*/ 1293191 h 3063978"/>
              <a:gd name="connsiteX75" fmla="*/ 1650681 w 12229815"/>
              <a:gd name="connsiteY75" fmla="*/ 1382695 h 3063978"/>
              <a:gd name="connsiteX76" fmla="*/ 1693517 w 12229815"/>
              <a:gd name="connsiteY76" fmla="*/ 1431577 h 3063978"/>
              <a:gd name="connsiteX77" fmla="*/ 1728151 w 12229815"/>
              <a:gd name="connsiteY77" fmla="*/ 1449478 h 3063978"/>
              <a:gd name="connsiteX78" fmla="*/ 1773721 w 12229815"/>
              <a:gd name="connsiteY78" fmla="*/ 1464625 h 3063978"/>
              <a:gd name="connsiteX79" fmla="*/ 1779189 w 12229815"/>
              <a:gd name="connsiteY79" fmla="*/ 1488722 h 3063978"/>
              <a:gd name="connsiteX80" fmla="*/ 1773721 w 12229815"/>
              <a:gd name="connsiteY80" fmla="*/ 1503180 h 3063978"/>
              <a:gd name="connsiteX81" fmla="*/ 1796506 w 12229815"/>
              <a:gd name="connsiteY81" fmla="*/ 1509376 h 3063978"/>
              <a:gd name="connsiteX82" fmla="*/ 1857570 w 12229815"/>
              <a:gd name="connsiteY82" fmla="*/ 1510753 h 3063978"/>
              <a:gd name="connsiteX83" fmla="*/ 1914077 w 12229815"/>
              <a:gd name="connsiteY83" fmla="*/ 1485968 h 3063978"/>
              <a:gd name="connsiteX84" fmla="*/ 1951445 w 12229815"/>
              <a:gd name="connsiteY84" fmla="*/ 1450166 h 3063978"/>
              <a:gd name="connsiteX85" fmla="*/ 2009775 w 12229815"/>
              <a:gd name="connsiteY85" fmla="*/ 1454297 h 3063978"/>
              <a:gd name="connsiteX86" fmla="*/ 2055346 w 12229815"/>
              <a:gd name="connsiteY86" fmla="*/ 1470132 h 3063978"/>
              <a:gd name="connsiteX87" fmla="*/ 2110942 w 12229815"/>
              <a:gd name="connsiteY87" fmla="*/ 1474952 h 3063978"/>
              <a:gd name="connsiteX88" fmla="*/ 2119189 w 12229815"/>
              <a:gd name="connsiteY88" fmla="*/ 1492368 h 3063978"/>
              <a:gd name="connsiteX89" fmla="*/ 2117606 w 12229815"/>
              <a:gd name="connsiteY89" fmla="*/ 1500293 h 3063978"/>
              <a:gd name="connsiteX90" fmla="*/ 2110030 w 12229815"/>
              <a:gd name="connsiteY90" fmla="*/ 1514884 h 3063978"/>
              <a:gd name="connsiteX91" fmla="*/ 2112765 w 12229815"/>
              <a:gd name="connsiteY91" fmla="*/ 1524523 h 3063978"/>
              <a:gd name="connsiteX92" fmla="*/ 2117606 w 12229815"/>
              <a:gd name="connsiteY92" fmla="*/ 1500293 h 3063978"/>
              <a:gd name="connsiteX93" fmla="*/ 2120397 w 12229815"/>
              <a:gd name="connsiteY93" fmla="*/ 1494918 h 3063978"/>
              <a:gd name="connsiteX94" fmla="*/ 2119189 w 12229815"/>
              <a:gd name="connsiteY94" fmla="*/ 1492368 h 3063978"/>
              <a:gd name="connsiteX95" fmla="*/ 2120056 w 12229815"/>
              <a:gd name="connsiteY95" fmla="*/ 1488033 h 3063978"/>
              <a:gd name="connsiteX96" fmla="*/ 2153778 w 12229815"/>
              <a:gd name="connsiteY96" fmla="*/ 1457740 h 3063978"/>
              <a:gd name="connsiteX97" fmla="*/ 2181119 w 12229815"/>
              <a:gd name="connsiteY97" fmla="*/ 1483214 h 3063978"/>
              <a:gd name="connsiteX98" fmla="*/ 2189323 w 12229815"/>
              <a:gd name="connsiteY98" fmla="*/ 1539669 h 3063978"/>
              <a:gd name="connsiteX99" fmla="*/ 2231247 w 12229815"/>
              <a:gd name="connsiteY99" fmla="*/ 1554128 h 3063978"/>
              <a:gd name="connsiteX100" fmla="*/ 2274995 w 12229815"/>
              <a:gd name="connsiteY100" fmla="*/ 1553439 h 3063978"/>
              <a:gd name="connsiteX101" fmla="*/ 2246741 w 12229815"/>
              <a:gd name="connsiteY101" fmla="*/ 1605764 h 3063978"/>
              <a:gd name="connsiteX102" fmla="*/ 2196272 w 12229815"/>
              <a:gd name="connsiteY102" fmla="*/ 1615575 h 3063978"/>
              <a:gd name="connsiteX103" fmla="*/ 2152905 w 12229815"/>
              <a:gd name="connsiteY103" fmla="*/ 1631280 h 3063978"/>
              <a:gd name="connsiteX104" fmla="*/ 2147398 w 12229815"/>
              <a:gd name="connsiteY104" fmla="*/ 1632615 h 3063978"/>
              <a:gd name="connsiteX105" fmla="*/ 2128030 w 12229815"/>
              <a:gd name="connsiteY105" fmla="*/ 1635541 h 3063978"/>
              <a:gd name="connsiteX106" fmla="*/ 2124733 w 12229815"/>
              <a:gd name="connsiteY106" fmla="*/ 1634165 h 3063978"/>
              <a:gd name="connsiteX107" fmla="*/ 2112830 w 12229815"/>
              <a:gd name="connsiteY107" fmla="*/ 1628515 h 3063978"/>
              <a:gd name="connsiteX108" fmla="*/ 2115499 w 12229815"/>
              <a:gd name="connsiteY108" fmla="*/ 1601633 h 3063978"/>
              <a:gd name="connsiteX109" fmla="*/ 2112765 w 12229815"/>
              <a:gd name="connsiteY109" fmla="*/ 1628484 h 3063978"/>
              <a:gd name="connsiteX110" fmla="*/ 2112830 w 12229815"/>
              <a:gd name="connsiteY110" fmla="*/ 1628515 h 3063978"/>
              <a:gd name="connsiteX111" fmla="*/ 2112765 w 12229815"/>
              <a:gd name="connsiteY111" fmla="*/ 1629173 h 3063978"/>
              <a:gd name="connsiteX112" fmla="*/ 2124733 w 12229815"/>
              <a:gd name="connsiteY112" fmla="*/ 1634165 h 3063978"/>
              <a:gd name="connsiteX113" fmla="*/ 2129625 w 12229815"/>
              <a:gd name="connsiteY113" fmla="*/ 1636488 h 3063978"/>
              <a:gd name="connsiteX114" fmla="*/ 2149220 w 12229815"/>
              <a:gd name="connsiteY114" fmla="*/ 1632615 h 3063978"/>
              <a:gd name="connsiteX115" fmla="*/ 2152905 w 12229815"/>
              <a:gd name="connsiteY115" fmla="*/ 1631280 h 3063978"/>
              <a:gd name="connsiteX116" fmla="*/ 2195702 w 12229815"/>
              <a:gd name="connsiteY116" fmla="*/ 1620911 h 3063978"/>
              <a:gd name="connsiteX117" fmla="*/ 2278639 w 12229815"/>
              <a:gd name="connsiteY117" fmla="*/ 1628484 h 3063978"/>
              <a:gd name="connsiteX118" fmla="*/ 2335147 w 12229815"/>
              <a:gd name="connsiteY118" fmla="*/ 1627796 h 3063978"/>
              <a:gd name="connsiteX119" fmla="*/ 2365224 w 12229815"/>
              <a:gd name="connsiteY119" fmla="*/ 1625730 h 3063978"/>
              <a:gd name="connsiteX120" fmla="*/ 2396212 w 12229815"/>
              <a:gd name="connsiteY120" fmla="*/ 1627107 h 3063978"/>
              <a:gd name="connsiteX121" fmla="*/ 2451808 w 12229815"/>
              <a:gd name="connsiteY121" fmla="*/ 1648451 h 3063978"/>
              <a:gd name="connsiteX122" fmla="*/ 2508315 w 12229815"/>
              <a:gd name="connsiteY122" fmla="*/ 1664286 h 3063978"/>
              <a:gd name="connsiteX123" fmla="*/ 2519251 w 12229815"/>
              <a:gd name="connsiteY123" fmla="*/ 1651893 h 3063978"/>
              <a:gd name="connsiteX124" fmla="*/ 2503757 w 12229815"/>
              <a:gd name="connsiteY124" fmla="*/ 1645696 h 3063978"/>
              <a:gd name="connsiteX125" fmla="*/ 2490998 w 12229815"/>
              <a:gd name="connsiteY125" fmla="*/ 1645696 h 3063978"/>
              <a:gd name="connsiteX126" fmla="*/ 2452719 w 12229815"/>
              <a:gd name="connsiteY126" fmla="*/ 1627796 h 3063978"/>
              <a:gd name="connsiteX127" fmla="*/ 2481883 w 12229815"/>
              <a:gd name="connsiteY127" fmla="*/ 1600257 h 3063978"/>
              <a:gd name="connsiteX128" fmla="*/ 2596720 w 12229815"/>
              <a:gd name="connsiteY128" fmla="*/ 1631238 h 3063978"/>
              <a:gd name="connsiteX129" fmla="*/ 2617684 w 12229815"/>
              <a:gd name="connsiteY129" fmla="*/ 1639500 h 3063978"/>
              <a:gd name="connsiteX130" fmla="*/ 2644341 w 12229815"/>
              <a:gd name="connsiteY130" fmla="*/ 1647503 h 3063978"/>
              <a:gd name="connsiteX131" fmla="*/ 2655659 w 12229815"/>
              <a:gd name="connsiteY131" fmla="*/ 1665860 h 3063978"/>
              <a:gd name="connsiteX132" fmla="*/ 2645367 w 12229815"/>
              <a:gd name="connsiteY132" fmla="*/ 1680464 h 3063978"/>
              <a:gd name="connsiteX133" fmla="*/ 2634053 w 12229815"/>
              <a:gd name="connsiteY133" fmla="*/ 1686589 h 3063978"/>
              <a:gd name="connsiteX134" fmla="*/ 2623152 w 12229815"/>
              <a:gd name="connsiteY134" fmla="*/ 1689071 h 3063978"/>
              <a:gd name="connsiteX135" fmla="*/ 2613240 w 12229815"/>
              <a:gd name="connsiteY135" fmla="*/ 1692944 h 3063978"/>
              <a:gd name="connsiteX136" fmla="*/ 2610392 w 12229815"/>
              <a:gd name="connsiteY136" fmla="*/ 1699397 h 3063978"/>
              <a:gd name="connsiteX137" fmla="*/ 2610392 w 12229815"/>
              <a:gd name="connsiteY137" fmla="*/ 1699398 h 3063978"/>
              <a:gd name="connsiteX138" fmla="*/ 2609481 w 12229815"/>
              <a:gd name="connsiteY138" fmla="*/ 1701464 h 3063978"/>
              <a:gd name="connsiteX139" fmla="*/ 2610392 w 12229815"/>
              <a:gd name="connsiteY139" fmla="*/ 1699397 h 3063978"/>
              <a:gd name="connsiteX140" fmla="*/ 2634053 w 12229815"/>
              <a:gd name="connsiteY140" fmla="*/ 1686589 h 3063978"/>
              <a:gd name="connsiteX141" fmla="*/ 2648101 w 12229815"/>
              <a:gd name="connsiteY141" fmla="*/ 1683391 h 3063978"/>
              <a:gd name="connsiteX142" fmla="*/ 2655962 w 12229815"/>
              <a:gd name="connsiteY142" fmla="*/ 1666351 h 3063978"/>
              <a:gd name="connsiteX143" fmla="*/ 2655659 w 12229815"/>
              <a:gd name="connsiteY143" fmla="*/ 1665860 h 3063978"/>
              <a:gd name="connsiteX144" fmla="*/ 2665988 w 12229815"/>
              <a:gd name="connsiteY144" fmla="*/ 1651204 h 3063978"/>
              <a:gd name="connsiteX145" fmla="*/ 2693330 w 12229815"/>
              <a:gd name="connsiteY145" fmla="*/ 1653270 h 3063978"/>
              <a:gd name="connsiteX146" fmla="*/ 2709735 w 12229815"/>
              <a:gd name="connsiteY146" fmla="*/ 1684940 h 3063978"/>
              <a:gd name="connsiteX147" fmla="*/ 2693330 w 12229815"/>
              <a:gd name="connsiteY147" fmla="*/ 1709726 h 3063978"/>
              <a:gd name="connsiteX148" fmla="*/ 2771711 w 12229815"/>
              <a:gd name="connsiteY148" fmla="*/ 1655335 h 3063978"/>
              <a:gd name="connsiteX149" fmla="*/ 2814546 w 12229815"/>
              <a:gd name="connsiteY149" fmla="*/ 1627796 h 3063978"/>
              <a:gd name="connsiteX150" fmla="*/ 2854649 w 12229815"/>
              <a:gd name="connsiteY150" fmla="*/ 1609207 h 3063978"/>
              <a:gd name="connsiteX151" fmla="*/ 2869231 w 12229815"/>
              <a:gd name="connsiteY151" fmla="*/ 1587863 h 3063978"/>
              <a:gd name="connsiteX152" fmla="*/ 2866496 w 12229815"/>
              <a:gd name="connsiteY152" fmla="*/ 1564455 h 3063978"/>
              <a:gd name="connsiteX153" fmla="*/ 2904776 w 12229815"/>
              <a:gd name="connsiteY153" fmla="*/ 1554128 h 3063978"/>
              <a:gd name="connsiteX154" fmla="*/ 2949434 w 12229815"/>
              <a:gd name="connsiteY154" fmla="*/ 1567209 h 3063978"/>
              <a:gd name="connsiteX155" fmla="*/ 2998650 w 12229815"/>
              <a:gd name="connsiteY155" fmla="*/ 1567209 h 3063978"/>
              <a:gd name="connsiteX156" fmla="*/ 3014145 w 12229815"/>
              <a:gd name="connsiteY156" fmla="*/ 1536916 h 3063978"/>
              <a:gd name="connsiteX157" fmla="*/ 3015056 w 12229815"/>
              <a:gd name="connsiteY157" fmla="*/ 1509376 h 3063978"/>
              <a:gd name="connsiteX158" fmla="*/ 3055157 w 12229815"/>
              <a:gd name="connsiteY158" fmla="*/ 1510753 h 3063978"/>
              <a:gd name="connsiteX159" fmla="*/ 3093437 w 12229815"/>
              <a:gd name="connsiteY159" fmla="*/ 1521081 h 3063978"/>
              <a:gd name="connsiteX160" fmla="*/ 3152679 w 12229815"/>
              <a:gd name="connsiteY160" fmla="*/ 1537604 h 3063978"/>
              <a:gd name="connsiteX161" fmla="*/ 3171817 w 12229815"/>
              <a:gd name="connsiteY161" fmla="*/ 1533473 h 3063978"/>
              <a:gd name="connsiteX162" fmla="*/ 3209186 w 12229815"/>
              <a:gd name="connsiteY162" fmla="*/ 1505245 h 3063978"/>
              <a:gd name="connsiteX163" fmla="*/ 3293946 w 12229815"/>
              <a:gd name="connsiteY163" fmla="*/ 1451543 h 3063978"/>
              <a:gd name="connsiteX164" fmla="*/ 3334048 w 12229815"/>
              <a:gd name="connsiteY164" fmla="*/ 1402661 h 3063978"/>
              <a:gd name="connsiteX165" fmla="*/ 3412428 w 12229815"/>
              <a:gd name="connsiteY165" fmla="*/ 1367548 h 3063978"/>
              <a:gd name="connsiteX166" fmla="*/ 3444327 w 12229815"/>
              <a:gd name="connsiteY166" fmla="*/ 1348959 h 3063978"/>
              <a:gd name="connsiteX167" fmla="*/ 3505393 w 12229815"/>
              <a:gd name="connsiteY167" fmla="*/ 1330370 h 3063978"/>
              <a:gd name="connsiteX168" fmla="*/ 3578304 w 12229815"/>
              <a:gd name="connsiteY168" fmla="*/ 1305584 h 3063978"/>
              <a:gd name="connsiteX169" fmla="*/ 3621141 w 12229815"/>
              <a:gd name="connsiteY169" fmla="*/ 1273226 h 3063978"/>
              <a:gd name="connsiteX170" fmla="*/ 3655775 w 12229815"/>
              <a:gd name="connsiteY170" fmla="*/ 1248440 h 3063978"/>
              <a:gd name="connsiteX171" fmla="*/ 3763320 w 12229815"/>
              <a:gd name="connsiteY171" fmla="*/ 1183722 h 3063978"/>
              <a:gd name="connsiteX172" fmla="*/ 3855371 w 12229815"/>
              <a:gd name="connsiteY172" fmla="*/ 1196115 h 3063978"/>
              <a:gd name="connsiteX173" fmla="*/ 3929195 w 12229815"/>
              <a:gd name="connsiteY173" fmla="*/ 1183722 h 3063978"/>
              <a:gd name="connsiteX174" fmla="*/ 3961095 w 12229815"/>
              <a:gd name="connsiteY174" fmla="*/ 1148609 h 3063978"/>
              <a:gd name="connsiteX175" fmla="*/ 3996640 w 12229815"/>
              <a:gd name="connsiteY175" fmla="*/ 1141725 h 3063978"/>
              <a:gd name="connsiteX176" fmla="*/ 4027628 w 12229815"/>
              <a:gd name="connsiteY176" fmla="*/ 1143102 h 3063978"/>
              <a:gd name="connsiteX177" fmla="*/ 4078666 w 12229815"/>
              <a:gd name="connsiteY177" fmla="*/ 1144479 h 3063978"/>
              <a:gd name="connsiteX178" fmla="*/ 4054970 w 12229815"/>
              <a:gd name="connsiteY178" fmla="*/ 1127266 h 3063978"/>
              <a:gd name="connsiteX179" fmla="*/ 4073198 w 12229815"/>
              <a:gd name="connsiteY179" fmla="*/ 1103858 h 3063978"/>
              <a:gd name="connsiteX180" fmla="*/ 4126060 w 12229815"/>
              <a:gd name="connsiteY180" fmla="*/ 1092154 h 3063978"/>
              <a:gd name="connsiteX181" fmla="*/ 4126971 w 12229815"/>
              <a:gd name="connsiteY181" fmla="*/ 1092154 h 3063978"/>
              <a:gd name="connsiteX182" fmla="*/ 4166161 w 12229815"/>
              <a:gd name="connsiteY182" fmla="*/ 1069433 h 3063978"/>
              <a:gd name="connsiteX183" fmla="*/ 4206264 w 12229815"/>
              <a:gd name="connsiteY183" fmla="*/ 1061860 h 3063978"/>
              <a:gd name="connsiteX184" fmla="*/ 4275530 w 12229815"/>
              <a:gd name="connsiteY184" fmla="*/ 1063237 h 3063978"/>
              <a:gd name="connsiteX185" fmla="*/ 4326568 w 12229815"/>
              <a:gd name="connsiteY185" fmla="*/ 1053598 h 3063978"/>
              <a:gd name="connsiteX186" fmla="*/ 4376696 w 12229815"/>
              <a:gd name="connsiteY186" fmla="*/ 1045336 h 3063978"/>
              <a:gd name="connsiteX187" fmla="*/ 4348443 w 12229815"/>
              <a:gd name="connsiteY187" fmla="*/ 1042583 h 3063978"/>
              <a:gd name="connsiteX188" fmla="*/ 4325657 w 12229815"/>
              <a:gd name="connsiteY188" fmla="*/ 1017109 h 3063978"/>
              <a:gd name="connsiteX189" fmla="*/ 4428646 w 12229815"/>
              <a:gd name="connsiteY189" fmla="*/ 932425 h 3063978"/>
              <a:gd name="connsiteX190" fmla="*/ 4476950 w 12229815"/>
              <a:gd name="connsiteY190" fmla="*/ 942752 h 3063978"/>
              <a:gd name="connsiteX191" fmla="*/ 4494267 w 12229815"/>
              <a:gd name="connsiteY191" fmla="*/ 954456 h 3063978"/>
              <a:gd name="connsiteX192" fmla="*/ 4579028 w 12229815"/>
              <a:gd name="connsiteY192" fmla="*/ 955145 h 3063978"/>
              <a:gd name="connsiteX193" fmla="*/ 4612864 w 12229815"/>
              <a:gd name="connsiteY193" fmla="*/ 957210 h 3063978"/>
              <a:gd name="connsiteX194" fmla="*/ 4627959 w 12229815"/>
              <a:gd name="connsiteY194" fmla="*/ 981537 h 3063978"/>
              <a:gd name="connsiteX195" fmla="*/ 4628243 w 12229815"/>
              <a:gd name="connsiteY195" fmla="*/ 982684 h 3063978"/>
              <a:gd name="connsiteX196" fmla="*/ 4668346 w 12229815"/>
              <a:gd name="connsiteY196" fmla="*/ 953079 h 3063978"/>
              <a:gd name="connsiteX197" fmla="*/ 4676108 w 12229815"/>
              <a:gd name="connsiteY197" fmla="*/ 958638 h 3063978"/>
              <a:gd name="connsiteX198" fmla="*/ 4676093 w 12229815"/>
              <a:gd name="connsiteY198" fmla="*/ 959017 h 3063978"/>
              <a:gd name="connsiteX199" fmla="*/ 4684312 w 12229815"/>
              <a:gd name="connsiteY199" fmla="*/ 966779 h 3063978"/>
              <a:gd name="connsiteX200" fmla="*/ 4686102 w 12229815"/>
              <a:gd name="connsiteY200" fmla="*/ 974974 h 3063978"/>
              <a:gd name="connsiteX201" fmla="*/ 4685662 w 12229815"/>
              <a:gd name="connsiteY201" fmla="*/ 980619 h 3063978"/>
              <a:gd name="connsiteX202" fmla="*/ 4687485 w 12229815"/>
              <a:gd name="connsiteY202" fmla="*/ 981996 h 3063978"/>
              <a:gd name="connsiteX203" fmla="*/ 4687485 w 12229815"/>
              <a:gd name="connsiteY203" fmla="*/ 981307 h 3063978"/>
              <a:gd name="connsiteX204" fmla="*/ 4686102 w 12229815"/>
              <a:gd name="connsiteY204" fmla="*/ 974974 h 3063978"/>
              <a:gd name="connsiteX205" fmla="*/ 4686574 w 12229815"/>
              <a:gd name="connsiteY205" fmla="*/ 968915 h 3063978"/>
              <a:gd name="connsiteX206" fmla="*/ 4684312 w 12229815"/>
              <a:gd name="connsiteY206" fmla="*/ 966779 h 3063978"/>
              <a:gd name="connsiteX207" fmla="*/ 4683727 w 12229815"/>
              <a:gd name="connsiteY207" fmla="*/ 964095 h 3063978"/>
              <a:gd name="connsiteX208" fmla="*/ 4676108 w 12229815"/>
              <a:gd name="connsiteY208" fmla="*/ 958638 h 3063978"/>
              <a:gd name="connsiteX209" fmla="*/ 4676548 w 12229815"/>
              <a:gd name="connsiteY209" fmla="*/ 947572 h 3063978"/>
              <a:gd name="connsiteX210" fmla="*/ 4729410 w 12229815"/>
              <a:gd name="connsiteY210" fmla="*/ 930359 h 3063978"/>
              <a:gd name="connsiteX211" fmla="*/ 4804145 w 12229815"/>
              <a:gd name="connsiteY211" fmla="*/ 946194 h 3063978"/>
              <a:gd name="connsiteX212" fmla="*/ 4826930 w 12229815"/>
              <a:gd name="connsiteY212" fmla="*/ 939310 h 3063978"/>
              <a:gd name="connsiteX213" fmla="*/ 4867032 w 12229815"/>
              <a:gd name="connsiteY213" fmla="*/ 922786 h 3063978"/>
              <a:gd name="connsiteX214" fmla="*/ 4933565 w 12229815"/>
              <a:gd name="connsiteY214" fmla="*/ 895247 h 3063978"/>
              <a:gd name="connsiteX215" fmla="*/ 5016503 w 12229815"/>
              <a:gd name="connsiteY215" fmla="*/ 890427 h 3063978"/>
              <a:gd name="connsiteX216" fmla="*/ 5065718 w 12229815"/>
              <a:gd name="connsiteY216" fmla="*/ 856691 h 3063978"/>
              <a:gd name="connsiteX217" fmla="*/ 5082123 w 12229815"/>
              <a:gd name="connsiteY217" fmla="*/ 839479 h 3063978"/>
              <a:gd name="connsiteX218" fmla="*/ 5110377 w 12229815"/>
              <a:gd name="connsiteY218" fmla="*/ 791284 h 3063978"/>
              <a:gd name="connsiteX219" fmla="*/ 5148658 w 12229815"/>
              <a:gd name="connsiteY219" fmla="*/ 752729 h 3063978"/>
              <a:gd name="connsiteX220" fmla="*/ 5239797 w 12229815"/>
              <a:gd name="connsiteY220" fmla="*/ 723124 h 3063978"/>
              <a:gd name="connsiteX221" fmla="*/ 5250734 w 12229815"/>
              <a:gd name="connsiteY221" fmla="*/ 718993 h 3063978"/>
              <a:gd name="connsiteX222" fmla="*/ 5289924 w 12229815"/>
              <a:gd name="connsiteY222" fmla="*/ 697650 h 3063978"/>
              <a:gd name="connsiteX223" fmla="*/ 5352811 w 12229815"/>
              <a:gd name="connsiteY223" fmla="*/ 671488 h 3063978"/>
              <a:gd name="connsiteX224" fmla="*/ 5397470 w 12229815"/>
              <a:gd name="connsiteY224" fmla="*/ 668045 h 3063978"/>
              <a:gd name="connsiteX225" fmla="*/ 5440535 w 12229815"/>
              <a:gd name="connsiteY225" fmla="*/ 695499 h 3063978"/>
              <a:gd name="connsiteX226" fmla="*/ 5439749 w 12229815"/>
              <a:gd name="connsiteY226" fmla="*/ 702682 h 3063978"/>
              <a:gd name="connsiteX227" fmla="*/ 5439395 w 12229815"/>
              <a:gd name="connsiteY227" fmla="*/ 703158 h 3063978"/>
              <a:gd name="connsiteX228" fmla="*/ 5424812 w 12229815"/>
              <a:gd name="connsiteY228" fmla="*/ 738959 h 3063978"/>
              <a:gd name="connsiteX229" fmla="*/ 5438741 w 12229815"/>
              <a:gd name="connsiteY229" fmla="*/ 711904 h 3063978"/>
              <a:gd name="connsiteX230" fmla="*/ 5439749 w 12229815"/>
              <a:gd name="connsiteY230" fmla="*/ 702682 h 3063978"/>
              <a:gd name="connsiteX231" fmla="*/ 5452041 w 12229815"/>
              <a:gd name="connsiteY231" fmla="*/ 686118 h 3063978"/>
              <a:gd name="connsiteX232" fmla="*/ 5477674 w 12229815"/>
              <a:gd name="connsiteY232" fmla="*/ 688700 h 3063978"/>
              <a:gd name="connsiteX233" fmla="*/ 5503194 w 12229815"/>
              <a:gd name="connsiteY233" fmla="*/ 697650 h 3063978"/>
              <a:gd name="connsiteX234" fmla="*/ 5531447 w 12229815"/>
              <a:gd name="connsiteY234" fmla="*/ 736205 h 3063978"/>
              <a:gd name="connsiteX235" fmla="*/ 5556055 w 12229815"/>
              <a:gd name="connsiteY235" fmla="*/ 780268 h 3063978"/>
              <a:gd name="connsiteX236" fmla="*/ 5576105 w 12229815"/>
              <a:gd name="connsiteY236" fmla="*/ 793350 h 3063978"/>
              <a:gd name="connsiteX237" fmla="*/ 5614385 w 12229815"/>
              <a:gd name="connsiteY237" fmla="*/ 800923 h 3063978"/>
              <a:gd name="connsiteX238" fmla="*/ 5630790 w 12229815"/>
              <a:gd name="connsiteY238" fmla="*/ 763745 h 3063978"/>
              <a:gd name="connsiteX239" fmla="*/ 5567903 w 12229815"/>
              <a:gd name="connsiteY239" fmla="*/ 738271 h 3063978"/>
              <a:gd name="connsiteX240" fmla="*/ 5534181 w 12229815"/>
              <a:gd name="connsiteY240" fmla="*/ 708666 h 3063978"/>
              <a:gd name="connsiteX241" fmla="*/ 5520510 w 12229815"/>
              <a:gd name="connsiteY241" fmla="*/ 657029 h 3063978"/>
              <a:gd name="connsiteX242" fmla="*/ 5513220 w 12229815"/>
              <a:gd name="connsiteY242" fmla="*/ 625359 h 3063978"/>
              <a:gd name="connsiteX243" fmla="*/ 5564257 w 12229815"/>
              <a:gd name="connsiteY243" fmla="*/ 612966 h 3063978"/>
              <a:gd name="connsiteX244" fmla="*/ 5635348 w 12229815"/>
              <a:gd name="connsiteY244" fmla="*/ 654964 h 3063978"/>
              <a:gd name="connsiteX245" fmla="*/ 5680007 w 12229815"/>
              <a:gd name="connsiteY245" fmla="*/ 692142 h 3063978"/>
              <a:gd name="connsiteX246" fmla="*/ 5739247 w 12229815"/>
              <a:gd name="connsiteY246" fmla="*/ 701092 h 3063978"/>
              <a:gd name="connsiteX247" fmla="*/ 5782085 w 12229815"/>
              <a:gd name="connsiteY247" fmla="*/ 721747 h 3063978"/>
              <a:gd name="connsiteX248" fmla="*/ 5843147 w 12229815"/>
              <a:gd name="connsiteY248" fmla="*/ 736894 h 3063978"/>
              <a:gd name="connsiteX249" fmla="*/ 5880515 w 12229815"/>
              <a:gd name="connsiteY249" fmla="*/ 733451 h 3063978"/>
              <a:gd name="connsiteX250" fmla="*/ 5943402 w 12229815"/>
              <a:gd name="connsiteY250" fmla="*/ 745844 h 3063978"/>
              <a:gd name="connsiteX251" fmla="*/ 5943402 w 12229815"/>
              <a:gd name="connsiteY251" fmla="*/ 735517 h 3063978"/>
              <a:gd name="connsiteX252" fmla="*/ 5948871 w 12229815"/>
              <a:gd name="connsiteY252" fmla="*/ 701781 h 3063978"/>
              <a:gd name="connsiteX253" fmla="*/ 6002643 w 12229815"/>
              <a:gd name="connsiteY253" fmla="*/ 704535 h 3063978"/>
              <a:gd name="connsiteX254" fmla="*/ 6031808 w 12229815"/>
              <a:gd name="connsiteY254" fmla="*/ 754106 h 3063978"/>
              <a:gd name="connsiteX255" fmla="*/ 6031699 w 12229815"/>
              <a:gd name="connsiteY255" fmla="*/ 755512 h 3063978"/>
              <a:gd name="connsiteX256" fmla="*/ 6027969 w 12229815"/>
              <a:gd name="connsiteY256" fmla="*/ 766116 h 3063978"/>
              <a:gd name="connsiteX257" fmla="*/ 6030504 w 12229815"/>
              <a:gd name="connsiteY257" fmla="*/ 770781 h 3063978"/>
              <a:gd name="connsiteX258" fmla="*/ 6029943 w 12229815"/>
              <a:gd name="connsiteY258" fmla="*/ 777956 h 3063978"/>
              <a:gd name="connsiteX259" fmla="*/ 6038758 w 12229815"/>
              <a:gd name="connsiteY259" fmla="*/ 794641 h 3063978"/>
              <a:gd name="connsiteX260" fmla="*/ 6053896 w 12229815"/>
              <a:gd name="connsiteY260" fmla="*/ 799480 h 3063978"/>
              <a:gd name="connsiteX261" fmla="*/ 6062796 w 12229815"/>
              <a:gd name="connsiteY261" fmla="*/ 804365 h 3063978"/>
              <a:gd name="connsiteX262" fmla="*/ 6092873 w 12229815"/>
              <a:gd name="connsiteY262" fmla="*/ 811939 h 3063978"/>
              <a:gd name="connsiteX263" fmla="*/ 6053896 w 12229815"/>
              <a:gd name="connsiteY263" fmla="*/ 799480 h 3063978"/>
              <a:gd name="connsiteX264" fmla="*/ 6042788 w 12229815"/>
              <a:gd name="connsiteY264" fmla="*/ 793382 h 3063978"/>
              <a:gd name="connsiteX265" fmla="*/ 6030504 w 12229815"/>
              <a:gd name="connsiteY265" fmla="*/ 770781 h 3063978"/>
              <a:gd name="connsiteX266" fmla="*/ 6031699 w 12229815"/>
              <a:gd name="connsiteY266" fmla="*/ 755512 h 3063978"/>
              <a:gd name="connsiteX267" fmla="*/ 6037277 w 12229815"/>
              <a:gd name="connsiteY267" fmla="*/ 739648 h 3063978"/>
              <a:gd name="connsiteX268" fmla="*/ 6071910 w 12229815"/>
              <a:gd name="connsiteY268" fmla="*/ 736205 h 3063978"/>
              <a:gd name="connsiteX269" fmla="*/ 6094697 w 12229815"/>
              <a:gd name="connsiteY269" fmla="*/ 737582 h 3063978"/>
              <a:gd name="connsiteX270" fmla="*/ 6091961 w 12229815"/>
              <a:gd name="connsiteY270" fmla="*/ 719682 h 3063978"/>
              <a:gd name="connsiteX271" fmla="*/ 6039100 w 12229815"/>
              <a:gd name="connsiteY271" fmla="*/ 682503 h 3063978"/>
              <a:gd name="connsiteX272" fmla="*/ 6024517 w 12229815"/>
              <a:gd name="connsiteY272" fmla="*/ 644637 h 3063978"/>
              <a:gd name="connsiteX273" fmla="*/ 6038188 w 12229815"/>
              <a:gd name="connsiteY273" fmla="*/ 595066 h 3063978"/>
              <a:gd name="connsiteX274" fmla="*/ 6055505 w 12229815"/>
              <a:gd name="connsiteY274" fmla="*/ 562018 h 3063978"/>
              <a:gd name="connsiteX275" fmla="*/ 6093784 w 12229815"/>
              <a:gd name="connsiteY275" fmla="*/ 580607 h 3063978"/>
              <a:gd name="connsiteX276" fmla="*/ 6141177 w 12229815"/>
              <a:gd name="connsiteY276" fmla="*/ 612966 h 3063978"/>
              <a:gd name="connsiteX277" fmla="*/ 6241432 w 12229815"/>
              <a:gd name="connsiteY277" fmla="*/ 665291 h 3063978"/>
              <a:gd name="connsiteX278" fmla="*/ 6230495 w 12229815"/>
              <a:gd name="connsiteY278" fmla="*/ 691454 h 3063978"/>
              <a:gd name="connsiteX279" fmla="*/ 6215001 w 12229815"/>
              <a:gd name="connsiteY279" fmla="*/ 692831 h 3063978"/>
              <a:gd name="connsiteX280" fmla="*/ 6189481 w 12229815"/>
              <a:gd name="connsiteY280" fmla="*/ 700404 h 3063978"/>
              <a:gd name="connsiteX281" fmla="*/ 6203153 w 12229815"/>
              <a:gd name="connsiteY281" fmla="*/ 716239 h 3063978"/>
              <a:gd name="connsiteX282" fmla="*/ 6216824 w 12229815"/>
              <a:gd name="connsiteY282" fmla="*/ 733451 h 3063978"/>
              <a:gd name="connsiteX283" fmla="*/ 6286091 w 12229815"/>
              <a:gd name="connsiteY283" fmla="*/ 661849 h 3063978"/>
              <a:gd name="connsiteX284" fmla="*/ 6316167 w 12229815"/>
              <a:gd name="connsiteY284" fmla="*/ 612278 h 3063978"/>
              <a:gd name="connsiteX285" fmla="*/ 6284268 w 12229815"/>
              <a:gd name="connsiteY285" fmla="*/ 558576 h 3063978"/>
              <a:gd name="connsiteX286" fmla="*/ 6222292 w 12229815"/>
              <a:gd name="connsiteY286" fmla="*/ 482154 h 3063978"/>
              <a:gd name="connsiteX287" fmla="*/ 6241432 w 12229815"/>
              <a:gd name="connsiteY287" fmla="*/ 462876 h 3063978"/>
              <a:gd name="connsiteX288" fmla="*/ 6318901 w 12229815"/>
              <a:gd name="connsiteY288" fmla="*/ 439468 h 3063978"/>
              <a:gd name="connsiteX289" fmla="*/ 6359003 w 12229815"/>
              <a:gd name="connsiteY289" fmla="*/ 440156 h 3063978"/>
              <a:gd name="connsiteX290" fmla="*/ 6362649 w 12229815"/>
              <a:gd name="connsiteY290" fmla="*/ 470449 h 3063978"/>
              <a:gd name="connsiteX291" fmla="*/ 6358091 w 12229815"/>
              <a:gd name="connsiteY291" fmla="*/ 504185 h 3063978"/>
              <a:gd name="connsiteX292" fmla="*/ 6381561 w 12229815"/>
              <a:gd name="connsiteY292" fmla="*/ 520709 h 3063978"/>
              <a:gd name="connsiteX293" fmla="*/ 6387692 w 12229815"/>
              <a:gd name="connsiteY293" fmla="*/ 519456 h 3063978"/>
              <a:gd name="connsiteX294" fmla="*/ 6388966 w 12229815"/>
              <a:gd name="connsiteY294" fmla="*/ 520107 h 3063978"/>
              <a:gd name="connsiteX295" fmla="*/ 6404311 w 12229815"/>
              <a:gd name="connsiteY295" fmla="*/ 516058 h 3063978"/>
              <a:gd name="connsiteX296" fmla="*/ 6411865 w 12229815"/>
              <a:gd name="connsiteY296" fmla="*/ 514513 h 3063978"/>
              <a:gd name="connsiteX297" fmla="*/ 6437384 w 12229815"/>
              <a:gd name="connsiteY297" fmla="*/ 513136 h 3063978"/>
              <a:gd name="connsiteX298" fmla="*/ 6412776 w 12229815"/>
              <a:gd name="connsiteY298" fmla="*/ 513824 h 3063978"/>
              <a:gd name="connsiteX299" fmla="*/ 6404311 w 12229815"/>
              <a:gd name="connsiteY299" fmla="*/ 516058 h 3063978"/>
              <a:gd name="connsiteX300" fmla="*/ 6387692 w 12229815"/>
              <a:gd name="connsiteY300" fmla="*/ 519456 h 3063978"/>
              <a:gd name="connsiteX301" fmla="*/ 6369940 w 12229815"/>
              <a:gd name="connsiteY301" fmla="*/ 510382 h 3063978"/>
              <a:gd name="connsiteX302" fmla="*/ 6389080 w 12229815"/>
              <a:gd name="connsiteY302" fmla="*/ 482154 h 3063978"/>
              <a:gd name="connsiteX303" fmla="*/ 6480220 w 12229815"/>
              <a:gd name="connsiteY303" fmla="*/ 470449 h 3063978"/>
              <a:gd name="connsiteX304" fmla="*/ 6514853 w 12229815"/>
              <a:gd name="connsiteY304" fmla="*/ 459434 h 3063978"/>
              <a:gd name="connsiteX305" fmla="*/ 6566804 w 12229815"/>
              <a:gd name="connsiteY305" fmla="*/ 453926 h 3063978"/>
              <a:gd name="connsiteX306" fmla="*/ 6626045 w 12229815"/>
              <a:gd name="connsiteY306" fmla="*/ 469073 h 3063978"/>
              <a:gd name="connsiteX307" fmla="*/ 6650653 w 12229815"/>
              <a:gd name="connsiteY307" fmla="*/ 488350 h 3063978"/>
              <a:gd name="connsiteX308" fmla="*/ 6711717 w 12229815"/>
              <a:gd name="connsiteY308" fmla="*/ 510382 h 3063978"/>
              <a:gd name="connsiteX309" fmla="*/ 6863922 w 12229815"/>
              <a:gd name="connsiteY309" fmla="*/ 544806 h 3063978"/>
              <a:gd name="connsiteX310" fmla="*/ 6910404 w 12229815"/>
              <a:gd name="connsiteY310" fmla="*/ 567526 h 3063978"/>
              <a:gd name="connsiteX311" fmla="*/ 7008835 w 12229815"/>
              <a:gd name="connsiteY311" fmla="*/ 597819 h 3063978"/>
              <a:gd name="connsiteX312" fmla="*/ 7046203 w 12229815"/>
              <a:gd name="connsiteY312" fmla="*/ 609524 h 3063978"/>
              <a:gd name="connsiteX313" fmla="*/ 7092685 w 12229815"/>
              <a:gd name="connsiteY313" fmla="*/ 624671 h 3063978"/>
              <a:gd name="connsiteX314" fmla="*/ 7195674 w 12229815"/>
              <a:gd name="connsiteY314" fmla="*/ 661849 h 3063978"/>
              <a:gd name="connsiteX315" fmla="*/ 7212991 w 12229815"/>
              <a:gd name="connsiteY315" fmla="*/ 675619 h 3063978"/>
              <a:gd name="connsiteX316" fmla="*/ 7267675 w 12229815"/>
              <a:gd name="connsiteY316" fmla="*/ 667357 h 3063978"/>
              <a:gd name="connsiteX317" fmla="*/ 7320536 w 12229815"/>
              <a:gd name="connsiteY317" fmla="*/ 652210 h 3063978"/>
              <a:gd name="connsiteX318" fmla="*/ 7377044 w 12229815"/>
              <a:gd name="connsiteY318" fmla="*/ 666668 h 3063978"/>
              <a:gd name="connsiteX319" fmla="*/ 7490969 w 12229815"/>
              <a:gd name="connsiteY319" fmla="*/ 654964 h 3063978"/>
              <a:gd name="connsiteX320" fmla="*/ 7649554 w 12229815"/>
              <a:gd name="connsiteY320" fmla="*/ 679061 h 3063978"/>
              <a:gd name="connsiteX321" fmla="*/ 7667782 w 12229815"/>
              <a:gd name="connsiteY321" fmla="*/ 695585 h 3063978"/>
              <a:gd name="connsiteX322" fmla="*/ 7773505 w 12229815"/>
              <a:gd name="connsiteY322" fmla="*/ 759614 h 3063978"/>
              <a:gd name="connsiteX323" fmla="*/ 7852797 w 12229815"/>
              <a:gd name="connsiteY323" fmla="*/ 774760 h 3063978"/>
              <a:gd name="connsiteX324" fmla="*/ 7892899 w 12229815"/>
              <a:gd name="connsiteY324" fmla="*/ 784399 h 3063978"/>
              <a:gd name="connsiteX325" fmla="*/ 7945760 w 12229815"/>
              <a:gd name="connsiteY325" fmla="*/ 822266 h 3063978"/>
              <a:gd name="connsiteX326" fmla="*/ 8051484 w 12229815"/>
              <a:gd name="connsiteY326" fmla="*/ 856003 h 3063978"/>
              <a:gd name="connsiteX327" fmla="*/ 8113459 w 12229815"/>
              <a:gd name="connsiteY327" fmla="*/ 866330 h 3063978"/>
              <a:gd name="connsiteX328" fmla="*/ 8169967 w 12229815"/>
              <a:gd name="connsiteY328" fmla="*/ 842922 h 3063978"/>
              <a:gd name="connsiteX329" fmla="*/ 8195485 w 12229815"/>
              <a:gd name="connsiteY329" fmla="*/ 834660 h 3063978"/>
              <a:gd name="connsiteX330" fmla="*/ 8221005 w 12229815"/>
              <a:gd name="connsiteY330" fmla="*/ 834660 h 3063978"/>
              <a:gd name="connsiteX331" fmla="*/ 8197878 w 12229815"/>
              <a:gd name="connsiteY331" fmla="*/ 833885 h 3063978"/>
              <a:gd name="connsiteX332" fmla="*/ 8195485 w 12229815"/>
              <a:gd name="connsiteY332" fmla="*/ 834660 h 3063978"/>
              <a:gd name="connsiteX333" fmla="*/ 8158118 w 12229815"/>
              <a:gd name="connsiteY333" fmla="*/ 834660 h 3063978"/>
              <a:gd name="connsiteX334" fmla="*/ 8133510 w 12229815"/>
              <a:gd name="connsiteY334" fmla="*/ 833283 h 3063978"/>
              <a:gd name="connsiteX335" fmla="*/ 8104345 w 12229815"/>
              <a:gd name="connsiteY335" fmla="*/ 813316 h 3063978"/>
              <a:gd name="connsiteX336" fmla="*/ 8124396 w 12229815"/>
              <a:gd name="connsiteY336" fmla="*/ 790596 h 3063978"/>
              <a:gd name="connsiteX337" fmla="*/ 8251081 w 12229815"/>
              <a:gd name="connsiteY337" fmla="*/ 776138 h 3063978"/>
              <a:gd name="connsiteX338" fmla="*/ 8323083 w 12229815"/>
              <a:gd name="connsiteY338" fmla="*/ 761679 h 3063978"/>
              <a:gd name="connsiteX339" fmla="*/ 8442476 w 12229815"/>
              <a:gd name="connsiteY339" fmla="*/ 762368 h 3063978"/>
              <a:gd name="connsiteX340" fmla="*/ 8501718 w 12229815"/>
              <a:gd name="connsiteY340" fmla="*/ 785088 h 3063978"/>
              <a:gd name="connsiteX341" fmla="*/ 8562782 w 12229815"/>
              <a:gd name="connsiteY341" fmla="*/ 801611 h 3063978"/>
              <a:gd name="connsiteX342" fmla="*/ 8579187 w 12229815"/>
              <a:gd name="connsiteY342" fmla="*/ 805054 h 3063978"/>
              <a:gd name="connsiteX343" fmla="*/ 8559136 w 12229815"/>
              <a:gd name="connsiteY343" fmla="*/ 774072 h 3063978"/>
              <a:gd name="connsiteX344" fmla="*/ 8591947 w 12229815"/>
              <a:gd name="connsiteY344" fmla="*/ 749975 h 3063978"/>
              <a:gd name="connsiteX345" fmla="*/ 8685822 w 12229815"/>
              <a:gd name="connsiteY345" fmla="*/ 732763 h 3063978"/>
              <a:gd name="connsiteX346" fmla="*/ 8723189 w 12229815"/>
              <a:gd name="connsiteY346" fmla="*/ 742402 h 3063978"/>
              <a:gd name="connsiteX347" fmla="*/ 8803393 w 12229815"/>
              <a:gd name="connsiteY347" fmla="*/ 758237 h 3063978"/>
              <a:gd name="connsiteX348" fmla="*/ 8898179 w 12229815"/>
              <a:gd name="connsiteY348" fmla="*/ 773383 h 3063978"/>
              <a:gd name="connsiteX349" fmla="*/ 9068612 w 12229815"/>
              <a:gd name="connsiteY349" fmla="*/ 804365 h 3063978"/>
              <a:gd name="connsiteX350" fmla="*/ 9270944 w 12229815"/>
              <a:gd name="connsiteY350" fmla="*/ 825021 h 3063978"/>
              <a:gd name="connsiteX351" fmla="*/ 9308312 w 12229815"/>
              <a:gd name="connsiteY351" fmla="*/ 850495 h 3063978"/>
              <a:gd name="connsiteX352" fmla="*/ 9334743 w 12229815"/>
              <a:gd name="connsiteY352" fmla="*/ 838102 h 3063978"/>
              <a:gd name="connsiteX353" fmla="*/ 9366641 w 12229815"/>
              <a:gd name="connsiteY353" fmla="*/ 815381 h 3063978"/>
              <a:gd name="connsiteX354" fmla="*/ 9391250 w 12229815"/>
              <a:gd name="connsiteY354" fmla="*/ 800235 h 3063978"/>
              <a:gd name="connsiteX355" fmla="*/ 9416769 w 12229815"/>
              <a:gd name="connsiteY355" fmla="*/ 814693 h 3063978"/>
              <a:gd name="connsiteX356" fmla="*/ 9445023 w 12229815"/>
              <a:gd name="connsiteY356" fmla="*/ 875280 h 3063978"/>
              <a:gd name="connsiteX357" fmla="*/ 9443670 w 12229815"/>
              <a:gd name="connsiteY357" fmla="*/ 885521 h 3063978"/>
              <a:gd name="connsiteX358" fmla="*/ 9436728 w 12229815"/>
              <a:gd name="connsiteY358" fmla="*/ 894995 h 3063978"/>
              <a:gd name="connsiteX359" fmla="*/ 9428617 w 12229815"/>
              <a:gd name="connsiteY359" fmla="*/ 900754 h 3063978"/>
              <a:gd name="connsiteX360" fmla="*/ 9429529 w 12229815"/>
              <a:gd name="connsiteY360" fmla="*/ 902820 h 3063978"/>
              <a:gd name="connsiteX361" fmla="*/ 9426233 w 12229815"/>
              <a:gd name="connsiteY361" fmla="*/ 905900 h 3063978"/>
              <a:gd name="connsiteX362" fmla="*/ 9419774 w 12229815"/>
              <a:gd name="connsiteY362" fmla="*/ 911684 h 3063978"/>
              <a:gd name="connsiteX363" fmla="*/ 9414573 w 12229815"/>
              <a:gd name="connsiteY363" fmla="*/ 914085 h 3063978"/>
              <a:gd name="connsiteX364" fmla="*/ 9405048 w 12229815"/>
              <a:gd name="connsiteY364" fmla="*/ 916372 h 3063978"/>
              <a:gd name="connsiteX365" fmla="*/ 9394516 w 12229815"/>
              <a:gd name="connsiteY365" fmla="*/ 912712 h 3063978"/>
              <a:gd name="connsiteX366" fmla="*/ 9389427 w 12229815"/>
              <a:gd name="connsiteY366" fmla="*/ 909274 h 3063978"/>
              <a:gd name="connsiteX367" fmla="*/ 9383047 w 12229815"/>
              <a:gd name="connsiteY367" fmla="*/ 898689 h 3063978"/>
              <a:gd name="connsiteX368" fmla="*/ 9390566 w 12229815"/>
              <a:gd name="connsiteY368" fmla="*/ 911340 h 3063978"/>
              <a:gd name="connsiteX369" fmla="*/ 9394516 w 12229815"/>
              <a:gd name="connsiteY369" fmla="*/ 912712 h 3063978"/>
              <a:gd name="connsiteX370" fmla="*/ 9401275 w 12229815"/>
              <a:gd name="connsiteY370" fmla="*/ 917278 h 3063978"/>
              <a:gd name="connsiteX371" fmla="*/ 9405048 w 12229815"/>
              <a:gd name="connsiteY371" fmla="*/ 916372 h 3063978"/>
              <a:gd name="connsiteX372" fmla="*/ 9407655 w 12229815"/>
              <a:gd name="connsiteY372" fmla="*/ 917278 h 3063978"/>
              <a:gd name="connsiteX373" fmla="*/ 9414573 w 12229815"/>
              <a:gd name="connsiteY373" fmla="*/ 914085 h 3063978"/>
              <a:gd name="connsiteX374" fmla="*/ 9418478 w 12229815"/>
              <a:gd name="connsiteY374" fmla="*/ 913147 h 3063978"/>
              <a:gd name="connsiteX375" fmla="*/ 9426233 w 12229815"/>
              <a:gd name="connsiteY375" fmla="*/ 905900 h 3063978"/>
              <a:gd name="connsiteX376" fmla="*/ 9433516 w 12229815"/>
              <a:gd name="connsiteY376" fmla="*/ 899377 h 3063978"/>
              <a:gd name="connsiteX377" fmla="*/ 9436728 w 12229815"/>
              <a:gd name="connsiteY377" fmla="*/ 894995 h 3063978"/>
              <a:gd name="connsiteX378" fmla="*/ 9466554 w 12229815"/>
              <a:gd name="connsiteY378" fmla="*/ 873817 h 3063978"/>
              <a:gd name="connsiteX379" fmla="*/ 9480567 w 12229815"/>
              <a:gd name="connsiteY379" fmla="*/ 836037 h 3063978"/>
              <a:gd name="connsiteX380" fmla="*/ 9485124 w 12229815"/>
              <a:gd name="connsiteY380" fmla="*/ 831906 h 3063978"/>
              <a:gd name="connsiteX381" fmla="*/ 9553480 w 12229815"/>
              <a:gd name="connsiteY381" fmla="*/ 840856 h 3063978"/>
              <a:gd name="connsiteX382" fmla="*/ 9561682 w 12229815"/>
              <a:gd name="connsiteY382" fmla="*/ 865642 h 3063978"/>
              <a:gd name="connsiteX383" fmla="*/ 9553480 w 12229815"/>
              <a:gd name="connsiteY383" fmla="*/ 884231 h 3063978"/>
              <a:gd name="connsiteX384" fmla="*/ 9578999 w 12229815"/>
              <a:gd name="connsiteY384" fmla="*/ 898689 h 3063978"/>
              <a:gd name="connsiteX385" fmla="*/ 9617278 w 12229815"/>
              <a:gd name="connsiteY385" fmla="*/ 886296 h 3063978"/>
              <a:gd name="connsiteX386" fmla="*/ 9641416 w 12229815"/>
              <a:gd name="connsiteY386" fmla="*/ 877419 h 3063978"/>
              <a:gd name="connsiteX387" fmla="*/ 9642798 w 12229815"/>
              <a:gd name="connsiteY387" fmla="*/ 877346 h 3063978"/>
              <a:gd name="connsiteX388" fmla="*/ 9650825 w 12229815"/>
              <a:gd name="connsiteY388" fmla="*/ 877722 h 3063978"/>
              <a:gd name="connsiteX389" fmla="*/ 9663700 w 12229815"/>
              <a:gd name="connsiteY389" fmla="*/ 879385 h 3063978"/>
              <a:gd name="connsiteX390" fmla="*/ 9670027 w 12229815"/>
              <a:gd name="connsiteY390" fmla="*/ 880763 h 3063978"/>
              <a:gd name="connsiteX391" fmla="*/ 9672646 w 12229815"/>
              <a:gd name="connsiteY391" fmla="*/ 882939 h 3063978"/>
              <a:gd name="connsiteX392" fmla="*/ 9671962 w 12229815"/>
              <a:gd name="connsiteY392" fmla="*/ 882165 h 3063978"/>
              <a:gd name="connsiteX393" fmla="*/ 9670140 w 12229815"/>
              <a:gd name="connsiteY393" fmla="*/ 880788 h 3063978"/>
              <a:gd name="connsiteX394" fmla="*/ 9670027 w 12229815"/>
              <a:gd name="connsiteY394" fmla="*/ 880763 h 3063978"/>
              <a:gd name="connsiteX395" fmla="*/ 9669229 w 12229815"/>
              <a:gd name="connsiteY395" fmla="*/ 880100 h 3063978"/>
              <a:gd name="connsiteX396" fmla="*/ 9663700 w 12229815"/>
              <a:gd name="connsiteY396" fmla="*/ 879385 h 3063978"/>
              <a:gd name="connsiteX397" fmla="*/ 9657495 w 12229815"/>
              <a:gd name="connsiteY397" fmla="*/ 878034 h 3063978"/>
              <a:gd name="connsiteX398" fmla="*/ 9650825 w 12229815"/>
              <a:gd name="connsiteY398" fmla="*/ 877722 h 3063978"/>
              <a:gd name="connsiteX399" fmla="*/ 9643253 w 12229815"/>
              <a:gd name="connsiteY399" fmla="*/ 876743 h 3063978"/>
              <a:gd name="connsiteX400" fmla="*/ 9641416 w 12229815"/>
              <a:gd name="connsiteY400" fmla="*/ 877419 h 3063978"/>
              <a:gd name="connsiteX401" fmla="*/ 9623316 w 12229815"/>
              <a:gd name="connsiteY401" fmla="*/ 878378 h 3063978"/>
              <a:gd name="connsiteX402" fmla="*/ 9609987 w 12229815"/>
              <a:gd name="connsiteY402" fmla="*/ 867019 h 3063978"/>
              <a:gd name="connsiteX403" fmla="*/ 9594493 w 12229815"/>
              <a:gd name="connsiteY403" fmla="*/ 858757 h 3063978"/>
              <a:gd name="connsiteX404" fmla="*/ 9538897 w 12229815"/>
              <a:gd name="connsiteY404" fmla="*/ 822266 h 3063978"/>
              <a:gd name="connsiteX405" fmla="*/ 9508822 w 12229815"/>
              <a:gd name="connsiteY405" fmla="*/ 792661 h 3063978"/>
              <a:gd name="connsiteX406" fmla="*/ 9498795 w 12229815"/>
              <a:gd name="connsiteY406" fmla="*/ 756860 h 3063978"/>
              <a:gd name="connsiteX407" fmla="*/ 9535251 w 12229815"/>
              <a:gd name="connsiteY407" fmla="*/ 745844 h 3063978"/>
              <a:gd name="connsiteX408" fmla="*/ 9606342 w 12229815"/>
              <a:gd name="connsiteY408" fmla="*/ 768564 h 3063978"/>
              <a:gd name="connsiteX409" fmla="*/ 9663761 w 12229815"/>
              <a:gd name="connsiteY409" fmla="*/ 787153 h 3063978"/>
              <a:gd name="connsiteX410" fmla="*/ 9714799 w 12229815"/>
              <a:gd name="connsiteY410" fmla="*/ 828463 h 3063978"/>
              <a:gd name="connsiteX411" fmla="*/ 9725735 w 12229815"/>
              <a:gd name="connsiteY411" fmla="*/ 839479 h 3063978"/>
              <a:gd name="connsiteX412" fmla="*/ 9733027 w 12229815"/>
              <a:gd name="connsiteY412" fmla="*/ 820201 h 3063978"/>
              <a:gd name="connsiteX413" fmla="*/ 9772217 w 12229815"/>
              <a:gd name="connsiteY413" fmla="*/ 735517 h 3063978"/>
              <a:gd name="connsiteX414" fmla="*/ 9786800 w 12229815"/>
              <a:gd name="connsiteY414" fmla="*/ 697650 h 3063978"/>
              <a:gd name="connsiteX415" fmla="*/ 9794091 w 12229815"/>
              <a:gd name="connsiteY415" fmla="*/ 681126 h 3063978"/>
              <a:gd name="connsiteX416" fmla="*/ 9820522 w 12229815"/>
              <a:gd name="connsiteY416" fmla="*/ 682503 h 3063978"/>
              <a:gd name="connsiteX417" fmla="*/ 9861535 w 12229815"/>
              <a:gd name="connsiteY417" fmla="*/ 704535 h 3063978"/>
              <a:gd name="connsiteX418" fmla="*/ 9893434 w 12229815"/>
              <a:gd name="connsiteY418" fmla="*/ 709354 h 3063978"/>
              <a:gd name="connsiteX419" fmla="*/ 9900726 w 12229815"/>
              <a:gd name="connsiteY419" fmla="*/ 685946 h 3063978"/>
              <a:gd name="connsiteX420" fmla="*/ 9917131 w 12229815"/>
              <a:gd name="connsiteY420" fmla="*/ 646013 h 3063978"/>
              <a:gd name="connsiteX421" fmla="*/ 9941739 w 12229815"/>
              <a:gd name="connsiteY421" fmla="*/ 600574 h 3063978"/>
              <a:gd name="connsiteX422" fmla="*/ 10010095 w 12229815"/>
              <a:gd name="connsiteY422" fmla="*/ 579919 h 3063978"/>
              <a:gd name="connsiteX423" fmla="*/ 10052019 w 12229815"/>
              <a:gd name="connsiteY423" fmla="*/ 601262 h 3063978"/>
              <a:gd name="connsiteX424" fmla="*/ 10092121 w 12229815"/>
              <a:gd name="connsiteY424" fmla="*/ 663914 h 3063978"/>
              <a:gd name="connsiteX425" fmla="*/ 10091209 w 12229815"/>
              <a:gd name="connsiteY425" fmla="*/ 683192 h 3063978"/>
              <a:gd name="connsiteX426" fmla="*/ 10136779 w 12229815"/>
              <a:gd name="connsiteY426" fmla="*/ 713485 h 3063978"/>
              <a:gd name="connsiteX427" fmla="*/ 10169591 w 12229815"/>
              <a:gd name="connsiteY427" fmla="*/ 727943 h 3063978"/>
              <a:gd name="connsiteX428" fmla="*/ 10244326 w 12229815"/>
              <a:gd name="connsiteY428" fmla="*/ 732074 h 3063978"/>
              <a:gd name="connsiteX429" fmla="*/ 10259819 w 12229815"/>
              <a:gd name="connsiteY429" fmla="*/ 714174 h 3063978"/>
              <a:gd name="connsiteX430" fmla="*/ 10300832 w 12229815"/>
              <a:gd name="connsiteY430" fmla="*/ 695585 h 3063978"/>
              <a:gd name="connsiteX431" fmla="*/ 10337289 w 12229815"/>
              <a:gd name="connsiteY431" fmla="*/ 681126 h 3063978"/>
              <a:gd name="connsiteX432" fmla="*/ 10228832 w 12229815"/>
              <a:gd name="connsiteY432" fmla="*/ 676995 h 3063978"/>
              <a:gd name="connsiteX433" fmla="*/ 10201490 w 12229815"/>
              <a:gd name="connsiteY433" fmla="*/ 668045 h 3063978"/>
              <a:gd name="connsiteX434" fmla="*/ 10207869 w 12229815"/>
              <a:gd name="connsiteY434" fmla="*/ 644637 h 3063978"/>
              <a:gd name="connsiteX435" fmla="*/ 10262554 w 12229815"/>
              <a:gd name="connsiteY435" fmla="*/ 626047 h 3063978"/>
              <a:gd name="connsiteX436" fmla="*/ 10310859 w 12229815"/>
              <a:gd name="connsiteY436" fmla="*/ 629490 h 3063978"/>
              <a:gd name="connsiteX437" fmla="*/ 10251617 w 12229815"/>
              <a:gd name="connsiteY437" fmla="*/ 622605 h 3063978"/>
              <a:gd name="connsiteX438" fmla="*/ 10206958 w 12229815"/>
              <a:gd name="connsiteY438" fmla="*/ 641194 h 3063978"/>
              <a:gd name="connsiteX439" fmla="*/ 10158653 w 12229815"/>
              <a:gd name="connsiteY439" fmla="*/ 648079 h 3063978"/>
              <a:gd name="connsiteX440" fmla="*/ 10175059 w 12229815"/>
              <a:gd name="connsiteY440" fmla="*/ 598508 h 3063978"/>
              <a:gd name="connsiteX441" fmla="*/ 10192376 w 12229815"/>
              <a:gd name="connsiteY441" fmla="*/ 586804 h 3063978"/>
              <a:gd name="connsiteX442" fmla="*/ 10207869 w 12229815"/>
              <a:gd name="connsiteY442" fmla="*/ 575099 h 3063978"/>
              <a:gd name="connsiteX443" fmla="*/ 10243414 w 12229815"/>
              <a:gd name="connsiteY443" fmla="*/ 566149 h 3063978"/>
              <a:gd name="connsiteX444" fmla="*/ 10245237 w 12229815"/>
              <a:gd name="connsiteY444" fmla="*/ 511759 h 3063978"/>
              <a:gd name="connsiteX445" fmla="*/ 10278959 w 12229815"/>
              <a:gd name="connsiteY445" fmla="*/ 468384 h 3063978"/>
              <a:gd name="connsiteX446" fmla="*/ 10383771 w 12229815"/>
              <a:gd name="connsiteY446" fmla="*/ 473204 h 3063978"/>
              <a:gd name="connsiteX447" fmla="*/ 10393796 w 12229815"/>
              <a:gd name="connsiteY447" fmla="*/ 494547 h 3063978"/>
              <a:gd name="connsiteX448" fmla="*/ 10392885 w 12229815"/>
              <a:gd name="connsiteY448" fmla="*/ 509693 h 3063978"/>
              <a:gd name="connsiteX449" fmla="*/ 10416581 w 12229815"/>
              <a:gd name="connsiteY449" fmla="*/ 510382 h 3063978"/>
              <a:gd name="connsiteX450" fmla="*/ 10434810 w 12229815"/>
              <a:gd name="connsiteY450" fmla="*/ 500743 h 3063978"/>
              <a:gd name="connsiteX451" fmla="*/ 10504076 w 12229815"/>
              <a:gd name="connsiteY451" fmla="*/ 489039 h 3063978"/>
              <a:gd name="connsiteX452" fmla="*/ 10546912 w 12229815"/>
              <a:gd name="connsiteY452" fmla="*/ 539298 h 3063978"/>
              <a:gd name="connsiteX453" fmla="*/ 10547068 w 12229815"/>
              <a:gd name="connsiteY453" fmla="*/ 546735 h 3063978"/>
              <a:gd name="connsiteX454" fmla="*/ 10545089 w 12229815"/>
              <a:gd name="connsiteY454" fmla="*/ 553756 h 3063978"/>
              <a:gd name="connsiteX455" fmla="*/ 10542758 w 12229815"/>
              <a:gd name="connsiteY455" fmla="*/ 566320 h 3063978"/>
              <a:gd name="connsiteX456" fmla="*/ 10534504 w 12229815"/>
              <a:gd name="connsiteY456" fmla="*/ 575717 h 3063978"/>
              <a:gd name="connsiteX457" fmla="*/ 10523216 w 12229815"/>
              <a:gd name="connsiteY457" fmla="*/ 581296 h 3063978"/>
              <a:gd name="connsiteX458" fmla="*/ 10531418 w 12229815"/>
              <a:gd name="connsiteY458" fmla="*/ 579230 h 3063978"/>
              <a:gd name="connsiteX459" fmla="*/ 10534504 w 12229815"/>
              <a:gd name="connsiteY459" fmla="*/ 575717 h 3063978"/>
              <a:gd name="connsiteX460" fmla="*/ 10541672 w 12229815"/>
              <a:gd name="connsiteY460" fmla="*/ 572174 h 3063978"/>
              <a:gd name="connsiteX461" fmla="*/ 10542758 w 12229815"/>
              <a:gd name="connsiteY461" fmla="*/ 566320 h 3063978"/>
              <a:gd name="connsiteX462" fmla="*/ 10547368 w 12229815"/>
              <a:gd name="connsiteY462" fmla="*/ 561072 h 3063978"/>
              <a:gd name="connsiteX463" fmla="*/ 10547068 w 12229815"/>
              <a:gd name="connsiteY463" fmla="*/ 546735 h 3063978"/>
              <a:gd name="connsiteX464" fmla="*/ 10549988 w 12229815"/>
              <a:gd name="connsiteY464" fmla="*/ 536372 h 3063978"/>
              <a:gd name="connsiteX465" fmla="*/ 10573343 w 12229815"/>
              <a:gd name="connsiteY465" fmla="*/ 534479 h 3063978"/>
              <a:gd name="connsiteX466" fmla="*/ 10708231 w 12229815"/>
              <a:gd name="connsiteY466" fmla="*/ 541364 h 3063978"/>
              <a:gd name="connsiteX467" fmla="*/ 10823068 w 12229815"/>
              <a:gd name="connsiteY467" fmla="*/ 497989 h 3063978"/>
              <a:gd name="connsiteX468" fmla="*/ 10888689 w 12229815"/>
              <a:gd name="connsiteY468" fmla="*/ 477334 h 3063978"/>
              <a:gd name="connsiteX469" fmla="*/ 10967982 w 12229815"/>
              <a:gd name="connsiteY469" fmla="*/ 454614 h 3063978"/>
              <a:gd name="connsiteX470" fmla="*/ 11092844 w 12229815"/>
              <a:gd name="connsiteY470" fmla="*/ 396093 h 3063978"/>
              <a:gd name="connsiteX471" fmla="*/ 11130212 w 12229815"/>
              <a:gd name="connsiteY471" fmla="*/ 403666 h 3063978"/>
              <a:gd name="connsiteX472" fmla="*/ 11266922 w 12229815"/>
              <a:gd name="connsiteY472" fmla="*/ 421567 h 3063978"/>
              <a:gd name="connsiteX473" fmla="*/ 11423685 w 12229815"/>
              <a:gd name="connsiteY473" fmla="*/ 365800 h 3063978"/>
              <a:gd name="connsiteX474" fmla="*/ 11441913 w 12229815"/>
              <a:gd name="connsiteY474" fmla="*/ 349964 h 3063978"/>
              <a:gd name="connsiteX475" fmla="*/ 11475635 w 12229815"/>
              <a:gd name="connsiteY475" fmla="*/ 318983 h 3063978"/>
              <a:gd name="connsiteX476" fmla="*/ 11514825 w 12229815"/>
              <a:gd name="connsiteY476" fmla="*/ 276985 h 3063978"/>
              <a:gd name="connsiteX477" fmla="*/ 11523028 w 12229815"/>
              <a:gd name="connsiteY477" fmla="*/ 267346 h 3063978"/>
              <a:gd name="connsiteX478" fmla="*/ 11608700 w 12229815"/>
              <a:gd name="connsiteY478" fmla="*/ 196432 h 3063978"/>
              <a:gd name="connsiteX479" fmla="*/ 11695283 w 12229815"/>
              <a:gd name="connsiteY479" fmla="*/ 146861 h 3063978"/>
              <a:gd name="connsiteX480" fmla="*/ 11758170 w 12229815"/>
              <a:gd name="connsiteY480" fmla="*/ 115191 h 3063978"/>
              <a:gd name="connsiteX481" fmla="*/ 11783690 w 12229815"/>
              <a:gd name="connsiteY481" fmla="*/ 106240 h 3063978"/>
              <a:gd name="connsiteX482" fmla="*/ 11921312 w 12229815"/>
              <a:gd name="connsiteY482" fmla="*/ 49096 h 3063978"/>
              <a:gd name="connsiteX483" fmla="*/ 11959591 w 12229815"/>
              <a:gd name="connsiteY483" fmla="*/ 29130 h 3063978"/>
              <a:gd name="connsiteX484" fmla="*/ 12012453 w 12229815"/>
              <a:gd name="connsiteY484" fmla="*/ 7787 h 3063978"/>
              <a:gd name="connsiteX485" fmla="*/ 12026124 w 12229815"/>
              <a:gd name="connsiteY485" fmla="*/ 2279 h 3063978"/>
              <a:gd name="connsiteX486" fmla="*/ 12112594 w 12229815"/>
              <a:gd name="connsiteY486" fmla="*/ 42 h 3063978"/>
              <a:gd name="connsiteX0" fmla="*/ 4627253 w 12229166"/>
              <a:gd name="connsiteY0" fmla="*/ 981307 h 3063978"/>
              <a:gd name="connsiteX1" fmla="*/ 4627594 w 12229166"/>
              <a:gd name="connsiteY1" fmla="*/ 981996 h 3063978"/>
              <a:gd name="connsiteX2" fmla="*/ 4627310 w 12229166"/>
              <a:gd name="connsiteY2" fmla="*/ 981537 h 3063978"/>
              <a:gd name="connsiteX3" fmla="*/ 4627253 w 12229166"/>
              <a:gd name="connsiteY3" fmla="*/ 981307 h 3063978"/>
              <a:gd name="connsiteX4" fmla="*/ 12111945 w 12229166"/>
              <a:gd name="connsiteY4" fmla="*/ 42 h 3063978"/>
              <a:gd name="connsiteX5" fmla="*/ 12197731 w 12229166"/>
              <a:gd name="connsiteY5" fmla="*/ 11229 h 3063978"/>
              <a:gd name="connsiteX6" fmla="*/ 12216303 w 12229166"/>
              <a:gd name="connsiteY6" fmla="*/ 16737 h 3063978"/>
              <a:gd name="connsiteX7" fmla="*/ 12229166 w 12229166"/>
              <a:gd name="connsiteY7" fmla="*/ 2301978 h 3063978"/>
              <a:gd name="connsiteX8" fmla="*/ 12219974 w 12229166"/>
              <a:gd name="connsiteY8" fmla="*/ 2302008 h 3063978"/>
              <a:gd name="connsiteX9" fmla="*/ 12219974 w 12229166"/>
              <a:gd name="connsiteY9" fmla="*/ 3063978 h 3063978"/>
              <a:gd name="connsiteX10" fmla="*/ 19601 w 12229166"/>
              <a:gd name="connsiteY10" fmla="*/ 3063978 h 3063978"/>
              <a:gd name="connsiteX11" fmla="*/ 265 w 12229166"/>
              <a:gd name="connsiteY11" fmla="*/ 1564455 h 3063978"/>
              <a:gd name="connsiteX12" fmla="*/ 43223 w 12229166"/>
              <a:gd name="connsiteY12" fmla="*/ 1539669 h 3063978"/>
              <a:gd name="connsiteX13" fmla="*/ 148946 w 12229166"/>
              <a:gd name="connsiteY13" fmla="*/ 1533473 h 3063978"/>
              <a:gd name="connsiteX14" fmla="*/ 188137 w 12229166"/>
              <a:gd name="connsiteY14" fmla="*/ 1540358 h 3063978"/>
              <a:gd name="connsiteX15" fmla="*/ 237353 w 12229166"/>
              <a:gd name="connsiteY15" fmla="*/ 1547931 h 3063978"/>
              <a:gd name="connsiteX16" fmla="*/ 314822 w 12229166"/>
              <a:gd name="connsiteY16" fmla="*/ 1525900 h 3063978"/>
              <a:gd name="connsiteX17" fmla="*/ 360393 w 12229166"/>
              <a:gd name="connsiteY17" fmla="*/ 1530719 h 3063978"/>
              <a:gd name="connsiteX18" fmla="*/ 426014 w 12229166"/>
              <a:gd name="connsiteY18" fmla="*/ 1527277 h 3063978"/>
              <a:gd name="connsiteX19" fmla="*/ 470673 w 12229166"/>
              <a:gd name="connsiteY19" fmla="*/ 1519704 h 3063978"/>
              <a:gd name="connsiteX20" fmla="*/ 601004 w 12229166"/>
              <a:gd name="connsiteY20" fmla="*/ 1474952 h 3063978"/>
              <a:gd name="connsiteX21" fmla="*/ 625612 w 12229166"/>
              <a:gd name="connsiteY21" fmla="*/ 1453609 h 3063978"/>
              <a:gd name="connsiteX22" fmla="*/ 650220 w 12229166"/>
              <a:gd name="connsiteY22" fmla="*/ 1417808 h 3063978"/>
              <a:gd name="connsiteX23" fmla="*/ 683942 w 12229166"/>
              <a:gd name="connsiteY23" fmla="*/ 1388891 h 3063978"/>
              <a:gd name="connsiteX24" fmla="*/ 727689 w 12229166"/>
              <a:gd name="connsiteY24" fmla="*/ 1382006 h 3063978"/>
              <a:gd name="connsiteX25" fmla="*/ 766880 w 12229166"/>
              <a:gd name="connsiteY25" fmla="*/ 1390268 h 3063978"/>
              <a:gd name="connsiteX26" fmla="*/ 757766 w 12229166"/>
              <a:gd name="connsiteY26" fmla="*/ 1423316 h 3063978"/>
              <a:gd name="connsiteX27" fmla="*/ 724955 w 12229166"/>
              <a:gd name="connsiteY27" fmla="*/ 1441905 h 3063978"/>
              <a:gd name="connsiteX28" fmla="*/ 703081 w 12229166"/>
              <a:gd name="connsiteY28" fmla="*/ 1476329 h 3063978"/>
              <a:gd name="connsiteX29" fmla="*/ 691233 w 12229166"/>
              <a:gd name="connsiteY29" fmla="*/ 1498360 h 3063978"/>
              <a:gd name="connsiteX30" fmla="*/ 673917 w 12229166"/>
              <a:gd name="connsiteY30" fmla="*/ 1532096 h 3063978"/>
              <a:gd name="connsiteX31" fmla="*/ 622878 w 12229166"/>
              <a:gd name="connsiteY31" fmla="*/ 1569963 h 3063978"/>
              <a:gd name="connsiteX32" fmla="*/ 590067 w 12229166"/>
              <a:gd name="connsiteY32" fmla="*/ 1598879 h 3063978"/>
              <a:gd name="connsiteX33" fmla="*/ 670271 w 12229166"/>
              <a:gd name="connsiteY33" fmla="*/ 1594748 h 3063978"/>
              <a:gd name="connsiteX34" fmla="*/ 671182 w 12229166"/>
              <a:gd name="connsiteY34" fmla="*/ 1628484 h 3063978"/>
              <a:gd name="connsiteX35" fmla="*/ 642701 w 12229166"/>
              <a:gd name="connsiteY35" fmla="*/ 1644319 h 3063978"/>
              <a:gd name="connsiteX36" fmla="*/ 611375 w 12229166"/>
              <a:gd name="connsiteY36" fmla="*/ 1653586 h 3063978"/>
              <a:gd name="connsiteX37" fmla="*/ 610118 w 12229166"/>
              <a:gd name="connsiteY37" fmla="*/ 1653270 h 3063978"/>
              <a:gd name="connsiteX38" fmla="*/ 610118 w 12229166"/>
              <a:gd name="connsiteY38" fmla="*/ 1653958 h 3063978"/>
              <a:gd name="connsiteX39" fmla="*/ 611375 w 12229166"/>
              <a:gd name="connsiteY39" fmla="*/ 1653586 h 3063978"/>
              <a:gd name="connsiteX40" fmla="*/ 612852 w 12229166"/>
              <a:gd name="connsiteY40" fmla="*/ 1653958 h 3063978"/>
              <a:gd name="connsiteX41" fmla="*/ 675739 w 12229166"/>
              <a:gd name="connsiteY41" fmla="*/ 1636057 h 3063978"/>
              <a:gd name="connsiteX42" fmla="*/ 689410 w 12229166"/>
              <a:gd name="connsiteY42" fmla="*/ 1629861 h 3063978"/>
              <a:gd name="connsiteX43" fmla="*/ 793311 w 12229166"/>
              <a:gd name="connsiteY43" fmla="*/ 1588552 h 3063978"/>
              <a:gd name="connsiteX44" fmla="*/ 878071 w 12229166"/>
              <a:gd name="connsiteY44" fmla="*/ 1563078 h 3063978"/>
              <a:gd name="connsiteX45" fmla="*/ 1016605 w 12229166"/>
              <a:gd name="connsiteY45" fmla="*/ 1517638 h 3063978"/>
              <a:gd name="connsiteX46" fmla="*/ 1047593 w 12229166"/>
              <a:gd name="connsiteY46" fmla="*/ 1492852 h 3063978"/>
              <a:gd name="connsiteX47" fmla="*/ 1064909 w 12229166"/>
              <a:gd name="connsiteY47" fmla="*/ 1479083 h 3063978"/>
              <a:gd name="connsiteX48" fmla="*/ 1112302 w 12229166"/>
              <a:gd name="connsiteY48" fmla="*/ 1452232 h 3063978"/>
              <a:gd name="connsiteX49" fmla="*/ 1211646 w 12229166"/>
              <a:gd name="connsiteY49" fmla="*/ 1453609 h 3063978"/>
              <a:gd name="connsiteX50" fmla="*/ 1225317 w 12229166"/>
              <a:gd name="connsiteY50" fmla="*/ 1420561 h 3063978"/>
              <a:gd name="connsiteX51" fmla="*/ 1242633 w 12229166"/>
              <a:gd name="connsiteY51" fmla="*/ 1400596 h 3063978"/>
              <a:gd name="connsiteX52" fmla="*/ 1273621 w 12229166"/>
              <a:gd name="connsiteY52" fmla="*/ 1383383 h 3063978"/>
              <a:gd name="connsiteX53" fmla="*/ 1304609 w 12229166"/>
              <a:gd name="connsiteY53" fmla="*/ 1401284 h 3063978"/>
              <a:gd name="connsiteX54" fmla="*/ 1309166 w 12229166"/>
              <a:gd name="connsiteY54" fmla="*/ 1411611 h 3063978"/>
              <a:gd name="connsiteX55" fmla="*/ 1354736 w 12229166"/>
              <a:gd name="connsiteY55" fmla="*/ 1426758 h 3063978"/>
              <a:gd name="connsiteX56" fmla="*/ 1391193 w 12229166"/>
              <a:gd name="connsiteY56" fmla="*/ 1438462 h 3063978"/>
              <a:gd name="connsiteX57" fmla="*/ 1393015 w 12229166"/>
              <a:gd name="connsiteY57" fmla="*/ 1454986 h 3063978"/>
              <a:gd name="connsiteX58" fmla="*/ 1382991 w 12229166"/>
              <a:gd name="connsiteY58" fmla="*/ 1482525 h 3063978"/>
              <a:gd name="connsiteX59" fmla="*/ 1386636 w 12229166"/>
              <a:gd name="connsiteY59" fmla="*/ 1479083 h 3063978"/>
              <a:gd name="connsiteX60" fmla="*/ 1402699 w 12229166"/>
              <a:gd name="connsiteY60" fmla="*/ 1481837 h 3063978"/>
              <a:gd name="connsiteX61" fmla="*/ 1414684 w 12229166"/>
              <a:gd name="connsiteY61" fmla="*/ 1487725 h 3063978"/>
              <a:gd name="connsiteX62" fmla="*/ 1420358 w 12229166"/>
              <a:gd name="connsiteY62" fmla="*/ 1490787 h 3063978"/>
              <a:gd name="connsiteX63" fmla="*/ 1416712 w 12229166"/>
              <a:gd name="connsiteY63" fmla="*/ 1488722 h 3063978"/>
              <a:gd name="connsiteX64" fmla="*/ 1414684 w 12229166"/>
              <a:gd name="connsiteY64" fmla="*/ 1487725 h 3063978"/>
              <a:gd name="connsiteX65" fmla="*/ 1401218 w 12229166"/>
              <a:gd name="connsiteY65" fmla="*/ 1480460 h 3063978"/>
              <a:gd name="connsiteX66" fmla="*/ 1399395 w 12229166"/>
              <a:gd name="connsiteY66" fmla="*/ 1456363 h 3063978"/>
              <a:gd name="connsiteX67" fmla="*/ 1396661 w 12229166"/>
              <a:gd name="connsiteY67" fmla="*/ 1435708 h 3063978"/>
              <a:gd name="connsiteX68" fmla="*/ 1385724 w 12229166"/>
              <a:gd name="connsiteY68" fmla="*/ 1426758 h 3063978"/>
              <a:gd name="connsiteX69" fmla="*/ 1361116 w 12229166"/>
              <a:gd name="connsiteY69" fmla="*/ 1423316 h 3063978"/>
              <a:gd name="connsiteX70" fmla="*/ 1304609 w 12229166"/>
              <a:gd name="connsiteY70" fmla="*/ 1399907 h 3063978"/>
              <a:gd name="connsiteX71" fmla="*/ 1323749 w 12229166"/>
              <a:gd name="connsiteY71" fmla="*/ 1378564 h 3063978"/>
              <a:gd name="connsiteX72" fmla="*/ 1345622 w 12229166"/>
              <a:gd name="connsiteY72" fmla="*/ 1375121 h 3063978"/>
              <a:gd name="connsiteX73" fmla="*/ 1381167 w 12229166"/>
              <a:gd name="connsiteY73" fmla="*/ 1337255 h 3063978"/>
              <a:gd name="connsiteX74" fmla="*/ 1450435 w 12229166"/>
              <a:gd name="connsiteY74" fmla="*/ 1293191 h 3063978"/>
              <a:gd name="connsiteX75" fmla="*/ 1650032 w 12229166"/>
              <a:gd name="connsiteY75" fmla="*/ 1382695 h 3063978"/>
              <a:gd name="connsiteX76" fmla="*/ 1692868 w 12229166"/>
              <a:gd name="connsiteY76" fmla="*/ 1431577 h 3063978"/>
              <a:gd name="connsiteX77" fmla="*/ 1727502 w 12229166"/>
              <a:gd name="connsiteY77" fmla="*/ 1449478 h 3063978"/>
              <a:gd name="connsiteX78" fmla="*/ 1773072 w 12229166"/>
              <a:gd name="connsiteY78" fmla="*/ 1464625 h 3063978"/>
              <a:gd name="connsiteX79" fmla="*/ 1778540 w 12229166"/>
              <a:gd name="connsiteY79" fmla="*/ 1488722 h 3063978"/>
              <a:gd name="connsiteX80" fmla="*/ 1773072 w 12229166"/>
              <a:gd name="connsiteY80" fmla="*/ 1503180 h 3063978"/>
              <a:gd name="connsiteX81" fmla="*/ 1795857 w 12229166"/>
              <a:gd name="connsiteY81" fmla="*/ 1509376 h 3063978"/>
              <a:gd name="connsiteX82" fmla="*/ 1856921 w 12229166"/>
              <a:gd name="connsiteY82" fmla="*/ 1510753 h 3063978"/>
              <a:gd name="connsiteX83" fmla="*/ 1913428 w 12229166"/>
              <a:gd name="connsiteY83" fmla="*/ 1485968 h 3063978"/>
              <a:gd name="connsiteX84" fmla="*/ 1950796 w 12229166"/>
              <a:gd name="connsiteY84" fmla="*/ 1450166 h 3063978"/>
              <a:gd name="connsiteX85" fmla="*/ 2009126 w 12229166"/>
              <a:gd name="connsiteY85" fmla="*/ 1454297 h 3063978"/>
              <a:gd name="connsiteX86" fmla="*/ 2054697 w 12229166"/>
              <a:gd name="connsiteY86" fmla="*/ 1470132 h 3063978"/>
              <a:gd name="connsiteX87" fmla="*/ 2110293 w 12229166"/>
              <a:gd name="connsiteY87" fmla="*/ 1474952 h 3063978"/>
              <a:gd name="connsiteX88" fmla="*/ 2118540 w 12229166"/>
              <a:gd name="connsiteY88" fmla="*/ 1492368 h 3063978"/>
              <a:gd name="connsiteX89" fmla="*/ 2116957 w 12229166"/>
              <a:gd name="connsiteY89" fmla="*/ 1500293 h 3063978"/>
              <a:gd name="connsiteX90" fmla="*/ 2109381 w 12229166"/>
              <a:gd name="connsiteY90" fmla="*/ 1514884 h 3063978"/>
              <a:gd name="connsiteX91" fmla="*/ 2112116 w 12229166"/>
              <a:gd name="connsiteY91" fmla="*/ 1524523 h 3063978"/>
              <a:gd name="connsiteX92" fmla="*/ 2116957 w 12229166"/>
              <a:gd name="connsiteY92" fmla="*/ 1500293 h 3063978"/>
              <a:gd name="connsiteX93" fmla="*/ 2119748 w 12229166"/>
              <a:gd name="connsiteY93" fmla="*/ 1494918 h 3063978"/>
              <a:gd name="connsiteX94" fmla="*/ 2118540 w 12229166"/>
              <a:gd name="connsiteY94" fmla="*/ 1492368 h 3063978"/>
              <a:gd name="connsiteX95" fmla="*/ 2119407 w 12229166"/>
              <a:gd name="connsiteY95" fmla="*/ 1488033 h 3063978"/>
              <a:gd name="connsiteX96" fmla="*/ 2153129 w 12229166"/>
              <a:gd name="connsiteY96" fmla="*/ 1457740 h 3063978"/>
              <a:gd name="connsiteX97" fmla="*/ 2180470 w 12229166"/>
              <a:gd name="connsiteY97" fmla="*/ 1483214 h 3063978"/>
              <a:gd name="connsiteX98" fmla="*/ 2188674 w 12229166"/>
              <a:gd name="connsiteY98" fmla="*/ 1539669 h 3063978"/>
              <a:gd name="connsiteX99" fmla="*/ 2230598 w 12229166"/>
              <a:gd name="connsiteY99" fmla="*/ 1554128 h 3063978"/>
              <a:gd name="connsiteX100" fmla="*/ 2274346 w 12229166"/>
              <a:gd name="connsiteY100" fmla="*/ 1553439 h 3063978"/>
              <a:gd name="connsiteX101" fmla="*/ 2246092 w 12229166"/>
              <a:gd name="connsiteY101" fmla="*/ 1605764 h 3063978"/>
              <a:gd name="connsiteX102" fmla="*/ 2195623 w 12229166"/>
              <a:gd name="connsiteY102" fmla="*/ 1615575 h 3063978"/>
              <a:gd name="connsiteX103" fmla="*/ 2152256 w 12229166"/>
              <a:gd name="connsiteY103" fmla="*/ 1631280 h 3063978"/>
              <a:gd name="connsiteX104" fmla="*/ 2146749 w 12229166"/>
              <a:gd name="connsiteY104" fmla="*/ 1632615 h 3063978"/>
              <a:gd name="connsiteX105" fmla="*/ 2127381 w 12229166"/>
              <a:gd name="connsiteY105" fmla="*/ 1635541 h 3063978"/>
              <a:gd name="connsiteX106" fmla="*/ 2124084 w 12229166"/>
              <a:gd name="connsiteY106" fmla="*/ 1634165 h 3063978"/>
              <a:gd name="connsiteX107" fmla="*/ 2112181 w 12229166"/>
              <a:gd name="connsiteY107" fmla="*/ 1628515 h 3063978"/>
              <a:gd name="connsiteX108" fmla="*/ 2114850 w 12229166"/>
              <a:gd name="connsiteY108" fmla="*/ 1601633 h 3063978"/>
              <a:gd name="connsiteX109" fmla="*/ 2112116 w 12229166"/>
              <a:gd name="connsiteY109" fmla="*/ 1628484 h 3063978"/>
              <a:gd name="connsiteX110" fmla="*/ 2112181 w 12229166"/>
              <a:gd name="connsiteY110" fmla="*/ 1628515 h 3063978"/>
              <a:gd name="connsiteX111" fmla="*/ 2112116 w 12229166"/>
              <a:gd name="connsiteY111" fmla="*/ 1629173 h 3063978"/>
              <a:gd name="connsiteX112" fmla="*/ 2124084 w 12229166"/>
              <a:gd name="connsiteY112" fmla="*/ 1634165 h 3063978"/>
              <a:gd name="connsiteX113" fmla="*/ 2128976 w 12229166"/>
              <a:gd name="connsiteY113" fmla="*/ 1636488 h 3063978"/>
              <a:gd name="connsiteX114" fmla="*/ 2148571 w 12229166"/>
              <a:gd name="connsiteY114" fmla="*/ 1632615 h 3063978"/>
              <a:gd name="connsiteX115" fmla="*/ 2152256 w 12229166"/>
              <a:gd name="connsiteY115" fmla="*/ 1631280 h 3063978"/>
              <a:gd name="connsiteX116" fmla="*/ 2195053 w 12229166"/>
              <a:gd name="connsiteY116" fmla="*/ 1620911 h 3063978"/>
              <a:gd name="connsiteX117" fmla="*/ 2277990 w 12229166"/>
              <a:gd name="connsiteY117" fmla="*/ 1628484 h 3063978"/>
              <a:gd name="connsiteX118" fmla="*/ 2334498 w 12229166"/>
              <a:gd name="connsiteY118" fmla="*/ 1627796 h 3063978"/>
              <a:gd name="connsiteX119" fmla="*/ 2364575 w 12229166"/>
              <a:gd name="connsiteY119" fmla="*/ 1625730 h 3063978"/>
              <a:gd name="connsiteX120" fmla="*/ 2395563 w 12229166"/>
              <a:gd name="connsiteY120" fmla="*/ 1627107 h 3063978"/>
              <a:gd name="connsiteX121" fmla="*/ 2451159 w 12229166"/>
              <a:gd name="connsiteY121" fmla="*/ 1648451 h 3063978"/>
              <a:gd name="connsiteX122" fmla="*/ 2507666 w 12229166"/>
              <a:gd name="connsiteY122" fmla="*/ 1664286 h 3063978"/>
              <a:gd name="connsiteX123" fmla="*/ 2518602 w 12229166"/>
              <a:gd name="connsiteY123" fmla="*/ 1651893 h 3063978"/>
              <a:gd name="connsiteX124" fmla="*/ 2503108 w 12229166"/>
              <a:gd name="connsiteY124" fmla="*/ 1645696 h 3063978"/>
              <a:gd name="connsiteX125" fmla="*/ 2490349 w 12229166"/>
              <a:gd name="connsiteY125" fmla="*/ 1645696 h 3063978"/>
              <a:gd name="connsiteX126" fmla="*/ 2452070 w 12229166"/>
              <a:gd name="connsiteY126" fmla="*/ 1627796 h 3063978"/>
              <a:gd name="connsiteX127" fmla="*/ 2481234 w 12229166"/>
              <a:gd name="connsiteY127" fmla="*/ 1600257 h 3063978"/>
              <a:gd name="connsiteX128" fmla="*/ 2596071 w 12229166"/>
              <a:gd name="connsiteY128" fmla="*/ 1631238 h 3063978"/>
              <a:gd name="connsiteX129" fmla="*/ 2617035 w 12229166"/>
              <a:gd name="connsiteY129" fmla="*/ 1639500 h 3063978"/>
              <a:gd name="connsiteX130" fmla="*/ 2643692 w 12229166"/>
              <a:gd name="connsiteY130" fmla="*/ 1647503 h 3063978"/>
              <a:gd name="connsiteX131" fmla="*/ 2655010 w 12229166"/>
              <a:gd name="connsiteY131" fmla="*/ 1665860 h 3063978"/>
              <a:gd name="connsiteX132" fmla="*/ 2644718 w 12229166"/>
              <a:gd name="connsiteY132" fmla="*/ 1680464 h 3063978"/>
              <a:gd name="connsiteX133" fmla="*/ 2633404 w 12229166"/>
              <a:gd name="connsiteY133" fmla="*/ 1686589 h 3063978"/>
              <a:gd name="connsiteX134" fmla="*/ 2622503 w 12229166"/>
              <a:gd name="connsiteY134" fmla="*/ 1689071 h 3063978"/>
              <a:gd name="connsiteX135" fmla="*/ 2612591 w 12229166"/>
              <a:gd name="connsiteY135" fmla="*/ 1692944 h 3063978"/>
              <a:gd name="connsiteX136" fmla="*/ 2609743 w 12229166"/>
              <a:gd name="connsiteY136" fmla="*/ 1699397 h 3063978"/>
              <a:gd name="connsiteX137" fmla="*/ 2609743 w 12229166"/>
              <a:gd name="connsiteY137" fmla="*/ 1699398 h 3063978"/>
              <a:gd name="connsiteX138" fmla="*/ 2608832 w 12229166"/>
              <a:gd name="connsiteY138" fmla="*/ 1701464 h 3063978"/>
              <a:gd name="connsiteX139" fmla="*/ 2609743 w 12229166"/>
              <a:gd name="connsiteY139" fmla="*/ 1699397 h 3063978"/>
              <a:gd name="connsiteX140" fmla="*/ 2633404 w 12229166"/>
              <a:gd name="connsiteY140" fmla="*/ 1686589 h 3063978"/>
              <a:gd name="connsiteX141" fmla="*/ 2647452 w 12229166"/>
              <a:gd name="connsiteY141" fmla="*/ 1683391 h 3063978"/>
              <a:gd name="connsiteX142" fmla="*/ 2655313 w 12229166"/>
              <a:gd name="connsiteY142" fmla="*/ 1666351 h 3063978"/>
              <a:gd name="connsiteX143" fmla="*/ 2655010 w 12229166"/>
              <a:gd name="connsiteY143" fmla="*/ 1665860 h 3063978"/>
              <a:gd name="connsiteX144" fmla="*/ 2665339 w 12229166"/>
              <a:gd name="connsiteY144" fmla="*/ 1651204 h 3063978"/>
              <a:gd name="connsiteX145" fmla="*/ 2692681 w 12229166"/>
              <a:gd name="connsiteY145" fmla="*/ 1653270 h 3063978"/>
              <a:gd name="connsiteX146" fmla="*/ 2709086 w 12229166"/>
              <a:gd name="connsiteY146" fmla="*/ 1684940 h 3063978"/>
              <a:gd name="connsiteX147" fmla="*/ 2692681 w 12229166"/>
              <a:gd name="connsiteY147" fmla="*/ 1709726 h 3063978"/>
              <a:gd name="connsiteX148" fmla="*/ 2771062 w 12229166"/>
              <a:gd name="connsiteY148" fmla="*/ 1655335 h 3063978"/>
              <a:gd name="connsiteX149" fmla="*/ 2813897 w 12229166"/>
              <a:gd name="connsiteY149" fmla="*/ 1627796 h 3063978"/>
              <a:gd name="connsiteX150" fmla="*/ 2854000 w 12229166"/>
              <a:gd name="connsiteY150" fmla="*/ 1609207 h 3063978"/>
              <a:gd name="connsiteX151" fmla="*/ 2868582 w 12229166"/>
              <a:gd name="connsiteY151" fmla="*/ 1587863 h 3063978"/>
              <a:gd name="connsiteX152" fmla="*/ 2865847 w 12229166"/>
              <a:gd name="connsiteY152" fmla="*/ 1564455 h 3063978"/>
              <a:gd name="connsiteX153" fmla="*/ 2904127 w 12229166"/>
              <a:gd name="connsiteY153" fmla="*/ 1554128 h 3063978"/>
              <a:gd name="connsiteX154" fmla="*/ 2948785 w 12229166"/>
              <a:gd name="connsiteY154" fmla="*/ 1567209 h 3063978"/>
              <a:gd name="connsiteX155" fmla="*/ 2998001 w 12229166"/>
              <a:gd name="connsiteY155" fmla="*/ 1567209 h 3063978"/>
              <a:gd name="connsiteX156" fmla="*/ 3013496 w 12229166"/>
              <a:gd name="connsiteY156" fmla="*/ 1536916 h 3063978"/>
              <a:gd name="connsiteX157" fmla="*/ 3014407 w 12229166"/>
              <a:gd name="connsiteY157" fmla="*/ 1509376 h 3063978"/>
              <a:gd name="connsiteX158" fmla="*/ 3054508 w 12229166"/>
              <a:gd name="connsiteY158" fmla="*/ 1510753 h 3063978"/>
              <a:gd name="connsiteX159" fmla="*/ 3092788 w 12229166"/>
              <a:gd name="connsiteY159" fmla="*/ 1521081 h 3063978"/>
              <a:gd name="connsiteX160" fmla="*/ 3152030 w 12229166"/>
              <a:gd name="connsiteY160" fmla="*/ 1537604 h 3063978"/>
              <a:gd name="connsiteX161" fmla="*/ 3171168 w 12229166"/>
              <a:gd name="connsiteY161" fmla="*/ 1533473 h 3063978"/>
              <a:gd name="connsiteX162" fmla="*/ 3208537 w 12229166"/>
              <a:gd name="connsiteY162" fmla="*/ 1505245 h 3063978"/>
              <a:gd name="connsiteX163" fmla="*/ 3293297 w 12229166"/>
              <a:gd name="connsiteY163" fmla="*/ 1451543 h 3063978"/>
              <a:gd name="connsiteX164" fmla="*/ 3333399 w 12229166"/>
              <a:gd name="connsiteY164" fmla="*/ 1402661 h 3063978"/>
              <a:gd name="connsiteX165" fmla="*/ 3411779 w 12229166"/>
              <a:gd name="connsiteY165" fmla="*/ 1367548 h 3063978"/>
              <a:gd name="connsiteX166" fmla="*/ 3443678 w 12229166"/>
              <a:gd name="connsiteY166" fmla="*/ 1348959 h 3063978"/>
              <a:gd name="connsiteX167" fmla="*/ 3504744 w 12229166"/>
              <a:gd name="connsiteY167" fmla="*/ 1330370 h 3063978"/>
              <a:gd name="connsiteX168" fmla="*/ 3577655 w 12229166"/>
              <a:gd name="connsiteY168" fmla="*/ 1305584 h 3063978"/>
              <a:gd name="connsiteX169" fmla="*/ 3620492 w 12229166"/>
              <a:gd name="connsiteY169" fmla="*/ 1273226 h 3063978"/>
              <a:gd name="connsiteX170" fmla="*/ 3655126 w 12229166"/>
              <a:gd name="connsiteY170" fmla="*/ 1248440 h 3063978"/>
              <a:gd name="connsiteX171" fmla="*/ 3762671 w 12229166"/>
              <a:gd name="connsiteY171" fmla="*/ 1183722 h 3063978"/>
              <a:gd name="connsiteX172" fmla="*/ 3854722 w 12229166"/>
              <a:gd name="connsiteY172" fmla="*/ 1196115 h 3063978"/>
              <a:gd name="connsiteX173" fmla="*/ 3928546 w 12229166"/>
              <a:gd name="connsiteY173" fmla="*/ 1183722 h 3063978"/>
              <a:gd name="connsiteX174" fmla="*/ 3960446 w 12229166"/>
              <a:gd name="connsiteY174" fmla="*/ 1148609 h 3063978"/>
              <a:gd name="connsiteX175" fmla="*/ 3995991 w 12229166"/>
              <a:gd name="connsiteY175" fmla="*/ 1141725 h 3063978"/>
              <a:gd name="connsiteX176" fmla="*/ 4026979 w 12229166"/>
              <a:gd name="connsiteY176" fmla="*/ 1143102 h 3063978"/>
              <a:gd name="connsiteX177" fmla="*/ 4078017 w 12229166"/>
              <a:gd name="connsiteY177" fmla="*/ 1144479 h 3063978"/>
              <a:gd name="connsiteX178" fmla="*/ 4054321 w 12229166"/>
              <a:gd name="connsiteY178" fmla="*/ 1127266 h 3063978"/>
              <a:gd name="connsiteX179" fmla="*/ 4072549 w 12229166"/>
              <a:gd name="connsiteY179" fmla="*/ 1103858 h 3063978"/>
              <a:gd name="connsiteX180" fmla="*/ 4125411 w 12229166"/>
              <a:gd name="connsiteY180" fmla="*/ 1092154 h 3063978"/>
              <a:gd name="connsiteX181" fmla="*/ 4126322 w 12229166"/>
              <a:gd name="connsiteY181" fmla="*/ 1092154 h 3063978"/>
              <a:gd name="connsiteX182" fmla="*/ 4165512 w 12229166"/>
              <a:gd name="connsiteY182" fmla="*/ 1069433 h 3063978"/>
              <a:gd name="connsiteX183" fmla="*/ 4205615 w 12229166"/>
              <a:gd name="connsiteY183" fmla="*/ 1061860 h 3063978"/>
              <a:gd name="connsiteX184" fmla="*/ 4274881 w 12229166"/>
              <a:gd name="connsiteY184" fmla="*/ 1063237 h 3063978"/>
              <a:gd name="connsiteX185" fmla="*/ 4325919 w 12229166"/>
              <a:gd name="connsiteY185" fmla="*/ 1053598 h 3063978"/>
              <a:gd name="connsiteX186" fmla="*/ 4376047 w 12229166"/>
              <a:gd name="connsiteY186" fmla="*/ 1045336 h 3063978"/>
              <a:gd name="connsiteX187" fmla="*/ 4347794 w 12229166"/>
              <a:gd name="connsiteY187" fmla="*/ 1042583 h 3063978"/>
              <a:gd name="connsiteX188" fmla="*/ 4325008 w 12229166"/>
              <a:gd name="connsiteY188" fmla="*/ 1017109 h 3063978"/>
              <a:gd name="connsiteX189" fmla="*/ 4427997 w 12229166"/>
              <a:gd name="connsiteY189" fmla="*/ 932425 h 3063978"/>
              <a:gd name="connsiteX190" fmla="*/ 4476301 w 12229166"/>
              <a:gd name="connsiteY190" fmla="*/ 942752 h 3063978"/>
              <a:gd name="connsiteX191" fmla="*/ 4493618 w 12229166"/>
              <a:gd name="connsiteY191" fmla="*/ 954456 h 3063978"/>
              <a:gd name="connsiteX192" fmla="*/ 4578379 w 12229166"/>
              <a:gd name="connsiteY192" fmla="*/ 955145 h 3063978"/>
              <a:gd name="connsiteX193" fmla="*/ 4612215 w 12229166"/>
              <a:gd name="connsiteY193" fmla="*/ 957210 h 3063978"/>
              <a:gd name="connsiteX194" fmla="*/ 4627310 w 12229166"/>
              <a:gd name="connsiteY194" fmla="*/ 981537 h 3063978"/>
              <a:gd name="connsiteX195" fmla="*/ 4627594 w 12229166"/>
              <a:gd name="connsiteY195" fmla="*/ 982684 h 3063978"/>
              <a:gd name="connsiteX196" fmla="*/ 4667697 w 12229166"/>
              <a:gd name="connsiteY196" fmla="*/ 953079 h 3063978"/>
              <a:gd name="connsiteX197" fmla="*/ 4675459 w 12229166"/>
              <a:gd name="connsiteY197" fmla="*/ 958638 h 3063978"/>
              <a:gd name="connsiteX198" fmla="*/ 4675444 w 12229166"/>
              <a:gd name="connsiteY198" fmla="*/ 959017 h 3063978"/>
              <a:gd name="connsiteX199" fmla="*/ 4683663 w 12229166"/>
              <a:gd name="connsiteY199" fmla="*/ 966779 h 3063978"/>
              <a:gd name="connsiteX200" fmla="*/ 4685453 w 12229166"/>
              <a:gd name="connsiteY200" fmla="*/ 974974 h 3063978"/>
              <a:gd name="connsiteX201" fmla="*/ 4685013 w 12229166"/>
              <a:gd name="connsiteY201" fmla="*/ 980619 h 3063978"/>
              <a:gd name="connsiteX202" fmla="*/ 4686836 w 12229166"/>
              <a:gd name="connsiteY202" fmla="*/ 981996 h 3063978"/>
              <a:gd name="connsiteX203" fmla="*/ 4686836 w 12229166"/>
              <a:gd name="connsiteY203" fmla="*/ 981307 h 3063978"/>
              <a:gd name="connsiteX204" fmla="*/ 4685453 w 12229166"/>
              <a:gd name="connsiteY204" fmla="*/ 974974 h 3063978"/>
              <a:gd name="connsiteX205" fmla="*/ 4685925 w 12229166"/>
              <a:gd name="connsiteY205" fmla="*/ 968915 h 3063978"/>
              <a:gd name="connsiteX206" fmla="*/ 4683663 w 12229166"/>
              <a:gd name="connsiteY206" fmla="*/ 966779 h 3063978"/>
              <a:gd name="connsiteX207" fmla="*/ 4683078 w 12229166"/>
              <a:gd name="connsiteY207" fmla="*/ 964095 h 3063978"/>
              <a:gd name="connsiteX208" fmla="*/ 4675459 w 12229166"/>
              <a:gd name="connsiteY208" fmla="*/ 958638 h 3063978"/>
              <a:gd name="connsiteX209" fmla="*/ 4675899 w 12229166"/>
              <a:gd name="connsiteY209" fmla="*/ 947572 h 3063978"/>
              <a:gd name="connsiteX210" fmla="*/ 4728761 w 12229166"/>
              <a:gd name="connsiteY210" fmla="*/ 930359 h 3063978"/>
              <a:gd name="connsiteX211" fmla="*/ 4803496 w 12229166"/>
              <a:gd name="connsiteY211" fmla="*/ 946194 h 3063978"/>
              <a:gd name="connsiteX212" fmla="*/ 4826281 w 12229166"/>
              <a:gd name="connsiteY212" fmla="*/ 939310 h 3063978"/>
              <a:gd name="connsiteX213" fmla="*/ 4866383 w 12229166"/>
              <a:gd name="connsiteY213" fmla="*/ 922786 h 3063978"/>
              <a:gd name="connsiteX214" fmla="*/ 4932916 w 12229166"/>
              <a:gd name="connsiteY214" fmla="*/ 895247 h 3063978"/>
              <a:gd name="connsiteX215" fmla="*/ 5015854 w 12229166"/>
              <a:gd name="connsiteY215" fmla="*/ 890427 h 3063978"/>
              <a:gd name="connsiteX216" fmla="*/ 5065069 w 12229166"/>
              <a:gd name="connsiteY216" fmla="*/ 856691 h 3063978"/>
              <a:gd name="connsiteX217" fmla="*/ 5081474 w 12229166"/>
              <a:gd name="connsiteY217" fmla="*/ 839479 h 3063978"/>
              <a:gd name="connsiteX218" fmla="*/ 5109728 w 12229166"/>
              <a:gd name="connsiteY218" fmla="*/ 791284 h 3063978"/>
              <a:gd name="connsiteX219" fmla="*/ 5148009 w 12229166"/>
              <a:gd name="connsiteY219" fmla="*/ 752729 h 3063978"/>
              <a:gd name="connsiteX220" fmla="*/ 5239148 w 12229166"/>
              <a:gd name="connsiteY220" fmla="*/ 723124 h 3063978"/>
              <a:gd name="connsiteX221" fmla="*/ 5250085 w 12229166"/>
              <a:gd name="connsiteY221" fmla="*/ 718993 h 3063978"/>
              <a:gd name="connsiteX222" fmla="*/ 5289275 w 12229166"/>
              <a:gd name="connsiteY222" fmla="*/ 697650 h 3063978"/>
              <a:gd name="connsiteX223" fmla="*/ 5352162 w 12229166"/>
              <a:gd name="connsiteY223" fmla="*/ 671488 h 3063978"/>
              <a:gd name="connsiteX224" fmla="*/ 5396821 w 12229166"/>
              <a:gd name="connsiteY224" fmla="*/ 668045 h 3063978"/>
              <a:gd name="connsiteX225" fmla="*/ 5439886 w 12229166"/>
              <a:gd name="connsiteY225" fmla="*/ 695499 h 3063978"/>
              <a:gd name="connsiteX226" fmla="*/ 5439100 w 12229166"/>
              <a:gd name="connsiteY226" fmla="*/ 702682 h 3063978"/>
              <a:gd name="connsiteX227" fmla="*/ 5438746 w 12229166"/>
              <a:gd name="connsiteY227" fmla="*/ 703158 h 3063978"/>
              <a:gd name="connsiteX228" fmla="*/ 5424163 w 12229166"/>
              <a:gd name="connsiteY228" fmla="*/ 738959 h 3063978"/>
              <a:gd name="connsiteX229" fmla="*/ 5438092 w 12229166"/>
              <a:gd name="connsiteY229" fmla="*/ 711904 h 3063978"/>
              <a:gd name="connsiteX230" fmla="*/ 5439100 w 12229166"/>
              <a:gd name="connsiteY230" fmla="*/ 702682 h 3063978"/>
              <a:gd name="connsiteX231" fmla="*/ 5451392 w 12229166"/>
              <a:gd name="connsiteY231" fmla="*/ 686118 h 3063978"/>
              <a:gd name="connsiteX232" fmla="*/ 5477025 w 12229166"/>
              <a:gd name="connsiteY232" fmla="*/ 688700 h 3063978"/>
              <a:gd name="connsiteX233" fmla="*/ 5502545 w 12229166"/>
              <a:gd name="connsiteY233" fmla="*/ 697650 h 3063978"/>
              <a:gd name="connsiteX234" fmla="*/ 5530798 w 12229166"/>
              <a:gd name="connsiteY234" fmla="*/ 736205 h 3063978"/>
              <a:gd name="connsiteX235" fmla="*/ 5555406 w 12229166"/>
              <a:gd name="connsiteY235" fmla="*/ 780268 h 3063978"/>
              <a:gd name="connsiteX236" fmla="*/ 5575456 w 12229166"/>
              <a:gd name="connsiteY236" fmla="*/ 793350 h 3063978"/>
              <a:gd name="connsiteX237" fmla="*/ 5613736 w 12229166"/>
              <a:gd name="connsiteY237" fmla="*/ 800923 h 3063978"/>
              <a:gd name="connsiteX238" fmla="*/ 5630141 w 12229166"/>
              <a:gd name="connsiteY238" fmla="*/ 763745 h 3063978"/>
              <a:gd name="connsiteX239" fmla="*/ 5567254 w 12229166"/>
              <a:gd name="connsiteY239" fmla="*/ 738271 h 3063978"/>
              <a:gd name="connsiteX240" fmla="*/ 5533532 w 12229166"/>
              <a:gd name="connsiteY240" fmla="*/ 708666 h 3063978"/>
              <a:gd name="connsiteX241" fmla="*/ 5519861 w 12229166"/>
              <a:gd name="connsiteY241" fmla="*/ 657029 h 3063978"/>
              <a:gd name="connsiteX242" fmla="*/ 5512571 w 12229166"/>
              <a:gd name="connsiteY242" fmla="*/ 625359 h 3063978"/>
              <a:gd name="connsiteX243" fmla="*/ 5563608 w 12229166"/>
              <a:gd name="connsiteY243" fmla="*/ 612966 h 3063978"/>
              <a:gd name="connsiteX244" fmla="*/ 5634699 w 12229166"/>
              <a:gd name="connsiteY244" fmla="*/ 654964 h 3063978"/>
              <a:gd name="connsiteX245" fmla="*/ 5679358 w 12229166"/>
              <a:gd name="connsiteY245" fmla="*/ 692142 h 3063978"/>
              <a:gd name="connsiteX246" fmla="*/ 5738598 w 12229166"/>
              <a:gd name="connsiteY246" fmla="*/ 701092 h 3063978"/>
              <a:gd name="connsiteX247" fmla="*/ 5781436 w 12229166"/>
              <a:gd name="connsiteY247" fmla="*/ 721747 h 3063978"/>
              <a:gd name="connsiteX248" fmla="*/ 5842498 w 12229166"/>
              <a:gd name="connsiteY248" fmla="*/ 736894 h 3063978"/>
              <a:gd name="connsiteX249" fmla="*/ 5879866 w 12229166"/>
              <a:gd name="connsiteY249" fmla="*/ 733451 h 3063978"/>
              <a:gd name="connsiteX250" fmla="*/ 5942753 w 12229166"/>
              <a:gd name="connsiteY250" fmla="*/ 745844 h 3063978"/>
              <a:gd name="connsiteX251" fmla="*/ 5942753 w 12229166"/>
              <a:gd name="connsiteY251" fmla="*/ 735517 h 3063978"/>
              <a:gd name="connsiteX252" fmla="*/ 5948222 w 12229166"/>
              <a:gd name="connsiteY252" fmla="*/ 701781 h 3063978"/>
              <a:gd name="connsiteX253" fmla="*/ 6001994 w 12229166"/>
              <a:gd name="connsiteY253" fmla="*/ 704535 h 3063978"/>
              <a:gd name="connsiteX254" fmla="*/ 6031159 w 12229166"/>
              <a:gd name="connsiteY254" fmla="*/ 754106 h 3063978"/>
              <a:gd name="connsiteX255" fmla="*/ 6031050 w 12229166"/>
              <a:gd name="connsiteY255" fmla="*/ 755512 h 3063978"/>
              <a:gd name="connsiteX256" fmla="*/ 6027320 w 12229166"/>
              <a:gd name="connsiteY256" fmla="*/ 766116 h 3063978"/>
              <a:gd name="connsiteX257" fmla="*/ 6029855 w 12229166"/>
              <a:gd name="connsiteY257" fmla="*/ 770781 h 3063978"/>
              <a:gd name="connsiteX258" fmla="*/ 6029294 w 12229166"/>
              <a:gd name="connsiteY258" fmla="*/ 777956 h 3063978"/>
              <a:gd name="connsiteX259" fmla="*/ 6038109 w 12229166"/>
              <a:gd name="connsiteY259" fmla="*/ 794641 h 3063978"/>
              <a:gd name="connsiteX260" fmla="*/ 6053247 w 12229166"/>
              <a:gd name="connsiteY260" fmla="*/ 799480 h 3063978"/>
              <a:gd name="connsiteX261" fmla="*/ 6062147 w 12229166"/>
              <a:gd name="connsiteY261" fmla="*/ 804365 h 3063978"/>
              <a:gd name="connsiteX262" fmla="*/ 6092224 w 12229166"/>
              <a:gd name="connsiteY262" fmla="*/ 811939 h 3063978"/>
              <a:gd name="connsiteX263" fmla="*/ 6053247 w 12229166"/>
              <a:gd name="connsiteY263" fmla="*/ 799480 h 3063978"/>
              <a:gd name="connsiteX264" fmla="*/ 6042139 w 12229166"/>
              <a:gd name="connsiteY264" fmla="*/ 793382 h 3063978"/>
              <a:gd name="connsiteX265" fmla="*/ 6029855 w 12229166"/>
              <a:gd name="connsiteY265" fmla="*/ 770781 h 3063978"/>
              <a:gd name="connsiteX266" fmla="*/ 6031050 w 12229166"/>
              <a:gd name="connsiteY266" fmla="*/ 755512 h 3063978"/>
              <a:gd name="connsiteX267" fmla="*/ 6036628 w 12229166"/>
              <a:gd name="connsiteY267" fmla="*/ 739648 h 3063978"/>
              <a:gd name="connsiteX268" fmla="*/ 6071261 w 12229166"/>
              <a:gd name="connsiteY268" fmla="*/ 736205 h 3063978"/>
              <a:gd name="connsiteX269" fmla="*/ 6094048 w 12229166"/>
              <a:gd name="connsiteY269" fmla="*/ 737582 h 3063978"/>
              <a:gd name="connsiteX270" fmla="*/ 6091312 w 12229166"/>
              <a:gd name="connsiteY270" fmla="*/ 719682 h 3063978"/>
              <a:gd name="connsiteX271" fmla="*/ 6038451 w 12229166"/>
              <a:gd name="connsiteY271" fmla="*/ 682503 h 3063978"/>
              <a:gd name="connsiteX272" fmla="*/ 6023868 w 12229166"/>
              <a:gd name="connsiteY272" fmla="*/ 644637 h 3063978"/>
              <a:gd name="connsiteX273" fmla="*/ 6037539 w 12229166"/>
              <a:gd name="connsiteY273" fmla="*/ 595066 h 3063978"/>
              <a:gd name="connsiteX274" fmla="*/ 6054856 w 12229166"/>
              <a:gd name="connsiteY274" fmla="*/ 562018 h 3063978"/>
              <a:gd name="connsiteX275" fmla="*/ 6093135 w 12229166"/>
              <a:gd name="connsiteY275" fmla="*/ 580607 h 3063978"/>
              <a:gd name="connsiteX276" fmla="*/ 6140528 w 12229166"/>
              <a:gd name="connsiteY276" fmla="*/ 612966 h 3063978"/>
              <a:gd name="connsiteX277" fmla="*/ 6240783 w 12229166"/>
              <a:gd name="connsiteY277" fmla="*/ 665291 h 3063978"/>
              <a:gd name="connsiteX278" fmla="*/ 6229846 w 12229166"/>
              <a:gd name="connsiteY278" fmla="*/ 691454 h 3063978"/>
              <a:gd name="connsiteX279" fmla="*/ 6214352 w 12229166"/>
              <a:gd name="connsiteY279" fmla="*/ 692831 h 3063978"/>
              <a:gd name="connsiteX280" fmla="*/ 6188832 w 12229166"/>
              <a:gd name="connsiteY280" fmla="*/ 700404 h 3063978"/>
              <a:gd name="connsiteX281" fmla="*/ 6202504 w 12229166"/>
              <a:gd name="connsiteY281" fmla="*/ 716239 h 3063978"/>
              <a:gd name="connsiteX282" fmla="*/ 6216175 w 12229166"/>
              <a:gd name="connsiteY282" fmla="*/ 733451 h 3063978"/>
              <a:gd name="connsiteX283" fmla="*/ 6285442 w 12229166"/>
              <a:gd name="connsiteY283" fmla="*/ 661849 h 3063978"/>
              <a:gd name="connsiteX284" fmla="*/ 6315518 w 12229166"/>
              <a:gd name="connsiteY284" fmla="*/ 612278 h 3063978"/>
              <a:gd name="connsiteX285" fmla="*/ 6283619 w 12229166"/>
              <a:gd name="connsiteY285" fmla="*/ 558576 h 3063978"/>
              <a:gd name="connsiteX286" fmla="*/ 6221643 w 12229166"/>
              <a:gd name="connsiteY286" fmla="*/ 482154 h 3063978"/>
              <a:gd name="connsiteX287" fmla="*/ 6240783 w 12229166"/>
              <a:gd name="connsiteY287" fmla="*/ 462876 h 3063978"/>
              <a:gd name="connsiteX288" fmla="*/ 6318252 w 12229166"/>
              <a:gd name="connsiteY288" fmla="*/ 439468 h 3063978"/>
              <a:gd name="connsiteX289" fmla="*/ 6358354 w 12229166"/>
              <a:gd name="connsiteY289" fmla="*/ 440156 h 3063978"/>
              <a:gd name="connsiteX290" fmla="*/ 6362000 w 12229166"/>
              <a:gd name="connsiteY290" fmla="*/ 470449 h 3063978"/>
              <a:gd name="connsiteX291" fmla="*/ 6357442 w 12229166"/>
              <a:gd name="connsiteY291" fmla="*/ 504185 h 3063978"/>
              <a:gd name="connsiteX292" fmla="*/ 6380912 w 12229166"/>
              <a:gd name="connsiteY292" fmla="*/ 520709 h 3063978"/>
              <a:gd name="connsiteX293" fmla="*/ 6387043 w 12229166"/>
              <a:gd name="connsiteY293" fmla="*/ 519456 h 3063978"/>
              <a:gd name="connsiteX294" fmla="*/ 6388317 w 12229166"/>
              <a:gd name="connsiteY294" fmla="*/ 520107 h 3063978"/>
              <a:gd name="connsiteX295" fmla="*/ 6403662 w 12229166"/>
              <a:gd name="connsiteY295" fmla="*/ 516058 h 3063978"/>
              <a:gd name="connsiteX296" fmla="*/ 6411216 w 12229166"/>
              <a:gd name="connsiteY296" fmla="*/ 514513 h 3063978"/>
              <a:gd name="connsiteX297" fmla="*/ 6436735 w 12229166"/>
              <a:gd name="connsiteY297" fmla="*/ 513136 h 3063978"/>
              <a:gd name="connsiteX298" fmla="*/ 6412127 w 12229166"/>
              <a:gd name="connsiteY298" fmla="*/ 513824 h 3063978"/>
              <a:gd name="connsiteX299" fmla="*/ 6403662 w 12229166"/>
              <a:gd name="connsiteY299" fmla="*/ 516058 h 3063978"/>
              <a:gd name="connsiteX300" fmla="*/ 6387043 w 12229166"/>
              <a:gd name="connsiteY300" fmla="*/ 519456 h 3063978"/>
              <a:gd name="connsiteX301" fmla="*/ 6369291 w 12229166"/>
              <a:gd name="connsiteY301" fmla="*/ 510382 h 3063978"/>
              <a:gd name="connsiteX302" fmla="*/ 6388431 w 12229166"/>
              <a:gd name="connsiteY302" fmla="*/ 482154 h 3063978"/>
              <a:gd name="connsiteX303" fmla="*/ 6479571 w 12229166"/>
              <a:gd name="connsiteY303" fmla="*/ 470449 h 3063978"/>
              <a:gd name="connsiteX304" fmla="*/ 6514204 w 12229166"/>
              <a:gd name="connsiteY304" fmla="*/ 459434 h 3063978"/>
              <a:gd name="connsiteX305" fmla="*/ 6566155 w 12229166"/>
              <a:gd name="connsiteY305" fmla="*/ 453926 h 3063978"/>
              <a:gd name="connsiteX306" fmla="*/ 6625396 w 12229166"/>
              <a:gd name="connsiteY306" fmla="*/ 469073 h 3063978"/>
              <a:gd name="connsiteX307" fmla="*/ 6650004 w 12229166"/>
              <a:gd name="connsiteY307" fmla="*/ 488350 h 3063978"/>
              <a:gd name="connsiteX308" fmla="*/ 6711068 w 12229166"/>
              <a:gd name="connsiteY308" fmla="*/ 510382 h 3063978"/>
              <a:gd name="connsiteX309" fmla="*/ 6863273 w 12229166"/>
              <a:gd name="connsiteY309" fmla="*/ 544806 h 3063978"/>
              <a:gd name="connsiteX310" fmla="*/ 6909755 w 12229166"/>
              <a:gd name="connsiteY310" fmla="*/ 567526 h 3063978"/>
              <a:gd name="connsiteX311" fmla="*/ 7008186 w 12229166"/>
              <a:gd name="connsiteY311" fmla="*/ 597819 h 3063978"/>
              <a:gd name="connsiteX312" fmla="*/ 7045554 w 12229166"/>
              <a:gd name="connsiteY312" fmla="*/ 609524 h 3063978"/>
              <a:gd name="connsiteX313" fmla="*/ 7092036 w 12229166"/>
              <a:gd name="connsiteY313" fmla="*/ 624671 h 3063978"/>
              <a:gd name="connsiteX314" fmla="*/ 7195025 w 12229166"/>
              <a:gd name="connsiteY314" fmla="*/ 661849 h 3063978"/>
              <a:gd name="connsiteX315" fmla="*/ 7212342 w 12229166"/>
              <a:gd name="connsiteY315" fmla="*/ 675619 h 3063978"/>
              <a:gd name="connsiteX316" fmla="*/ 7267026 w 12229166"/>
              <a:gd name="connsiteY316" fmla="*/ 667357 h 3063978"/>
              <a:gd name="connsiteX317" fmla="*/ 7319887 w 12229166"/>
              <a:gd name="connsiteY317" fmla="*/ 652210 h 3063978"/>
              <a:gd name="connsiteX318" fmla="*/ 7376395 w 12229166"/>
              <a:gd name="connsiteY318" fmla="*/ 666668 h 3063978"/>
              <a:gd name="connsiteX319" fmla="*/ 7490320 w 12229166"/>
              <a:gd name="connsiteY319" fmla="*/ 654964 h 3063978"/>
              <a:gd name="connsiteX320" fmla="*/ 7648905 w 12229166"/>
              <a:gd name="connsiteY320" fmla="*/ 679061 h 3063978"/>
              <a:gd name="connsiteX321" fmla="*/ 7667133 w 12229166"/>
              <a:gd name="connsiteY321" fmla="*/ 695585 h 3063978"/>
              <a:gd name="connsiteX322" fmla="*/ 7772856 w 12229166"/>
              <a:gd name="connsiteY322" fmla="*/ 759614 h 3063978"/>
              <a:gd name="connsiteX323" fmla="*/ 7852148 w 12229166"/>
              <a:gd name="connsiteY323" fmla="*/ 774760 h 3063978"/>
              <a:gd name="connsiteX324" fmla="*/ 7892250 w 12229166"/>
              <a:gd name="connsiteY324" fmla="*/ 784399 h 3063978"/>
              <a:gd name="connsiteX325" fmla="*/ 7945111 w 12229166"/>
              <a:gd name="connsiteY325" fmla="*/ 822266 h 3063978"/>
              <a:gd name="connsiteX326" fmla="*/ 8050835 w 12229166"/>
              <a:gd name="connsiteY326" fmla="*/ 856003 h 3063978"/>
              <a:gd name="connsiteX327" fmla="*/ 8112810 w 12229166"/>
              <a:gd name="connsiteY327" fmla="*/ 866330 h 3063978"/>
              <a:gd name="connsiteX328" fmla="*/ 8169318 w 12229166"/>
              <a:gd name="connsiteY328" fmla="*/ 842922 h 3063978"/>
              <a:gd name="connsiteX329" fmla="*/ 8194836 w 12229166"/>
              <a:gd name="connsiteY329" fmla="*/ 834660 h 3063978"/>
              <a:gd name="connsiteX330" fmla="*/ 8220356 w 12229166"/>
              <a:gd name="connsiteY330" fmla="*/ 834660 h 3063978"/>
              <a:gd name="connsiteX331" fmla="*/ 8197229 w 12229166"/>
              <a:gd name="connsiteY331" fmla="*/ 833885 h 3063978"/>
              <a:gd name="connsiteX332" fmla="*/ 8194836 w 12229166"/>
              <a:gd name="connsiteY332" fmla="*/ 834660 h 3063978"/>
              <a:gd name="connsiteX333" fmla="*/ 8157469 w 12229166"/>
              <a:gd name="connsiteY333" fmla="*/ 834660 h 3063978"/>
              <a:gd name="connsiteX334" fmla="*/ 8132861 w 12229166"/>
              <a:gd name="connsiteY334" fmla="*/ 833283 h 3063978"/>
              <a:gd name="connsiteX335" fmla="*/ 8103696 w 12229166"/>
              <a:gd name="connsiteY335" fmla="*/ 813316 h 3063978"/>
              <a:gd name="connsiteX336" fmla="*/ 8123747 w 12229166"/>
              <a:gd name="connsiteY336" fmla="*/ 790596 h 3063978"/>
              <a:gd name="connsiteX337" fmla="*/ 8250432 w 12229166"/>
              <a:gd name="connsiteY337" fmla="*/ 776138 h 3063978"/>
              <a:gd name="connsiteX338" fmla="*/ 8322434 w 12229166"/>
              <a:gd name="connsiteY338" fmla="*/ 761679 h 3063978"/>
              <a:gd name="connsiteX339" fmla="*/ 8441827 w 12229166"/>
              <a:gd name="connsiteY339" fmla="*/ 762368 h 3063978"/>
              <a:gd name="connsiteX340" fmla="*/ 8501069 w 12229166"/>
              <a:gd name="connsiteY340" fmla="*/ 785088 h 3063978"/>
              <a:gd name="connsiteX341" fmla="*/ 8562133 w 12229166"/>
              <a:gd name="connsiteY341" fmla="*/ 801611 h 3063978"/>
              <a:gd name="connsiteX342" fmla="*/ 8578538 w 12229166"/>
              <a:gd name="connsiteY342" fmla="*/ 805054 h 3063978"/>
              <a:gd name="connsiteX343" fmla="*/ 8558487 w 12229166"/>
              <a:gd name="connsiteY343" fmla="*/ 774072 h 3063978"/>
              <a:gd name="connsiteX344" fmla="*/ 8591298 w 12229166"/>
              <a:gd name="connsiteY344" fmla="*/ 749975 h 3063978"/>
              <a:gd name="connsiteX345" fmla="*/ 8685173 w 12229166"/>
              <a:gd name="connsiteY345" fmla="*/ 732763 h 3063978"/>
              <a:gd name="connsiteX346" fmla="*/ 8722540 w 12229166"/>
              <a:gd name="connsiteY346" fmla="*/ 742402 h 3063978"/>
              <a:gd name="connsiteX347" fmla="*/ 8802744 w 12229166"/>
              <a:gd name="connsiteY347" fmla="*/ 758237 h 3063978"/>
              <a:gd name="connsiteX348" fmla="*/ 8897530 w 12229166"/>
              <a:gd name="connsiteY348" fmla="*/ 773383 h 3063978"/>
              <a:gd name="connsiteX349" fmla="*/ 9067963 w 12229166"/>
              <a:gd name="connsiteY349" fmla="*/ 804365 h 3063978"/>
              <a:gd name="connsiteX350" fmla="*/ 9270295 w 12229166"/>
              <a:gd name="connsiteY350" fmla="*/ 825021 h 3063978"/>
              <a:gd name="connsiteX351" fmla="*/ 9307663 w 12229166"/>
              <a:gd name="connsiteY351" fmla="*/ 850495 h 3063978"/>
              <a:gd name="connsiteX352" fmla="*/ 9334094 w 12229166"/>
              <a:gd name="connsiteY352" fmla="*/ 838102 h 3063978"/>
              <a:gd name="connsiteX353" fmla="*/ 9365992 w 12229166"/>
              <a:gd name="connsiteY353" fmla="*/ 815381 h 3063978"/>
              <a:gd name="connsiteX354" fmla="*/ 9390601 w 12229166"/>
              <a:gd name="connsiteY354" fmla="*/ 800235 h 3063978"/>
              <a:gd name="connsiteX355" fmla="*/ 9416120 w 12229166"/>
              <a:gd name="connsiteY355" fmla="*/ 814693 h 3063978"/>
              <a:gd name="connsiteX356" fmla="*/ 9444374 w 12229166"/>
              <a:gd name="connsiteY356" fmla="*/ 875280 h 3063978"/>
              <a:gd name="connsiteX357" fmla="*/ 9443021 w 12229166"/>
              <a:gd name="connsiteY357" fmla="*/ 885521 h 3063978"/>
              <a:gd name="connsiteX358" fmla="*/ 9436079 w 12229166"/>
              <a:gd name="connsiteY358" fmla="*/ 894995 h 3063978"/>
              <a:gd name="connsiteX359" fmla="*/ 9427968 w 12229166"/>
              <a:gd name="connsiteY359" fmla="*/ 900754 h 3063978"/>
              <a:gd name="connsiteX360" fmla="*/ 9428880 w 12229166"/>
              <a:gd name="connsiteY360" fmla="*/ 902820 h 3063978"/>
              <a:gd name="connsiteX361" fmla="*/ 9425584 w 12229166"/>
              <a:gd name="connsiteY361" fmla="*/ 905900 h 3063978"/>
              <a:gd name="connsiteX362" fmla="*/ 9419125 w 12229166"/>
              <a:gd name="connsiteY362" fmla="*/ 911684 h 3063978"/>
              <a:gd name="connsiteX363" fmla="*/ 9413924 w 12229166"/>
              <a:gd name="connsiteY363" fmla="*/ 914085 h 3063978"/>
              <a:gd name="connsiteX364" fmla="*/ 9404399 w 12229166"/>
              <a:gd name="connsiteY364" fmla="*/ 916372 h 3063978"/>
              <a:gd name="connsiteX365" fmla="*/ 9393867 w 12229166"/>
              <a:gd name="connsiteY365" fmla="*/ 912712 h 3063978"/>
              <a:gd name="connsiteX366" fmla="*/ 9388778 w 12229166"/>
              <a:gd name="connsiteY366" fmla="*/ 909274 h 3063978"/>
              <a:gd name="connsiteX367" fmla="*/ 9382398 w 12229166"/>
              <a:gd name="connsiteY367" fmla="*/ 898689 h 3063978"/>
              <a:gd name="connsiteX368" fmla="*/ 9389917 w 12229166"/>
              <a:gd name="connsiteY368" fmla="*/ 911340 h 3063978"/>
              <a:gd name="connsiteX369" fmla="*/ 9393867 w 12229166"/>
              <a:gd name="connsiteY369" fmla="*/ 912712 h 3063978"/>
              <a:gd name="connsiteX370" fmla="*/ 9400626 w 12229166"/>
              <a:gd name="connsiteY370" fmla="*/ 917278 h 3063978"/>
              <a:gd name="connsiteX371" fmla="*/ 9404399 w 12229166"/>
              <a:gd name="connsiteY371" fmla="*/ 916372 h 3063978"/>
              <a:gd name="connsiteX372" fmla="*/ 9407006 w 12229166"/>
              <a:gd name="connsiteY372" fmla="*/ 917278 h 3063978"/>
              <a:gd name="connsiteX373" fmla="*/ 9413924 w 12229166"/>
              <a:gd name="connsiteY373" fmla="*/ 914085 h 3063978"/>
              <a:gd name="connsiteX374" fmla="*/ 9417829 w 12229166"/>
              <a:gd name="connsiteY374" fmla="*/ 913147 h 3063978"/>
              <a:gd name="connsiteX375" fmla="*/ 9425584 w 12229166"/>
              <a:gd name="connsiteY375" fmla="*/ 905900 h 3063978"/>
              <a:gd name="connsiteX376" fmla="*/ 9432867 w 12229166"/>
              <a:gd name="connsiteY376" fmla="*/ 899377 h 3063978"/>
              <a:gd name="connsiteX377" fmla="*/ 9436079 w 12229166"/>
              <a:gd name="connsiteY377" fmla="*/ 894995 h 3063978"/>
              <a:gd name="connsiteX378" fmla="*/ 9465905 w 12229166"/>
              <a:gd name="connsiteY378" fmla="*/ 873817 h 3063978"/>
              <a:gd name="connsiteX379" fmla="*/ 9479918 w 12229166"/>
              <a:gd name="connsiteY379" fmla="*/ 836037 h 3063978"/>
              <a:gd name="connsiteX380" fmla="*/ 9484475 w 12229166"/>
              <a:gd name="connsiteY380" fmla="*/ 831906 h 3063978"/>
              <a:gd name="connsiteX381" fmla="*/ 9552831 w 12229166"/>
              <a:gd name="connsiteY381" fmla="*/ 840856 h 3063978"/>
              <a:gd name="connsiteX382" fmla="*/ 9561033 w 12229166"/>
              <a:gd name="connsiteY382" fmla="*/ 865642 h 3063978"/>
              <a:gd name="connsiteX383" fmla="*/ 9552831 w 12229166"/>
              <a:gd name="connsiteY383" fmla="*/ 884231 h 3063978"/>
              <a:gd name="connsiteX384" fmla="*/ 9578350 w 12229166"/>
              <a:gd name="connsiteY384" fmla="*/ 898689 h 3063978"/>
              <a:gd name="connsiteX385" fmla="*/ 9616629 w 12229166"/>
              <a:gd name="connsiteY385" fmla="*/ 886296 h 3063978"/>
              <a:gd name="connsiteX386" fmla="*/ 9640767 w 12229166"/>
              <a:gd name="connsiteY386" fmla="*/ 877419 h 3063978"/>
              <a:gd name="connsiteX387" fmla="*/ 9642149 w 12229166"/>
              <a:gd name="connsiteY387" fmla="*/ 877346 h 3063978"/>
              <a:gd name="connsiteX388" fmla="*/ 9650176 w 12229166"/>
              <a:gd name="connsiteY388" fmla="*/ 877722 h 3063978"/>
              <a:gd name="connsiteX389" fmla="*/ 9663051 w 12229166"/>
              <a:gd name="connsiteY389" fmla="*/ 879385 h 3063978"/>
              <a:gd name="connsiteX390" fmla="*/ 9669378 w 12229166"/>
              <a:gd name="connsiteY390" fmla="*/ 880763 h 3063978"/>
              <a:gd name="connsiteX391" fmla="*/ 9671997 w 12229166"/>
              <a:gd name="connsiteY391" fmla="*/ 882939 h 3063978"/>
              <a:gd name="connsiteX392" fmla="*/ 9671313 w 12229166"/>
              <a:gd name="connsiteY392" fmla="*/ 882165 h 3063978"/>
              <a:gd name="connsiteX393" fmla="*/ 9669491 w 12229166"/>
              <a:gd name="connsiteY393" fmla="*/ 880788 h 3063978"/>
              <a:gd name="connsiteX394" fmla="*/ 9669378 w 12229166"/>
              <a:gd name="connsiteY394" fmla="*/ 880763 h 3063978"/>
              <a:gd name="connsiteX395" fmla="*/ 9668580 w 12229166"/>
              <a:gd name="connsiteY395" fmla="*/ 880100 h 3063978"/>
              <a:gd name="connsiteX396" fmla="*/ 9663051 w 12229166"/>
              <a:gd name="connsiteY396" fmla="*/ 879385 h 3063978"/>
              <a:gd name="connsiteX397" fmla="*/ 9656846 w 12229166"/>
              <a:gd name="connsiteY397" fmla="*/ 878034 h 3063978"/>
              <a:gd name="connsiteX398" fmla="*/ 9650176 w 12229166"/>
              <a:gd name="connsiteY398" fmla="*/ 877722 h 3063978"/>
              <a:gd name="connsiteX399" fmla="*/ 9642604 w 12229166"/>
              <a:gd name="connsiteY399" fmla="*/ 876743 h 3063978"/>
              <a:gd name="connsiteX400" fmla="*/ 9640767 w 12229166"/>
              <a:gd name="connsiteY400" fmla="*/ 877419 h 3063978"/>
              <a:gd name="connsiteX401" fmla="*/ 9622667 w 12229166"/>
              <a:gd name="connsiteY401" fmla="*/ 878378 h 3063978"/>
              <a:gd name="connsiteX402" fmla="*/ 9609338 w 12229166"/>
              <a:gd name="connsiteY402" fmla="*/ 867019 h 3063978"/>
              <a:gd name="connsiteX403" fmla="*/ 9593844 w 12229166"/>
              <a:gd name="connsiteY403" fmla="*/ 858757 h 3063978"/>
              <a:gd name="connsiteX404" fmla="*/ 9538248 w 12229166"/>
              <a:gd name="connsiteY404" fmla="*/ 822266 h 3063978"/>
              <a:gd name="connsiteX405" fmla="*/ 9508173 w 12229166"/>
              <a:gd name="connsiteY405" fmla="*/ 792661 h 3063978"/>
              <a:gd name="connsiteX406" fmla="*/ 9498146 w 12229166"/>
              <a:gd name="connsiteY406" fmla="*/ 756860 h 3063978"/>
              <a:gd name="connsiteX407" fmla="*/ 9534602 w 12229166"/>
              <a:gd name="connsiteY407" fmla="*/ 745844 h 3063978"/>
              <a:gd name="connsiteX408" fmla="*/ 9605693 w 12229166"/>
              <a:gd name="connsiteY408" fmla="*/ 768564 h 3063978"/>
              <a:gd name="connsiteX409" fmla="*/ 9663112 w 12229166"/>
              <a:gd name="connsiteY409" fmla="*/ 787153 h 3063978"/>
              <a:gd name="connsiteX410" fmla="*/ 9714150 w 12229166"/>
              <a:gd name="connsiteY410" fmla="*/ 828463 h 3063978"/>
              <a:gd name="connsiteX411" fmla="*/ 9725086 w 12229166"/>
              <a:gd name="connsiteY411" fmla="*/ 839479 h 3063978"/>
              <a:gd name="connsiteX412" fmla="*/ 9732378 w 12229166"/>
              <a:gd name="connsiteY412" fmla="*/ 820201 h 3063978"/>
              <a:gd name="connsiteX413" fmla="*/ 9771568 w 12229166"/>
              <a:gd name="connsiteY413" fmla="*/ 735517 h 3063978"/>
              <a:gd name="connsiteX414" fmla="*/ 9786151 w 12229166"/>
              <a:gd name="connsiteY414" fmla="*/ 697650 h 3063978"/>
              <a:gd name="connsiteX415" fmla="*/ 9793442 w 12229166"/>
              <a:gd name="connsiteY415" fmla="*/ 681126 h 3063978"/>
              <a:gd name="connsiteX416" fmla="*/ 9819873 w 12229166"/>
              <a:gd name="connsiteY416" fmla="*/ 682503 h 3063978"/>
              <a:gd name="connsiteX417" fmla="*/ 9860886 w 12229166"/>
              <a:gd name="connsiteY417" fmla="*/ 704535 h 3063978"/>
              <a:gd name="connsiteX418" fmla="*/ 9892785 w 12229166"/>
              <a:gd name="connsiteY418" fmla="*/ 709354 h 3063978"/>
              <a:gd name="connsiteX419" fmla="*/ 9900077 w 12229166"/>
              <a:gd name="connsiteY419" fmla="*/ 685946 h 3063978"/>
              <a:gd name="connsiteX420" fmla="*/ 9916482 w 12229166"/>
              <a:gd name="connsiteY420" fmla="*/ 646013 h 3063978"/>
              <a:gd name="connsiteX421" fmla="*/ 9941090 w 12229166"/>
              <a:gd name="connsiteY421" fmla="*/ 600574 h 3063978"/>
              <a:gd name="connsiteX422" fmla="*/ 10009446 w 12229166"/>
              <a:gd name="connsiteY422" fmla="*/ 579919 h 3063978"/>
              <a:gd name="connsiteX423" fmla="*/ 10051370 w 12229166"/>
              <a:gd name="connsiteY423" fmla="*/ 601262 h 3063978"/>
              <a:gd name="connsiteX424" fmla="*/ 10091472 w 12229166"/>
              <a:gd name="connsiteY424" fmla="*/ 663914 h 3063978"/>
              <a:gd name="connsiteX425" fmla="*/ 10090560 w 12229166"/>
              <a:gd name="connsiteY425" fmla="*/ 683192 h 3063978"/>
              <a:gd name="connsiteX426" fmla="*/ 10136130 w 12229166"/>
              <a:gd name="connsiteY426" fmla="*/ 713485 h 3063978"/>
              <a:gd name="connsiteX427" fmla="*/ 10168942 w 12229166"/>
              <a:gd name="connsiteY427" fmla="*/ 727943 h 3063978"/>
              <a:gd name="connsiteX428" fmla="*/ 10243677 w 12229166"/>
              <a:gd name="connsiteY428" fmla="*/ 732074 h 3063978"/>
              <a:gd name="connsiteX429" fmla="*/ 10259170 w 12229166"/>
              <a:gd name="connsiteY429" fmla="*/ 714174 h 3063978"/>
              <a:gd name="connsiteX430" fmla="*/ 10300183 w 12229166"/>
              <a:gd name="connsiteY430" fmla="*/ 695585 h 3063978"/>
              <a:gd name="connsiteX431" fmla="*/ 10336640 w 12229166"/>
              <a:gd name="connsiteY431" fmla="*/ 681126 h 3063978"/>
              <a:gd name="connsiteX432" fmla="*/ 10228183 w 12229166"/>
              <a:gd name="connsiteY432" fmla="*/ 676995 h 3063978"/>
              <a:gd name="connsiteX433" fmla="*/ 10200841 w 12229166"/>
              <a:gd name="connsiteY433" fmla="*/ 668045 h 3063978"/>
              <a:gd name="connsiteX434" fmla="*/ 10207220 w 12229166"/>
              <a:gd name="connsiteY434" fmla="*/ 644637 h 3063978"/>
              <a:gd name="connsiteX435" fmla="*/ 10261905 w 12229166"/>
              <a:gd name="connsiteY435" fmla="*/ 626047 h 3063978"/>
              <a:gd name="connsiteX436" fmla="*/ 10310210 w 12229166"/>
              <a:gd name="connsiteY436" fmla="*/ 629490 h 3063978"/>
              <a:gd name="connsiteX437" fmla="*/ 10250968 w 12229166"/>
              <a:gd name="connsiteY437" fmla="*/ 622605 h 3063978"/>
              <a:gd name="connsiteX438" fmla="*/ 10206309 w 12229166"/>
              <a:gd name="connsiteY438" fmla="*/ 641194 h 3063978"/>
              <a:gd name="connsiteX439" fmla="*/ 10158004 w 12229166"/>
              <a:gd name="connsiteY439" fmla="*/ 648079 h 3063978"/>
              <a:gd name="connsiteX440" fmla="*/ 10174410 w 12229166"/>
              <a:gd name="connsiteY440" fmla="*/ 598508 h 3063978"/>
              <a:gd name="connsiteX441" fmla="*/ 10191727 w 12229166"/>
              <a:gd name="connsiteY441" fmla="*/ 586804 h 3063978"/>
              <a:gd name="connsiteX442" fmla="*/ 10207220 w 12229166"/>
              <a:gd name="connsiteY442" fmla="*/ 575099 h 3063978"/>
              <a:gd name="connsiteX443" fmla="*/ 10242765 w 12229166"/>
              <a:gd name="connsiteY443" fmla="*/ 566149 h 3063978"/>
              <a:gd name="connsiteX444" fmla="*/ 10244588 w 12229166"/>
              <a:gd name="connsiteY444" fmla="*/ 511759 h 3063978"/>
              <a:gd name="connsiteX445" fmla="*/ 10278310 w 12229166"/>
              <a:gd name="connsiteY445" fmla="*/ 468384 h 3063978"/>
              <a:gd name="connsiteX446" fmla="*/ 10383122 w 12229166"/>
              <a:gd name="connsiteY446" fmla="*/ 473204 h 3063978"/>
              <a:gd name="connsiteX447" fmla="*/ 10393147 w 12229166"/>
              <a:gd name="connsiteY447" fmla="*/ 494547 h 3063978"/>
              <a:gd name="connsiteX448" fmla="*/ 10392236 w 12229166"/>
              <a:gd name="connsiteY448" fmla="*/ 509693 h 3063978"/>
              <a:gd name="connsiteX449" fmla="*/ 10415932 w 12229166"/>
              <a:gd name="connsiteY449" fmla="*/ 510382 h 3063978"/>
              <a:gd name="connsiteX450" fmla="*/ 10434161 w 12229166"/>
              <a:gd name="connsiteY450" fmla="*/ 500743 h 3063978"/>
              <a:gd name="connsiteX451" fmla="*/ 10503427 w 12229166"/>
              <a:gd name="connsiteY451" fmla="*/ 489039 h 3063978"/>
              <a:gd name="connsiteX452" fmla="*/ 10546263 w 12229166"/>
              <a:gd name="connsiteY452" fmla="*/ 539298 h 3063978"/>
              <a:gd name="connsiteX453" fmla="*/ 10546419 w 12229166"/>
              <a:gd name="connsiteY453" fmla="*/ 546735 h 3063978"/>
              <a:gd name="connsiteX454" fmla="*/ 10544440 w 12229166"/>
              <a:gd name="connsiteY454" fmla="*/ 553756 h 3063978"/>
              <a:gd name="connsiteX455" fmla="*/ 10542109 w 12229166"/>
              <a:gd name="connsiteY455" fmla="*/ 566320 h 3063978"/>
              <a:gd name="connsiteX456" fmla="*/ 10533855 w 12229166"/>
              <a:gd name="connsiteY456" fmla="*/ 575717 h 3063978"/>
              <a:gd name="connsiteX457" fmla="*/ 10522567 w 12229166"/>
              <a:gd name="connsiteY457" fmla="*/ 581296 h 3063978"/>
              <a:gd name="connsiteX458" fmla="*/ 10530769 w 12229166"/>
              <a:gd name="connsiteY458" fmla="*/ 579230 h 3063978"/>
              <a:gd name="connsiteX459" fmla="*/ 10533855 w 12229166"/>
              <a:gd name="connsiteY459" fmla="*/ 575717 h 3063978"/>
              <a:gd name="connsiteX460" fmla="*/ 10541023 w 12229166"/>
              <a:gd name="connsiteY460" fmla="*/ 572174 h 3063978"/>
              <a:gd name="connsiteX461" fmla="*/ 10542109 w 12229166"/>
              <a:gd name="connsiteY461" fmla="*/ 566320 h 3063978"/>
              <a:gd name="connsiteX462" fmla="*/ 10546719 w 12229166"/>
              <a:gd name="connsiteY462" fmla="*/ 561072 h 3063978"/>
              <a:gd name="connsiteX463" fmla="*/ 10546419 w 12229166"/>
              <a:gd name="connsiteY463" fmla="*/ 546735 h 3063978"/>
              <a:gd name="connsiteX464" fmla="*/ 10549339 w 12229166"/>
              <a:gd name="connsiteY464" fmla="*/ 536372 h 3063978"/>
              <a:gd name="connsiteX465" fmla="*/ 10572694 w 12229166"/>
              <a:gd name="connsiteY465" fmla="*/ 534479 h 3063978"/>
              <a:gd name="connsiteX466" fmla="*/ 10707582 w 12229166"/>
              <a:gd name="connsiteY466" fmla="*/ 541364 h 3063978"/>
              <a:gd name="connsiteX467" fmla="*/ 10822419 w 12229166"/>
              <a:gd name="connsiteY467" fmla="*/ 497989 h 3063978"/>
              <a:gd name="connsiteX468" fmla="*/ 10888040 w 12229166"/>
              <a:gd name="connsiteY468" fmla="*/ 477334 h 3063978"/>
              <a:gd name="connsiteX469" fmla="*/ 10967333 w 12229166"/>
              <a:gd name="connsiteY469" fmla="*/ 454614 h 3063978"/>
              <a:gd name="connsiteX470" fmla="*/ 11092195 w 12229166"/>
              <a:gd name="connsiteY470" fmla="*/ 396093 h 3063978"/>
              <a:gd name="connsiteX471" fmla="*/ 11129563 w 12229166"/>
              <a:gd name="connsiteY471" fmla="*/ 403666 h 3063978"/>
              <a:gd name="connsiteX472" fmla="*/ 11266273 w 12229166"/>
              <a:gd name="connsiteY472" fmla="*/ 421567 h 3063978"/>
              <a:gd name="connsiteX473" fmla="*/ 11423036 w 12229166"/>
              <a:gd name="connsiteY473" fmla="*/ 365800 h 3063978"/>
              <a:gd name="connsiteX474" fmla="*/ 11441264 w 12229166"/>
              <a:gd name="connsiteY474" fmla="*/ 349964 h 3063978"/>
              <a:gd name="connsiteX475" fmla="*/ 11474986 w 12229166"/>
              <a:gd name="connsiteY475" fmla="*/ 318983 h 3063978"/>
              <a:gd name="connsiteX476" fmla="*/ 11514176 w 12229166"/>
              <a:gd name="connsiteY476" fmla="*/ 276985 h 3063978"/>
              <a:gd name="connsiteX477" fmla="*/ 11522379 w 12229166"/>
              <a:gd name="connsiteY477" fmla="*/ 267346 h 3063978"/>
              <a:gd name="connsiteX478" fmla="*/ 11608051 w 12229166"/>
              <a:gd name="connsiteY478" fmla="*/ 196432 h 3063978"/>
              <a:gd name="connsiteX479" fmla="*/ 11694634 w 12229166"/>
              <a:gd name="connsiteY479" fmla="*/ 146861 h 3063978"/>
              <a:gd name="connsiteX480" fmla="*/ 11757521 w 12229166"/>
              <a:gd name="connsiteY480" fmla="*/ 115191 h 3063978"/>
              <a:gd name="connsiteX481" fmla="*/ 11783041 w 12229166"/>
              <a:gd name="connsiteY481" fmla="*/ 106240 h 3063978"/>
              <a:gd name="connsiteX482" fmla="*/ 11920663 w 12229166"/>
              <a:gd name="connsiteY482" fmla="*/ 49096 h 3063978"/>
              <a:gd name="connsiteX483" fmla="*/ 11958942 w 12229166"/>
              <a:gd name="connsiteY483" fmla="*/ 29130 h 3063978"/>
              <a:gd name="connsiteX484" fmla="*/ 12011804 w 12229166"/>
              <a:gd name="connsiteY484" fmla="*/ 7787 h 3063978"/>
              <a:gd name="connsiteX485" fmla="*/ 12025475 w 12229166"/>
              <a:gd name="connsiteY485" fmla="*/ 2279 h 3063978"/>
              <a:gd name="connsiteX486" fmla="*/ 12111945 w 12229166"/>
              <a:gd name="connsiteY486" fmla="*/ 42 h 30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2229166" h="3063978">
                <a:moveTo>
                  <a:pt x="4627253" y="981307"/>
                </a:moveTo>
                <a:lnTo>
                  <a:pt x="4627594" y="981996"/>
                </a:lnTo>
                <a:lnTo>
                  <a:pt x="4627310" y="981537"/>
                </a:lnTo>
                <a:cubicBezTo>
                  <a:pt x="4627291" y="981460"/>
                  <a:pt x="4627272" y="981384"/>
                  <a:pt x="4627253" y="981307"/>
                </a:cubicBezTo>
                <a:close/>
                <a:moveTo>
                  <a:pt x="12111945" y="42"/>
                </a:moveTo>
                <a:cubicBezTo>
                  <a:pt x="12140768" y="386"/>
                  <a:pt x="12169477" y="2968"/>
                  <a:pt x="12197731" y="11229"/>
                </a:cubicBezTo>
                <a:cubicBezTo>
                  <a:pt x="12204110" y="7787"/>
                  <a:pt x="12211746" y="12606"/>
                  <a:pt x="12216303" y="16737"/>
                </a:cubicBezTo>
                <a:cubicBezTo>
                  <a:pt x="12220591" y="778484"/>
                  <a:pt x="12224878" y="1540231"/>
                  <a:pt x="12229166" y="2301978"/>
                </a:cubicBezTo>
                <a:lnTo>
                  <a:pt x="12219974" y="2302008"/>
                </a:lnTo>
                <a:lnTo>
                  <a:pt x="12219974" y="3063978"/>
                </a:lnTo>
                <a:lnTo>
                  <a:pt x="19601" y="3063978"/>
                </a:lnTo>
                <a:cubicBezTo>
                  <a:pt x="22719" y="2564137"/>
                  <a:pt x="-2853" y="2064296"/>
                  <a:pt x="265" y="1564455"/>
                </a:cubicBezTo>
                <a:cubicBezTo>
                  <a:pt x="265" y="1547243"/>
                  <a:pt x="18443" y="1544833"/>
                  <a:pt x="43223" y="1539669"/>
                </a:cubicBezTo>
                <a:cubicBezTo>
                  <a:pt x="68003" y="1534505"/>
                  <a:pt x="114313" y="1538293"/>
                  <a:pt x="148946" y="1533473"/>
                </a:cubicBezTo>
                <a:cubicBezTo>
                  <a:pt x="164440" y="1531408"/>
                  <a:pt x="176289" y="1530031"/>
                  <a:pt x="188137" y="1540358"/>
                </a:cubicBezTo>
                <a:cubicBezTo>
                  <a:pt x="201808" y="1552063"/>
                  <a:pt x="220036" y="1553439"/>
                  <a:pt x="237353" y="1547931"/>
                </a:cubicBezTo>
                <a:cubicBezTo>
                  <a:pt x="262872" y="1539669"/>
                  <a:pt x="290214" y="1535539"/>
                  <a:pt x="314822" y="1525900"/>
                </a:cubicBezTo>
                <a:cubicBezTo>
                  <a:pt x="333962" y="1519015"/>
                  <a:pt x="346722" y="1522457"/>
                  <a:pt x="360393" y="1530719"/>
                </a:cubicBezTo>
                <a:cubicBezTo>
                  <a:pt x="388646" y="1547243"/>
                  <a:pt x="401406" y="1547931"/>
                  <a:pt x="426014" y="1527277"/>
                </a:cubicBezTo>
                <a:cubicBezTo>
                  <a:pt x="439685" y="1515572"/>
                  <a:pt x="452445" y="1515572"/>
                  <a:pt x="470673" y="1519704"/>
                </a:cubicBezTo>
                <a:cubicBezTo>
                  <a:pt x="519890" y="1530719"/>
                  <a:pt x="585510" y="1524523"/>
                  <a:pt x="601004" y="1474952"/>
                </a:cubicBezTo>
                <a:cubicBezTo>
                  <a:pt x="603738" y="1465313"/>
                  <a:pt x="613763" y="1458428"/>
                  <a:pt x="625612" y="1453609"/>
                </a:cubicBezTo>
                <a:cubicBezTo>
                  <a:pt x="644751" y="1445347"/>
                  <a:pt x="652042" y="1433643"/>
                  <a:pt x="650220" y="1417808"/>
                </a:cubicBezTo>
                <a:cubicBezTo>
                  <a:pt x="648397" y="1399219"/>
                  <a:pt x="658423" y="1388891"/>
                  <a:pt x="683942" y="1388891"/>
                </a:cubicBezTo>
                <a:cubicBezTo>
                  <a:pt x="698524" y="1388891"/>
                  <a:pt x="713107" y="1384760"/>
                  <a:pt x="727689" y="1382006"/>
                </a:cubicBezTo>
                <a:cubicBezTo>
                  <a:pt x="742272" y="1378564"/>
                  <a:pt x="758677" y="1377875"/>
                  <a:pt x="766880" y="1390268"/>
                </a:cubicBezTo>
                <a:cubicBezTo>
                  <a:pt x="775082" y="1401972"/>
                  <a:pt x="770525" y="1413677"/>
                  <a:pt x="757766" y="1423316"/>
                </a:cubicBezTo>
                <a:cubicBezTo>
                  <a:pt x="747740" y="1430889"/>
                  <a:pt x="734069" y="1433643"/>
                  <a:pt x="724955" y="1441905"/>
                </a:cubicBezTo>
                <a:cubicBezTo>
                  <a:pt x="713107" y="1451543"/>
                  <a:pt x="706727" y="1463248"/>
                  <a:pt x="703081" y="1476329"/>
                </a:cubicBezTo>
                <a:cubicBezTo>
                  <a:pt x="700347" y="1483902"/>
                  <a:pt x="700347" y="1492852"/>
                  <a:pt x="691233" y="1498360"/>
                </a:cubicBezTo>
                <a:cubicBezTo>
                  <a:pt x="676650" y="1507311"/>
                  <a:pt x="673917" y="1518327"/>
                  <a:pt x="673917" y="1532096"/>
                </a:cubicBezTo>
                <a:cubicBezTo>
                  <a:pt x="673005" y="1557570"/>
                  <a:pt x="657511" y="1567898"/>
                  <a:pt x="622878" y="1569963"/>
                </a:cubicBezTo>
                <a:cubicBezTo>
                  <a:pt x="601915" y="1571340"/>
                  <a:pt x="598270" y="1574094"/>
                  <a:pt x="590067" y="1598879"/>
                </a:cubicBezTo>
                <a:cubicBezTo>
                  <a:pt x="618320" y="1580979"/>
                  <a:pt x="645663" y="1578913"/>
                  <a:pt x="670271" y="1594748"/>
                </a:cubicBezTo>
                <a:cubicBezTo>
                  <a:pt x="686676" y="1605076"/>
                  <a:pt x="683942" y="1616780"/>
                  <a:pt x="671182" y="1628484"/>
                </a:cubicBezTo>
                <a:cubicBezTo>
                  <a:pt x="662980" y="1635713"/>
                  <a:pt x="653182" y="1640532"/>
                  <a:pt x="642701" y="1644319"/>
                </a:cubicBezTo>
                <a:lnTo>
                  <a:pt x="611375" y="1653586"/>
                </a:lnTo>
                <a:lnTo>
                  <a:pt x="610118" y="1653270"/>
                </a:lnTo>
                <a:cubicBezTo>
                  <a:pt x="611029" y="1649827"/>
                  <a:pt x="605561" y="1653958"/>
                  <a:pt x="610118" y="1653958"/>
                </a:cubicBezTo>
                <a:lnTo>
                  <a:pt x="611375" y="1653586"/>
                </a:lnTo>
                <a:lnTo>
                  <a:pt x="612852" y="1653958"/>
                </a:lnTo>
                <a:cubicBezTo>
                  <a:pt x="633814" y="1647074"/>
                  <a:pt x="653865" y="1640877"/>
                  <a:pt x="675739" y="1636057"/>
                </a:cubicBezTo>
                <a:cubicBezTo>
                  <a:pt x="681209" y="1634681"/>
                  <a:pt x="684853" y="1631927"/>
                  <a:pt x="689410" y="1629861"/>
                </a:cubicBezTo>
                <a:cubicBezTo>
                  <a:pt x="718575" y="1609895"/>
                  <a:pt x="756854" y="1594060"/>
                  <a:pt x="793311" y="1588552"/>
                </a:cubicBezTo>
                <a:cubicBezTo>
                  <a:pt x="823388" y="1583733"/>
                  <a:pt x="852552" y="1575471"/>
                  <a:pt x="878071" y="1563078"/>
                </a:cubicBezTo>
                <a:cubicBezTo>
                  <a:pt x="920907" y="1541735"/>
                  <a:pt x="968300" y="1527965"/>
                  <a:pt x="1016605" y="1517638"/>
                </a:cubicBezTo>
                <a:cubicBezTo>
                  <a:pt x="1033010" y="1514196"/>
                  <a:pt x="1049415" y="1509376"/>
                  <a:pt x="1047593" y="1492852"/>
                </a:cubicBezTo>
                <a:cubicBezTo>
                  <a:pt x="1046681" y="1483902"/>
                  <a:pt x="1055795" y="1481148"/>
                  <a:pt x="1064909" y="1479083"/>
                </a:cubicBezTo>
                <a:cubicBezTo>
                  <a:pt x="1084960" y="1474263"/>
                  <a:pt x="1099543" y="1464625"/>
                  <a:pt x="1112302" y="1452232"/>
                </a:cubicBezTo>
                <a:cubicBezTo>
                  <a:pt x="1145114" y="1422627"/>
                  <a:pt x="1177924" y="1423316"/>
                  <a:pt x="1211646" y="1453609"/>
                </a:cubicBezTo>
                <a:cubicBezTo>
                  <a:pt x="1207090" y="1440528"/>
                  <a:pt x="1208911" y="1428823"/>
                  <a:pt x="1225317" y="1420561"/>
                </a:cubicBezTo>
                <a:cubicBezTo>
                  <a:pt x="1234431" y="1415742"/>
                  <a:pt x="1238076" y="1408169"/>
                  <a:pt x="1242633" y="1400596"/>
                </a:cubicBezTo>
                <a:cubicBezTo>
                  <a:pt x="1248103" y="1389580"/>
                  <a:pt x="1258127" y="1383383"/>
                  <a:pt x="1273621" y="1383383"/>
                </a:cubicBezTo>
                <a:cubicBezTo>
                  <a:pt x="1289115" y="1383383"/>
                  <a:pt x="1298229" y="1390957"/>
                  <a:pt x="1304609" y="1401284"/>
                </a:cubicBezTo>
                <a:cubicBezTo>
                  <a:pt x="1306433" y="1404726"/>
                  <a:pt x="1307344" y="1408169"/>
                  <a:pt x="1309166" y="1411611"/>
                </a:cubicBezTo>
                <a:cubicBezTo>
                  <a:pt x="1321927" y="1437085"/>
                  <a:pt x="1322838" y="1437774"/>
                  <a:pt x="1354736" y="1426758"/>
                </a:cubicBezTo>
                <a:cubicBezTo>
                  <a:pt x="1374788" y="1419873"/>
                  <a:pt x="1383901" y="1426069"/>
                  <a:pt x="1391193" y="1438462"/>
                </a:cubicBezTo>
                <a:cubicBezTo>
                  <a:pt x="1393928" y="1443970"/>
                  <a:pt x="1394839" y="1449478"/>
                  <a:pt x="1393015" y="1454986"/>
                </a:cubicBezTo>
                <a:cubicBezTo>
                  <a:pt x="1390282" y="1464625"/>
                  <a:pt x="1393928" y="1474952"/>
                  <a:pt x="1382991" y="1482525"/>
                </a:cubicBezTo>
                <a:cubicBezTo>
                  <a:pt x="1383901" y="1481148"/>
                  <a:pt x="1384813" y="1479771"/>
                  <a:pt x="1386636" y="1479083"/>
                </a:cubicBezTo>
                <a:cubicBezTo>
                  <a:pt x="1394383" y="1475985"/>
                  <a:pt x="1398712" y="1478567"/>
                  <a:pt x="1402699" y="1481837"/>
                </a:cubicBezTo>
                <a:lnTo>
                  <a:pt x="1414684" y="1487725"/>
                </a:lnTo>
                <a:lnTo>
                  <a:pt x="1420358" y="1490787"/>
                </a:lnTo>
                <a:cubicBezTo>
                  <a:pt x="1419447" y="1490099"/>
                  <a:pt x="1417623" y="1488722"/>
                  <a:pt x="1416712" y="1488722"/>
                </a:cubicBezTo>
                <a:lnTo>
                  <a:pt x="1414684" y="1487725"/>
                </a:lnTo>
                <a:lnTo>
                  <a:pt x="1401218" y="1480460"/>
                </a:lnTo>
                <a:cubicBezTo>
                  <a:pt x="1389370" y="1472198"/>
                  <a:pt x="1387547" y="1463248"/>
                  <a:pt x="1399395" y="1456363"/>
                </a:cubicBezTo>
                <a:cubicBezTo>
                  <a:pt x="1414889" y="1447413"/>
                  <a:pt x="1411243" y="1441905"/>
                  <a:pt x="1396661" y="1435708"/>
                </a:cubicBezTo>
                <a:cubicBezTo>
                  <a:pt x="1392104" y="1433643"/>
                  <a:pt x="1387547" y="1430889"/>
                  <a:pt x="1385724" y="1426758"/>
                </a:cubicBezTo>
                <a:cubicBezTo>
                  <a:pt x="1380256" y="1411611"/>
                  <a:pt x="1372053" y="1418496"/>
                  <a:pt x="1361116" y="1423316"/>
                </a:cubicBezTo>
                <a:cubicBezTo>
                  <a:pt x="1335598" y="1435020"/>
                  <a:pt x="1305520" y="1422627"/>
                  <a:pt x="1304609" y="1399907"/>
                </a:cubicBezTo>
                <a:cubicBezTo>
                  <a:pt x="1304609" y="1388891"/>
                  <a:pt x="1309166" y="1381318"/>
                  <a:pt x="1323749" y="1378564"/>
                </a:cubicBezTo>
                <a:cubicBezTo>
                  <a:pt x="1331040" y="1377187"/>
                  <a:pt x="1338332" y="1376499"/>
                  <a:pt x="1345622" y="1375121"/>
                </a:cubicBezTo>
                <a:cubicBezTo>
                  <a:pt x="1387547" y="1368237"/>
                  <a:pt x="1387547" y="1368237"/>
                  <a:pt x="1381167" y="1337255"/>
                </a:cubicBezTo>
                <a:cubicBezTo>
                  <a:pt x="1373876" y="1304208"/>
                  <a:pt x="1410333" y="1279422"/>
                  <a:pt x="1450435" y="1293191"/>
                </a:cubicBezTo>
                <a:cubicBezTo>
                  <a:pt x="1520612" y="1318666"/>
                  <a:pt x="1593525" y="1339320"/>
                  <a:pt x="1650032" y="1382695"/>
                </a:cubicBezTo>
                <a:cubicBezTo>
                  <a:pt x="1669172" y="1397153"/>
                  <a:pt x="1692868" y="1406103"/>
                  <a:pt x="1692868" y="1431577"/>
                </a:cubicBezTo>
                <a:cubicBezTo>
                  <a:pt x="1692868" y="1443281"/>
                  <a:pt x="1712008" y="1447413"/>
                  <a:pt x="1727502" y="1449478"/>
                </a:cubicBezTo>
                <a:cubicBezTo>
                  <a:pt x="1744818" y="1451543"/>
                  <a:pt x="1760312" y="1454986"/>
                  <a:pt x="1773072" y="1464625"/>
                </a:cubicBezTo>
                <a:cubicBezTo>
                  <a:pt x="1783097" y="1472198"/>
                  <a:pt x="1789478" y="1479771"/>
                  <a:pt x="1778540" y="1488722"/>
                </a:cubicBezTo>
                <a:cubicBezTo>
                  <a:pt x="1773984" y="1492852"/>
                  <a:pt x="1766692" y="1496984"/>
                  <a:pt x="1773072" y="1503180"/>
                </a:cubicBezTo>
                <a:cubicBezTo>
                  <a:pt x="1778540" y="1508688"/>
                  <a:pt x="1787654" y="1511442"/>
                  <a:pt x="1795857" y="1509376"/>
                </a:cubicBezTo>
                <a:cubicBezTo>
                  <a:pt x="1816819" y="1503868"/>
                  <a:pt x="1835959" y="1507311"/>
                  <a:pt x="1856921" y="1510753"/>
                </a:cubicBezTo>
                <a:cubicBezTo>
                  <a:pt x="1879706" y="1514196"/>
                  <a:pt x="1899757" y="1499737"/>
                  <a:pt x="1913428" y="1485968"/>
                </a:cubicBezTo>
                <a:cubicBezTo>
                  <a:pt x="1925276" y="1473575"/>
                  <a:pt x="1937125" y="1461871"/>
                  <a:pt x="1950796" y="1450166"/>
                </a:cubicBezTo>
                <a:cubicBezTo>
                  <a:pt x="1972670" y="1432266"/>
                  <a:pt x="1992721" y="1433643"/>
                  <a:pt x="2009126" y="1454297"/>
                </a:cubicBezTo>
                <a:cubicBezTo>
                  <a:pt x="2020063" y="1468067"/>
                  <a:pt x="2030999" y="1477706"/>
                  <a:pt x="2054697" y="1470132"/>
                </a:cubicBezTo>
                <a:cubicBezTo>
                  <a:pt x="2073836" y="1463936"/>
                  <a:pt x="2093886" y="1461871"/>
                  <a:pt x="2110293" y="1474952"/>
                </a:cubicBezTo>
                <a:lnTo>
                  <a:pt x="2118540" y="1492368"/>
                </a:lnTo>
                <a:lnTo>
                  <a:pt x="2116957" y="1500293"/>
                </a:lnTo>
                <a:lnTo>
                  <a:pt x="2109381" y="1514884"/>
                </a:lnTo>
                <a:cubicBezTo>
                  <a:pt x="2107558" y="1516949"/>
                  <a:pt x="2107558" y="1519704"/>
                  <a:pt x="2112116" y="1524523"/>
                </a:cubicBezTo>
                <a:lnTo>
                  <a:pt x="2116957" y="1500293"/>
                </a:lnTo>
                <a:lnTo>
                  <a:pt x="2119748" y="1494918"/>
                </a:lnTo>
                <a:lnTo>
                  <a:pt x="2118540" y="1492368"/>
                </a:lnTo>
                <a:lnTo>
                  <a:pt x="2119407" y="1488033"/>
                </a:lnTo>
                <a:cubicBezTo>
                  <a:pt x="2116672" y="1474263"/>
                  <a:pt x="2133077" y="1458428"/>
                  <a:pt x="2153129" y="1457740"/>
                </a:cubicBezTo>
                <a:cubicBezTo>
                  <a:pt x="2175914" y="1457051"/>
                  <a:pt x="2182294" y="1470132"/>
                  <a:pt x="2180470" y="1483214"/>
                </a:cubicBezTo>
                <a:cubicBezTo>
                  <a:pt x="2177737" y="1503180"/>
                  <a:pt x="2182294" y="1521081"/>
                  <a:pt x="2188674" y="1539669"/>
                </a:cubicBezTo>
                <a:cubicBezTo>
                  <a:pt x="2195053" y="1558947"/>
                  <a:pt x="2206902" y="1562390"/>
                  <a:pt x="2230598" y="1554128"/>
                </a:cubicBezTo>
                <a:cubicBezTo>
                  <a:pt x="2245181" y="1549308"/>
                  <a:pt x="2259763" y="1530031"/>
                  <a:pt x="2274346" y="1553439"/>
                </a:cubicBezTo>
                <a:cubicBezTo>
                  <a:pt x="2284370" y="1569275"/>
                  <a:pt x="2266142" y="1605076"/>
                  <a:pt x="2246092" y="1605764"/>
                </a:cubicBezTo>
                <a:cubicBezTo>
                  <a:pt x="2227864" y="1606452"/>
                  <a:pt x="2211458" y="1610411"/>
                  <a:pt x="2195623" y="1615575"/>
                </a:cubicBezTo>
                <a:lnTo>
                  <a:pt x="2152256" y="1631280"/>
                </a:lnTo>
                <a:lnTo>
                  <a:pt x="2146749" y="1632615"/>
                </a:lnTo>
                <a:cubicBezTo>
                  <a:pt x="2140369" y="1634336"/>
                  <a:pt x="2133533" y="1635713"/>
                  <a:pt x="2127381" y="1635541"/>
                </a:cubicBezTo>
                <a:lnTo>
                  <a:pt x="2124084" y="1634165"/>
                </a:lnTo>
                <a:lnTo>
                  <a:pt x="2112181" y="1628515"/>
                </a:lnTo>
                <a:lnTo>
                  <a:pt x="2114850" y="1601633"/>
                </a:lnTo>
                <a:cubicBezTo>
                  <a:pt x="2104823" y="1609207"/>
                  <a:pt x="2104823" y="1619534"/>
                  <a:pt x="2112116" y="1628484"/>
                </a:cubicBezTo>
                <a:cubicBezTo>
                  <a:pt x="2112138" y="1628494"/>
                  <a:pt x="2112159" y="1628505"/>
                  <a:pt x="2112181" y="1628515"/>
                </a:cubicBezTo>
                <a:cubicBezTo>
                  <a:pt x="2112159" y="1628734"/>
                  <a:pt x="2112138" y="1628954"/>
                  <a:pt x="2112116" y="1629173"/>
                </a:cubicBezTo>
                <a:lnTo>
                  <a:pt x="2124084" y="1634165"/>
                </a:lnTo>
                <a:lnTo>
                  <a:pt x="2128976" y="1636488"/>
                </a:lnTo>
                <a:cubicBezTo>
                  <a:pt x="2135356" y="1636574"/>
                  <a:pt x="2142192" y="1634680"/>
                  <a:pt x="2148571" y="1632615"/>
                </a:cubicBezTo>
                <a:lnTo>
                  <a:pt x="2152256" y="1631280"/>
                </a:lnTo>
                <a:lnTo>
                  <a:pt x="2195053" y="1620911"/>
                </a:lnTo>
                <a:cubicBezTo>
                  <a:pt x="2224219" y="1616780"/>
                  <a:pt x="2250648" y="1616780"/>
                  <a:pt x="2277990" y="1628484"/>
                </a:cubicBezTo>
                <a:cubicBezTo>
                  <a:pt x="2295307" y="1636057"/>
                  <a:pt x="2315358" y="1639500"/>
                  <a:pt x="2334498" y="1627796"/>
                </a:cubicBezTo>
                <a:cubicBezTo>
                  <a:pt x="2343613" y="1622288"/>
                  <a:pt x="2354549" y="1622976"/>
                  <a:pt x="2364575" y="1625730"/>
                </a:cubicBezTo>
                <a:cubicBezTo>
                  <a:pt x="2374601" y="1628484"/>
                  <a:pt x="2385537" y="1629173"/>
                  <a:pt x="2395563" y="1627107"/>
                </a:cubicBezTo>
                <a:cubicBezTo>
                  <a:pt x="2423815" y="1619534"/>
                  <a:pt x="2441132" y="1625730"/>
                  <a:pt x="2451159" y="1648451"/>
                </a:cubicBezTo>
                <a:cubicBezTo>
                  <a:pt x="2460272" y="1669105"/>
                  <a:pt x="2485791" y="1674613"/>
                  <a:pt x="2507666" y="1664286"/>
                </a:cubicBezTo>
                <a:cubicBezTo>
                  <a:pt x="2514044" y="1661532"/>
                  <a:pt x="2522248" y="1658778"/>
                  <a:pt x="2518602" y="1651893"/>
                </a:cubicBezTo>
                <a:cubicBezTo>
                  <a:pt x="2515868" y="1647074"/>
                  <a:pt x="2509487" y="1646385"/>
                  <a:pt x="2503108" y="1645696"/>
                </a:cubicBezTo>
                <a:cubicBezTo>
                  <a:pt x="2498552" y="1645008"/>
                  <a:pt x="2494906" y="1645696"/>
                  <a:pt x="2490349" y="1645696"/>
                </a:cubicBezTo>
                <a:cubicBezTo>
                  <a:pt x="2472120" y="1647074"/>
                  <a:pt x="2454803" y="1643631"/>
                  <a:pt x="2452070" y="1627796"/>
                </a:cubicBezTo>
                <a:cubicBezTo>
                  <a:pt x="2449335" y="1613338"/>
                  <a:pt x="2465740" y="1605076"/>
                  <a:pt x="2481234" y="1600257"/>
                </a:cubicBezTo>
                <a:cubicBezTo>
                  <a:pt x="2534096" y="1584421"/>
                  <a:pt x="2565996" y="1592683"/>
                  <a:pt x="2596071" y="1631238"/>
                </a:cubicBezTo>
                <a:cubicBezTo>
                  <a:pt x="2601539" y="1638123"/>
                  <a:pt x="2607920" y="1638812"/>
                  <a:pt x="2617035" y="1639500"/>
                </a:cubicBezTo>
                <a:cubicBezTo>
                  <a:pt x="2627971" y="1639844"/>
                  <a:pt x="2637085" y="1642770"/>
                  <a:pt x="2643692" y="1647503"/>
                </a:cubicBezTo>
                <a:lnTo>
                  <a:pt x="2655010" y="1665860"/>
                </a:lnTo>
                <a:lnTo>
                  <a:pt x="2644718" y="1680464"/>
                </a:lnTo>
                <a:lnTo>
                  <a:pt x="2633404" y="1686589"/>
                </a:lnTo>
                <a:lnTo>
                  <a:pt x="2622503" y="1689071"/>
                </a:lnTo>
                <a:cubicBezTo>
                  <a:pt x="2617945" y="1689071"/>
                  <a:pt x="2614756" y="1690620"/>
                  <a:pt x="2612591" y="1692944"/>
                </a:cubicBezTo>
                <a:lnTo>
                  <a:pt x="2609743" y="1699397"/>
                </a:lnTo>
                <a:lnTo>
                  <a:pt x="2609743" y="1699398"/>
                </a:lnTo>
                <a:cubicBezTo>
                  <a:pt x="2607009" y="1700087"/>
                  <a:pt x="2607920" y="1701464"/>
                  <a:pt x="2608832" y="1701464"/>
                </a:cubicBezTo>
                <a:lnTo>
                  <a:pt x="2609743" y="1699397"/>
                </a:lnTo>
                <a:lnTo>
                  <a:pt x="2633404" y="1686589"/>
                </a:lnTo>
                <a:lnTo>
                  <a:pt x="2647452" y="1683391"/>
                </a:lnTo>
                <a:cubicBezTo>
                  <a:pt x="2653262" y="1679604"/>
                  <a:pt x="2656224" y="1673924"/>
                  <a:pt x="2655313" y="1666351"/>
                </a:cubicBezTo>
                <a:lnTo>
                  <a:pt x="2655010" y="1665860"/>
                </a:lnTo>
                <a:lnTo>
                  <a:pt x="2665339" y="1651204"/>
                </a:lnTo>
                <a:cubicBezTo>
                  <a:pt x="2666250" y="1645008"/>
                  <a:pt x="2683566" y="1647762"/>
                  <a:pt x="2692681" y="1653270"/>
                </a:cubicBezTo>
                <a:cubicBezTo>
                  <a:pt x="2706352" y="1661532"/>
                  <a:pt x="2712732" y="1671859"/>
                  <a:pt x="2709086" y="1684940"/>
                </a:cubicBezTo>
                <a:cubicBezTo>
                  <a:pt x="2706352" y="1693890"/>
                  <a:pt x="2697238" y="1699398"/>
                  <a:pt x="2692681" y="1709726"/>
                </a:cubicBezTo>
                <a:cubicBezTo>
                  <a:pt x="2709998" y="1681498"/>
                  <a:pt x="2732783" y="1662909"/>
                  <a:pt x="2771062" y="1655335"/>
                </a:cubicBezTo>
                <a:cubicBezTo>
                  <a:pt x="2790202" y="1651893"/>
                  <a:pt x="2803873" y="1640189"/>
                  <a:pt x="2813897" y="1627796"/>
                </a:cubicBezTo>
                <a:cubicBezTo>
                  <a:pt x="2823012" y="1616092"/>
                  <a:pt x="2833036" y="1608518"/>
                  <a:pt x="2854000" y="1609207"/>
                </a:cubicBezTo>
                <a:cubicBezTo>
                  <a:pt x="2874051" y="1609895"/>
                  <a:pt x="2881341" y="1600945"/>
                  <a:pt x="2868582" y="1587863"/>
                </a:cubicBezTo>
                <a:cubicBezTo>
                  <a:pt x="2861291" y="1580290"/>
                  <a:pt x="2854911" y="1572717"/>
                  <a:pt x="2865847" y="1564455"/>
                </a:cubicBezTo>
                <a:cubicBezTo>
                  <a:pt x="2876785" y="1555505"/>
                  <a:pt x="2887722" y="1549308"/>
                  <a:pt x="2904127" y="1554128"/>
                </a:cubicBezTo>
                <a:cubicBezTo>
                  <a:pt x="2918710" y="1558259"/>
                  <a:pt x="2934204" y="1562390"/>
                  <a:pt x="2948785" y="1567209"/>
                </a:cubicBezTo>
                <a:cubicBezTo>
                  <a:pt x="2965190" y="1572717"/>
                  <a:pt x="2981597" y="1573405"/>
                  <a:pt x="2998001" y="1567209"/>
                </a:cubicBezTo>
                <a:cubicBezTo>
                  <a:pt x="3015318" y="1561013"/>
                  <a:pt x="3026256" y="1552751"/>
                  <a:pt x="3013496" y="1536916"/>
                </a:cubicBezTo>
                <a:cubicBezTo>
                  <a:pt x="3006205" y="1527965"/>
                  <a:pt x="3000736" y="1518327"/>
                  <a:pt x="3014407" y="1509376"/>
                </a:cubicBezTo>
                <a:cubicBezTo>
                  <a:pt x="3028990" y="1499737"/>
                  <a:pt x="3041749" y="1503180"/>
                  <a:pt x="3054508" y="1510753"/>
                </a:cubicBezTo>
                <a:cubicBezTo>
                  <a:pt x="3065446" y="1517638"/>
                  <a:pt x="3078205" y="1521769"/>
                  <a:pt x="3092788" y="1521081"/>
                </a:cubicBezTo>
                <a:cubicBezTo>
                  <a:pt x="3116484" y="1519704"/>
                  <a:pt x="3136536" y="1522457"/>
                  <a:pt x="3152030" y="1537604"/>
                </a:cubicBezTo>
                <a:cubicBezTo>
                  <a:pt x="3158409" y="1544489"/>
                  <a:pt x="3169345" y="1545866"/>
                  <a:pt x="3171168" y="1533473"/>
                </a:cubicBezTo>
                <a:cubicBezTo>
                  <a:pt x="3173903" y="1516261"/>
                  <a:pt x="3189397" y="1507999"/>
                  <a:pt x="3208537" y="1505245"/>
                </a:cubicBezTo>
                <a:cubicBezTo>
                  <a:pt x="3249549" y="1498360"/>
                  <a:pt x="3273247" y="1477017"/>
                  <a:pt x="3293297" y="1451543"/>
                </a:cubicBezTo>
                <a:cubicBezTo>
                  <a:pt x="3306057" y="1435020"/>
                  <a:pt x="3312436" y="1415742"/>
                  <a:pt x="3333399" y="1402661"/>
                </a:cubicBezTo>
                <a:cubicBezTo>
                  <a:pt x="3357096" y="1388202"/>
                  <a:pt x="3386261" y="1379941"/>
                  <a:pt x="3411779" y="1367548"/>
                </a:cubicBezTo>
                <a:cubicBezTo>
                  <a:pt x="3423628" y="1362040"/>
                  <a:pt x="3435476" y="1357221"/>
                  <a:pt x="3443678" y="1348959"/>
                </a:cubicBezTo>
                <a:cubicBezTo>
                  <a:pt x="3459173" y="1333124"/>
                  <a:pt x="3480135" y="1327616"/>
                  <a:pt x="3504744" y="1330370"/>
                </a:cubicBezTo>
                <a:cubicBezTo>
                  <a:pt x="3536643" y="1334501"/>
                  <a:pt x="3560339" y="1325550"/>
                  <a:pt x="3577655" y="1305584"/>
                </a:cubicBezTo>
                <a:cubicBezTo>
                  <a:pt x="3588593" y="1292503"/>
                  <a:pt x="3604087" y="1282864"/>
                  <a:pt x="3620492" y="1273226"/>
                </a:cubicBezTo>
                <a:cubicBezTo>
                  <a:pt x="3633252" y="1265652"/>
                  <a:pt x="3647834" y="1258767"/>
                  <a:pt x="3655126" y="1248440"/>
                </a:cubicBezTo>
                <a:cubicBezTo>
                  <a:pt x="3678822" y="1214704"/>
                  <a:pt x="3721658" y="1200934"/>
                  <a:pt x="3762671" y="1183722"/>
                </a:cubicBezTo>
                <a:cubicBezTo>
                  <a:pt x="3800038" y="1167887"/>
                  <a:pt x="3826469" y="1172018"/>
                  <a:pt x="3854722" y="1196115"/>
                </a:cubicBezTo>
                <a:cubicBezTo>
                  <a:pt x="3872039" y="1211262"/>
                  <a:pt x="3910318" y="1205754"/>
                  <a:pt x="3928546" y="1183722"/>
                </a:cubicBezTo>
                <a:cubicBezTo>
                  <a:pt x="3938573" y="1171330"/>
                  <a:pt x="3946774" y="1158937"/>
                  <a:pt x="3960446" y="1148609"/>
                </a:cubicBezTo>
                <a:cubicBezTo>
                  <a:pt x="3970472" y="1141036"/>
                  <a:pt x="3981408" y="1135528"/>
                  <a:pt x="3995991" y="1141725"/>
                </a:cubicBezTo>
                <a:cubicBezTo>
                  <a:pt x="4006016" y="1145855"/>
                  <a:pt x="4016954" y="1145855"/>
                  <a:pt x="4026979" y="1143102"/>
                </a:cubicBezTo>
                <a:cubicBezTo>
                  <a:pt x="4045206" y="1137594"/>
                  <a:pt x="4063435" y="1137594"/>
                  <a:pt x="4078017" y="1144479"/>
                </a:cubicBezTo>
                <a:cubicBezTo>
                  <a:pt x="4067992" y="1142413"/>
                  <a:pt x="4056144" y="1138971"/>
                  <a:pt x="4054321" y="1127266"/>
                </a:cubicBezTo>
                <a:cubicBezTo>
                  <a:pt x="4052498" y="1116251"/>
                  <a:pt x="4061613" y="1108677"/>
                  <a:pt x="4072549" y="1103858"/>
                </a:cubicBezTo>
                <a:cubicBezTo>
                  <a:pt x="4088955" y="1097661"/>
                  <a:pt x="4104449" y="1088023"/>
                  <a:pt x="4125411" y="1092154"/>
                </a:cubicBezTo>
                <a:cubicBezTo>
                  <a:pt x="4125411" y="1092154"/>
                  <a:pt x="4126322" y="1095596"/>
                  <a:pt x="4126322" y="1092154"/>
                </a:cubicBezTo>
                <a:cubicBezTo>
                  <a:pt x="4129968" y="1075630"/>
                  <a:pt x="4146373" y="1071499"/>
                  <a:pt x="4165512" y="1069433"/>
                </a:cubicBezTo>
                <a:cubicBezTo>
                  <a:pt x="4179183" y="1068057"/>
                  <a:pt x="4193766" y="1067368"/>
                  <a:pt x="4205615" y="1061860"/>
                </a:cubicBezTo>
                <a:cubicBezTo>
                  <a:pt x="4229311" y="1051533"/>
                  <a:pt x="4250274" y="1048091"/>
                  <a:pt x="4274881" y="1063237"/>
                </a:cubicBezTo>
                <a:cubicBezTo>
                  <a:pt x="4292197" y="1073564"/>
                  <a:pt x="4311337" y="1063237"/>
                  <a:pt x="4325919" y="1053598"/>
                </a:cubicBezTo>
                <a:cubicBezTo>
                  <a:pt x="4341413" y="1043271"/>
                  <a:pt x="4357819" y="1037763"/>
                  <a:pt x="4376047" y="1045336"/>
                </a:cubicBezTo>
                <a:cubicBezTo>
                  <a:pt x="4368755" y="1039829"/>
                  <a:pt x="4357819" y="1042583"/>
                  <a:pt x="4347794" y="1042583"/>
                </a:cubicBezTo>
                <a:cubicBezTo>
                  <a:pt x="4324096" y="1042583"/>
                  <a:pt x="4317718" y="1033632"/>
                  <a:pt x="4325008" y="1017109"/>
                </a:cubicBezTo>
                <a:cubicBezTo>
                  <a:pt x="4342325" y="976488"/>
                  <a:pt x="4389718" y="957210"/>
                  <a:pt x="4427997" y="932425"/>
                </a:cubicBezTo>
                <a:cubicBezTo>
                  <a:pt x="4445313" y="920721"/>
                  <a:pt x="4467187" y="926228"/>
                  <a:pt x="4476301" y="942752"/>
                </a:cubicBezTo>
                <a:cubicBezTo>
                  <a:pt x="4479947" y="949637"/>
                  <a:pt x="4486327" y="955833"/>
                  <a:pt x="4493618" y="954456"/>
                </a:cubicBezTo>
                <a:cubicBezTo>
                  <a:pt x="4521872" y="948260"/>
                  <a:pt x="4550125" y="959964"/>
                  <a:pt x="4578379" y="955145"/>
                </a:cubicBezTo>
                <a:cubicBezTo>
                  <a:pt x="4593873" y="952391"/>
                  <a:pt x="4604582" y="952907"/>
                  <a:pt x="4612215" y="957210"/>
                </a:cubicBezTo>
                <a:lnTo>
                  <a:pt x="4627310" y="981537"/>
                </a:lnTo>
                <a:cubicBezTo>
                  <a:pt x="4627405" y="981919"/>
                  <a:pt x="4627499" y="982302"/>
                  <a:pt x="4627594" y="982684"/>
                </a:cubicBezTo>
                <a:cubicBezTo>
                  <a:pt x="4622126" y="957899"/>
                  <a:pt x="4628506" y="940687"/>
                  <a:pt x="4667697" y="953079"/>
                </a:cubicBezTo>
                <a:lnTo>
                  <a:pt x="4675459" y="958638"/>
                </a:lnTo>
                <a:cubicBezTo>
                  <a:pt x="4675454" y="958764"/>
                  <a:pt x="4675449" y="958891"/>
                  <a:pt x="4675444" y="959017"/>
                </a:cubicBezTo>
                <a:lnTo>
                  <a:pt x="4683663" y="966779"/>
                </a:lnTo>
                <a:lnTo>
                  <a:pt x="4685453" y="974974"/>
                </a:lnTo>
                <a:cubicBezTo>
                  <a:pt x="4685306" y="976856"/>
                  <a:pt x="4685160" y="978737"/>
                  <a:pt x="4685013" y="980619"/>
                </a:cubicBezTo>
                <a:cubicBezTo>
                  <a:pt x="4684102" y="981307"/>
                  <a:pt x="4685013" y="981996"/>
                  <a:pt x="4686836" y="981996"/>
                </a:cubicBezTo>
                <a:cubicBezTo>
                  <a:pt x="4691393" y="980619"/>
                  <a:pt x="4684102" y="984750"/>
                  <a:pt x="4686836" y="981307"/>
                </a:cubicBezTo>
                <a:lnTo>
                  <a:pt x="4685453" y="974974"/>
                </a:lnTo>
                <a:cubicBezTo>
                  <a:pt x="4685610" y="972954"/>
                  <a:pt x="4685768" y="970935"/>
                  <a:pt x="4685925" y="968915"/>
                </a:cubicBezTo>
                <a:lnTo>
                  <a:pt x="4683663" y="966779"/>
                </a:lnTo>
                <a:lnTo>
                  <a:pt x="4683078" y="964095"/>
                </a:lnTo>
                <a:lnTo>
                  <a:pt x="4675459" y="958638"/>
                </a:lnTo>
                <a:cubicBezTo>
                  <a:pt x="4675606" y="954949"/>
                  <a:pt x="4675752" y="951261"/>
                  <a:pt x="4675899" y="947572"/>
                </a:cubicBezTo>
                <a:cubicBezTo>
                  <a:pt x="4689570" y="935867"/>
                  <a:pt x="4708710" y="925540"/>
                  <a:pt x="4728761" y="930359"/>
                </a:cubicBezTo>
                <a:cubicBezTo>
                  <a:pt x="4753369" y="935867"/>
                  <a:pt x="4782534" y="927605"/>
                  <a:pt x="4803496" y="946194"/>
                </a:cubicBezTo>
                <a:cubicBezTo>
                  <a:pt x="4811699" y="953079"/>
                  <a:pt x="4820813" y="944818"/>
                  <a:pt x="4826281" y="939310"/>
                </a:cubicBezTo>
                <a:cubicBezTo>
                  <a:pt x="4836307" y="928294"/>
                  <a:pt x="4849978" y="923475"/>
                  <a:pt x="4866383" y="922786"/>
                </a:cubicBezTo>
                <a:cubicBezTo>
                  <a:pt x="4893725" y="920721"/>
                  <a:pt x="4910130" y="902131"/>
                  <a:pt x="4932916" y="895247"/>
                </a:cubicBezTo>
                <a:cubicBezTo>
                  <a:pt x="4957523" y="887673"/>
                  <a:pt x="4988511" y="900066"/>
                  <a:pt x="5015854" y="890427"/>
                </a:cubicBezTo>
                <a:cubicBezTo>
                  <a:pt x="5036817" y="882854"/>
                  <a:pt x="5059601" y="877346"/>
                  <a:pt x="5065069" y="856691"/>
                </a:cubicBezTo>
                <a:cubicBezTo>
                  <a:pt x="5066892" y="849806"/>
                  <a:pt x="5076006" y="844987"/>
                  <a:pt x="5081474" y="839479"/>
                </a:cubicBezTo>
                <a:cubicBezTo>
                  <a:pt x="5096057" y="825021"/>
                  <a:pt x="5109728" y="811939"/>
                  <a:pt x="5109728" y="791284"/>
                </a:cubicBezTo>
                <a:cubicBezTo>
                  <a:pt x="5109728" y="774072"/>
                  <a:pt x="5132513" y="758237"/>
                  <a:pt x="5148009" y="752729"/>
                </a:cubicBezTo>
                <a:cubicBezTo>
                  <a:pt x="5177172" y="742402"/>
                  <a:pt x="5199046" y="714174"/>
                  <a:pt x="5239148" y="723124"/>
                </a:cubicBezTo>
                <a:cubicBezTo>
                  <a:pt x="5244616" y="724501"/>
                  <a:pt x="5249174" y="723124"/>
                  <a:pt x="5250085" y="718993"/>
                </a:cubicBezTo>
                <a:cubicBezTo>
                  <a:pt x="5251907" y="699716"/>
                  <a:pt x="5269224" y="699716"/>
                  <a:pt x="5289275" y="697650"/>
                </a:cubicBezTo>
                <a:cubicBezTo>
                  <a:pt x="5314796" y="695585"/>
                  <a:pt x="5334846" y="685257"/>
                  <a:pt x="5352162" y="671488"/>
                </a:cubicBezTo>
                <a:cubicBezTo>
                  <a:pt x="5366745" y="659783"/>
                  <a:pt x="5379505" y="659783"/>
                  <a:pt x="5396821" y="668045"/>
                </a:cubicBezTo>
                <a:cubicBezTo>
                  <a:pt x="5423252" y="680438"/>
                  <a:pt x="5436468" y="686635"/>
                  <a:pt x="5439886" y="695499"/>
                </a:cubicBezTo>
                <a:lnTo>
                  <a:pt x="5439100" y="702682"/>
                </a:lnTo>
                <a:lnTo>
                  <a:pt x="5438746" y="703158"/>
                </a:lnTo>
                <a:cubicBezTo>
                  <a:pt x="5436012" y="715551"/>
                  <a:pt x="5430544" y="727255"/>
                  <a:pt x="5424163" y="738959"/>
                </a:cubicBezTo>
                <a:cubicBezTo>
                  <a:pt x="5430543" y="727427"/>
                  <a:pt x="5435328" y="718778"/>
                  <a:pt x="5438092" y="711904"/>
                </a:cubicBezTo>
                <a:lnTo>
                  <a:pt x="5439100" y="702682"/>
                </a:lnTo>
                <a:lnTo>
                  <a:pt x="5451392" y="686118"/>
                </a:lnTo>
                <a:cubicBezTo>
                  <a:pt x="5457886" y="683709"/>
                  <a:pt x="5466544" y="684569"/>
                  <a:pt x="5477025" y="688700"/>
                </a:cubicBezTo>
                <a:cubicBezTo>
                  <a:pt x="5485228" y="692142"/>
                  <a:pt x="5493430" y="696273"/>
                  <a:pt x="5502545" y="697650"/>
                </a:cubicBezTo>
                <a:cubicBezTo>
                  <a:pt x="5530798" y="703158"/>
                  <a:pt x="5538089" y="714174"/>
                  <a:pt x="5530798" y="736205"/>
                </a:cubicBezTo>
                <a:cubicBezTo>
                  <a:pt x="5520772" y="767187"/>
                  <a:pt x="5520772" y="767187"/>
                  <a:pt x="5555406" y="780268"/>
                </a:cubicBezTo>
                <a:cubicBezTo>
                  <a:pt x="5564519" y="783711"/>
                  <a:pt x="5569077" y="788530"/>
                  <a:pt x="5575456" y="793350"/>
                </a:cubicBezTo>
                <a:cubicBezTo>
                  <a:pt x="5586394" y="801611"/>
                  <a:pt x="5597331" y="811250"/>
                  <a:pt x="5613736" y="800923"/>
                </a:cubicBezTo>
                <a:cubicBezTo>
                  <a:pt x="5629230" y="791284"/>
                  <a:pt x="5641989" y="780957"/>
                  <a:pt x="5630141" y="763745"/>
                </a:cubicBezTo>
                <a:cubicBezTo>
                  <a:pt x="5618293" y="747221"/>
                  <a:pt x="5595509" y="736894"/>
                  <a:pt x="5567254" y="738271"/>
                </a:cubicBezTo>
                <a:cubicBezTo>
                  <a:pt x="5534443" y="739648"/>
                  <a:pt x="5524418" y="732074"/>
                  <a:pt x="5533532" y="708666"/>
                </a:cubicBezTo>
                <a:cubicBezTo>
                  <a:pt x="5541735" y="688700"/>
                  <a:pt x="5535355" y="672865"/>
                  <a:pt x="5519861" y="657029"/>
                </a:cubicBezTo>
                <a:cubicBezTo>
                  <a:pt x="5509835" y="646702"/>
                  <a:pt x="5499810" y="637752"/>
                  <a:pt x="5512571" y="625359"/>
                </a:cubicBezTo>
                <a:cubicBezTo>
                  <a:pt x="5525329" y="612278"/>
                  <a:pt x="5543558" y="608835"/>
                  <a:pt x="5563608" y="612966"/>
                </a:cubicBezTo>
                <a:cubicBezTo>
                  <a:pt x="5594596" y="619163"/>
                  <a:pt x="5617382" y="636375"/>
                  <a:pt x="5634699" y="654964"/>
                </a:cubicBezTo>
                <a:cubicBezTo>
                  <a:pt x="5647459" y="669422"/>
                  <a:pt x="5663864" y="679749"/>
                  <a:pt x="5679358" y="692142"/>
                </a:cubicBezTo>
                <a:cubicBezTo>
                  <a:pt x="5695763" y="705223"/>
                  <a:pt x="5717636" y="703846"/>
                  <a:pt x="5738598" y="701092"/>
                </a:cubicBezTo>
                <a:cubicBezTo>
                  <a:pt x="5762296" y="697650"/>
                  <a:pt x="5776877" y="699716"/>
                  <a:pt x="5781436" y="721747"/>
                </a:cubicBezTo>
                <a:cubicBezTo>
                  <a:pt x="5785993" y="744467"/>
                  <a:pt x="5817891" y="750663"/>
                  <a:pt x="5842498" y="736894"/>
                </a:cubicBezTo>
                <a:cubicBezTo>
                  <a:pt x="5853435" y="730697"/>
                  <a:pt x="5866195" y="730009"/>
                  <a:pt x="5879866" y="733451"/>
                </a:cubicBezTo>
                <a:cubicBezTo>
                  <a:pt x="5900828" y="738959"/>
                  <a:pt x="5922702" y="741025"/>
                  <a:pt x="5942753" y="745844"/>
                </a:cubicBezTo>
                <a:cubicBezTo>
                  <a:pt x="5945489" y="741713"/>
                  <a:pt x="5943666" y="738271"/>
                  <a:pt x="5942753" y="735517"/>
                </a:cubicBezTo>
                <a:cubicBezTo>
                  <a:pt x="5936373" y="723124"/>
                  <a:pt x="5929995" y="710043"/>
                  <a:pt x="5948222" y="701781"/>
                </a:cubicBezTo>
                <a:cubicBezTo>
                  <a:pt x="5965538" y="694208"/>
                  <a:pt x="5985589" y="694896"/>
                  <a:pt x="6001994" y="704535"/>
                </a:cubicBezTo>
                <a:cubicBezTo>
                  <a:pt x="6022957" y="716928"/>
                  <a:pt x="6036628" y="731386"/>
                  <a:pt x="6031159" y="754106"/>
                </a:cubicBezTo>
                <a:cubicBezTo>
                  <a:pt x="6031123" y="754575"/>
                  <a:pt x="6031086" y="755043"/>
                  <a:pt x="6031050" y="755512"/>
                </a:cubicBezTo>
                <a:lnTo>
                  <a:pt x="6027320" y="766116"/>
                </a:lnTo>
                <a:lnTo>
                  <a:pt x="6029855" y="770781"/>
                </a:lnTo>
                <a:lnTo>
                  <a:pt x="6029294" y="777956"/>
                </a:lnTo>
                <a:cubicBezTo>
                  <a:pt x="6030391" y="784636"/>
                  <a:pt x="6033267" y="790123"/>
                  <a:pt x="6038109" y="794641"/>
                </a:cubicBezTo>
                <a:lnTo>
                  <a:pt x="6053247" y="799480"/>
                </a:lnTo>
                <a:lnTo>
                  <a:pt x="6062147" y="804365"/>
                </a:lnTo>
                <a:cubicBezTo>
                  <a:pt x="6072173" y="807119"/>
                  <a:pt x="6081287" y="810562"/>
                  <a:pt x="6092224" y="811939"/>
                </a:cubicBezTo>
                <a:lnTo>
                  <a:pt x="6053247" y="799480"/>
                </a:lnTo>
                <a:lnTo>
                  <a:pt x="6042139" y="793382"/>
                </a:lnTo>
                <a:lnTo>
                  <a:pt x="6029855" y="770781"/>
                </a:lnTo>
                <a:cubicBezTo>
                  <a:pt x="6030253" y="765691"/>
                  <a:pt x="6030652" y="760602"/>
                  <a:pt x="6031050" y="755512"/>
                </a:cubicBezTo>
                <a:lnTo>
                  <a:pt x="6036628" y="739648"/>
                </a:lnTo>
                <a:cubicBezTo>
                  <a:pt x="6045742" y="731386"/>
                  <a:pt x="6058502" y="731386"/>
                  <a:pt x="6071261" y="736205"/>
                </a:cubicBezTo>
                <a:cubicBezTo>
                  <a:pt x="6078554" y="738959"/>
                  <a:pt x="6086755" y="743779"/>
                  <a:pt x="6094048" y="737582"/>
                </a:cubicBezTo>
                <a:cubicBezTo>
                  <a:pt x="6100427" y="732074"/>
                  <a:pt x="6094048" y="725878"/>
                  <a:pt x="6091312" y="719682"/>
                </a:cubicBezTo>
                <a:cubicBezTo>
                  <a:pt x="6082198" y="700404"/>
                  <a:pt x="6066704" y="687323"/>
                  <a:pt x="6038451" y="682503"/>
                </a:cubicBezTo>
                <a:cubicBezTo>
                  <a:pt x="6012021" y="678372"/>
                  <a:pt x="6004729" y="657718"/>
                  <a:pt x="6023868" y="644637"/>
                </a:cubicBezTo>
                <a:cubicBezTo>
                  <a:pt x="6046653" y="629490"/>
                  <a:pt x="6046653" y="613655"/>
                  <a:pt x="6037539" y="595066"/>
                </a:cubicBezTo>
                <a:cubicBezTo>
                  <a:pt x="6030248" y="580607"/>
                  <a:pt x="6033893" y="568215"/>
                  <a:pt x="6054856" y="562018"/>
                </a:cubicBezTo>
                <a:cubicBezTo>
                  <a:pt x="6077641" y="555822"/>
                  <a:pt x="6088578" y="568903"/>
                  <a:pt x="6093135" y="580607"/>
                </a:cubicBezTo>
                <a:cubicBezTo>
                  <a:pt x="6100427" y="599885"/>
                  <a:pt x="6111363" y="610212"/>
                  <a:pt x="6140528" y="612966"/>
                </a:cubicBezTo>
                <a:cubicBezTo>
                  <a:pt x="6184275" y="617097"/>
                  <a:pt x="6206149" y="648768"/>
                  <a:pt x="6240783" y="665291"/>
                </a:cubicBezTo>
                <a:cubicBezTo>
                  <a:pt x="6254454" y="672176"/>
                  <a:pt x="6246251" y="688011"/>
                  <a:pt x="6229846" y="691454"/>
                </a:cubicBezTo>
                <a:cubicBezTo>
                  <a:pt x="6224377" y="692831"/>
                  <a:pt x="6218909" y="692142"/>
                  <a:pt x="6214352" y="692831"/>
                </a:cubicBezTo>
                <a:cubicBezTo>
                  <a:pt x="6204326" y="693519"/>
                  <a:pt x="6193389" y="693519"/>
                  <a:pt x="6188832" y="700404"/>
                </a:cubicBezTo>
                <a:cubicBezTo>
                  <a:pt x="6183364" y="710043"/>
                  <a:pt x="6196124" y="712108"/>
                  <a:pt x="6202504" y="716239"/>
                </a:cubicBezTo>
                <a:cubicBezTo>
                  <a:pt x="6208883" y="721059"/>
                  <a:pt x="6216175" y="725189"/>
                  <a:pt x="6216175" y="733451"/>
                </a:cubicBezTo>
                <a:cubicBezTo>
                  <a:pt x="6219820" y="699027"/>
                  <a:pt x="6263568" y="686634"/>
                  <a:pt x="6285442" y="661849"/>
                </a:cubicBezTo>
                <a:cubicBezTo>
                  <a:pt x="6299113" y="646013"/>
                  <a:pt x="6309138" y="630178"/>
                  <a:pt x="6315518" y="612278"/>
                </a:cubicBezTo>
                <a:cubicBezTo>
                  <a:pt x="6323721" y="588869"/>
                  <a:pt x="6305493" y="570280"/>
                  <a:pt x="6283619" y="558576"/>
                </a:cubicBezTo>
                <a:cubicBezTo>
                  <a:pt x="6248074" y="539298"/>
                  <a:pt x="6244429" y="506251"/>
                  <a:pt x="6221643" y="482154"/>
                </a:cubicBezTo>
                <a:cubicBezTo>
                  <a:pt x="6212529" y="471827"/>
                  <a:pt x="6226200" y="463565"/>
                  <a:pt x="6240783" y="462876"/>
                </a:cubicBezTo>
                <a:cubicBezTo>
                  <a:pt x="6270859" y="462188"/>
                  <a:pt x="6296379" y="454614"/>
                  <a:pt x="6318252" y="439468"/>
                </a:cubicBezTo>
                <a:cubicBezTo>
                  <a:pt x="6330100" y="431206"/>
                  <a:pt x="6345594" y="431206"/>
                  <a:pt x="6358354" y="440156"/>
                </a:cubicBezTo>
                <a:cubicBezTo>
                  <a:pt x="6371114" y="449107"/>
                  <a:pt x="6372025" y="460122"/>
                  <a:pt x="6362000" y="470449"/>
                </a:cubicBezTo>
                <a:cubicBezTo>
                  <a:pt x="6351974" y="481465"/>
                  <a:pt x="6349240" y="492481"/>
                  <a:pt x="6357442" y="504185"/>
                </a:cubicBezTo>
                <a:cubicBezTo>
                  <a:pt x="6363367" y="513136"/>
                  <a:pt x="6371569" y="518816"/>
                  <a:pt x="6380912" y="520709"/>
                </a:cubicBezTo>
                <a:lnTo>
                  <a:pt x="6387043" y="519456"/>
                </a:lnTo>
                <a:lnTo>
                  <a:pt x="6388317" y="520107"/>
                </a:lnTo>
                <a:lnTo>
                  <a:pt x="6403662" y="516058"/>
                </a:lnTo>
                <a:lnTo>
                  <a:pt x="6411216" y="514513"/>
                </a:lnTo>
                <a:cubicBezTo>
                  <a:pt x="6420330" y="509005"/>
                  <a:pt x="6427621" y="508316"/>
                  <a:pt x="6436735" y="513136"/>
                </a:cubicBezTo>
                <a:cubicBezTo>
                  <a:pt x="6428533" y="507628"/>
                  <a:pt x="6420330" y="509005"/>
                  <a:pt x="6412127" y="513824"/>
                </a:cubicBezTo>
                <a:lnTo>
                  <a:pt x="6403662" y="516058"/>
                </a:lnTo>
                <a:lnTo>
                  <a:pt x="6387043" y="519456"/>
                </a:lnTo>
                <a:lnTo>
                  <a:pt x="6369291" y="510382"/>
                </a:lnTo>
                <a:cubicBezTo>
                  <a:pt x="6359265" y="497301"/>
                  <a:pt x="6373848" y="489039"/>
                  <a:pt x="6388431" y="482154"/>
                </a:cubicBezTo>
                <a:cubicBezTo>
                  <a:pt x="6416684" y="469073"/>
                  <a:pt x="6444026" y="456680"/>
                  <a:pt x="6479571" y="470449"/>
                </a:cubicBezTo>
                <a:cubicBezTo>
                  <a:pt x="6492331" y="475269"/>
                  <a:pt x="6506913" y="475269"/>
                  <a:pt x="6514204" y="459434"/>
                </a:cubicBezTo>
                <a:cubicBezTo>
                  <a:pt x="6520584" y="445664"/>
                  <a:pt x="6548838" y="442910"/>
                  <a:pt x="6566155" y="453926"/>
                </a:cubicBezTo>
                <a:cubicBezTo>
                  <a:pt x="6584383" y="465630"/>
                  <a:pt x="6600788" y="473204"/>
                  <a:pt x="6625396" y="469073"/>
                </a:cubicBezTo>
                <a:cubicBezTo>
                  <a:pt x="6642713" y="466319"/>
                  <a:pt x="6647270" y="477334"/>
                  <a:pt x="6650004" y="488350"/>
                </a:cubicBezTo>
                <a:cubicBezTo>
                  <a:pt x="6655472" y="515890"/>
                  <a:pt x="6678257" y="523463"/>
                  <a:pt x="6711068" y="510382"/>
                </a:cubicBezTo>
                <a:cubicBezTo>
                  <a:pt x="6769398" y="486973"/>
                  <a:pt x="6822259" y="498677"/>
                  <a:pt x="6863273" y="544806"/>
                </a:cubicBezTo>
                <a:cubicBezTo>
                  <a:pt x="6876033" y="559264"/>
                  <a:pt x="6886970" y="567526"/>
                  <a:pt x="6909755" y="567526"/>
                </a:cubicBezTo>
                <a:cubicBezTo>
                  <a:pt x="6948034" y="567526"/>
                  <a:pt x="6976287" y="586115"/>
                  <a:pt x="7008186" y="597819"/>
                </a:cubicBezTo>
                <a:cubicBezTo>
                  <a:pt x="7020035" y="602639"/>
                  <a:pt x="7030972" y="609524"/>
                  <a:pt x="7045554" y="609524"/>
                </a:cubicBezTo>
                <a:cubicBezTo>
                  <a:pt x="7063782" y="609524"/>
                  <a:pt x="7077453" y="617097"/>
                  <a:pt x="7092036" y="624671"/>
                </a:cubicBezTo>
                <a:cubicBezTo>
                  <a:pt x="7123023" y="642571"/>
                  <a:pt x="7156745" y="656341"/>
                  <a:pt x="7195025" y="661849"/>
                </a:cubicBezTo>
                <a:cubicBezTo>
                  <a:pt x="7199582" y="667357"/>
                  <a:pt x="7205050" y="672176"/>
                  <a:pt x="7212342" y="675619"/>
                </a:cubicBezTo>
                <a:cubicBezTo>
                  <a:pt x="7236038" y="688011"/>
                  <a:pt x="7253355" y="686634"/>
                  <a:pt x="7267026" y="667357"/>
                </a:cubicBezTo>
                <a:cubicBezTo>
                  <a:pt x="7279785" y="650144"/>
                  <a:pt x="7295279" y="645325"/>
                  <a:pt x="7319887" y="652210"/>
                </a:cubicBezTo>
                <a:cubicBezTo>
                  <a:pt x="7339027" y="657718"/>
                  <a:pt x="7358166" y="661160"/>
                  <a:pt x="7376395" y="666668"/>
                </a:cubicBezTo>
                <a:cubicBezTo>
                  <a:pt x="7416496" y="679061"/>
                  <a:pt x="7454775" y="673553"/>
                  <a:pt x="7490320" y="654964"/>
                </a:cubicBezTo>
                <a:cubicBezTo>
                  <a:pt x="7539536" y="630178"/>
                  <a:pt x="7617005" y="642571"/>
                  <a:pt x="7648905" y="679061"/>
                </a:cubicBezTo>
                <a:cubicBezTo>
                  <a:pt x="7654373" y="685257"/>
                  <a:pt x="7658930" y="692142"/>
                  <a:pt x="7667133" y="695585"/>
                </a:cubicBezTo>
                <a:cubicBezTo>
                  <a:pt x="7709969" y="710731"/>
                  <a:pt x="7737311" y="738959"/>
                  <a:pt x="7772856" y="759614"/>
                </a:cubicBezTo>
                <a:cubicBezTo>
                  <a:pt x="7796552" y="773383"/>
                  <a:pt x="7822072" y="781645"/>
                  <a:pt x="7852148" y="774760"/>
                </a:cubicBezTo>
                <a:cubicBezTo>
                  <a:pt x="7868554" y="770630"/>
                  <a:pt x="7881313" y="775449"/>
                  <a:pt x="7892250" y="784399"/>
                </a:cubicBezTo>
                <a:cubicBezTo>
                  <a:pt x="7908655" y="798169"/>
                  <a:pt x="7927795" y="809185"/>
                  <a:pt x="7945111" y="822266"/>
                </a:cubicBezTo>
                <a:cubicBezTo>
                  <a:pt x="7973365" y="842922"/>
                  <a:pt x="8008910" y="856003"/>
                  <a:pt x="8050835" y="856003"/>
                </a:cubicBezTo>
                <a:cubicBezTo>
                  <a:pt x="8072708" y="856003"/>
                  <a:pt x="8100962" y="874592"/>
                  <a:pt x="8112810" y="866330"/>
                </a:cubicBezTo>
                <a:cubicBezTo>
                  <a:pt x="8130127" y="853937"/>
                  <a:pt x="8152001" y="851872"/>
                  <a:pt x="8169318" y="842922"/>
                </a:cubicBezTo>
                <a:lnTo>
                  <a:pt x="8194836" y="834660"/>
                </a:lnTo>
                <a:lnTo>
                  <a:pt x="8220356" y="834660"/>
                </a:lnTo>
                <a:cubicBezTo>
                  <a:pt x="8213976" y="833283"/>
                  <a:pt x="8206001" y="832766"/>
                  <a:pt x="8197229" y="833885"/>
                </a:cubicBezTo>
                <a:lnTo>
                  <a:pt x="8194836" y="834660"/>
                </a:lnTo>
                <a:lnTo>
                  <a:pt x="8157469" y="834660"/>
                </a:lnTo>
                <a:cubicBezTo>
                  <a:pt x="8149267" y="834660"/>
                  <a:pt x="8140152" y="836037"/>
                  <a:pt x="8132861" y="833283"/>
                </a:cubicBezTo>
                <a:cubicBezTo>
                  <a:pt x="8121013" y="828463"/>
                  <a:pt x="8105519" y="825021"/>
                  <a:pt x="8103696" y="813316"/>
                </a:cubicBezTo>
                <a:cubicBezTo>
                  <a:pt x="8101873" y="802300"/>
                  <a:pt x="8113721" y="796792"/>
                  <a:pt x="8123747" y="790596"/>
                </a:cubicBezTo>
                <a:cubicBezTo>
                  <a:pt x="8162026" y="766499"/>
                  <a:pt x="8204862" y="762368"/>
                  <a:pt x="8250432" y="776138"/>
                </a:cubicBezTo>
                <a:cubicBezTo>
                  <a:pt x="8284154" y="785776"/>
                  <a:pt x="8298737" y="783022"/>
                  <a:pt x="8322434" y="761679"/>
                </a:cubicBezTo>
                <a:cubicBezTo>
                  <a:pt x="8355244" y="732074"/>
                  <a:pt x="8409928" y="732074"/>
                  <a:pt x="8441827" y="762368"/>
                </a:cubicBezTo>
                <a:cubicBezTo>
                  <a:pt x="8457321" y="777514"/>
                  <a:pt x="8476461" y="787153"/>
                  <a:pt x="8501069" y="785088"/>
                </a:cubicBezTo>
                <a:cubicBezTo>
                  <a:pt x="8525677" y="783022"/>
                  <a:pt x="8546639" y="785776"/>
                  <a:pt x="8562133" y="801611"/>
                </a:cubicBezTo>
                <a:cubicBezTo>
                  <a:pt x="8564867" y="803677"/>
                  <a:pt x="8569424" y="804365"/>
                  <a:pt x="8578538" y="805054"/>
                </a:cubicBezTo>
                <a:cubicBezTo>
                  <a:pt x="8563956" y="796104"/>
                  <a:pt x="8554842" y="787153"/>
                  <a:pt x="8558487" y="774072"/>
                </a:cubicBezTo>
                <a:cubicBezTo>
                  <a:pt x="8563044" y="760302"/>
                  <a:pt x="8578538" y="756860"/>
                  <a:pt x="8591298" y="749975"/>
                </a:cubicBezTo>
                <a:cubicBezTo>
                  <a:pt x="8619551" y="734828"/>
                  <a:pt x="8653274" y="736894"/>
                  <a:pt x="8685173" y="732763"/>
                </a:cubicBezTo>
                <a:cubicBezTo>
                  <a:pt x="8697933" y="731386"/>
                  <a:pt x="8714338" y="733451"/>
                  <a:pt x="8722540" y="742402"/>
                </a:cubicBezTo>
                <a:cubicBezTo>
                  <a:pt x="8743503" y="764433"/>
                  <a:pt x="8773579" y="765810"/>
                  <a:pt x="8802744" y="758237"/>
                </a:cubicBezTo>
                <a:cubicBezTo>
                  <a:pt x="8840112" y="748598"/>
                  <a:pt x="8864720" y="756171"/>
                  <a:pt x="8897530" y="773383"/>
                </a:cubicBezTo>
                <a:cubicBezTo>
                  <a:pt x="8946746" y="798857"/>
                  <a:pt x="9002342" y="815381"/>
                  <a:pt x="9067963" y="804365"/>
                </a:cubicBezTo>
                <a:cubicBezTo>
                  <a:pt x="9137230" y="791973"/>
                  <a:pt x="9205585" y="801611"/>
                  <a:pt x="9270295" y="825021"/>
                </a:cubicBezTo>
                <a:cubicBezTo>
                  <a:pt x="9285789" y="830529"/>
                  <a:pt x="9299460" y="838102"/>
                  <a:pt x="9307663" y="850495"/>
                </a:cubicBezTo>
                <a:cubicBezTo>
                  <a:pt x="9317689" y="847053"/>
                  <a:pt x="9323157" y="838791"/>
                  <a:pt x="9334094" y="838102"/>
                </a:cubicBezTo>
                <a:cubicBezTo>
                  <a:pt x="9352321" y="836037"/>
                  <a:pt x="9362348" y="828463"/>
                  <a:pt x="9365992" y="815381"/>
                </a:cubicBezTo>
                <a:cubicBezTo>
                  <a:pt x="9368727" y="805742"/>
                  <a:pt x="9376930" y="800235"/>
                  <a:pt x="9390601" y="800235"/>
                </a:cubicBezTo>
                <a:cubicBezTo>
                  <a:pt x="9404272" y="800235"/>
                  <a:pt x="9413386" y="805742"/>
                  <a:pt x="9416120" y="814693"/>
                </a:cubicBezTo>
                <a:cubicBezTo>
                  <a:pt x="9423411" y="835348"/>
                  <a:pt x="9430703" y="856003"/>
                  <a:pt x="9444374" y="875280"/>
                </a:cubicBezTo>
                <a:cubicBezTo>
                  <a:pt x="9445969" y="877518"/>
                  <a:pt x="9445228" y="881218"/>
                  <a:pt x="9443021" y="885521"/>
                </a:cubicBezTo>
                <a:lnTo>
                  <a:pt x="9436079" y="894995"/>
                </a:lnTo>
                <a:lnTo>
                  <a:pt x="9427968" y="900754"/>
                </a:lnTo>
                <a:lnTo>
                  <a:pt x="9428880" y="902820"/>
                </a:lnTo>
                <a:lnTo>
                  <a:pt x="9425584" y="905900"/>
                </a:lnTo>
                <a:lnTo>
                  <a:pt x="9419125" y="911684"/>
                </a:lnTo>
                <a:lnTo>
                  <a:pt x="9413924" y="914085"/>
                </a:lnTo>
                <a:lnTo>
                  <a:pt x="9404399" y="916372"/>
                </a:lnTo>
                <a:lnTo>
                  <a:pt x="9393867" y="912712"/>
                </a:lnTo>
                <a:lnTo>
                  <a:pt x="9388778" y="909274"/>
                </a:lnTo>
                <a:cubicBezTo>
                  <a:pt x="9386727" y="905574"/>
                  <a:pt x="9385588" y="901443"/>
                  <a:pt x="9382398" y="898689"/>
                </a:cubicBezTo>
                <a:cubicBezTo>
                  <a:pt x="9385132" y="902820"/>
                  <a:pt x="9386727" y="907639"/>
                  <a:pt x="9389917" y="911340"/>
                </a:cubicBezTo>
                <a:lnTo>
                  <a:pt x="9393867" y="912712"/>
                </a:lnTo>
                <a:lnTo>
                  <a:pt x="9400626" y="917278"/>
                </a:lnTo>
                <a:lnTo>
                  <a:pt x="9404399" y="916372"/>
                </a:lnTo>
                <a:lnTo>
                  <a:pt x="9407006" y="917278"/>
                </a:lnTo>
                <a:lnTo>
                  <a:pt x="9413924" y="914085"/>
                </a:lnTo>
                <a:lnTo>
                  <a:pt x="9417829" y="913147"/>
                </a:lnTo>
                <a:lnTo>
                  <a:pt x="9425584" y="905900"/>
                </a:lnTo>
                <a:lnTo>
                  <a:pt x="9432867" y="899377"/>
                </a:lnTo>
                <a:lnTo>
                  <a:pt x="9436079" y="894995"/>
                </a:lnTo>
                <a:lnTo>
                  <a:pt x="9465905" y="873817"/>
                </a:lnTo>
                <a:cubicBezTo>
                  <a:pt x="9474450" y="862888"/>
                  <a:pt x="9479007" y="850151"/>
                  <a:pt x="9479918" y="836037"/>
                </a:cubicBezTo>
                <a:cubicBezTo>
                  <a:pt x="9479918" y="832594"/>
                  <a:pt x="9482653" y="833283"/>
                  <a:pt x="9484475" y="831906"/>
                </a:cubicBezTo>
                <a:cubicBezTo>
                  <a:pt x="9493589" y="822954"/>
                  <a:pt x="9521844" y="827086"/>
                  <a:pt x="9552831" y="840856"/>
                </a:cubicBezTo>
                <a:cubicBezTo>
                  <a:pt x="9565590" y="847053"/>
                  <a:pt x="9569236" y="856003"/>
                  <a:pt x="9561033" y="865642"/>
                </a:cubicBezTo>
                <a:cubicBezTo>
                  <a:pt x="9555565" y="871150"/>
                  <a:pt x="9553743" y="877346"/>
                  <a:pt x="9552831" y="884231"/>
                </a:cubicBezTo>
                <a:cubicBezTo>
                  <a:pt x="9551919" y="898000"/>
                  <a:pt x="9561033" y="902131"/>
                  <a:pt x="9578350" y="898689"/>
                </a:cubicBezTo>
                <a:cubicBezTo>
                  <a:pt x="9592021" y="895935"/>
                  <a:pt x="9605693" y="893869"/>
                  <a:pt x="9616629" y="886296"/>
                </a:cubicBezTo>
                <a:lnTo>
                  <a:pt x="9640767" y="877419"/>
                </a:lnTo>
                <a:lnTo>
                  <a:pt x="9642149" y="877346"/>
                </a:lnTo>
                <a:lnTo>
                  <a:pt x="9650176" y="877722"/>
                </a:lnTo>
                <a:lnTo>
                  <a:pt x="9663051" y="879385"/>
                </a:lnTo>
                <a:lnTo>
                  <a:pt x="9669378" y="880763"/>
                </a:lnTo>
                <a:lnTo>
                  <a:pt x="9671997" y="882939"/>
                </a:lnTo>
                <a:cubicBezTo>
                  <a:pt x="9671541" y="883542"/>
                  <a:pt x="9670402" y="883542"/>
                  <a:pt x="9671313" y="882165"/>
                </a:cubicBezTo>
                <a:cubicBezTo>
                  <a:pt x="9671313" y="881477"/>
                  <a:pt x="9671313" y="880788"/>
                  <a:pt x="9669491" y="880788"/>
                </a:cubicBezTo>
                <a:cubicBezTo>
                  <a:pt x="9669453" y="880780"/>
                  <a:pt x="9669416" y="880771"/>
                  <a:pt x="9669378" y="880763"/>
                </a:cubicBezTo>
                <a:lnTo>
                  <a:pt x="9668580" y="880100"/>
                </a:lnTo>
                <a:lnTo>
                  <a:pt x="9663051" y="879385"/>
                </a:lnTo>
                <a:lnTo>
                  <a:pt x="9656846" y="878034"/>
                </a:lnTo>
                <a:lnTo>
                  <a:pt x="9650176" y="877722"/>
                </a:lnTo>
                <a:lnTo>
                  <a:pt x="9642604" y="876743"/>
                </a:lnTo>
                <a:lnTo>
                  <a:pt x="9640767" y="877419"/>
                </a:lnTo>
                <a:lnTo>
                  <a:pt x="9622667" y="878378"/>
                </a:lnTo>
                <a:cubicBezTo>
                  <a:pt x="9616629" y="876829"/>
                  <a:pt x="9611616" y="873215"/>
                  <a:pt x="9609338" y="867019"/>
                </a:cubicBezTo>
                <a:cubicBezTo>
                  <a:pt x="9606604" y="860134"/>
                  <a:pt x="9599313" y="858757"/>
                  <a:pt x="9593844" y="858757"/>
                </a:cubicBezTo>
                <a:cubicBezTo>
                  <a:pt x="9562857" y="857380"/>
                  <a:pt x="9548274" y="841545"/>
                  <a:pt x="9538248" y="822266"/>
                </a:cubicBezTo>
                <a:cubicBezTo>
                  <a:pt x="9531869" y="809873"/>
                  <a:pt x="9524577" y="799546"/>
                  <a:pt x="9508173" y="792661"/>
                </a:cubicBezTo>
                <a:cubicBezTo>
                  <a:pt x="9488121" y="783711"/>
                  <a:pt x="9491767" y="770630"/>
                  <a:pt x="9498146" y="756860"/>
                </a:cubicBezTo>
                <a:cubicBezTo>
                  <a:pt x="9505438" y="741025"/>
                  <a:pt x="9523666" y="743779"/>
                  <a:pt x="9534602" y="745844"/>
                </a:cubicBezTo>
                <a:cubicBezTo>
                  <a:pt x="9559211" y="750663"/>
                  <a:pt x="9587464" y="747221"/>
                  <a:pt x="9605693" y="768564"/>
                </a:cubicBezTo>
                <a:cubicBezTo>
                  <a:pt x="9616629" y="780957"/>
                  <a:pt x="9643971" y="780957"/>
                  <a:pt x="9663112" y="787153"/>
                </a:cubicBezTo>
                <a:cubicBezTo>
                  <a:pt x="9690454" y="795415"/>
                  <a:pt x="9707770" y="806431"/>
                  <a:pt x="9714150" y="828463"/>
                </a:cubicBezTo>
                <a:cubicBezTo>
                  <a:pt x="9715061" y="833283"/>
                  <a:pt x="9718707" y="837414"/>
                  <a:pt x="9725086" y="839479"/>
                </a:cubicBezTo>
                <a:cubicBezTo>
                  <a:pt x="9736935" y="834660"/>
                  <a:pt x="9734201" y="825709"/>
                  <a:pt x="9732378" y="820201"/>
                </a:cubicBezTo>
                <a:cubicBezTo>
                  <a:pt x="9716884" y="783711"/>
                  <a:pt x="9741492" y="758925"/>
                  <a:pt x="9771568" y="735517"/>
                </a:cubicBezTo>
                <a:cubicBezTo>
                  <a:pt x="9786151" y="724501"/>
                  <a:pt x="9798910" y="714862"/>
                  <a:pt x="9786151" y="697650"/>
                </a:cubicBezTo>
                <a:cubicBezTo>
                  <a:pt x="9782505" y="692142"/>
                  <a:pt x="9785239" y="684569"/>
                  <a:pt x="9793442" y="681126"/>
                </a:cubicBezTo>
                <a:cubicBezTo>
                  <a:pt x="9802556" y="676995"/>
                  <a:pt x="9811670" y="677684"/>
                  <a:pt x="9819873" y="682503"/>
                </a:cubicBezTo>
                <a:cubicBezTo>
                  <a:pt x="9833544" y="690077"/>
                  <a:pt x="9847215" y="697650"/>
                  <a:pt x="9860886" y="704535"/>
                </a:cubicBezTo>
                <a:cubicBezTo>
                  <a:pt x="9870000" y="709354"/>
                  <a:pt x="9880937" y="716239"/>
                  <a:pt x="9892785" y="709354"/>
                </a:cubicBezTo>
                <a:cubicBezTo>
                  <a:pt x="9901899" y="703846"/>
                  <a:pt x="9904634" y="695585"/>
                  <a:pt x="9900077" y="685946"/>
                </a:cubicBezTo>
                <a:cubicBezTo>
                  <a:pt x="9892785" y="670110"/>
                  <a:pt x="9897342" y="657029"/>
                  <a:pt x="9916482" y="646013"/>
                </a:cubicBezTo>
                <a:cubicBezTo>
                  <a:pt x="9935621" y="634998"/>
                  <a:pt x="9936533" y="617097"/>
                  <a:pt x="9941090" y="600574"/>
                </a:cubicBezTo>
                <a:cubicBezTo>
                  <a:pt x="9950204" y="565461"/>
                  <a:pt x="9970255" y="559264"/>
                  <a:pt x="10009446" y="579919"/>
                </a:cubicBezTo>
                <a:cubicBezTo>
                  <a:pt x="10023117" y="587492"/>
                  <a:pt x="10037699" y="594377"/>
                  <a:pt x="10051370" y="601262"/>
                </a:cubicBezTo>
                <a:cubicBezTo>
                  <a:pt x="10079624" y="616409"/>
                  <a:pt x="10098763" y="635686"/>
                  <a:pt x="10091472" y="663914"/>
                </a:cubicBezTo>
                <a:cubicBezTo>
                  <a:pt x="10089649" y="670110"/>
                  <a:pt x="10090560" y="676307"/>
                  <a:pt x="10090560" y="683192"/>
                </a:cubicBezTo>
                <a:cubicBezTo>
                  <a:pt x="10092383" y="716239"/>
                  <a:pt x="10092383" y="716239"/>
                  <a:pt x="10136130" y="713485"/>
                </a:cubicBezTo>
                <a:cubicBezTo>
                  <a:pt x="10152536" y="712108"/>
                  <a:pt x="10160739" y="718305"/>
                  <a:pt x="10168942" y="727943"/>
                </a:cubicBezTo>
                <a:cubicBezTo>
                  <a:pt x="10192638" y="756171"/>
                  <a:pt x="10216334" y="756860"/>
                  <a:pt x="10243677" y="732074"/>
                </a:cubicBezTo>
                <a:cubicBezTo>
                  <a:pt x="10250056" y="726566"/>
                  <a:pt x="10255525" y="720370"/>
                  <a:pt x="10259170" y="714174"/>
                </a:cubicBezTo>
                <a:cubicBezTo>
                  <a:pt x="10266462" y="699716"/>
                  <a:pt x="10278310" y="692142"/>
                  <a:pt x="10300183" y="695585"/>
                </a:cubicBezTo>
                <a:cubicBezTo>
                  <a:pt x="10312943" y="696962"/>
                  <a:pt x="10325703" y="695585"/>
                  <a:pt x="10336640" y="681126"/>
                </a:cubicBezTo>
                <a:cubicBezTo>
                  <a:pt x="10297450" y="688700"/>
                  <a:pt x="10263727" y="674241"/>
                  <a:pt x="10228183" y="676995"/>
                </a:cubicBezTo>
                <a:cubicBezTo>
                  <a:pt x="10217246" y="677684"/>
                  <a:pt x="10206309" y="676307"/>
                  <a:pt x="10200841" y="668045"/>
                </a:cubicBezTo>
                <a:cubicBezTo>
                  <a:pt x="10195372" y="659783"/>
                  <a:pt x="10201752" y="652898"/>
                  <a:pt x="10207220" y="644637"/>
                </a:cubicBezTo>
                <a:cubicBezTo>
                  <a:pt x="10219980" y="626736"/>
                  <a:pt x="10238208" y="622605"/>
                  <a:pt x="10261905" y="626047"/>
                </a:cubicBezTo>
                <a:cubicBezTo>
                  <a:pt x="10277398" y="628113"/>
                  <a:pt x="10292893" y="631555"/>
                  <a:pt x="10310210" y="629490"/>
                </a:cubicBezTo>
                <a:cubicBezTo>
                  <a:pt x="10290158" y="623294"/>
                  <a:pt x="10270108" y="625359"/>
                  <a:pt x="10250968" y="622605"/>
                </a:cubicBezTo>
                <a:cubicBezTo>
                  <a:pt x="10230005" y="619851"/>
                  <a:pt x="10215423" y="624671"/>
                  <a:pt x="10206309" y="641194"/>
                </a:cubicBezTo>
                <a:cubicBezTo>
                  <a:pt x="10196284" y="660472"/>
                  <a:pt x="10177144" y="663226"/>
                  <a:pt x="10158004" y="648079"/>
                </a:cubicBezTo>
                <a:cubicBezTo>
                  <a:pt x="10135219" y="630867"/>
                  <a:pt x="10142511" y="608147"/>
                  <a:pt x="10174410" y="598508"/>
                </a:cubicBezTo>
                <a:cubicBezTo>
                  <a:pt x="10181701" y="596443"/>
                  <a:pt x="10188081" y="592312"/>
                  <a:pt x="10191727" y="586804"/>
                </a:cubicBezTo>
                <a:cubicBezTo>
                  <a:pt x="10195372" y="581296"/>
                  <a:pt x="10200841" y="578542"/>
                  <a:pt x="10207220" y="575099"/>
                </a:cubicBezTo>
                <a:cubicBezTo>
                  <a:pt x="10218157" y="568903"/>
                  <a:pt x="10241854" y="578542"/>
                  <a:pt x="10242765" y="566149"/>
                </a:cubicBezTo>
                <a:cubicBezTo>
                  <a:pt x="10243677" y="548249"/>
                  <a:pt x="10252791" y="530348"/>
                  <a:pt x="10244588" y="511759"/>
                </a:cubicBezTo>
                <a:cubicBezTo>
                  <a:pt x="10231828" y="482842"/>
                  <a:pt x="10240031" y="479400"/>
                  <a:pt x="10278310" y="468384"/>
                </a:cubicBezTo>
                <a:cubicBezTo>
                  <a:pt x="10315678" y="457368"/>
                  <a:pt x="10347577" y="475269"/>
                  <a:pt x="10383122" y="473204"/>
                </a:cubicBezTo>
                <a:cubicBezTo>
                  <a:pt x="10397704" y="472515"/>
                  <a:pt x="10400438" y="484219"/>
                  <a:pt x="10393147" y="494547"/>
                </a:cubicBezTo>
                <a:cubicBezTo>
                  <a:pt x="10389502" y="499366"/>
                  <a:pt x="10385856" y="504874"/>
                  <a:pt x="10392236" y="509693"/>
                </a:cubicBezTo>
                <a:cubicBezTo>
                  <a:pt x="10399527" y="515201"/>
                  <a:pt x="10407730" y="512447"/>
                  <a:pt x="10415932" y="510382"/>
                </a:cubicBezTo>
                <a:cubicBezTo>
                  <a:pt x="10423223" y="508316"/>
                  <a:pt x="10429604" y="504874"/>
                  <a:pt x="10434161" y="500743"/>
                </a:cubicBezTo>
                <a:cubicBezTo>
                  <a:pt x="10453300" y="483531"/>
                  <a:pt x="10476996" y="483531"/>
                  <a:pt x="10503427" y="489039"/>
                </a:cubicBezTo>
                <a:cubicBezTo>
                  <a:pt x="10546263" y="497301"/>
                  <a:pt x="10555377" y="506251"/>
                  <a:pt x="10546263" y="539298"/>
                </a:cubicBezTo>
                <a:lnTo>
                  <a:pt x="10546419" y="546735"/>
                </a:lnTo>
                <a:lnTo>
                  <a:pt x="10544440" y="553756"/>
                </a:lnTo>
                <a:lnTo>
                  <a:pt x="10542109" y="566320"/>
                </a:lnTo>
                <a:lnTo>
                  <a:pt x="10533855" y="575717"/>
                </a:lnTo>
                <a:lnTo>
                  <a:pt x="10522567" y="581296"/>
                </a:lnTo>
                <a:cubicBezTo>
                  <a:pt x="10524390" y="581296"/>
                  <a:pt x="10527124" y="580607"/>
                  <a:pt x="10530769" y="579230"/>
                </a:cubicBezTo>
                <a:lnTo>
                  <a:pt x="10533855" y="575717"/>
                </a:lnTo>
                <a:lnTo>
                  <a:pt x="10541023" y="572174"/>
                </a:lnTo>
                <a:lnTo>
                  <a:pt x="10542109" y="566320"/>
                </a:lnTo>
                <a:lnTo>
                  <a:pt x="10546719" y="561072"/>
                </a:lnTo>
                <a:lnTo>
                  <a:pt x="10546419" y="546735"/>
                </a:lnTo>
                <a:lnTo>
                  <a:pt x="10549339" y="536372"/>
                </a:lnTo>
                <a:cubicBezTo>
                  <a:pt x="10554238" y="532930"/>
                  <a:pt x="10562213" y="532069"/>
                  <a:pt x="10572694" y="534479"/>
                </a:cubicBezTo>
                <a:cubicBezTo>
                  <a:pt x="10617353" y="544118"/>
                  <a:pt x="10662923" y="537921"/>
                  <a:pt x="10707582" y="541364"/>
                </a:cubicBezTo>
                <a:cubicBezTo>
                  <a:pt x="10753153" y="544806"/>
                  <a:pt x="10793255" y="524152"/>
                  <a:pt x="10822419" y="497989"/>
                </a:cubicBezTo>
                <a:cubicBezTo>
                  <a:pt x="10840647" y="481465"/>
                  <a:pt x="10858875" y="473892"/>
                  <a:pt x="10888040" y="477334"/>
                </a:cubicBezTo>
                <a:cubicBezTo>
                  <a:pt x="10919028" y="481465"/>
                  <a:pt x="10948194" y="473204"/>
                  <a:pt x="10967333" y="454614"/>
                </a:cubicBezTo>
                <a:cubicBezTo>
                  <a:pt x="11000143" y="423633"/>
                  <a:pt x="11044802" y="409174"/>
                  <a:pt x="11092195" y="396093"/>
                </a:cubicBezTo>
                <a:cubicBezTo>
                  <a:pt x="11106777" y="391962"/>
                  <a:pt x="11119537" y="395405"/>
                  <a:pt x="11129563" y="403666"/>
                </a:cubicBezTo>
                <a:cubicBezTo>
                  <a:pt x="11168753" y="436714"/>
                  <a:pt x="11213413" y="431894"/>
                  <a:pt x="11266273" y="421567"/>
                </a:cubicBezTo>
                <a:cubicBezTo>
                  <a:pt x="11324604" y="410551"/>
                  <a:pt x="11367440" y="379569"/>
                  <a:pt x="11423036" y="365800"/>
                </a:cubicBezTo>
                <a:cubicBezTo>
                  <a:pt x="11432150" y="363734"/>
                  <a:pt x="11438529" y="356849"/>
                  <a:pt x="11441264" y="349964"/>
                </a:cubicBezTo>
                <a:cubicBezTo>
                  <a:pt x="11447643" y="336195"/>
                  <a:pt x="11460403" y="327244"/>
                  <a:pt x="11474986" y="318983"/>
                </a:cubicBezTo>
                <a:cubicBezTo>
                  <a:pt x="11494125" y="307967"/>
                  <a:pt x="11516910" y="299705"/>
                  <a:pt x="11514176" y="276985"/>
                </a:cubicBezTo>
                <a:cubicBezTo>
                  <a:pt x="11513265" y="272854"/>
                  <a:pt x="11517822" y="268723"/>
                  <a:pt x="11522379" y="267346"/>
                </a:cubicBezTo>
                <a:cubicBezTo>
                  <a:pt x="11568861" y="255642"/>
                  <a:pt x="11579797" y="219841"/>
                  <a:pt x="11608051" y="196432"/>
                </a:cubicBezTo>
                <a:cubicBezTo>
                  <a:pt x="11633570" y="175089"/>
                  <a:pt x="11650887" y="150992"/>
                  <a:pt x="11694634" y="146861"/>
                </a:cubicBezTo>
                <a:cubicBezTo>
                  <a:pt x="11719243" y="144796"/>
                  <a:pt x="11734736" y="124830"/>
                  <a:pt x="11757521" y="115191"/>
                </a:cubicBezTo>
                <a:cubicBezTo>
                  <a:pt x="11765724" y="111748"/>
                  <a:pt x="11773016" y="106240"/>
                  <a:pt x="11783041" y="106240"/>
                </a:cubicBezTo>
                <a:cubicBezTo>
                  <a:pt x="11842282" y="105552"/>
                  <a:pt x="11881472" y="77324"/>
                  <a:pt x="11920663" y="49096"/>
                </a:cubicBezTo>
                <a:cubicBezTo>
                  <a:pt x="11932512" y="40834"/>
                  <a:pt x="11943448" y="32572"/>
                  <a:pt x="11958942" y="29130"/>
                </a:cubicBezTo>
                <a:cubicBezTo>
                  <a:pt x="11978082" y="24311"/>
                  <a:pt x="11996310" y="18803"/>
                  <a:pt x="12011804" y="7787"/>
                </a:cubicBezTo>
                <a:cubicBezTo>
                  <a:pt x="12015450" y="5033"/>
                  <a:pt x="12020918" y="2279"/>
                  <a:pt x="12025475" y="2279"/>
                </a:cubicBezTo>
                <a:cubicBezTo>
                  <a:pt x="12054185" y="1591"/>
                  <a:pt x="12083122" y="-303"/>
                  <a:pt x="12111945" y="42"/>
                </a:cubicBezTo>
                <a:close/>
              </a:path>
            </a:pathLst>
          </a:custGeom>
          <a:solidFill>
            <a:schemeClr val="accent3"/>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DB5848A9-822E-4BE1-8A20-060D2D37D107}"/>
              </a:ext>
            </a:extLst>
          </p:cNvPr>
          <p:cNvSpPr/>
          <p:nvPr/>
        </p:nvSpPr>
        <p:spPr>
          <a:xfrm>
            <a:off x="0" y="4089407"/>
            <a:ext cx="12265462" cy="2807503"/>
          </a:xfrm>
          <a:custGeom>
            <a:avLst/>
            <a:gdLst>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9090 w 12229814"/>
              <a:gd name="connsiteY19" fmla="*/ 2747797 h 2768593"/>
              <a:gd name="connsiteX20" fmla="*/ 12208984 w 12229814"/>
              <a:gd name="connsiteY20" fmla="*/ 2768591 h 2768593"/>
              <a:gd name="connsiteX21" fmla="*/ 4609687 w 12229814"/>
              <a:gd name="connsiteY21" fmla="*/ 2760757 h 2768593"/>
              <a:gd name="connsiteX22" fmla="*/ 15268 w 12229814"/>
              <a:gd name="connsiteY22" fmla="*/ 2768593 h 2768593"/>
              <a:gd name="connsiteX23" fmla="*/ 1869 w 12229814"/>
              <a:gd name="connsiteY23" fmla="*/ 1743257 h 2768593"/>
              <a:gd name="connsiteX24" fmla="*/ 1552 w 12229814"/>
              <a:gd name="connsiteY24" fmla="*/ 1714292 h 2768593"/>
              <a:gd name="connsiteX25" fmla="*/ 1390 w 12229814"/>
              <a:gd name="connsiteY25" fmla="*/ 1703539 h 2768593"/>
              <a:gd name="connsiteX26" fmla="*/ 2938 w 12229814"/>
              <a:gd name="connsiteY26" fmla="*/ 1716326 h 2768593"/>
              <a:gd name="connsiteX27" fmla="*/ 5522 w 12229814"/>
              <a:gd name="connsiteY27" fmla="*/ 1720537 h 2768593"/>
              <a:gd name="connsiteX28" fmla="*/ 61224 w 12229814"/>
              <a:gd name="connsiteY28" fmla="*/ 1728799 h 2768593"/>
              <a:gd name="connsiteX29" fmla="*/ 88618 w 12229814"/>
              <a:gd name="connsiteY29" fmla="*/ 1709522 h 2768593"/>
              <a:gd name="connsiteX30" fmla="*/ 119665 w 12229814"/>
              <a:gd name="connsiteY30" fmla="*/ 1730864 h 2768593"/>
              <a:gd name="connsiteX31" fmla="*/ 156191 w 12229814"/>
              <a:gd name="connsiteY31" fmla="*/ 1783190 h 2768593"/>
              <a:gd name="connsiteX32" fmla="*/ 151625 w 12229814"/>
              <a:gd name="connsiteY32" fmla="*/ 1843776 h 2768593"/>
              <a:gd name="connsiteX33" fmla="*/ 158930 w 12229814"/>
              <a:gd name="connsiteY33" fmla="*/ 1863742 h 2768593"/>
              <a:gd name="connsiteX34" fmla="*/ 165322 w 12229814"/>
              <a:gd name="connsiteY34" fmla="*/ 1900921 h 2768593"/>
              <a:gd name="connsiteX35" fmla="*/ 154365 w 12229814"/>
              <a:gd name="connsiteY35" fmla="*/ 1920887 h 2768593"/>
              <a:gd name="connsiteX36" fmla="*/ 184498 w 12229814"/>
              <a:gd name="connsiteY36" fmla="*/ 1931214 h 2768593"/>
              <a:gd name="connsiteX37" fmla="*/ 244766 w 12229814"/>
              <a:gd name="connsiteY37" fmla="*/ 1942230 h 2768593"/>
              <a:gd name="connsiteX38" fmla="*/ 314165 w 12229814"/>
              <a:gd name="connsiteY38" fmla="*/ 1938787 h 2768593"/>
              <a:gd name="connsiteX39" fmla="*/ 347039 w 12229814"/>
              <a:gd name="connsiteY39" fmla="*/ 1943607 h 2768593"/>
              <a:gd name="connsiteX40" fmla="*/ 380825 w 12229814"/>
              <a:gd name="connsiteY40" fmla="*/ 1976654 h 2768593"/>
              <a:gd name="connsiteX41" fmla="*/ 405480 w 12229814"/>
              <a:gd name="connsiteY41" fmla="*/ 1974589 h 2768593"/>
              <a:gd name="connsiteX42" fmla="*/ 429221 w 12229814"/>
              <a:gd name="connsiteY42" fmla="*/ 1972523 h 2768593"/>
              <a:gd name="connsiteX43" fmla="*/ 431961 w 12229814"/>
              <a:gd name="connsiteY43" fmla="*/ 1989047 h 2768593"/>
              <a:gd name="connsiteX44" fmla="*/ 440179 w 12229814"/>
              <a:gd name="connsiteY44" fmla="*/ 2013144 h 2768593"/>
              <a:gd name="connsiteX45" fmla="*/ 523276 w 12229814"/>
              <a:gd name="connsiteY45" fmla="*/ 2064780 h 2768593"/>
              <a:gd name="connsiteX46" fmla="*/ 568933 w 12229814"/>
              <a:gd name="connsiteY46" fmla="*/ 2093008 h 2768593"/>
              <a:gd name="connsiteX47" fmla="*/ 563454 w 12229814"/>
              <a:gd name="connsiteY47" fmla="*/ 2128121 h 2768593"/>
              <a:gd name="connsiteX48" fmla="*/ 564367 w 12229814"/>
              <a:gd name="connsiteY48" fmla="*/ 2160480 h 2768593"/>
              <a:gd name="connsiteX49" fmla="*/ 573499 w 12229814"/>
              <a:gd name="connsiteY49" fmla="*/ 2194216 h 2768593"/>
              <a:gd name="connsiteX50" fmla="*/ 576239 w 12229814"/>
              <a:gd name="connsiteY50" fmla="*/ 2208674 h 2768593"/>
              <a:gd name="connsiteX51" fmla="*/ 629201 w 12229814"/>
              <a:gd name="connsiteY51" fmla="*/ 2213493 h 2768593"/>
              <a:gd name="connsiteX52" fmla="*/ 668467 w 12229814"/>
              <a:gd name="connsiteY52" fmla="*/ 2198347 h 2768593"/>
              <a:gd name="connsiteX53" fmla="*/ 710471 w 12229814"/>
              <a:gd name="connsiteY53" fmla="*/ 2190773 h 2768593"/>
              <a:gd name="connsiteX54" fmla="*/ 727821 w 12229814"/>
              <a:gd name="connsiteY54" fmla="*/ 2197658 h 2768593"/>
              <a:gd name="connsiteX55" fmla="*/ 709558 w 12229814"/>
              <a:gd name="connsiteY55" fmla="*/ 2221755 h 2768593"/>
              <a:gd name="connsiteX56" fmla="*/ 697687 w 12229814"/>
              <a:gd name="connsiteY56" fmla="*/ 2229329 h 2768593"/>
              <a:gd name="connsiteX57" fmla="*/ 725082 w 12229814"/>
              <a:gd name="connsiteY57" fmla="*/ 2301620 h 2768593"/>
              <a:gd name="connsiteX58" fmla="*/ 754302 w 12229814"/>
              <a:gd name="connsiteY58" fmla="*/ 2319520 h 2768593"/>
              <a:gd name="connsiteX59" fmla="*/ 799046 w 12229814"/>
              <a:gd name="connsiteY59" fmla="*/ 2336732 h 2768593"/>
              <a:gd name="connsiteX60" fmla="*/ 936931 w 12229814"/>
              <a:gd name="connsiteY60" fmla="*/ 2341552 h 2768593"/>
              <a:gd name="connsiteX61" fmla="*/ 974370 w 12229814"/>
              <a:gd name="connsiteY61" fmla="*/ 2327782 h 2768593"/>
              <a:gd name="connsiteX62" fmla="*/ 1032811 w 12229814"/>
              <a:gd name="connsiteY62" fmla="*/ 2307127 h 2768593"/>
              <a:gd name="connsiteX63" fmla="*/ 1117734 w 12229814"/>
              <a:gd name="connsiteY63" fmla="*/ 2378730 h 2768593"/>
              <a:gd name="connsiteX64" fmla="*/ 1110429 w 12229814"/>
              <a:gd name="connsiteY64" fmla="*/ 2391123 h 2768593"/>
              <a:gd name="connsiteX65" fmla="*/ 1083948 w 12229814"/>
              <a:gd name="connsiteY65" fmla="*/ 2441382 h 2768593"/>
              <a:gd name="connsiteX66" fmla="*/ 1109516 w 12229814"/>
              <a:gd name="connsiteY66" fmla="*/ 2455840 h 2768593"/>
              <a:gd name="connsiteX67" fmla="*/ 1129605 w 12229814"/>
              <a:gd name="connsiteY67" fmla="*/ 2448267 h 2768593"/>
              <a:gd name="connsiteX68" fmla="*/ 1169783 w 12229814"/>
              <a:gd name="connsiteY68" fmla="*/ 2465479 h 2768593"/>
              <a:gd name="connsiteX69" fmla="*/ 1202657 w 12229814"/>
              <a:gd name="connsiteY69" fmla="*/ 2513673 h 2768593"/>
              <a:gd name="connsiteX70" fmla="*/ 1211788 w 12229814"/>
              <a:gd name="connsiteY70" fmla="*/ 2528131 h 2768593"/>
              <a:gd name="connsiteX71" fmla="*/ 1225485 w 12229814"/>
              <a:gd name="connsiteY71" fmla="*/ 2546721 h 2768593"/>
              <a:gd name="connsiteX72" fmla="*/ 1256533 w 12229814"/>
              <a:gd name="connsiteY72" fmla="*/ 2537082 h 2768593"/>
              <a:gd name="connsiteX73" fmla="*/ 1254706 w 12229814"/>
              <a:gd name="connsiteY73" fmla="*/ 2512985 h 2768593"/>
              <a:gd name="connsiteX74" fmla="*/ 1204483 w 12229814"/>
              <a:gd name="connsiteY74" fmla="*/ 2478561 h 2768593"/>
              <a:gd name="connsiteX75" fmla="*/ 1218180 w 12229814"/>
              <a:gd name="connsiteY75" fmla="*/ 2470299 h 2768593"/>
              <a:gd name="connsiteX76" fmla="*/ 1235530 w 12229814"/>
              <a:gd name="connsiteY76" fmla="*/ 2448955 h 2768593"/>
              <a:gd name="connsiteX77" fmla="*/ 1255620 w 12229814"/>
              <a:gd name="connsiteY77" fmla="*/ 2417974 h 2768593"/>
              <a:gd name="connsiteX78" fmla="*/ 1297624 w 12229814"/>
              <a:gd name="connsiteY78" fmla="*/ 2428301 h 2768593"/>
              <a:gd name="connsiteX79" fmla="*/ 1315887 w 12229814"/>
              <a:gd name="connsiteY79" fmla="*/ 2471676 h 2768593"/>
              <a:gd name="connsiteX80" fmla="*/ 1332324 w 12229814"/>
              <a:gd name="connsiteY80" fmla="*/ 2491642 h 2768593"/>
              <a:gd name="connsiteX81" fmla="*/ 1350587 w 12229814"/>
              <a:gd name="connsiteY81" fmla="*/ 2525378 h 2768593"/>
              <a:gd name="connsiteX82" fmla="*/ 1366111 w 12229814"/>
              <a:gd name="connsiteY82" fmla="*/ 2539836 h 2768593"/>
              <a:gd name="connsiteX83" fmla="*/ 1427291 w 12229814"/>
              <a:gd name="connsiteY83" fmla="*/ 2521246 h 2768593"/>
              <a:gd name="connsiteX84" fmla="*/ 1413594 w 12229814"/>
              <a:gd name="connsiteY84" fmla="*/ 2490953 h 2768593"/>
              <a:gd name="connsiteX85" fmla="*/ 1459251 w 12229814"/>
              <a:gd name="connsiteY85" fmla="*/ 2450332 h 2768593"/>
              <a:gd name="connsiteX86" fmla="*/ 1493950 w 12229814"/>
              <a:gd name="connsiteY86" fmla="*/ 2491642 h 2768593"/>
              <a:gd name="connsiteX87" fmla="*/ 1493038 w 12229814"/>
              <a:gd name="connsiteY87" fmla="*/ 2510919 h 2768593"/>
              <a:gd name="connsiteX88" fmla="*/ 1478427 w 12229814"/>
              <a:gd name="connsiteY88" fmla="*/ 2545343 h 2768593"/>
              <a:gd name="connsiteX89" fmla="*/ 1508561 w 12229814"/>
              <a:gd name="connsiteY89" fmla="*/ 2565998 h 2768593"/>
              <a:gd name="connsiteX90" fmla="*/ 1544174 w 12229814"/>
              <a:gd name="connsiteY90" fmla="*/ 2586653 h 2768593"/>
              <a:gd name="connsiteX91" fmla="*/ 1588918 w 12229814"/>
              <a:gd name="connsiteY91" fmla="*/ 2597669 h 2768593"/>
              <a:gd name="connsiteX92" fmla="*/ 1624530 w 12229814"/>
              <a:gd name="connsiteY92" fmla="*/ 2564621 h 2768593"/>
              <a:gd name="connsiteX93" fmla="*/ 1644620 w 12229814"/>
              <a:gd name="connsiteY93" fmla="*/ 2543278 h 2768593"/>
              <a:gd name="connsiteX94" fmla="*/ 1675667 w 12229814"/>
              <a:gd name="connsiteY94" fmla="*/ 2537082 h 2768593"/>
              <a:gd name="connsiteX95" fmla="*/ 1674754 w 12229814"/>
              <a:gd name="connsiteY95" fmla="*/ 2559802 h 2768593"/>
              <a:gd name="connsiteX96" fmla="*/ 1672014 w 12229814"/>
              <a:gd name="connsiteY96" fmla="*/ 2577014 h 2768593"/>
              <a:gd name="connsiteX97" fmla="*/ 1695756 w 12229814"/>
              <a:gd name="connsiteY97" fmla="*/ 2580457 h 2768593"/>
              <a:gd name="connsiteX98" fmla="*/ 1736847 w 12229814"/>
              <a:gd name="connsiteY98" fmla="*/ 2568064 h 2768593"/>
              <a:gd name="connsiteX99" fmla="*/ 1798028 w 12229814"/>
              <a:gd name="connsiteY99" fmla="*/ 2562556 h 2768593"/>
              <a:gd name="connsiteX100" fmla="*/ 1863775 w 12229814"/>
              <a:gd name="connsiteY100" fmla="*/ 2531574 h 2768593"/>
              <a:gd name="connsiteX101" fmla="*/ 1873819 w 12229814"/>
              <a:gd name="connsiteY101" fmla="*/ 2521246 h 2768593"/>
              <a:gd name="connsiteX102" fmla="*/ 1884777 w 12229814"/>
              <a:gd name="connsiteY102" fmla="*/ 2531574 h 2768593"/>
              <a:gd name="connsiteX103" fmla="*/ 1923129 w 12229814"/>
              <a:gd name="connsiteY103" fmla="*/ 2585276 h 2768593"/>
              <a:gd name="connsiteX104" fmla="*/ 1976092 w 12229814"/>
              <a:gd name="connsiteY104" fmla="*/ 2588030 h 2768593"/>
              <a:gd name="connsiteX105" fmla="*/ 1972439 w 12229814"/>
              <a:gd name="connsiteY105" fmla="*/ 2557048 h 2768593"/>
              <a:gd name="connsiteX106" fmla="*/ 1987963 w 12229814"/>
              <a:gd name="connsiteY106" fmla="*/ 2524689 h 2768593"/>
              <a:gd name="connsiteX107" fmla="*/ 2043665 w 12229814"/>
              <a:gd name="connsiteY107" fmla="*/ 2491642 h 2768593"/>
              <a:gd name="connsiteX108" fmla="*/ 2065580 w 12229814"/>
              <a:gd name="connsiteY108" fmla="*/ 2477872 h 2768593"/>
              <a:gd name="connsiteX109" fmla="*/ 2080191 w 12229814"/>
              <a:gd name="connsiteY109" fmla="*/ 2497149 h 2768593"/>
              <a:gd name="connsiteX110" fmla="*/ 2079277 w 12229814"/>
              <a:gd name="connsiteY110" fmla="*/ 2528131 h 2768593"/>
              <a:gd name="connsiteX111" fmla="*/ 2102107 w 12229814"/>
              <a:gd name="connsiteY111" fmla="*/ 2543278 h 2768593"/>
              <a:gd name="connsiteX112" fmla="*/ 2137718 w 12229814"/>
              <a:gd name="connsiteY112" fmla="*/ 2569441 h 2768593"/>
              <a:gd name="connsiteX113" fmla="*/ 2139545 w 12229814"/>
              <a:gd name="connsiteY113" fmla="*/ 2593538 h 2768593"/>
              <a:gd name="connsiteX114" fmla="*/ 2155983 w 12229814"/>
              <a:gd name="connsiteY114" fmla="*/ 2563244 h 2768593"/>
              <a:gd name="connsiteX115" fmla="*/ 2220815 w 12229814"/>
              <a:gd name="connsiteY115" fmla="*/ 2530197 h 2768593"/>
              <a:gd name="connsiteX116" fmla="*/ 2193420 w 12229814"/>
              <a:gd name="connsiteY116" fmla="*/ 2493707 h 2768593"/>
              <a:gd name="connsiteX117" fmla="*/ 2169680 w 12229814"/>
              <a:gd name="connsiteY117" fmla="*/ 2468922 h 2768593"/>
              <a:gd name="connsiteX118" fmla="*/ 2200727 w 12229814"/>
              <a:gd name="connsiteY118" fmla="*/ 2456529 h 2768593"/>
              <a:gd name="connsiteX119" fmla="*/ 2228121 w 12229814"/>
              <a:gd name="connsiteY119" fmla="*/ 2435186 h 2768593"/>
              <a:gd name="connsiteX120" fmla="*/ 2261907 w 12229814"/>
              <a:gd name="connsiteY120" fmla="*/ 2409712 h 2768593"/>
              <a:gd name="connsiteX121" fmla="*/ 2267386 w 12229814"/>
              <a:gd name="connsiteY121" fmla="*/ 2379419 h 2768593"/>
              <a:gd name="connsiteX122" fmla="*/ 2249124 w 12229814"/>
              <a:gd name="connsiteY122" fmla="*/ 2364272 h 2768593"/>
              <a:gd name="connsiteX123" fmla="*/ 2272865 w 12229814"/>
              <a:gd name="connsiteY123" fmla="*/ 2358764 h 2768593"/>
              <a:gd name="connsiteX124" fmla="*/ 2281997 w 12229814"/>
              <a:gd name="connsiteY124" fmla="*/ 2343617 h 2768593"/>
              <a:gd name="connsiteX125" fmla="*/ 2293867 w 12229814"/>
              <a:gd name="connsiteY125" fmla="*/ 2318143 h 2768593"/>
              <a:gd name="connsiteX126" fmla="*/ 2326741 w 12229814"/>
              <a:gd name="connsiteY126" fmla="*/ 2344994 h 2768593"/>
              <a:gd name="connsiteX127" fmla="*/ 2375137 w 12229814"/>
              <a:gd name="connsiteY127" fmla="*/ 2403516 h 2768593"/>
              <a:gd name="connsiteX128" fmla="*/ 2401619 w 12229814"/>
              <a:gd name="connsiteY128" fmla="*/ 2416597 h 2768593"/>
              <a:gd name="connsiteX129" fmla="*/ 2433579 w 12229814"/>
              <a:gd name="connsiteY129" fmla="*/ 2438628 h 2768593"/>
              <a:gd name="connsiteX130" fmla="*/ 2511195 w 12229814"/>
              <a:gd name="connsiteY130" fmla="*/ 2414531 h 2768593"/>
              <a:gd name="connsiteX131" fmla="*/ 2570551 w 12229814"/>
              <a:gd name="connsiteY131" fmla="*/ 2351191 h 2768593"/>
              <a:gd name="connsiteX132" fmla="*/ 2576029 w 12229814"/>
              <a:gd name="connsiteY132" fmla="*/ 2345683 h 2768593"/>
              <a:gd name="connsiteX133" fmla="*/ 2681041 w 12229814"/>
              <a:gd name="connsiteY133" fmla="*/ 2294046 h 2768593"/>
              <a:gd name="connsiteX134" fmla="*/ 2795185 w 12229814"/>
              <a:gd name="connsiteY134" fmla="*/ 2234148 h 2768593"/>
              <a:gd name="connsiteX135" fmla="*/ 2829884 w 12229814"/>
              <a:gd name="connsiteY135" fmla="*/ 2227952 h 2768593"/>
              <a:gd name="connsiteX136" fmla="*/ 2847234 w 12229814"/>
              <a:gd name="connsiteY136" fmla="*/ 2221755 h 2768593"/>
              <a:gd name="connsiteX137" fmla="*/ 2831711 w 12229814"/>
              <a:gd name="connsiteY137" fmla="*/ 2209362 h 2768593"/>
              <a:gd name="connsiteX138" fmla="*/ 2808882 w 12229814"/>
              <a:gd name="connsiteY138" fmla="*/ 2205232 h 2768593"/>
              <a:gd name="connsiteX139" fmla="*/ 2835363 w 12229814"/>
              <a:gd name="connsiteY139" fmla="*/ 2188708 h 2768593"/>
              <a:gd name="connsiteX140" fmla="*/ 2892891 w 12229814"/>
              <a:gd name="connsiteY140" fmla="*/ 2159791 h 2768593"/>
              <a:gd name="connsiteX141" fmla="*/ 2920286 w 12229814"/>
              <a:gd name="connsiteY141" fmla="*/ 2136383 h 2768593"/>
              <a:gd name="connsiteX142" fmla="*/ 2940375 w 12229814"/>
              <a:gd name="connsiteY142" fmla="*/ 2110221 h 2768593"/>
              <a:gd name="connsiteX143" fmla="*/ 2979641 w 12229814"/>
              <a:gd name="connsiteY143" fmla="*/ 2061338 h 2768593"/>
              <a:gd name="connsiteX144" fmla="*/ 3005210 w 12229814"/>
              <a:gd name="connsiteY144" fmla="*/ 2043437 h 2768593"/>
              <a:gd name="connsiteX145" fmla="*/ 3059997 w 12229814"/>
              <a:gd name="connsiteY145" fmla="*/ 2042060 h 2768593"/>
              <a:gd name="connsiteX146" fmla="*/ 3085566 w 12229814"/>
              <a:gd name="connsiteY146" fmla="*/ 2093697 h 2768593"/>
              <a:gd name="connsiteX147" fmla="*/ 3091044 w 12229814"/>
              <a:gd name="connsiteY147" fmla="*/ 2112974 h 2768593"/>
              <a:gd name="connsiteX148" fmla="*/ 3114786 w 12229814"/>
              <a:gd name="connsiteY148" fmla="*/ 2109532 h 2768593"/>
              <a:gd name="connsiteX149" fmla="*/ 3165010 w 12229814"/>
              <a:gd name="connsiteY149" fmla="*/ 2097827 h 2768593"/>
              <a:gd name="connsiteX150" fmla="*/ 3272762 w 12229814"/>
              <a:gd name="connsiteY150" fmla="*/ 2075108 h 2768593"/>
              <a:gd name="connsiteX151" fmla="*/ 3299242 w 12229814"/>
              <a:gd name="connsiteY151" fmla="*/ 2053076 h 2768593"/>
              <a:gd name="connsiteX152" fmla="*/ 3333941 w 12229814"/>
              <a:gd name="connsiteY152" fmla="*/ 2048945 h 2768593"/>
              <a:gd name="connsiteX153" fmla="*/ 3327549 w 12229814"/>
              <a:gd name="connsiteY153" fmla="*/ 2073042 h 2768593"/>
              <a:gd name="connsiteX154" fmla="*/ 3298328 w 12229814"/>
              <a:gd name="connsiteY154" fmla="*/ 2108844 h 2768593"/>
              <a:gd name="connsiteX155" fmla="*/ 3299242 w 12229814"/>
              <a:gd name="connsiteY155" fmla="*/ 2121925 h 2768593"/>
              <a:gd name="connsiteX156" fmla="*/ 3316592 w 12229814"/>
              <a:gd name="connsiteY156" fmla="*/ 2120548 h 2768593"/>
              <a:gd name="connsiteX157" fmla="*/ 3380512 w 12229814"/>
              <a:gd name="connsiteY157" fmla="*/ 2070977 h 2768593"/>
              <a:gd name="connsiteX158" fmla="*/ 3413386 w 12229814"/>
              <a:gd name="connsiteY158" fmla="*/ 2062027 h 2768593"/>
              <a:gd name="connsiteX159" fmla="*/ 3374121 w 12229814"/>
              <a:gd name="connsiteY159" fmla="*/ 2010390 h 2768593"/>
              <a:gd name="connsiteX160" fmla="*/ 3385079 w 12229814"/>
              <a:gd name="connsiteY160" fmla="*/ 2009013 h 2768593"/>
              <a:gd name="connsiteX161" fmla="*/ 3436215 w 12229814"/>
              <a:gd name="connsiteY161" fmla="*/ 2060649 h 2768593"/>
              <a:gd name="connsiteX162" fmla="*/ 3438954 w 12229814"/>
              <a:gd name="connsiteY162" fmla="*/ 2074419 h 2768593"/>
              <a:gd name="connsiteX163" fmla="*/ 3430736 w 12229814"/>
              <a:gd name="connsiteY163" fmla="*/ 2102647 h 2768593"/>
              <a:gd name="connsiteX164" fmla="*/ 3440781 w 12229814"/>
              <a:gd name="connsiteY164" fmla="*/ 2134318 h 2768593"/>
              <a:gd name="connsiteX165" fmla="*/ 3462696 w 12229814"/>
              <a:gd name="connsiteY165" fmla="*/ 2135006 h 2768593"/>
              <a:gd name="connsiteX166" fmla="*/ 3559488 w 12229814"/>
              <a:gd name="connsiteY166" fmla="*/ 2125367 h 2768593"/>
              <a:gd name="connsiteX167" fmla="*/ 3612451 w 12229814"/>
              <a:gd name="connsiteY167" fmla="*/ 2148087 h 2768593"/>
              <a:gd name="connsiteX168" fmla="*/ 3658108 w 12229814"/>
              <a:gd name="connsiteY168" fmla="*/ 2158415 h 2768593"/>
              <a:gd name="connsiteX169" fmla="*/ 3691895 w 12229814"/>
              <a:gd name="connsiteY169" fmla="*/ 2158415 h 2768593"/>
              <a:gd name="connsiteX170" fmla="*/ 3703765 w 12229814"/>
              <a:gd name="connsiteY170" fmla="*/ 2146710 h 2768593"/>
              <a:gd name="connsiteX171" fmla="*/ 3722029 w 12229814"/>
              <a:gd name="connsiteY171" fmla="*/ 2114351 h 2768593"/>
              <a:gd name="connsiteX172" fmla="*/ 3783210 w 12229814"/>
              <a:gd name="connsiteY172" fmla="*/ 2064780 h 2768593"/>
              <a:gd name="connsiteX173" fmla="*/ 3822475 w 12229814"/>
              <a:gd name="connsiteY173" fmla="*/ 2051699 h 2768593"/>
              <a:gd name="connsiteX174" fmla="*/ 3875437 w 12229814"/>
              <a:gd name="connsiteY174" fmla="*/ 2048945 h 2768593"/>
              <a:gd name="connsiteX175" fmla="*/ 3910137 w 12229814"/>
              <a:gd name="connsiteY175" fmla="*/ 2046880 h 2768593"/>
              <a:gd name="connsiteX176" fmla="*/ 3904659 w 12229814"/>
              <a:gd name="connsiteY176" fmla="*/ 2067534 h 2768593"/>
              <a:gd name="connsiteX177" fmla="*/ 3912876 w 12229814"/>
              <a:gd name="connsiteY177" fmla="*/ 2089566 h 2768593"/>
              <a:gd name="connsiteX178" fmla="*/ 3964925 w 12229814"/>
              <a:gd name="connsiteY178" fmla="*/ 2107466 h 2768593"/>
              <a:gd name="connsiteX179" fmla="*/ 3982275 w 12229814"/>
              <a:gd name="connsiteY179" fmla="*/ 2108155 h 2768593"/>
              <a:gd name="connsiteX180" fmla="*/ 3977709 w 12229814"/>
              <a:gd name="connsiteY180" fmla="*/ 2095074 h 2768593"/>
              <a:gd name="connsiteX181" fmla="*/ 3958533 w 12229814"/>
              <a:gd name="connsiteY181" fmla="*/ 2082681 h 2768593"/>
              <a:gd name="connsiteX182" fmla="*/ 3945751 w 12229814"/>
              <a:gd name="connsiteY182" fmla="*/ 2061338 h 2768593"/>
              <a:gd name="connsiteX183" fmla="*/ 3964925 w 12229814"/>
              <a:gd name="connsiteY183" fmla="*/ 2046191 h 2768593"/>
              <a:gd name="connsiteX184" fmla="*/ 3985015 w 12229814"/>
              <a:gd name="connsiteY184" fmla="*/ 2060649 h 2768593"/>
              <a:gd name="connsiteX185" fmla="*/ 3996886 w 12229814"/>
              <a:gd name="connsiteY185" fmla="*/ 2069600 h 2768593"/>
              <a:gd name="connsiteX186" fmla="*/ 4011496 w 12229814"/>
              <a:gd name="connsiteY186" fmla="*/ 2061338 h 2768593"/>
              <a:gd name="connsiteX187" fmla="*/ 4017888 w 12229814"/>
              <a:gd name="connsiteY187" fmla="*/ 2047568 h 2768593"/>
              <a:gd name="connsiteX188" fmla="*/ 4034325 w 12229814"/>
              <a:gd name="connsiteY188" fmla="*/ 2031045 h 2768593"/>
              <a:gd name="connsiteX189" fmla="*/ 4054413 w 12229814"/>
              <a:gd name="connsiteY189" fmla="*/ 2039995 h 2768593"/>
              <a:gd name="connsiteX190" fmla="*/ 4055328 w 12229814"/>
              <a:gd name="connsiteY190" fmla="*/ 2064092 h 2768593"/>
              <a:gd name="connsiteX191" fmla="*/ 4051676 w 12229814"/>
              <a:gd name="connsiteY191" fmla="*/ 2096451 h 2768593"/>
              <a:gd name="connsiteX192" fmla="*/ 4132944 w 12229814"/>
              <a:gd name="connsiteY192" fmla="*/ 2099205 h 2768593"/>
              <a:gd name="connsiteX193" fmla="*/ 4127466 w 12229814"/>
              <a:gd name="connsiteY193" fmla="*/ 2082681 h 2768593"/>
              <a:gd name="connsiteX194" fmla="*/ 4119247 w 12229814"/>
              <a:gd name="connsiteY194" fmla="*/ 2075796 h 2768593"/>
              <a:gd name="connsiteX195" fmla="*/ 4099159 w 12229814"/>
              <a:gd name="connsiteY195" fmla="*/ 2053076 h 2768593"/>
              <a:gd name="connsiteX196" fmla="*/ 4134771 w 12229814"/>
              <a:gd name="connsiteY196" fmla="*/ 2058584 h 2768593"/>
              <a:gd name="connsiteX197" fmla="*/ 4149381 w 12229814"/>
              <a:gd name="connsiteY197" fmla="*/ 2058584 h 2768593"/>
              <a:gd name="connsiteX198" fmla="*/ 4150296 w 12229814"/>
              <a:gd name="connsiteY198" fmla="*/ 2047568 h 2768593"/>
              <a:gd name="connsiteX199" fmla="*/ 4143902 w 12229814"/>
              <a:gd name="connsiteY199" fmla="*/ 2039306 h 2768593"/>
              <a:gd name="connsiteX200" fmla="*/ 4139337 w 12229814"/>
              <a:gd name="connsiteY200" fmla="*/ 2011767 h 2768593"/>
              <a:gd name="connsiteX201" fmla="*/ 4172210 w 12229814"/>
              <a:gd name="connsiteY201" fmla="*/ 2017275 h 2768593"/>
              <a:gd name="connsiteX202" fmla="*/ 4191386 w 12229814"/>
              <a:gd name="connsiteY202" fmla="*/ 2009701 h 2768593"/>
              <a:gd name="connsiteX203" fmla="*/ 4190473 w 12229814"/>
              <a:gd name="connsiteY203" fmla="*/ 1997997 h 2768593"/>
              <a:gd name="connsiteX204" fmla="*/ 4183167 w 12229814"/>
              <a:gd name="connsiteY204" fmla="*/ 1945672 h 2768593"/>
              <a:gd name="connsiteX205" fmla="*/ 4214214 w 12229814"/>
              <a:gd name="connsiteY205" fmla="*/ 1901609 h 2768593"/>
              <a:gd name="connsiteX206" fmla="*/ 4229737 w 12229814"/>
              <a:gd name="connsiteY206" fmla="*/ 1912625 h 2768593"/>
              <a:gd name="connsiteX207" fmla="*/ 4298223 w 12229814"/>
              <a:gd name="connsiteY207" fmla="*/ 1968392 h 2768593"/>
              <a:gd name="connsiteX208" fmla="*/ 4314661 w 12229814"/>
              <a:gd name="connsiteY208" fmla="*/ 2014521 h 2768593"/>
              <a:gd name="connsiteX209" fmla="*/ 4317183 w 12229814"/>
              <a:gd name="connsiteY209" fmla="*/ 2028884 h 2768593"/>
              <a:gd name="connsiteX210" fmla="*/ 4382175 w 12229814"/>
              <a:gd name="connsiteY210" fmla="*/ 2002171 h 2768593"/>
              <a:gd name="connsiteX211" fmla="*/ 4465077 w 12229814"/>
              <a:gd name="connsiteY211" fmla="*/ 1976417 h 2768593"/>
              <a:gd name="connsiteX212" fmla="*/ 4493375 w 12229814"/>
              <a:gd name="connsiteY212" fmla="*/ 1963431 h 2768593"/>
              <a:gd name="connsiteX213" fmla="*/ 4505557 w 12229814"/>
              <a:gd name="connsiteY213" fmla="*/ 1954138 h 2768593"/>
              <a:gd name="connsiteX214" fmla="*/ 4504709 w 12229814"/>
              <a:gd name="connsiteY214" fmla="*/ 1938788 h 2768593"/>
              <a:gd name="connsiteX215" fmla="*/ 4517379 w 12229814"/>
              <a:gd name="connsiteY215" fmla="*/ 1909871 h 2768593"/>
              <a:gd name="connsiteX216" fmla="*/ 4539295 w 12229814"/>
              <a:gd name="connsiteY216" fmla="*/ 1900232 h 2768593"/>
              <a:gd name="connsiteX217" fmla="*/ 4542946 w 12229814"/>
              <a:gd name="connsiteY217" fmla="*/ 1916756 h 2768593"/>
              <a:gd name="connsiteX218" fmla="*/ 4555730 w 12229814"/>
              <a:gd name="connsiteY218" fmla="*/ 1931902 h 2768593"/>
              <a:gd name="connsiteX219" fmla="*/ 4591344 w 12229814"/>
              <a:gd name="connsiteY219" fmla="*/ 1944296 h 2768593"/>
              <a:gd name="connsiteX220" fmla="*/ 4606354 w 12229814"/>
              <a:gd name="connsiteY220" fmla="*/ 1951840 h 2768593"/>
              <a:gd name="connsiteX221" fmla="*/ 4648595 w 12229814"/>
              <a:gd name="connsiteY221" fmla="*/ 1940022 h 2768593"/>
              <a:gd name="connsiteX222" fmla="*/ 4669880 w 12229814"/>
              <a:gd name="connsiteY222" fmla="*/ 1938621 h 2768593"/>
              <a:gd name="connsiteX223" fmla="*/ 4685399 w 12229814"/>
              <a:gd name="connsiteY223" fmla="*/ 1918133 h 2768593"/>
              <a:gd name="connsiteX224" fmla="*/ 4700921 w 12229814"/>
              <a:gd name="connsiteY224" fmla="*/ 1920887 h 2768593"/>
              <a:gd name="connsiteX225" fmla="*/ 4704080 w 12229814"/>
              <a:gd name="connsiteY225" fmla="*/ 1936370 h 2768593"/>
              <a:gd name="connsiteX226" fmla="*/ 4713498 w 12229814"/>
              <a:gd name="connsiteY226" fmla="*/ 1935750 h 2768593"/>
              <a:gd name="connsiteX227" fmla="*/ 4795781 w 12229814"/>
              <a:gd name="connsiteY227" fmla="*/ 1908998 h 2768593"/>
              <a:gd name="connsiteX228" fmla="*/ 4887741 w 12229814"/>
              <a:gd name="connsiteY228" fmla="*/ 1913593 h 2768593"/>
              <a:gd name="connsiteX229" fmla="*/ 4924710 w 12229814"/>
              <a:gd name="connsiteY229" fmla="*/ 1914486 h 2768593"/>
              <a:gd name="connsiteX230" fmla="*/ 4999205 w 12229814"/>
              <a:gd name="connsiteY230" fmla="*/ 1884813 h 2768593"/>
              <a:gd name="connsiteX231" fmla="*/ 5023974 w 12229814"/>
              <a:gd name="connsiteY231" fmla="*/ 1848255 h 2768593"/>
              <a:gd name="connsiteX232" fmla="*/ 5034318 w 12229814"/>
              <a:gd name="connsiteY232" fmla="*/ 1828527 h 2768593"/>
              <a:gd name="connsiteX233" fmla="*/ 5048681 w 12229814"/>
              <a:gd name="connsiteY233" fmla="*/ 1845355 h 2768593"/>
              <a:gd name="connsiteX234" fmla="*/ 5106356 w 12229814"/>
              <a:gd name="connsiteY234" fmla="*/ 1849581 h 2768593"/>
              <a:gd name="connsiteX235" fmla="*/ 5122199 w 12229814"/>
              <a:gd name="connsiteY235" fmla="*/ 1830223 h 2768593"/>
              <a:gd name="connsiteX236" fmla="*/ 5114259 w 12229814"/>
              <a:gd name="connsiteY236" fmla="*/ 1809035 h 2768593"/>
              <a:gd name="connsiteX237" fmla="*/ 5103473 w 12229814"/>
              <a:gd name="connsiteY237" fmla="*/ 1792904 h 2768593"/>
              <a:gd name="connsiteX238" fmla="*/ 5122736 w 12229814"/>
              <a:gd name="connsiteY238" fmla="*/ 1779824 h 2768593"/>
              <a:gd name="connsiteX239" fmla="*/ 5141732 w 12229814"/>
              <a:gd name="connsiteY239" fmla="*/ 1791943 h 2768593"/>
              <a:gd name="connsiteX240" fmla="*/ 5194220 w 12229814"/>
              <a:gd name="connsiteY240" fmla="*/ 1808487 h 2768593"/>
              <a:gd name="connsiteX241" fmla="*/ 5205115 w 12229814"/>
              <a:gd name="connsiteY241" fmla="*/ 1804998 h 2768593"/>
              <a:gd name="connsiteX242" fmla="*/ 5276341 w 12229814"/>
              <a:gd name="connsiteY242" fmla="*/ 1811163 h 2768593"/>
              <a:gd name="connsiteX243" fmla="*/ 5346698 w 12229814"/>
              <a:gd name="connsiteY243" fmla="*/ 1812250 h 2768593"/>
              <a:gd name="connsiteX244" fmla="*/ 5405531 w 12229814"/>
              <a:gd name="connsiteY244" fmla="*/ 1815299 h 2768593"/>
              <a:gd name="connsiteX245" fmla="*/ 5412924 w 12229814"/>
              <a:gd name="connsiteY245" fmla="*/ 1820247 h 2768593"/>
              <a:gd name="connsiteX246" fmla="*/ 5484182 w 12229814"/>
              <a:gd name="connsiteY246" fmla="*/ 1797660 h 2768593"/>
              <a:gd name="connsiteX247" fmla="*/ 5482563 w 12229814"/>
              <a:gd name="connsiteY247" fmla="*/ 1744035 h 2768593"/>
              <a:gd name="connsiteX248" fmla="*/ 5480855 w 12229814"/>
              <a:gd name="connsiteY248" fmla="*/ 1728972 h 2768593"/>
              <a:gd name="connsiteX249" fmla="*/ 5501458 w 12229814"/>
              <a:gd name="connsiteY249" fmla="*/ 1728078 h 2768593"/>
              <a:gd name="connsiteX250" fmla="*/ 5636845 w 12229814"/>
              <a:gd name="connsiteY250" fmla="*/ 1790939 h 2768593"/>
              <a:gd name="connsiteX251" fmla="*/ 5683183 w 12229814"/>
              <a:gd name="connsiteY251" fmla="*/ 1786642 h 2768593"/>
              <a:gd name="connsiteX252" fmla="*/ 5703555 w 12229814"/>
              <a:gd name="connsiteY252" fmla="*/ 1758346 h 2768593"/>
              <a:gd name="connsiteX253" fmla="*/ 5732394 w 12229814"/>
              <a:gd name="connsiteY253" fmla="*/ 1748536 h 2768593"/>
              <a:gd name="connsiteX254" fmla="*/ 5784445 w 12229814"/>
              <a:gd name="connsiteY254" fmla="*/ 1729219 h 2768593"/>
              <a:gd name="connsiteX255" fmla="*/ 5826653 w 12229814"/>
              <a:gd name="connsiteY255" fmla="*/ 1707985 h 2768593"/>
              <a:gd name="connsiteX256" fmla="*/ 5877582 w 12229814"/>
              <a:gd name="connsiteY256" fmla="*/ 1637245 h 2768593"/>
              <a:gd name="connsiteX257" fmla="*/ 5903778 w 12229814"/>
              <a:gd name="connsiteY257" fmla="*/ 1688646 h 2768593"/>
              <a:gd name="connsiteX258" fmla="*/ 5923854 w 12229814"/>
              <a:gd name="connsiteY258" fmla="*/ 1690453 h 2768593"/>
              <a:gd name="connsiteX259" fmla="*/ 5948194 w 12229814"/>
              <a:gd name="connsiteY259" fmla="*/ 1684676 h 2768593"/>
              <a:gd name="connsiteX260" fmla="*/ 6087598 w 12229814"/>
              <a:gd name="connsiteY260" fmla="*/ 1669759 h 2768593"/>
              <a:gd name="connsiteX261" fmla="*/ 6157329 w 12229814"/>
              <a:gd name="connsiteY261" fmla="*/ 1671687 h 2768593"/>
              <a:gd name="connsiteX262" fmla="*/ 6215377 w 12229814"/>
              <a:gd name="connsiteY262" fmla="*/ 1691135 h 2768593"/>
              <a:gd name="connsiteX263" fmla="*/ 6243074 w 12229814"/>
              <a:gd name="connsiteY263" fmla="*/ 1678542 h 2768593"/>
              <a:gd name="connsiteX264" fmla="*/ 6254273 w 12229814"/>
              <a:gd name="connsiteY264" fmla="*/ 1672399 h 2768593"/>
              <a:gd name="connsiteX265" fmla="*/ 6381908 w 12229814"/>
              <a:gd name="connsiteY265" fmla="*/ 1636107 h 2768593"/>
              <a:gd name="connsiteX266" fmla="*/ 6401227 w 12229814"/>
              <a:gd name="connsiteY266" fmla="*/ 1617945 h 2768593"/>
              <a:gd name="connsiteX267" fmla="*/ 6440910 w 12229814"/>
              <a:gd name="connsiteY267" fmla="*/ 1604803 h 2768593"/>
              <a:gd name="connsiteX268" fmla="*/ 6454423 w 12229814"/>
              <a:gd name="connsiteY268" fmla="*/ 1630783 h 2768593"/>
              <a:gd name="connsiteX269" fmla="*/ 6458986 w 12229814"/>
              <a:gd name="connsiteY269" fmla="*/ 1639250 h 2768593"/>
              <a:gd name="connsiteX270" fmla="*/ 6463450 w 12229814"/>
              <a:gd name="connsiteY270" fmla="*/ 1627974 h 2768593"/>
              <a:gd name="connsiteX271" fmla="*/ 6490642 w 12229814"/>
              <a:gd name="connsiteY271" fmla="*/ 1569443 h 2768593"/>
              <a:gd name="connsiteX272" fmla="*/ 6497853 w 12229814"/>
              <a:gd name="connsiteY272" fmla="*/ 1561028 h 2768593"/>
              <a:gd name="connsiteX273" fmla="*/ 6508298 w 12229814"/>
              <a:gd name="connsiteY273" fmla="*/ 1569377 h 2768593"/>
              <a:gd name="connsiteX274" fmla="*/ 6533100 w 12229814"/>
              <a:gd name="connsiteY274" fmla="*/ 1618401 h 2768593"/>
              <a:gd name="connsiteX275" fmla="*/ 6538566 w 12229814"/>
              <a:gd name="connsiteY275" fmla="*/ 1626319 h 2768593"/>
              <a:gd name="connsiteX276" fmla="*/ 6541030 w 12229814"/>
              <a:gd name="connsiteY276" fmla="*/ 1625851 h 2768593"/>
              <a:gd name="connsiteX277" fmla="*/ 6615954 w 12229814"/>
              <a:gd name="connsiteY277" fmla="*/ 1601894 h 2768593"/>
              <a:gd name="connsiteX278" fmla="*/ 6654232 w 12229814"/>
              <a:gd name="connsiteY278" fmla="*/ 1586730 h 2768593"/>
              <a:gd name="connsiteX279" fmla="*/ 6658445 w 12229814"/>
              <a:gd name="connsiteY279" fmla="*/ 1569617 h 2768593"/>
              <a:gd name="connsiteX280" fmla="*/ 6716694 w 12229814"/>
              <a:gd name="connsiteY280" fmla="*/ 1548265 h 2768593"/>
              <a:gd name="connsiteX281" fmla="*/ 6731667 w 12229814"/>
              <a:gd name="connsiteY281" fmla="*/ 1556767 h 2768593"/>
              <a:gd name="connsiteX282" fmla="*/ 6802747 w 12229814"/>
              <a:gd name="connsiteY282" fmla="*/ 1534163 h 2768593"/>
              <a:gd name="connsiteX283" fmla="*/ 6887481 w 12229814"/>
              <a:gd name="connsiteY283" fmla="*/ 1515293 h 2768593"/>
              <a:gd name="connsiteX284" fmla="*/ 6943608 w 12229814"/>
              <a:gd name="connsiteY284" fmla="*/ 1487470 h 2768593"/>
              <a:gd name="connsiteX285" fmla="*/ 6979446 w 12229814"/>
              <a:gd name="connsiteY285" fmla="*/ 1494704 h 2768593"/>
              <a:gd name="connsiteX286" fmla="*/ 7013286 w 12229814"/>
              <a:gd name="connsiteY286" fmla="*/ 1505667 h 2768593"/>
              <a:gd name="connsiteX287" fmla="*/ 7138400 w 12229814"/>
              <a:gd name="connsiteY287" fmla="*/ 1495130 h 2768593"/>
              <a:gd name="connsiteX288" fmla="*/ 7222600 w 12229814"/>
              <a:gd name="connsiteY288" fmla="*/ 1475215 h 2768593"/>
              <a:gd name="connsiteX289" fmla="*/ 7313873 w 12229814"/>
              <a:gd name="connsiteY289" fmla="*/ 1487335 h 2768593"/>
              <a:gd name="connsiteX290" fmla="*/ 7350644 w 12229814"/>
              <a:gd name="connsiteY290" fmla="*/ 1491255 h 2768593"/>
              <a:gd name="connsiteX291" fmla="*/ 7427322 w 12229814"/>
              <a:gd name="connsiteY291" fmla="*/ 1467790 h 2768593"/>
              <a:gd name="connsiteX292" fmla="*/ 7455004 w 12229814"/>
              <a:gd name="connsiteY292" fmla="*/ 1433386 h 2768593"/>
              <a:gd name="connsiteX293" fmla="*/ 7466931 w 12229814"/>
              <a:gd name="connsiteY293" fmla="*/ 1414572 h 2768593"/>
              <a:gd name="connsiteX294" fmla="*/ 7479866 w 12229814"/>
              <a:gd name="connsiteY294" fmla="*/ 1432522 h 2768593"/>
              <a:gd name="connsiteX295" fmla="*/ 7537001 w 12229814"/>
              <a:gd name="connsiteY295" fmla="*/ 1441462 h 2768593"/>
              <a:gd name="connsiteX296" fmla="*/ 7554378 w 12229814"/>
              <a:gd name="connsiteY296" fmla="*/ 1423467 h 2768593"/>
              <a:gd name="connsiteX297" fmla="*/ 7548201 w 12229814"/>
              <a:gd name="connsiteY297" fmla="*/ 1401701 h 2768593"/>
              <a:gd name="connsiteX298" fmla="*/ 7538775 w 12229814"/>
              <a:gd name="connsiteY298" fmla="*/ 1384739 h 2768593"/>
              <a:gd name="connsiteX299" fmla="*/ 7559045 w 12229814"/>
              <a:gd name="connsiteY299" fmla="*/ 1373282 h 2768593"/>
              <a:gd name="connsiteX300" fmla="*/ 7576983 w 12229814"/>
              <a:gd name="connsiteY300" fmla="*/ 1386918 h 2768593"/>
              <a:gd name="connsiteX301" fmla="*/ 7627939 w 12229814"/>
              <a:gd name="connsiteY301" fmla="*/ 1407709 h 2768593"/>
              <a:gd name="connsiteX302" fmla="*/ 7639081 w 12229814"/>
              <a:gd name="connsiteY302" fmla="*/ 1405126 h 2768593"/>
              <a:gd name="connsiteX303" fmla="*/ 7668069 w 12229814"/>
              <a:gd name="connsiteY303" fmla="*/ 1399619 h 2768593"/>
              <a:gd name="connsiteX304" fmla="*/ 7671219 w 12229814"/>
              <a:gd name="connsiteY304" fmla="*/ 1373318 h 2768593"/>
              <a:gd name="connsiteX305" fmla="*/ 7718781 w 12229814"/>
              <a:gd name="connsiteY305" fmla="*/ 1347253 h 2768593"/>
              <a:gd name="connsiteX306" fmla="*/ 7819427 w 12229814"/>
              <a:gd name="connsiteY306" fmla="*/ 1331095 h 2768593"/>
              <a:gd name="connsiteX307" fmla="*/ 7844476 w 12229814"/>
              <a:gd name="connsiteY307" fmla="*/ 1335977 h 2768593"/>
              <a:gd name="connsiteX308" fmla="*/ 7827713 w 12229814"/>
              <a:gd name="connsiteY308" fmla="*/ 1421988 h 2768593"/>
              <a:gd name="connsiteX309" fmla="*/ 7837980 w 12229814"/>
              <a:gd name="connsiteY309" fmla="*/ 1431824 h 2768593"/>
              <a:gd name="connsiteX310" fmla="*/ 7844941 w 12229814"/>
              <a:gd name="connsiteY310" fmla="*/ 1437361 h 2768593"/>
              <a:gd name="connsiteX311" fmla="*/ 7917812 w 12229814"/>
              <a:gd name="connsiteY311" fmla="*/ 1420693 h 2768593"/>
              <a:gd name="connsiteX312" fmla="*/ 7920593 w 12229814"/>
              <a:gd name="connsiteY312" fmla="*/ 1367115 h 2768593"/>
              <a:gd name="connsiteX313" fmla="*/ 7920127 w 12229814"/>
              <a:gd name="connsiteY313" fmla="*/ 1351963 h 2768593"/>
              <a:gd name="connsiteX314" fmla="*/ 7940735 w 12229814"/>
              <a:gd name="connsiteY314" fmla="*/ 1352761 h 2768593"/>
              <a:gd name="connsiteX315" fmla="*/ 8070512 w 12229814"/>
              <a:gd name="connsiteY315" fmla="*/ 1426511 h 2768593"/>
              <a:gd name="connsiteX316" fmla="*/ 8117046 w 12229814"/>
              <a:gd name="connsiteY316" fmla="*/ 1426028 h 2768593"/>
              <a:gd name="connsiteX317" fmla="*/ 8139669 w 12229814"/>
              <a:gd name="connsiteY317" fmla="*/ 1399497 h 2768593"/>
              <a:gd name="connsiteX318" fmla="*/ 8169216 w 12229814"/>
              <a:gd name="connsiteY318" fmla="*/ 1392084 h 2768593"/>
              <a:gd name="connsiteX319" fmla="*/ 8222675 w 12229814"/>
              <a:gd name="connsiteY319" fmla="*/ 1377100 h 2768593"/>
              <a:gd name="connsiteX320" fmla="*/ 8266482 w 12229814"/>
              <a:gd name="connsiteY320" fmla="*/ 1359399 h 2768593"/>
              <a:gd name="connsiteX321" fmla="*/ 8323039 w 12229814"/>
              <a:gd name="connsiteY321" fmla="*/ 1293072 h 2768593"/>
              <a:gd name="connsiteX322" fmla="*/ 8344933 w 12229814"/>
              <a:gd name="connsiteY322" fmla="*/ 1346447 h 2768593"/>
              <a:gd name="connsiteX323" fmla="*/ 8364793 w 12229814"/>
              <a:gd name="connsiteY323" fmla="*/ 1349895 h 2768593"/>
              <a:gd name="connsiteX324" fmla="*/ 8389525 w 12229814"/>
              <a:gd name="connsiteY324" fmla="*/ 1346133 h 2768593"/>
              <a:gd name="connsiteX325" fmla="*/ 8529683 w 12229814"/>
              <a:gd name="connsiteY325" fmla="*/ 1342695 h 2768593"/>
              <a:gd name="connsiteX326" fmla="*/ 8660266 w 12229814"/>
              <a:gd name="connsiteY326" fmla="*/ 1376616 h 2768593"/>
              <a:gd name="connsiteX327" fmla="*/ 8708815 w 12229814"/>
              <a:gd name="connsiteY327" fmla="*/ 1382424 h 2768593"/>
              <a:gd name="connsiteX328" fmla="*/ 8846583 w 12229814"/>
              <a:gd name="connsiteY328" fmla="*/ 1374021 h 2768593"/>
              <a:gd name="connsiteX329" fmla="*/ 8864078 w 12229814"/>
              <a:gd name="connsiteY329" fmla="*/ 1379506 h 2768593"/>
              <a:gd name="connsiteX330" fmla="*/ 8881824 w 12229814"/>
              <a:gd name="connsiteY330" fmla="*/ 1365966 h 2768593"/>
              <a:gd name="connsiteX331" fmla="*/ 8902119 w 12229814"/>
              <a:gd name="connsiteY331" fmla="*/ 1352599 h 2768593"/>
              <a:gd name="connsiteX332" fmla="*/ 8899162 w 12229814"/>
              <a:gd name="connsiteY332" fmla="*/ 1349133 h 2768593"/>
              <a:gd name="connsiteX333" fmla="*/ 8907695 w 12229814"/>
              <a:gd name="connsiteY333" fmla="*/ 1331867 h 2768593"/>
              <a:gd name="connsiteX334" fmla="*/ 8939595 w 12229814"/>
              <a:gd name="connsiteY334" fmla="*/ 1275762 h 2768593"/>
              <a:gd name="connsiteX335" fmla="*/ 8947471 w 12229814"/>
              <a:gd name="connsiteY335" fmla="*/ 1267966 h 2768593"/>
              <a:gd name="connsiteX336" fmla="*/ 8957196 w 12229814"/>
              <a:gd name="connsiteY336" fmla="*/ 1277144 h 2768593"/>
              <a:gd name="connsiteX337" fmla="*/ 8970473 w 12229814"/>
              <a:gd name="connsiteY337" fmla="*/ 1309788 h 2768593"/>
              <a:gd name="connsiteX338" fmla="*/ 9028561 w 12229814"/>
              <a:gd name="connsiteY338" fmla="*/ 1278529 h 2768593"/>
              <a:gd name="connsiteX339" fmla="*/ 9075042 w 12229814"/>
              <a:gd name="connsiteY339" fmla="*/ 1236531 h 2768593"/>
              <a:gd name="connsiteX340" fmla="*/ 9111499 w 12229814"/>
              <a:gd name="connsiteY340" fmla="*/ 1233777 h 2768593"/>
              <a:gd name="connsiteX341" fmla="*/ 9147044 w 12229814"/>
              <a:gd name="connsiteY341" fmla="*/ 1235154 h 2768593"/>
              <a:gd name="connsiteX342" fmla="*/ 9264615 w 12229814"/>
              <a:gd name="connsiteY342" fmla="*/ 1191091 h 2768593"/>
              <a:gd name="connsiteX343" fmla="*/ 9340261 w 12229814"/>
              <a:gd name="connsiteY343" fmla="*/ 1149093 h 2768593"/>
              <a:gd name="connsiteX344" fmla="*/ 9431402 w 12229814"/>
              <a:gd name="connsiteY344" fmla="*/ 1136012 h 2768593"/>
              <a:gd name="connsiteX345" fmla="*/ 9467858 w 12229814"/>
              <a:gd name="connsiteY345" fmla="*/ 1129816 h 2768593"/>
              <a:gd name="connsiteX346" fmla="*/ 9535302 w 12229814"/>
              <a:gd name="connsiteY346" fmla="*/ 1086441 h 2768593"/>
              <a:gd name="connsiteX347" fmla="*/ 9552619 w 12229814"/>
              <a:gd name="connsiteY347" fmla="*/ 1045820 h 2768593"/>
              <a:gd name="connsiteX348" fmla="*/ 9558999 w 12229814"/>
              <a:gd name="connsiteY348" fmla="*/ 1024477 h 2768593"/>
              <a:gd name="connsiteX349" fmla="*/ 9576316 w 12229814"/>
              <a:gd name="connsiteY349" fmla="*/ 1038247 h 2768593"/>
              <a:gd name="connsiteX350" fmla="*/ 9633735 w 12229814"/>
              <a:gd name="connsiteY350" fmla="*/ 1031362 h 2768593"/>
              <a:gd name="connsiteX351" fmla="*/ 9645582 w 12229814"/>
              <a:gd name="connsiteY351" fmla="*/ 1009330 h 2768593"/>
              <a:gd name="connsiteX352" fmla="*/ 9633735 w 12229814"/>
              <a:gd name="connsiteY352" fmla="*/ 990053 h 2768593"/>
              <a:gd name="connsiteX353" fmla="*/ 9620063 w 12229814"/>
              <a:gd name="connsiteY353" fmla="*/ 976283 h 2768593"/>
              <a:gd name="connsiteX354" fmla="*/ 9636468 w 12229814"/>
              <a:gd name="connsiteY354" fmla="*/ 959759 h 2768593"/>
              <a:gd name="connsiteX355" fmla="*/ 9657431 w 12229814"/>
              <a:gd name="connsiteY355" fmla="*/ 968021 h 2768593"/>
              <a:gd name="connsiteX356" fmla="*/ 9712115 w 12229814"/>
              <a:gd name="connsiteY356" fmla="*/ 974218 h 2768593"/>
              <a:gd name="connsiteX357" fmla="*/ 9722140 w 12229814"/>
              <a:gd name="connsiteY357" fmla="*/ 968710 h 2768593"/>
              <a:gd name="connsiteX358" fmla="*/ 9793231 w 12229814"/>
              <a:gd name="connsiteY358" fmla="*/ 961136 h 2768593"/>
              <a:gd name="connsiteX359" fmla="*/ 9862497 w 12229814"/>
              <a:gd name="connsiteY359" fmla="*/ 948744 h 2768593"/>
              <a:gd name="connsiteX360" fmla="*/ 9920827 w 12229814"/>
              <a:gd name="connsiteY360" fmla="*/ 940482 h 2768593"/>
              <a:gd name="connsiteX361" fmla="*/ 9929029 w 12229814"/>
              <a:gd name="connsiteY361" fmla="*/ 943924 h 2768593"/>
              <a:gd name="connsiteX362" fmla="*/ 9994651 w 12229814"/>
              <a:gd name="connsiteY362" fmla="*/ 908123 h 2768593"/>
              <a:gd name="connsiteX363" fmla="*/ 9982802 w 12229814"/>
              <a:gd name="connsiteY363" fmla="*/ 855798 h 2768593"/>
              <a:gd name="connsiteX364" fmla="*/ 9978245 w 12229814"/>
              <a:gd name="connsiteY364" fmla="*/ 841340 h 2768593"/>
              <a:gd name="connsiteX365" fmla="*/ 9998297 w 12229814"/>
              <a:gd name="connsiteY365" fmla="*/ 836521 h 2768593"/>
              <a:gd name="connsiteX366" fmla="*/ 10143209 w 12229814"/>
              <a:gd name="connsiteY366" fmla="*/ 872322 h 2768593"/>
              <a:gd name="connsiteX367" fmla="*/ 10187869 w 12229814"/>
              <a:gd name="connsiteY367" fmla="*/ 859241 h 2768593"/>
              <a:gd name="connsiteX368" fmla="*/ 10202451 w 12229814"/>
              <a:gd name="connsiteY368" fmla="*/ 827570 h 2768593"/>
              <a:gd name="connsiteX369" fmla="*/ 10228882 w 12229814"/>
              <a:gd name="connsiteY369" fmla="*/ 812424 h 2768593"/>
              <a:gd name="connsiteX370" fmla="*/ 10276276 w 12229814"/>
              <a:gd name="connsiteY370" fmla="*/ 783507 h 2768593"/>
              <a:gd name="connsiteX371" fmla="*/ 10313643 w 12229814"/>
              <a:gd name="connsiteY371" fmla="*/ 754591 h 2768593"/>
              <a:gd name="connsiteX372" fmla="*/ 10350099 w 12229814"/>
              <a:gd name="connsiteY372" fmla="*/ 675415 h 2768593"/>
              <a:gd name="connsiteX373" fmla="*/ 10385644 w 12229814"/>
              <a:gd name="connsiteY373" fmla="*/ 720855 h 2768593"/>
              <a:gd name="connsiteX374" fmla="*/ 10405695 w 12229814"/>
              <a:gd name="connsiteY374" fmla="*/ 718789 h 2768593"/>
              <a:gd name="connsiteX375" fmla="*/ 10428480 w 12229814"/>
              <a:gd name="connsiteY375" fmla="*/ 708462 h 2768593"/>
              <a:gd name="connsiteX376" fmla="*/ 10562456 w 12229814"/>
              <a:gd name="connsiteY376" fmla="*/ 667153 h 2768593"/>
              <a:gd name="connsiteX377" fmla="*/ 10697345 w 12229814"/>
              <a:gd name="connsiteY377" fmla="*/ 664399 h 2768593"/>
              <a:gd name="connsiteX378" fmla="*/ 10745650 w 12229814"/>
              <a:gd name="connsiteY378" fmla="*/ 656826 h 2768593"/>
              <a:gd name="connsiteX379" fmla="*/ 10875980 w 12229814"/>
              <a:gd name="connsiteY379" fmla="*/ 611385 h 2768593"/>
              <a:gd name="connsiteX380" fmla="*/ 10927931 w 12229814"/>
              <a:gd name="connsiteY380" fmla="*/ 630663 h 2768593"/>
              <a:gd name="connsiteX381" fmla="*/ 10946159 w 12229814"/>
              <a:gd name="connsiteY381" fmla="*/ 641679 h 2768593"/>
              <a:gd name="connsiteX382" fmla="*/ 10962564 w 12229814"/>
              <a:gd name="connsiteY382" fmla="*/ 625844 h 2768593"/>
              <a:gd name="connsiteX383" fmla="*/ 10938867 w 12229814"/>
              <a:gd name="connsiteY383" fmla="*/ 585911 h 2768593"/>
              <a:gd name="connsiteX384" fmla="*/ 10923374 w 12229814"/>
              <a:gd name="connsiteY384" fmla="*/ 554241 h 2768593"/>
              <a:gd name="connsiteX385" fmla="*/ 10938867 w 12229814"/>
              <a:gd name="connsiteY385" fmla="*/ 491589 h 2768593"/>
              <a:gd name="connsiteX386" fmla="*/ 10944335 w 12229814"/>
              <a:gd name="connsiteY386" fmla="*/ 481950 h 2768593"/>
              <a:gd name="connsiteX387" fmla="*/ 10956184 w 12229814"/>
              <a:gd name="connsiteY387" fmla="*/ 488147 h 2768593"/>
              <a:gd name="connsiteX388" fmla="*/ 10989906 w 12229814"/>
              <a:gd name="connsiteY388" fmla="*/ 531521 h 2768593"/>
              <a:gd name="connsiteX389" fmla="*/ 11005400 w 12229814"/>
              <a:gd name="connsiteY389" fmla="*/ 546668 h 2768593"/>
              <a:gd name="connsiteX390" fmla="*/ 11046414 w 12229814"/>
              <a:gd name="connsiteY390" fmla="*/ 583158 h 2768593"/>
              <a:gd name="connsiteX391" fmla="*/ 11124794 w 12229814"/>
              <a:gd name="connsiteY391" fmla="*/ 564569 h 2768593"/>
              <a:gd name="connsiteX392" fmla="*/ 11126617 w 12229814"/>
              <a:gd name="connsiteY392" fmla="*/ 543914 h 2768593"/>
              <a:gd name="connsiteX393" fmla="*/ 11101098 w 12229814"/>
              <a:gd name="connsiteY393" fmla="*/ 510866 h 2768593"/>
              <a:gd name="connsiteX394" fmla="*/ 11156693 w 12229814"/>
              <a:gd name="connsiteY394" fmla="*/ 427560 h 2768593"/>
              <a:gd name="connsiteX395" fmla="*/ 11173098 w 12229814"/>
              <a:gd name="connsiteY395" fmla="*/ 433068 h 2768593"/>
              <a:gd name="connsiteX396" fmla="*/ 11169453 w 12229814"/>
              <a:gd name="connsiteY396" fmla="*/ 447526 h 2768593"/>
              <a:gd name="connsiteX397" fmla="*/ 11165807 w 12229814"/>
              <a:gd name="connsiteY397" fmla="*/ 496408 h 2768593"/>
              <a:gd name="connsiteX398" fmla="*/ 11177655 w 12229814"/>
              <a:gd name="connsiteY398" fmla="*/ 501228 h 2768593"/>
              <a:gd name="connsiteX399" fmla="*/ 11268796 w 12229814"/>
              <a:gd name="connsiteY399" fmla="*/ 517751 h 2768593"/>
              <a:gd name="connsiteX400" fmla="*/ 11327126 w 12229814"/>
              <a:gd name="connsiteY400" fmla="*/ 510866 h 2768593"/>
              <a:gd name="connsiteX401" fmla="*/ 11345354 w 12229814"/>
              <a:gd name="connsiteY401" fmla="*/ 479196 h 2768593"/>
              <a:gd name="connsiteX402" fmla="*/ 11297050 w 12229814"/>
              <a:gd name="connsiteY402" fmla="*/ 484016 h 2768593"/>
              <a:gd name="connsiteX403" fmla="*/ 11266973 w 12229814"/>
              <a:gd name="connsiteY403" fmla="*/ 481262 h 2768593"/>
              <a:gd name="connsiteX404" fmla="*/ 11284290 w 12229814"/>
              <a:gd name="connsiteY404" fmla="*/ 464049 h 2768593"/>
              <a:gd name="connsiteX405" fmla="*/ 11412798 w 12229814"/>
              <a:gd name="connsiteY405" fmla="*/ 466115 h 2768593"/>
              <a:gd name="connsiteX406" fmla="*/ 11482976 w 12229814"/>
              <a:gd name="connsiteY406" fmla="*/ 454411 h 2768593"/>
              <a:gd name="connsiteX407" fmla="*/ 11513053 w 12229814"/>
              <a:gd name="connsiteY407" fmla="*/ 439264 h 2768593"/>
              <a:gd name="connsiteX408" fmla="*/ 11529459 w 12229814"/>
              <a:gd name="connsiteY408" fmla="*/ 452345 h 2768593"/>
              <a:gd name="connsiteX409" fmla="*/ 11588700 w 12229814"/>
              <a:gd name="connsiteY409" fmla="*/ 501916 h 2768593"/>
              <a:gd name="connsiteX410" fmla="*/ 11647029 w 12229814"/>
              <a:gd name="connsiteY410" fmla="*/ 454411 h 2768593"/>
              <a:gd name="connsiteX411" fmla="*/ 11669814 w 12229814"/>
              <a:gd name="connsiteY411" fmla="*/ 444083 h 2768593"/>
              <a:gd name="connsiteX412" fmla="*/ 11722676 w 12229814"/>
              <a:gd name="connsiteY412" fmla="*/ 446149 h 2768593"/>
              <a:gd name="connsiteX413" fmla="*/ 11801057 w 12229814"/>
              <a:gd name="connsiteY413" fmla="*/ 449591 h 2768593"/>
              <a:gd name="connsiteX414" fmla="*/ 11872147 w 12229814"/>
              <a:gd name="connsiteY414" fmla="*/ 459230 h 2768593"/>
              <a:gd name="connsiteX415" fmla="*/ 11886729 w 12229814"/>
              <a:gd name="connsiteY415" fmla="*/ 451657 h 2768593"/>
              <a:gd name="connsiteX416" fmla="*/ 11870323 w 12229814"/>
              <a:gd name="connsiteY416" fmla="*/ 425494 h 2768593"/>
              <a:gd name="connsiteX417" fmla="*/ 11842981 w 12229814"/>
              <a:gd name="connsiteY417" fmla="*/ 413790 h 2768593"/>
              <a:gd name="connsiteX418" fmla="*/ 11872147 w 12229814"/>
              <a:gd name="connsiteY418" fmla="*/ 366284 h 2768593"/>
              <a:gd name="connsiteX419" fmla="*/ 11893109 w 12229814"/>
              <a:gd name="connsiteY419" fmla="*/ 369038 h 2768593"/>
              <a:gd name="connsiteX420" fmla="*/ 11945059 w 12229814"/>
              <a:gd name="connsiteY420" fmla="*/ 358023 h 2768593"/>
              <a:gd name="connsiteX421" fmla="*/ 11931388 w 12229814"/>
              <a:gd name="connsiteY421" fmla="*/ 335991 h 2768593"/>
              <a:gd name="connsiteX422" fmla="*/ 11921363 w 12229814"/>
              <a:gd name="connsiteY422" fmla="*/ 319467 h 2768593"/>
              <a:gd name="connsiteX423" fmla="*/ 11948705 w 12229814"/>
              <a:gd name="connsiteY423" fmla="*/ 238226 h 2768593"/>
              <a:gd name="connsiteX424" fmla="*/ 11951439 w 12229814"/>
              <a:gd name="connsiteY424" fmla="*/ 227210 h 2768593"/>
              <a:gd name="connsiteX425" fmla="*/ 11967845 w 12229814"/>
              <a:gd name="connsiteY425" fmla="*/ 230653 h 2768593"/>
              <a:gd name="connsiteX426" fmla="*/ 12009769 w 12229814"/>
              <a:gd name="connsiteY426" fmla="*/ 290551 h 2768593"/>
              <a:gd name="connsiteX427" fmla="*/ 12030732 w 12229814"/>
              <a:gd name="connsiteY427" fmla="*/ 314648 h 2768593"/>
              <a:gd name="connsiteX428" fmla="*/ 12078124 w 12229814"/>
              <a:gd name="connsiteY428" fmla="*/ 298124 h 2768593"/>
              <a:gd name="connsiteX429" fmla="*/ 12077213 w 12229814"/>
              <a:gd name="connsiteY429" fmla="*/ 278158 h 2768593"/>
              <a:gd name="connsiteX430" fmla="*/ 12068099 w 12229814"/>
              <a:gd name="connsiteY430" fmla="*/ 258880 h 2768593"/>
              <a:gd name="connsiteX431" fmla="*/ 12144657 w 12229814"/>
              <a:gd name="connsiteY431" fmla="*/ 167312 h 2768593"/>
              <a:gd name="connsiteX432" fmla="*/ 12180201 w 12229814"/>
              <a:gd name="connsiteY432" fmla="*/ 103971 h 2768593"/>
              <a:gd name="connsiteX433" fmla="*/ 12172000 w 12229814"/>
              <a:gd name="connsiteY433" fmla="*/ 94332 h 2768593"/>
              <a:gd name="connsiteX434" fmla="*/ 12158329 w 12229814"/>
              <a:gd name="connsiteY434" fmla="*/ 101906 h 2768593"/>
              <a:gd name="connsiteX435" fmla="*/ 12079036 w 12229814"/>
              <a:gd name="connsiteY435" fmla="*/ 138395 h 2768593"/>
              <a:gd name="connsiteX436" fmla="*/ 12061719 w 12229814"/>
              <a:gd name="connsiteY436" fmla="*/ 126691 h 2768593"/>
              <a:gd name="connsiteX437" fmla="*/ 12063542 w 12229814"/>
              <a:gd name="connsiteY437" fmla="*/ 119806 h 2768593"/>
              <a:gd name="connsiteX438" fmla="*/ 12101821 w 12229814"/>
              <a:gd name="connsiteY438" fmla="*/ 38565 h 2768593"/>
              <a:gd name="connsiteX439" fmla="*/ 12166160 w 12229814"/>
              <a:gd name="connsiteY439"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12208984 w 12229814"/>
              <a:gd name="connsiteY19" fmla="*/ 2768591 h 2768593"/>
              <a:gd name="connsiteX20" fmla="*/ 4609687 w 12229814"/>
              <a:gd name="connsiteY20" fmla="*/ 2760757 h 2768593"/>
              <a:gd name="connsiteX21" fmla="*/ 15268 w 12229814"/>
              <a:gd name="connsiteY21" fmla="*/ 2768593 h 2768593"/>
              <a:gd name="connsiteX22" fmla="*/ 1869 w 12229814"/>
              <a:gd name="connsiteY22" fmla="*/ 1743257 h 2768593"/>
              <a:gd name="connsiteX23" fmla="*/ 1552 w 12229814"/>
              <a:gd name="connsiteY23" fmla="*/ 1714292 h 2768593"/>
              <a:gd name="connsiteX24" fmla="*/ 1390 w 12229814"/>
              <a:gd name="connsiteY24" fmla="*/ 1703539 h 2768593"/>
              <a:gd name="connsiteX25" fmla="*/ 2938 w 12229814"/>
              <a:gd name="connsiteY25" fmla="*/ 1716326 h 2768593"/>
              <a:gd name="connsiteX26" fmla="*/ 5522 w 12229814"/>
              <a:gd name="connsiteY26" fmla="*/ 1720537 h 2768593"/>
              <a:gd name="connsiteX27" fmla="*/ 61224 w 12229814"/>
              <a:gd name="connsiteY27" fmla="*/ 1728799 h 2768593"/>
              <a:gd name="connsiteX28" fmla="*/ 88618 w 12229814"/>
              <a:gd name="connsiteY28" fmla="*/ 1709522 h 2768593"/>
              <a:gd name="connsiteX29" fmla="*/ 119665 w 12229814"/>
              <a:gd name="connsiteY29" fmla="*/ 1730864 h 2768593"/>
              <a:gd name="connsiteX30" fmla="*/ 156191 w 12229814"/>
              <a:gd name="connsiteY30" fmla="*/ 1783190 h 2768593"/>
              <a:gd name="connsiteX31" fmla="*/ 151625 w 12229814"/>
              <a:gd name="connsiteY31" fmla="*/ 1843776 h 2768593"/>
              <a:gd name="connsiteX32" fmla="*/ 158930 w 12229814"/>
              <a:gd name="connsiteY32" fmla="*/ 1863742 h 2768593"/>
              <a:gd name="connsiteX33" fmla="*/ 165322 w 12229814"/>
              <a:gd name="connsiteY33" fmla="*/ 1900921 h 2768593"/>
              <a:gd name="connsiteX34" fmla="*/ 154365 w 12229814"/>
              <a:gd name="connsiteY34" fmla="*/ 1920887 h 2768593"/>
              <a:gd name="connsiteX35" fmla="*/ 184498 w 12229814"/>
              <a:gd name="connsiteY35" fmla="*/ 1931214 h 2768593"/>
              <a:gd name="connsiteX36" fmla="*/ 244766 w 12229814"/>
              <a:gd name="connsiteY36" fmla="*/ 1942230 h 2768593"/>
              <a:gd name="connsiteX37" fmla="*/ 314165 w 12229814"/>
              <a:gd name="connsiteY37" fmla="*/ 1938787 h 2768593"/>
              <a:gd name="connsiteX38" fmla="*/ 347039 w 12229814"/>
              <a:gd name="connsiteY38" fmla="*/ 1943607 h 2768593"/>
              <a:gd name="connsiteX39" fmla="*/ 380825 w 12229814"/>
              <a:gd name="connsiteY39" fmla="*/ 1976654 h 2768593"/>
              <a:gd name="connsiteX40" fmla="*/ 405480 w 12229814"/>
              <a:gd name="connsiteY40" fmla="*/ 1974589 h 2768593"/>
              <a:gd name="connsiteX41" fmla="*/ 429221 w 12229814"/>
              <a:gd name="connsiteY41" fmla="*/ 1972523 h 2768593"/>
              <a:gd name="connsiteX42" fmla="*/ 431961 w 12229814"/>
              <a:gd name="connsiteY42" fmla="*/ 1989047 h 2768593"/>
              <a:gd name="connsiteX43" fmla="*/ 440179 w 12229814"/>
              <a:gd name="connsiteY43" fmla="*/ 2013144 h 2768593"/>
              <a:gd name="connsiteX44" fmla="*/ 523276 w 12229814"/>
              <a:gd name="connsiteY44" fmla="*/ 2064780 h 2768593"/>
              <a:gd name="connsiteX45" fmla="*/ 568933 w 12229814"/>
              <a:gd name="connsiteY45" fmla="*/ 2093008 h 2768593"/>
              <a:gd name="connsiteX46" fmla="*/ 563454 w 12229814"/>
              <a:gd name="connsiteY46" fmla="*/ 2128121 h 2768593"/>
              <a:gd name="connsiteX47" fmla="*/ 564367 w 12229814"/>
              <a:gd name="connsiteY47" fmla="*/ 2160480 h 2768593"/>
              <a:gd name="connsiteX48" fmla="*/ 573499 w 12229814"/>
              <a:gd name="connsiteY48" fmla="*/ 2194216 h 2768593"/>
              <a:gd name="connsiteX49" fmla="*/ 576239 w 12229814"/>
              <a:gd name="connsiteY49" fmla="*/ 2208674 h 2768593"/>
              <a:gd name="connsiteX50" fmla="*/ 629201 w 12229814"/>
              <a:gd name="connsiteY50" fmla="*/ 2213493 h 2768593"/>
              <a:gd name="connsiteX51" fmla="*/ 668467 w 12229814"/>
              <a:gd name="connsiteY51" fmla="*/ 2198347 h 2768593"/>
              <a:gd name="connsiteX52" fmla="*/ 710471 w 12229814"/>
              <a:gd name="connsiteY52" fmla="*/ 2190773 h 2768593"/>
              <a:gd name="connsiteX53" fmla="*/ 727821 w 12229814"/>
              <a:gd name="connsiteY53" fmla="*/ 2197658 h 2768593"/>
              <a:gd name="connsiteX54" fmla="*/ 709558 w 12229814"/>
              <a:gd name="connsiteY54" fmla="*/ 2221755 h 2768593"/>
              <a:gd name="connsiteX55" fmla="*/ 697687 w 12229814"/>
              <a:gd name="connsiteY55" fmla="*/ 2229329 h 2768593"/>
              <a:gd name="connsiteX56" fmla="*/ 725082 w 12229814"/>
              <a:gd name="connsiteY56" fmla="*/ 2301620 h 2768593"/>
              <a:gd name="connsiteX57" fmla="*/ 754302 w 12229814"/>
              <a:gd name="connsiteY57" fmla="*/ 2319520 h 2768593"/>
              <a:gd name="connsiteX58" fmla="*/ 799046 w 12229814"/>
              <a:gd name="connsiteY58" fmla="*/ 2336732 h 2768593"/>
              <a:gd name="connsiteX59" fmla="*/ 936931 w 12229814"/>
              <a:gd name="connsiteY59" fmla="*/ 2341552 h 2768593"/>
              <a:gd name="connsiteX60" fmla="*/ 974370 w 12229814"/>
              <a:gd name="connsiteY60" fmla="*/ 2327782 h 2768593"/>
              <a:gd name="connsiteX61" fmla="*/ 1032811 w 12229814"/>
              <a:gd name="connsiteY61" fmla="*/ 2307127 h 2768593"/>
              <a:gd name="connsiteX62" fmla="*/ 1117734 w 12229814"/>
              <a:gd name="connsiteY62" fmla="*/ 2378730 h 2768593"/>
              <a:gd name="connsiteX63" fmla="*/ 1110429 w 12229814"/>
              <a:gd name="connsiteY63" fmla="*/ 2391123 h 2768593"/>
              <a:gd name="connsiteX64" fmla="*/ 1083948 w 12229814"/>
              <a:gd name="connsiteY64" fmla="*/ 2441382 h 2768593"/>
              <a:gd name="connsiteX65" fmla="*/ 1109516 w 12229814"/>
              <a:gd name="connsiteY65" fmla="*/ 2455840 h 2768593"/>
              <a:gd name="connsiteX66" fmla="*/ 1129605 w 12229814"/>
              <a:gd name="connsiteY66" fmla="*/ 2448267 h 2768593"/>
              <a:gd name="connsiteX67" fmla="*/ 1169783 w 12229814"/>
              <a:gd name="connsiteY67" fmla="*/ 2465479 h 2768593"/>
              <a:gd name="connsiteX68" fmla="*/ 1202657 w 12229814"/>
              <a:gd name="connsiteY68" fmla="*/ 2513673 h 2768593"/>
              <a:gd name="connsiteX69" fmla="*/ 1211788 w 12229814"/>
              <a:gd name="connsiteY69" fmla="*/ 2528131 h 2768593"/>
              <a:gd name="connsiteX70" fmla="*/ 1225485 w 12229814"/>
              <a:gd name="connsiteY70" fmla="*/ 2546721 h 2768593"/>
              <a:gd name="connsiteX71" fmla="*/ 1256533 w 12229814"/>
              <a:gd name="connsiteY71" fmla="*/ 2537082 h 2768593"/>
              <a:gd name="connsiteX72" fmla="*/ 1254706 w 12229814"/>
              <a:gd name="connsiteY72" fmla="*/ 2512985 h 2768593"/>
              <a:gd name="connsiteX73" fmla="*/ 1204483 w 12229814"/>
              <a:gd name="connsiteY73" fmla="*/ 2478561 h 2768593"/>
              <a:gd name="connsiteX74" fmla="*/ 1218180 w 12229814"/>
              <a:gd name="connsiteY74" fmla="*/ 2470299 h 2768593"/>
              <a:gd name="connsiteX75" fmla="*/ 1235530 w 12229814"/>
              <a:gd name="connsiteY75" fmla="*/ 2448955 h 2768593"/>
              <a:gd name="connsiteX76" fmla="*/ 1255620 w 12229814"/>
              <a:gd name="connsiteY76" fmla="*/ 2417974 h 2768593"/>
              <a:gd name="connsiteX77" fmla="*/ 1297624 w 12229814"/>
              <a:gd name="connsiteY77" fmla="*/ 2428301 h 2768593"/>
              <a:gd name="connsiteX78" fmla="*/ 1315887 w 12229814"/>
              <a:gd name="connsiteY78" fmla="*/ 2471676 h 2768593"/>
              <a:gd name="connsiteX79" fmla="*/ 1332324 w 12229814"/>
              <a:gd name="connsiteY79" fmla="*/ 2491642 h 2768593"/>
              <a:gd name="connsiteX80" fmla="*/ 1350587 w 12229814"/>
              <a:gd name="connsiteY80" fmla="*/ 2525378 h 2768593"/>
              <a:gd name="connsiteX81" fmla="*/ 1366111 w 12229814"/>
              <a:gd name="connsiteY81" fmla="*/ 2539836 h 2768593"/>
              <a:gd name="connsiteX82" fmla="*/ 1427291 w 12229814"/>
              <a:gd name="connsiteY82" fmla="*/ 2521246 h 2768593"/>
              <a:gd name="connsiteX83" fmla="*/ 1413594 w 12229814"/>
              <a:gd name="connsiteY83" fmla="*/ 2490953 h 2768593"/>
              <a:gd name="connsiteX84" fmla="*/ 1459251 w 12229814"/>
              <a:gd name="connsiteY84" fmla="*/ 2450332 h 2768593"/>
              <a:gd name="connsiteX85" fmla="*/ 1493950 w 12229814"/>
              <a:gd name="connsiteY85" fmla="*/ 2491642 h 2768593"/>
              <a:gd name="connsiteX86" fmla="*/ 1493038 w 12229814"/>
              <a:gd name="connsiteY86" fmla="*/ 2510919 h 2768593"/>
              <a:gd name="connsiteX87" fmla="*/ 1478427 w 12229814"/>
              <a:gd name="connsiteY87" fmla="*/ 2545343 h 2768593"/>
              <a:gd name="connsiteX88" fmla="*/ 1508561 w 12229814"/>
              <a:gd name="connsiteY88" fmla="*/ 2565998 h 2768593"/>
              <a:gd name="connsiteX89" fmla="*/ 1544174 w 12229814"/>
              <a:gd name="connsiteY89" fmla="*/ 2586653 h 2768593"/>
              <a:gd name="connsiteX90" fmla="*/ 1588918 w 12229814"/>
              <a:gd name="connsiteY90" fmla="*/ 2597669 h 2768593"/>
              <a:gd name="connsiteX91" fmla="*/ 1624530 w 12229814"/>
              <a:gd name="connsiteY91" fmla="*/ 2564621 h 2768593"/>
              <a:gd name="connsiteX92" fmla="*/ 1644620 w 12229814"/>
              <a:gd name="connsiteY92" fmla="*/ 2543278 h 2768593"/>
              <a:gd name="connsiteX93" fmla="*/ 1675667 w 12229814"/>
              <a:gd name="connsiteY93" fmla="*/ 2537082 h 2768593"/>
              <a:gd name="connsiteX94" fmla="*/ 1674754 w 12229814"/>
              <a:gd name="connsiteY94" fmla="*/ 2559802 h 2768593"/>
              <a:gd name="connsiteX95" fmla="*/ 1672014 w 12229814"/>
              <a:gd name="connsiteY95" fmla="*/ 2577014 h 2768593"/>
              <a:gd name="connsiteX96" fmla="*/ 1695756 w 12229814"/>
              <a:gd name="connsiteY96" fmla="*/ 2580457 h 2768593"/>
              <a:gd name="connsiteX97" fmla="*/ 1736847 w 12229814"/>
              <a:gd name="connsiteY97" fmla="*/ 2568064 h 2768593"/>
              <a:gd name="connsiteX98" fmla="*/ 1798028 w 12229814"/>
              <a:gd name="connsiteY98" fmla="*/ 2562556 h 2768593"/>
              <a:gd name="connsiteX99" fmla="*/ 1863775 w 12229814"/>
              <a:gd name="connsiteY99" fmla="*/ 2531574 h 2768593"/>
              <a:gd name="connsiteX100" fmla="*/ 1873819 w 12229814"/>
              <a:gd name="connsiteY100" fmla="*/ 2521246 h 2768593"/>
              <a:gd name="connsiteX101" fmla="*/ 1884777 w 12229814"/>
              <a:gd name="connsiteY101" fmla="*/ 2531574 h 2768593"/>
              <a:gd name="connsiteX102" fmla="*/ 1923129 w 12229814"/>
              <a:gd name="connsiteY102" fmla="*/ 2585276 h 2768593"/>
              <a:gd name="connsiteX103" fmla="*/ 1976092 w 12229814"/>
              <a:gd name="connsiteY103" fmla="*/ 2588030 h 2768593"/>
              <a:gd name="connsiteX104" fmla="*/ 1972439 w 12229814"/>
              <a:gd name="connsiteY104" fmla="*/ 2557048 h 2768593"/>
              <a:gd name="connsiteX105" fmla="*/ 1987963 w 12229814"/>
              <a:gd name="connsiteY105" fmla="*/ 2524689 h 2768593"/>
              <a:gd name="connsiteX106" fmla="*/ 2043665 w 12229814"/>
              <a:gd name="connsiteY106" fmla="*/ 2491642 h 2768593"/>
              <a:gd name="connsiteX107" fmla="*/ 2065580 w 12229814"/>
              <a:gd name="connsiteY107" fmla="*/ 2477872 h 2768593"/>
              <a:gd name="connsiteX108" fmla="*/ 2080191 w 12229814"/>
              <a:gd name="connsiteY108" fmla="*/ 2497149 h 2768593"/>
              <a:gd name="connsiteX109" fmla="*/ 2079277 w 12229814"/>
              <a:gd name="connsiteY109" fmla="*/ 2528131 h 2768593"/>
              <a:gd name="connsiteX110" fmla="*/ 2102107 w 12229814"/>
              <a:gd name="connsiteY110" fmla="*/ 2543278 h 2768593"/>
              <a:gd name="connsiteX111" fmla="*/ 2137718 w 12229814"/>
              <a:gd name="connsiteY111" fmla="*/ 2569441 h 2768593"/>
              <a:gd name="connsiteX112" fmla="*/ 2139545 w 12229814"/>
              <a:gd name="connsiteY112" fmla="*/ 2593538 h 2768593"/>
              <a:gd name="connsiteX113" fmla="*/ 2155983 w 12229814"/>
              <a:gd name="connsiteY113" fmla="*/ 2563244 h 2768593"/>
              <a:gd name="connsiteX114" fmla="*/ 2220815 w 12229814"/>
              <a:gd name="connsiteY114" fmla="*/ 2530197 h 2768593"/>
              <a:gd name="connsiteX115" fmla="*/ 2193420 w 12229814"/>
              <a:gd name="connsiteY115" fmla="*/ 2493707 h 2768593"/>
              <a:gd name="connsiteX116" fmla="*/ 2169680 w 12229814"/>
              <a:gd name="connsiteY116" fmla="*/ 2468922 h 2768593"/>
              <a:gd name="connsiteX117" fmla="*/ 2200727 w 12229814"/>
              <a:gd name="connsiteY117" fmla="*/ 2456529 h 2768593"/>
              <a:gd name="connsiteX118" fmla="*/ 2228121 w 12229814"/>
              <a:gd name="connsiteY118" fmla="*/ 2435186 h 2768593"/>
              <a:gd name="connsiteX119" fmla="*/ 2261907 w 12229814"/>
              <a:gd name="connsiteY119" fmla="*/ 2409712 h 2768593"/>
              <a:gd name="connsiteX120" fmla="*/ 2267386 w 12229814"/>
              <a:gd name="connsiteY120" fmla="*/ 2379419 h 2768593"/>
              <a:gd name="connsiteX121" fmla="*/ 2249124 w 12229814"/>
              <a:gd name="connsiteY121" fmla="*/ 2364272 h 2768593"/>
              <a:gd name="connsiteX122" fmla="*/ 2272865 w 12229814"/>
              <a:gd name="connsiteY122" fmla="*/ 2358764 h 2768593"/>
              <a:gd name="connsiteX123" fmla="*/ 2281997 w 12229814"/>
              <a:gd name="connsiteY123" fmla="*/ 2343617 h 2768593"/>
              <a:gd name="connsiteX124" fmla="*/ 2293867 w 12229814"/>
              <a:gd name="connsiteY124" fmla="*/ 2318143 h 2768593"/>
              <a:gd name="connsiteX125" fmla="*/ 2326741 w 12229814"/>
              <a:gd name="connsiteY125" fmla="*/ 2344994 h 2768593"/>
              <a:gd name="connsiteX126" fmla="*/ 2375137 w 12229814"/>
              <a:gd name="connsiteY126" fmla="*/ 2403516 h 2768593"/>
              <a:gd name="connsiteX127" fmla="*/ 2401619 w 12229814"/>
              <a:gd name="connsiteY127" fmla="*/ 2416597 h 2768593"/>
              <a:gd name="connsiteX128" fmla="*/ 2433579 w 12229814"/>
              <a:gd name="connsiteY128" fmla="*/ 2438628 h 2768593"/>
              <a:gd name="connsiteX129" fmla="*/ 2511195 w 12229814"/>
              <a:gd name="connsiteY129" fmla="*/ 2414531 h 2768593"/>
              <a:gd name="connsiteX130" fmla="*/ 2570551 w 12229814"/>
              <a:gd name="connsiteY130" fmla="*/ 2351191 h 2768593"/>
              <a:gd name="connsiteX131" fmla="*/ 2576029 w 12229814"/>
              <a:gd name="connsiteY131" fmla="*/ 2345683 h 2768593"/>
              <a:gd name="connsiteX132" fmla="*/ 2681041 w 12229814"/>
              <a:gd name="connsiteY132" fmla="*/ 2294046 h 2768593"/>
              <a:gd name="connsiteX133" fmla="*/ 2795185 w 12229814"/>
              <a:gd name="connsiteY133" fmla="*/ 2234148 h 2768593"/>
              <a:gd name="connsiteX134" fmla="*/ 2829884 w 12229814"/>
              <a:gd name="connsiteY134" fmla="*/ 2227952 h 2768593"/>
              <a:gd name="connsiteX135" fmla="*/ 2847234 w 12229814"/>
              <a:gd name="connsiteY135" fmla="*/ 2221755 h 2768593"/>
              <a:gd name="connsiteX136" fmla="*/ 2831711 w 12229814"/>
              <a:gd name="connsiteY136" fmla="*/ 2209362 h 2768593"/>
              <a:gd name="connsiteX137" fmla="*/ 2808882 w 12229814"/>
              <a:gd name="connsiteY137" fmla="*/ 2205232 h 2768593"/>
              <a:gd name="connsiteX138" fmla="*/ 2835363 w 12229814"/>
              <a:gd name="connsiteY138" fmla="*/ 2188708 h 2768593"/>
              <a:gd name="connsiteX139" fmla="*/ 2892891 w 12229814"/>
              <a:gd name="connsiteY139" fmla="*/ 2159791 h 2768593"/>
              <a:gd name="connsiteX140" fmla="*/ 2920286 w 12229814"/>
              <a:gd name="connsiteY140" fmla="*/ 2136383 h 2768593"/>
              <a:gd name="connsiteX141" fmla="*/ 2940375 w 12229814"/>
              <a:gd name="connsiteY141" fmla="*/ 2110221 h 2768593"/>
              <a:gd name="connsiteX142" fmla="*/ 2979641 w 12229814"/>
              <a:gd name="connsiteY142" fmla="*/ 2061338 h 2768593"/>
              <a:gd name="connsiteX143" fmla="*/ 3005210 w 12229814"/>
              <a:gd name="connsiteY143" fmla="*/ 2043437 h 2768593"/>
              <a:gd name="connsiteX144" fmla="*/ 3059997 w 12229814"/>
              <a:gd name="connsiteY144" fmla="*/ 2042060 h 2768593"/>
              <a:gd name="connsiteX145" fmla="*/ 3085566 w 12229814"/>
              <a:gd name="connsiteY145" fmla="*/ 2093697 h 2768593"/>
              <a:gd name="connsiteX146" fmla="*/ 3091044 w 12229814"/>
              <a:gd name="connsiteY146" fmla="*/ 2112974 h 2768593"/>
              <a:gd name="connsiteX147" fmla="*/ 3114786 w 12229814"/>
              <a:gd name="connsiteY147" fmla="*/ 2109532 h 2768593"/>
              <a:gd name="connsiteX148" fmla="*/ 3165010 w 12229814"/>
              <a:gd name="connsiteY148" fmla="*/ 2097827 h 2768593"/>
              <a:gd name="connsiteX149" fmla="*/ 3272762 w 12229814"/>
              <a:gd name="connsiteY149" fmla="*/ 2075108 h 2768593"/>
              <a:gd name="connsiteX150" fmla="*/ 3299242 w 12229814"/>
              <a:gd name="connsiteY150" fmla="*/ 2053076 h 2768593"/>
              <a:gd name="connsiteX151" fmla="*/ 3333941 w 12229814"/>
              <a:gd name="connsiteY151" fmla="*/ 2048945 h 2768593"/>
              <a:gd name="connsiteX152" fmla="*/ 3327549 w 12229814"/>
              <a:gd name="connsiteY152" fmla="*/ 2073042 h 2768593"/>
              <a:gd name="connsiteX153" fmla="*/ 3298328 w 12229814"/>
              <a:gd name="connsiteY153" fmla="*/ 2108844 h 2768593"/>
              <a:gd name="connsiteX154" fmla="*/ 3299242 w 12229814"/>
              <a:gd name="connsiteY154" fmla="*/ 2121925 h 2768593"/>
              <a:gd name="connsiteX155" fmla="*/ 3316592 w 12229814"/>
              <a:gd name="connsiteY155" fmla="*/ 2120548 h 2768593"/>
              <a:gd name="connsiteX156" fmla="*/ 3380512 w 12229814"/>
              <a:gd name="connsiteY156" fmla="*/ 2070977 h 2768593"/>
              <a:gd name="connsiteX157" fmla="*/ 3413386 w 12229814"/>
              <a:gd name="connsiteY157" fmla="*/ 2062027 h 2768593"/>
              <a:gd name="connsiteX158" fmla="*/ 3374121 w 12229814"/>
              <a:gd name="connsiteY158" fmla="*/ 2010390 h 2768593"/>
              <a:gd name="connsiteX159" fmla="*/ 3385079 w 12229814"/>
              <a:gd name="connsiteY159" fmla="*/ 2009013 h 2768593"/>
              <a:gd name="connsiteX160" fmla="*/ 3436215 w 12229814"/>
              <a:gd name="connsiteY160" fmla="*/ 2060649 h 2768593"/>
              <a:gd name="connsiteX161" fmla="*/ 3438954 w 12229814"/>
              <a:gd name="connsiteY161" fmla="*/ 2074419 h 2768593"/>
              <a:gd name="connsiteX162" fmla="*/ 3430736 w 12229814"/>
              <a:gd name="connsiteY162" fmla="*/ 2102647 h 2768593"/>
              <a:gd name="connsiteX163" fmla="*/ 3440781 w 12229814"/>
              <a:gd name="connsiteY163" fmla="*/ 2134318 h 2768593"/>
              <a:gd name="connsiteX164" fmla="*/ 3462696 w 12229814"/>
              <a:gd name="connsiteY164" fmla="*/ 2135006 h 2768593"/>
              <a:gd name="connsiteX165" fmla="*/ 3559488 w 12229814"/>
              <a:gd name="connsiteY165" fmla="*/ 2125367 h 2768593"/>
              <a:gd name="connsiteX166" fmla="*/ 3612451 w 12229814"/>
              <a:gd name="connsiteY166" fmla="*/ 2148087 h 2768593"/>
              <a:gd name="connsiteX167" fmla="*/ 3658108 w 12229814"/>
              <a:gd name="connsiteY167" fmla="*/ 2158415 h 2768593"/>
              <a:gd name="connsiteX168" fmla="*/ 3691895 w 12229814"/>
              <a:gd name="connsiteY168" fmla="*/ 2158415 h 2768593"/>
              <a:gd name="connsiteX169" fmla="*/ 3703765 w 12229814"/>
              <a:gd name="connsiteY169" fmla="*/ 2146710 h 2768593"/>
              <a:gd name="connsiteX170" fmla="*/ 3722029 w 12229814"/>
              <a:gd name="connsiteY170" fmla="*/ 2114351 h 2768593"/>
              <a:gd name="connsiteX171" fmla="*/ 3783210 w 12229814"/>
              <a:gd name="connsiteY171" fmla="*/ 2064780 h 2768593"/>
              <a:gd name="connsiteX172" fmla="*/ 3822475 w 12229814"/>
              <a:gd name="connsiteY172" fmla="*/ 2051699 h 2768593"/>
              <a:gd name="connsiteX173" fmla="*/ 3875437 w 12229814"/>
              <a:gd name="connsiteY173" fmla="*/ 2048945 h 2768593"/>
              <a:gd name="connsiteX174" fmla="*/ 3910137 w 12229814"/>
              <a:gd name="connsiteY174" fmla="*/ 2046880 h 2768593"/>
              <a:gd name="connsiteX175" fmla="*/ 3904659 w 12229814"/>
              <a:gd name="connsiteY175" fmla="*/ 2067534 h 2768593"/>
              <a:gd name="connsiteX176" fmla="*/ 3912876 w 12229814"/>
              <a:gd name="connsiteY176" fmla="*/ 2089566 h 2768593"/>
              <a:gd name="connsiteX177" fmla="*/ 3964925 w 12229814"/>
              <a:gd name="connsiteY177" fmla="*/ 2107466 h 2768593"/>
              <a:gd name="connsiteX178" fmla="*/ 3982275 w 12229814"/>
              <a:gd name="connsiteY178" fmla="*/ 2108155 h 2768593"/>
              <a:gd name="connsiteX179" fmla="*/ 3977709 w 12229814"/>
              <a:gd name="connsiteY179" fmla="*/ 2095074 h 2768593"/>
              <a:gd name="connsiteX180" fmla="*/ 3958533 w 12229814"/>
              <a:gd name="connsiteY180" fmla="*/ 2082681 h 2768593"/>
              <a:gd name="connsiteX181" fmla="*/ 3945751 w 12229814"/>
              <a:gd name="connsiteY181" fmla="*/ 2061338 h 2768593"/>
              <a:gd name="connsiteX182" fmla="*/ 3964925 w 12229814"/>
              <a:gd name="connsiteY182" fmla="*/ 2046191 h 2768593"/>
              <a:gd name="connsiteX183" fmla="*/ 3985015 w 12229814"/>
              <a:gd name="connsiteY183" fmla="*/ 2060649 h 2768593"/>
              <a:gd name="connsiteX184" fmla="*/ 3996886 w 12229814"/>
              <a:gd name="connsiteY184" fmla="*/ 2069600 h 2768593"/>
              <a:gd name="connsiteX185" fmla="*/ 4011496 w 12229814"/>
              <a:gd name="connsiteY185" fmla="*/ 2061338 h 2768593"/>
              <a:gd name="connsiteX186" fmla="*/ 4017888 w 12229814"/>
              <a:gd name="connsiteY186" fmla="*/ 2047568 h 2768593"/>
              <a:gd name="connsiteX187" fmla="*/ 4034325 w 12229814"/>
              <a:gd name="connsiteY187" fmla="*/ 2031045 h 2768593"/>
              <a:gd name="connsiteX188" fmla="*/ 4054413 w 12229814"/>
              <a:gd name="connsiteY188" fmla="*/ 2039995 h 2768593"/>
              <a:gd name="connsiteX189" fmla="*/ 4055328 w 12229814"/>
              <a:gd name="connsiteY189" fmla="*/ 2064092 h 2768593"/>
              <a:gd name="connsiteX190" fmla="*/ 4051676 w 12229814"/>
              <a:gd name="connsiteY190" fmla="*/ 2096451 h 2768593"/>
              <a:gd name="connsiteX191" fmla="*/ 4132944 w 12229814"/>
              <a:gd name="connsiteY191" fmla="*/ 2099205 h 2768593"/>
              <a:gd name="connsiteX192" fmla="*/ 4127466 w 12229814"/>
              <a:gd name="connsiteY192" fmla="*/ 2082681 h 2768593"/>
              <a:gd name="connsiteX193" fmla="*/ 4119247 w 12229814"/>
              <a:gd name="connsiteY193" fmla="*/ 2075796 h 2768593"/>
              <a:gd name="connsiteX194" fmla="*/ 4099159 w 12229814"/>
              <a:gd name="connsiteY194" fmla="*/ 2053076 h 2768593"/>
              <a:gd name="connsiteX195" fmla="*/ 4134771 w 12229814"/>
              <a:gd name="connsiteY195" fmla="*/ 2058584 h 2768593"/>
              <a:gd name="connsiteX196" fmla="*/ 4149381 w 12229814"/>
              <a:gd name="connsiteY196" fmla="*/ 2058584 h 2768593"/>
              <a:gd name="connsiteX197" fmla="*/ 4150296 w 12229814"/>
              <a:gd name="connsiteY197" fmla="*/ 2047568 h 2768593"/>
              <a:gd name="connsiteX198" fmla="*/ 4143902 w 12229814"/>
              <a:gd name="connsiteY198" fmla="*/ 2039306 h 2768593"/>
              <a:gd name="connsiteX199" fmla="*/ 4139337 w 12229814"/>
              <a:gd name="connsiteY199" fmla="*/ 2011767 h 2768593"/>
              <a:gd name="connsiteX200" fmla="*/ 4172210 w 12229814"/>
              <a:gd name="connsiteY200" fmla="*/ 2017275 h 2768593"/>
              <a:gd name="connsiteX201" fmla="*/ 4191386 w 12229814"/>
              <a:gd name="connsiteY201" fmla="*/ 2009701 h 2768593"/>
              <a:gd name="connsiteX202" fmla="*/ 4190473 w 12229814"/>
              <a:gd name="connsiteY202" fmla="*/ 1997997 h 2768593"/>
              <a:gd name="connsiteX203" fmla="*/ 4183167 w 12229814"/>
              <a:gd name="connsiteY203" fmla="*/ 1945672 h 2768593"/>
              <a:gd name="connsiteX204" fmla="*/ 4214214 w 12229814"/>
              <a:gd name="connsiteY204" fmla="*/ 1901609 h 2768593"/>
              <a:gd name="connsiteX205" fmla="*/ 4229737 w 12229814"/>
              <a:gd name="connsiteY205" fmla="*/ 1912625 h 2768593"/>
              <a:gd name="connsiteX206" fmla="*/ 4298223 w 12229814"/>
              <a:gd name="connsiteY206" fmla="*/ 1968392 h 2768593"/>
              <a:gd name="connsiteX207" fmla="*/ 4314661 w 12229814"/>
              <a:gd name="connsiteY207" fmla="*/ 2014521 h 2768593"/>
              <a:gd name="connsiteX208" fmla="*/ 4317183 w 12229814"/>
              <a:gd name="connsiteY208" fmla="*/ 2028884 h 2768593"/>
              <a:gd name="connsiteX209" fmla="*/ 4382175 w 12229814"/>
              <a:gd name="connsiteY209" fmla="*/ 2002171 h 2768593"/>
              <a:gd name="connsiteX210" fmla="*/ 4465077 w 12229814"/>
              <a:gd name="connsiteY210" fmla="*/ 1976417 h 2768593"/>
              <a:gd name="connsiteX211" fmla="*/ 4493375 w 12229814"/>
              <a:gd name="connsiteY211" fmla="*/ 1963431 h 2768593"/>
              <a:gd name="connsiteX212" fmla="*/ 4505557 w 12229814"/>
              <a:gd name="connsiteY212" fmla="*/ 1954138 h 2768593"/>
              <a:gd name="connsiteX213" fmla="*/ 4504709 w 12229814"/>
              <a:gd name="connsiteY213" fmla="*/ 1938788 h 2768593"/>
              <a:gd name="connsiteX214" fmla="*/ 4517379 w 12229814"/>
              <a:gd name="connsiteY214" fmla="*/ 1909871 h 2768593"/>
              <a:gd name="connsiteX215" fmla="*/ 4539295 w 12229814"/>
              <a:gd name="connsiteY215" fmla="*/ 1900232 h 2768593"/>
              <a:gd name="connsiteX216" fmla="*/ 4542946 w 12229814"/>
              <a:gd name="connsiteY216" fmla="*/ 1916756 h 2768593"/>
              <a:gd name="connsiteX217" fmla="*/ 4555730 w 12229814"/>
              <a:gd name="connsiteY217" fmla="*/ 1931902 h 2768593"/>
              <a:gd name="connsiteX218" fmla="*/ 4591344 w 12229814"/>
              <a:gd name="connsiteY218" fmla="*/ 1944296 h 2768593"/>
              <a:gd name="connsiteX219" fmla="*/ 4606354 w 12229814"/>
              <a:gd name="connsiteY219" fmla="*/ 1951840 h 2768593"/>
              <a:gd name="connsiteX220" fmla="*/ 4648595 w 12229814"/>
              <a:gd name="connsiteY220" fmla="*/ 1940022 h 2768593"/>
              <a:gd name="connsiteX221" fmla="*/ 4669880 w 12229814"/>
              <a:gd name="connsiteY221" fmla="*/ 1938621 h 2768593"/>
              <a:gd name="connsiteX222" fmla="*/ 4685399 w 12229814"/>
              <a:gd name="connsiteY222" fmla="*/ 1918133 h 2768593"/>
              <a:gd name="connsiteX223" fmla="*/ 4700921 w 12229814"/>
              <a:gd name="connsiteY223" fmla="*/ 1920887 h 2768593"/>
              <a:gd name="connsiteX224" fmla="*/ 4704080 w 12229814"/>
              <a:gd name="connsiteY224" fmla="*/ 1936370 h 2768593"/>
              <a:gd name="connsiteX225" fmla="*/ 4713498 w 12229814"/>
              <a:gd name="connsiteY225" fmla="*/ 1935750 h 2768593"/>
              <a:gd name="connsiteX226" fmla="*/ 4795781 w 12229814"/>
              <a:gd name="connsiteY226" fmla="*/ 1908998 h 2768593"/>
              <a:gd name="connsiteX227" fmla="*/ 4887741 w 12229814"/>
              <a:gd name="connsiteY227" fmla="*/ 1913593 h 2768593"/>
              <a:gd name="connsiteX228" fmla="*/ 4924710 w 12229814"/>
              <a:gd name="connsiteY228" fmla="*/ 1914486 h 2768593"/>
              <a:gd name="connsiteX229" fmla="*/ 4999205 w 12229814"/>
              <a:gd name="connsiteY229" fmla="*/ 1884813 h 2768593"/>
              <a:gd name="connsiteX230" fmla="*/ 5023974 w 12229814"/>
              <a:gd name="connsiteY230" fmla="*/ 1848255 h 2768593"/>
              <a:gd name="connsiteX231" fmla="*/ 5034318 w 12229814"/>
              <a:gd name="connsiteY231" fmla="*/ 1828527 h 2768593"/>
              <a:gd name="connsiteX232" fmla="*/ 5048681 w 12229814"/>
              <a:gd name="connsiteY232" fmla="*/ 1845355 h 2768593"/>
              <a:gd name="connsiteX233" fmla="*/ 5106356 w 12229814"/>
              <a:gd name="connsiteY233" fmla="*/ 1849581 h 2768593"/>
              <a:gd name="connsiteX234" fmla="*/ 5122199 w 12229814"/>
              <a:gd name="connsiteY234" fmla="*/ 1830223 h 2768593"/>
              <a:gd name="connsiteX235" fmla="*/ 5114259 w 12229814"/>
              <a:gd name="connsiteY235" fmla="*/ 1809035 h 2768593"/>
              <a:gd name="connsiteX236" fmla="*/ 5103473 w 12229814"/>
              <a:gd name="connsiteY236" fmla="*/ 1792904 h 2768593"/>
              <a:gd name="connsiteX237" fmla="*/ 5122736 w 12229814"/>
              <a:gd name="connsiteY237" fmla="*/ 1779824 h 2768593"/>
              <a:gd name="connsiteX238" fmla="*/ 5141732 w 12229814"/>
              <a:gd name="connsiteY238" fmla="*/ 1791943 h 2768593"/>
              <a:gd name="connsiteX239" fmla="*/ 5194220 w 12229814"/>
              <a:gd name="connsiteY239" fmla="*/ 1808487 h 2768593"/>
              <a:gd name="connsiteX240" fmla="*/ 5205115 w 12229814"/>
              <a:gd name="connsiteY240" fmla="*/ 1804998 h 2768593"/>
              <a:gd name="connsiteX241" fmla="*/ 5276341 w 12229814"/>
              <a:gd name="connsiteY241" fmla="*/ 1811163 h 2768593"/>
              <a:gd name="connsiteX242" fmla="*/ 5346698 w 12229814"/>
              <a:gd name="connsiteY242" fmla="*/ 1812250 h 2768593"/>
              <a:gd name="connsiteX243" fmla="*/ 5405531 w 12229814"/>
              <a:gd name="connsiteY243" fmla="*/ 1815299 h 2768593"/>
              <a:gd name="connsiteX244" fmla="*/ 5412924 w 12229814"/>
              <a:gd name="connsiteY244" fmla="*/ 1820247 h 2768593"/>
              <a:gd name="connsiteX245" fmla="*/ 5484182 w 12229814"/>
              <a:gd name="connsiteY245" fmla="*/ 1797660 h 2768593"/>
              <a:gd name="connsiteX246" fmla="*/ 5482563 w 12229814"/>
              <a:gd name="connsiteY246" fmla="*/ 1744035 h 2768593"/>
              <a:gd name="connsiteX247" fmla="*/ 5480855 w 12229814"/>
              <a:gd name="connsiteY247" fmla="*/ 1728972 h 2768593"/>
              <a:gd name="connsiteX248" fmla="*/ 5501458 w 12229814"/>
              <a:gd name="connsiteY248" fmla="*/ 1728078 h 2768593"/>
              <a:gd name="connsiteX249" fmla="*/ 5636845 w 12229814"/>
              <a:gd name="connsiteY249" fmla="*/ 1790939 h 2768593"/>
              <a:gd name="connsiteX250" fmla="*/ 5683183 w 12229814"/>
              <a:gd name="connsiteY250" fmla="*/ 1786642 h 2768593"/>
              <a:gd name="connsiteX251" fmla="*/ 5703555 w 12229814"/>
              <a:gd name="connsiteY251" fmla="*/ 1758346 h 2768593"/>
              <a:gd name="connsiteX252" fmla="*/ 5732394 w 12229814"/>
              <a:gd name="connsiteY252" fmla="*/ 1748536 h 2768593"/>
              <a:gd name="connsiteX253" fmla="*/ 5784445 w 12229814"/>
              <a:gd name="connsiteY253" fmla="*/ 1729219 h 2768593"/>
              <a:gd name="connsiteX254" fmla="*/ 5826653 w 12229814"/>
              <a:gd name="connsiteY254" fmla="*/ 1707985 h 2768593"/>
              <a:gd name="connsiteX255" fmla="*/ 5877582 w 12229814"/>
              <a:gd name="connsiteY255" fmla="*/ 1637245 h 2768593"/>
              <a:gd name="connsiteX256" fmla="*/ 5903778 w 12229814"/>
              <a:gd name="connsiteY256" fmla="*/ 1688646 h 2768593"/>
              <a:gd name="connsiteX257" fmla="*/ 5923854 w 12229814"/>
              <a:gd name="connsiteY257" fmla="*/ 1690453 h 2768593"/>
              <a:gd name="connsiteX258" fmla="*/ 5948194 w 12229814"/>
              <a:gd name="connsiteY258" fmla="*/ 1684676 h 2768593"/>
              <a:gd name="connsiteX259" fmla="*/ 6087598 w 12229814"/>
              <a:gd name="connsiteY259" fmla="*/ 1669759 h 2768593"/>
              <a:gd name="connsiteX260" fmla="*/ 6157329 w 12229814"/>
              <a:gd name="connsiteY260" fmla="*/ 1671687 h 2768593"/>
              <a:gd name="connsiteX261" fmla="*/ 6215377 w 12229814"/>
              <a:gd name="connsiteY261" fmla="*/ 1691135 h 2768593"/>
              <a:gd name="connsiteX262" fmla="*/ 6243074 w 12229814"/>
              <a:gd name="connsiteY262" fmla="*/ 1678542 h 2768593"/>
              <a:gd name="connsiteX263" fmla="*/ 6254273 w 12229814"/>
              <a:gd name="connsiteY263" fmla="*/ 1672399 h 2768593"/>
              <a:gd name="connsiteX264" fmla="*/ 6381908 w 12229814"/>
              <a:gd name="connsiteY264" fmla="*/ 1636107 h 2768593"/>
              <a:gd name="connsiteX265" fmla="*/ 6401227 w 12229814"/>
              <a:gd name="connsiteY265" fmla="*/ 1617945 h 2768593"/>
              <a:gd name="connsiteX266" fmla="*/ 6440910 w 12229814"/>
              <a:gd name="connsiteY266" fmla="*/ 1604803 h 2768593"/>
              <a:gd name="connsiteX267" fmla="*/ 6454423 w 12229814"/>
              <a:gd name="connsiteY267" fmla="*/ 1630783 h 2768593"/>
              <a:gd name="connsiteX268" fmla="*/ 6458986 w 12229814"/>
              <a:gd name="connsiteY268" fmla="*/ 1639250 h 2768593"/>
              <a:gd name="connsiteX269" fmla="*/ 6463450 w 12229814"/>
              <a:gd name="connsiteY269" fmla="*/ 1627974 h 2768593"/>
              <a:gd name="connsiteX270" fmla="*/ 6490642 w 12229814"/>
              <a:gd name="connsiteY270" fmla="*/ 1569443 h 2768593"/>
              <a:gd name="connsiteX271" fmla="*/ 6497853 w 12229814"/>
              <a:gd name="connsiteY271" fmla="*/ 1561028 h 2768593"/>
              <a:gd name="connsiteX272" fmla="*/ 6508298 w 12229814"/>
              <a:gd name="connsiteY272" fmla="*/ 1569377 h 2768593"/>
              <a:gd name="connsiteX273" fmla="*/ 6533100 w 12229814"/>
              <a:gd name="connsiteY273" fmla="*/ 1618401 h 2768593"/>
              <a:gd name="connsiteX274" fmla="*/ 6538566 w 12229814"/>
              <a:gd name="connsiteY274" fmla="*/ 1626319 h 2768593"/>
              <a:gd name="connsiteX275" fmla="*/ 6541030 w 12229814"/>
              <a:gd name="connsiteY275" fmla="*/ 1625851 h 2768593"/>
              <a:gd name="connsiteX276" fmla="*/ 6615954 w 12229814"/>
              <a:gd name="connsiteY276" fmla="*/ 1601894 h 2768593"/>
              <a:gd name="connsiteX277" fmla="*/ 6654232 w 12229814"/>
              <a:gd name="connsiteY277" fmla="*/ 1586730 h 2768593"/>
              <a:gd name="connsiteX278" fmla="*/ 6658445 w 12229814"/>
              <a:gd name="connsiteY278" fmla="*/ 1569617 h 2768593"/>
              <a:gd name="connsiteX279" fmla="*/ 6716694 w 12229814"/>
              <a:gd name="connsiteY279" fmla="*/ 1548265 h 2768593"/>
              <a:gd name="connsiteX280" fmla="*/ 6731667 w 12229814"/>
              <a:gd name="connsiteY280" fmla="*/ 1556767 h 2768593"/>
              <a:gd name="connsiteX281" fmla="*/ 6802747 w 12229814"/>
              <a:gd name="connsiteY281" fmla="*/ 1534163 h 2768593"/>
              <a:gd name="connsiteX282" fmla="*/ 6887481 w 12229814"/>
              <a:gd name="connsiteY282" fmla="*/ 1515293 h 2768593"/>
              <a:gd name="connsiteX283" fmla="*/ 6943608 w 12229814"/>
              <a:gd name="connsiteY283" fmla="*/ 1487470 h 2768593"/>
              <a:gd name="connsiteX284" fmla="*/ 6979446 w 12229814"/>
              <a:gd name="connsiteY284" fmla="*/ 1494704 h 2768593"/>
              <a:gd name="connsiteX285" fmla="*/ 7013286 w 12229814"/>
              <a:gd name="connsiteY285" fmla="*/ 1505667 h 2768593"/>
              <a:gd name="connsiteX286" fmla="*/ 7138400 w 12229814"/>
              <a:gd name="connsiteY286" fmla="*/ 1495130 h 2768593"/>
              <a:gd name="connsiteX287" fmla="*/ 7222600 w 12229814"/>
              <a:gd name="connsiteY287" fmla="*/ 1475215 h 2768593"/>
              <a:gd name="connsiteX288" fmla="*/ 7313873 w 12229814"/>
              <a:gd name="connsiteY288" fmla="*/ 1487335 h 2768593"/>
              <a:gd name="connsiteX289" fmla="*/ 7350644 w 12229814"/>
              <a:gd name="connsiteY289" fmla="*/ 1491255 h 2768593"/>
              <a:gd name="connsiteX290" fmla="*/ 7427322 w 12229814"/>
              <a:gd name="connsiteY290" fmla="*/ 1467790 h 2768593"/>
              <a:gd name="connsiteX291" fmla="*/ 7455004 w 12229814"/>
              <a:gd name="connsiteY291" fmla="*/ 1433386 h 2768593"/>
              <a:gd name="connsiteX292" fmla="*/ 7466931 w 12229814"/>
              <a:gd name="connsiteY292" fmla="*/ 1414572 h 2768593"/>
              <a:gd name="connsiteX293" fmla="*/ 7479866 w 12229814"/>
              <a:gd name="connsiteY293" fmla="*/ 1432522 h 2768593"/>
              <a:gd name="connsiteX294" fmla="*/ 7537001 w 12229814"/>
              <a:gd name="connsiteY294" fmla="*/ 1441462 h 2768593"/>
              <a:gd name="connsiteX295" fmla="*/ 7554378 w 12229814"/>
              <a:gd name="connsiteY295" fmla="*/ 1423467 h 2768593"/>
              <a:gd name="connsiteX296" fmla="*/ 7548201 w 12229814"/>
              <a:gd name="connsiteY296" fmla="*/ 1401701 h 2768593"/>
              <a:gd name="connsiteX297" fmla="*/ 7538775 w 12229814"/>
              <a:gd name="connsiteY297" fmla="*/ 1384739 h 2768593"/>
              <a:gd name="connsiteX298" fmla="*/ 7559045 w 12229814"/>
              <a:gd name="connsiteY298" fmla="*/ 1373282 h 2768593"/>
              <a:gd name="connsiteX299" fmla="*/ 7576983 w 12229814"/>
              <a:gd name="connsiteY299" fmla="*/ 1386918 h 2768593"/>
              <a:gd name="connsiteX300" fmla="*/ 7627939 w 12229814"/>
              <a:gd name="connsiteY300" fmla="*/ 1407709 h 2768593"/>
              <a:gd name="connsiteX301" fmla="*/ 7639081 w 12229814"/>
              <a:gd name="connsiteY301" fmla="*/ 1405126 h 2768593"/>
              <a:gd name="connsiteX302" fmla="*/ 7668069 w 12229814"/>
              <a:gd name="connsiteY302" fmla="*/ 1399619 h 2768593"/>
              <a:gd name="connsiteX303" fmla="*/ 7671219 w 12229814"/>
              <a:gd name="connsiteY303" fmla="*/ 1373318 h 2768593"/>
              <a:gd name="connsiteX304" fmla="*/ 7718781 w 12229814"/>
              <a:gd name="connsiteY304" fmla="*/ 1347253 h 2768593"/>
              <a:gd name="connsiteX305" fmla="*/ 7819427 w 12229814"/>
              <a:gd name="connsiteY305" fmla="*/ 1331095 h 2768593"/>
              <a:gd name="connsiteX306" fmla="*/ 7844476 w 12229814"/>
              <a:gd name="connsiteY306" fmla="*/ 1335977 h 2768593"/>
              <a:gd name="connsiteX307" fmla="*/ 7827713 w 12229814"/>
              <a:gd name="connsiteY307" fmla="*/ 1421988 h 2768593"/>
              <a:gd name="connsiteX308" fmla="*/ 7837980 w 12229814"/>
              <a:gd name="connsiteY308" fmla="*/ 1431824 h 2768593"/>
              <a:gd name="connsiteX309" fmla="*/ 7844941 w 12229814"/>
              <a:gd name="connsiteY309" fmla="*/ 1437361 h 2768593"/>
              <a:gd name="connsiteX310" fmla="*/ 7917812 w 12229814"/>
              <a:gd name="connsiteY310" fmla="*/ 1420693 h 2768593"/>
              <a:gd name="connsiteX311" fmla="*/ 7920593 w 12229814"/>
              <a:gd name="connsiteY311" fmla="*/ 1367115 h 2768593"/>
              <a:gd name="connsiteX312" fmla="*/ 7920127 w 12229814"/>
              <a:gd name="connsiteY312" fmla="*/ 1351963 h 2768593"/>
              <a:gd name="connsiteX313" fmla="*/ 7940735 w 12229814"/>
              <a:gd name="connsiteY313" fmla="*/ 1352761 h 2768593"/>
              <a:gd name="connsiteX314" fmla="*/ 8070512 w 12229814"/>
              <a:gd name="connsiteY314" fmla="*/ 1426511 h 2768593"/>
              <a:gd name="connsiteX315" fmla="*/ 8117046 w 12229814"/>
              <a:gd name="connsiteY315" fmla="*/ 1426028 h 2768593"/>
              <a:gd name="connsiteX316" fmla="*/ 8139669 w 12229814"/>
              <a:gd name="connsiteY316" fmla="*/ 1399497 h 2768593"/>
              <a:gd name="connsiteX317" fmla="*/ 8169216 w 12229814"/>
              <a:gd name="connsiteY317" fmla="*/ 1392084 h 2768593"/>
              <a:gd name="connsiteX318" fmla="*/ 8222675 w 12229814"/>
              <a:gd name="connsiteY318" fmla="*/ 1377100 h 2768593"/>
              <a:gd name="connsiteX319" fmla="*/ 8266482 w 12229814"/>
              <a:gd name="connsiteY319" fmla="*/ 1359399 h 2768593"/>
              <a:gd name="connsiteX320" fmla="*/ 8323039 w 12229814"/>
              <a:gd name="connsiteY320" fmla="*/ 1293072 h 2768593"/>
              <a:gd name="connsiteX321" fmla="*/ 8344933 w 12229814"/>
              <a:gd name="connsiteY321" fmla="*/ 1346447 h 2768593"/>
              <a:gd name="connsiteX322" fmla="*/ 8364793 w 12229814"/>
              <a:gd name="connsiteY322" fmla="*/ 1349895 h 2768593"/>
              <a:gd name="connsiteX323" fmla="*/ 8389525 w 12229814"/>
              <a:gd name="connsiteY323" fmla="*/ 1346133 h 2768593"/>
              <a:gd name="connsiteX324" fmla="*/ 8529683 w 12229814"/>
              <a:gd name="connsiteY324" fmla="*/ 1342695 h 2768593"/>
              <a:gd name="connsiteX325" fmla="*/ 8660266 w 12229814"/>
              <a:gd name="connsiteY325" fmla="*/ 1376616 h 2768593"/>
              <a:gd name="connsiteX326" fmla="*/ 8708815 w 12229814"/>
              <a:gd name="connsiteY326" fmla="*/ 1382424 h 2768593"/>
              <a:gd name="connsiteX327" fmla="*/ 8846583 w 12229814"/>
              <a:gd name="connsiteY327" fmla="*/ 1374021 h 2768593"/>
              <a:gd name="connsiteX328" fmla="*/ 8864078 w 12229814"/>
              <a:gd name="connsiteY328" fmla="*/ 1379506 h 2768593"/>
              <a:gd name="connsiteX329" fmla="*/ 8881824 w 12229814"/>
              <a:gd name="connsiteY329" fmla="*/ 1365966 h 2768593"/>
              <a:gd name="connsiteX330" fmla="*/ 8902119 w 12229814"/>
              <a:gd name="connsiteY330" fmla="*/ 1352599 h 2768593"/>
              <a:gd name="connsiteX331" fmla="*/ 8899162 w 12229814"/>
              <a:gd name="connsiteY331" fmla="*/ 1349133 h 2768593"/>
              <a:gd name="connsiteX332" fmla="*/ 8907695 w 12229814"/>
              <a:gd name="connsiteY332" fmla="*/ 1331867 h 2768593"/>
              <a:gd name="connsiteX333" fmla="*/ 8939595 w 12229814"/>
              <a:gd name="connsiteY333" fmla="*/ 1275762 h 2768593"/>
              <a:gd name="connsiteX334" fmla="*/ 8947471 w 12229814"/>
              <a:gd name="connsiteY334" fmla="*/ 1267966 h 2768593"/>
              <a:gd name="connsiteX335" fmla="*/ 8957196 w 12229814"/>
              <a:gd name="connsiteY335" fmla="*/ 1277144 h 2768593"/>
              <a:gd name="connsiteX336" fmla="*/ 8970473 w 12229814"/>
              <a:gd name="connsiteY336" fmla="*/ 1309788 h 2768593"/>
              <a:gd name="connsiteX337" fmla="*/ 9028561 w 12229814"/>
              <a:gd name="connsiteY337" fmla="*/ 1278529 h 2768593"/>
              <a:gd name="connsiteX338" fmla="*/ 9075042 w 12229814"/>
              <a:gd name="connsiteY338" fmla="*/ 1236531 h 2768593"/>
              <a:gd name="connsiteX339" fmla="*/ 9111499 w 12229814"/>
              <a:gd name="connsiteY339" fmla="*/ 1233777 h 2768593"/>
              <a:gd name="connsiteX340" fmla="*/ 9147044 w 12229814"/>
              <a:gd name="connsiteY340" fmla="*/ 1235154 h 2768593"/>
              <a:gd name="connsiteX341" fmla="*/ 9264615 w 12229814"/>
              <a:gd name="connsiteY341" fmla="*/ 1191091 h 2768593"/>
              <a:gd name="connsiteX342" fmla="*/ 9340261 w 12229814"/>
              <a:gd name="connsiteY342" fmla="*/ 1149093 h 2768593"/>
              <a:gd name="connsiteX343" fmla="*/ 9431402 w 12229814"/>
              <a:gd name="connsiteY343" fmla="*/ 1136012 h 2768593"/>
              <a:gd name="connsiteX344" fmla="*/ 9467858 w 12229814"/>
              <a:gd name="connsiteY344" fmla="*/ 1129816 h 2768593"/>
              <a:gd name="connsiteX345" fmla="*/ 9535302 w 12229814"/>
              <a:gd name="connsiteY345" fmla="*/ 1086441 h 2768593"/>
              <a:gd name="connsiteX346" fmla="*/ 9552619 w 12229814"/>
              <a:gd name="connsiteY346" fmla="*/ 1045820 h 2768593"/>
              <a:gd name="connsiteX347" fmla="*/ 9558999 w 12229814"/>
              <a:gd name="connsiteY347" fmla="*/ 1024477 h 2768593"/>
              <a:gd name="connsiteX348" fmla="*/ 9576316 w 12229814"/>
              <a:gd name="connsiteY348" fmla="*/ 1038247 h 2768593"/>
              <a:gd name="connsiteX349" fmla="*/ 9633735 w 12229814"/>
              <a:gd name="connsiteY349" fmla="*/ 1031362 h 2768593"/>
              <a:gd name="connsiteX350" fmla="*/ 9645582 w 12229814"/>
              <a:gd name="connsiteY350" fmla="*/ 1009330 h 2768593"/>
              <a:gd name="connsiteX351" fmla="*/ 9633735 w 12229814"/>
              <a:gd name="connsiteY351" fmla="*/ 990053 h 2768593"/>
              <a:gd name="connsiteX352" fmla="*/ 9620063 w 12229814"/>
              <a:gd name="connsiteY352" fmla="*/ 976283 h 2768593"/>
              <a:gd name="connsiteX353" fmla="*/ 9636468 w 12229814"/>
              <a:gd name="connsiteY353" fmla="*/ 959759 h 2768593"/>
              <a:gd name="connsiteX354" fmla="*/ 9657431 w 12229814"/>
              <a:gd name="connsiteY354" fmla="*/ 968021 h 2768593"/>
              <a:gd name="connsiteX355" fmla="*/ 9712115 w 12229814"/>
              <a:gd name="connsiteY355" fmla="*/ 974218 h 2768593"/>
              <a:gd name="connsiteX356" fmla="*/ 9722140 w 12229814"/>
              <a:gd name="connsiteY356" fmla="*/ 968710 h 2768593"/>
              <a:gd name="connsiteX357" fmla="*/ 9793231 w 12229814"/>
              <a:gd name="connsiteY357" fmla="*/ 961136 h 2768593"/>
              <a:gd name="connsiteX358" fmla="*/ 9862497 w 12229814"/>
              <a:gd name="connsiteY358" fmla="*/ 948744 h 2768593"/>
              <a:gd name="connsiteX359" fmla="*/ 9920827 w 12229814"/>
              <a:gd name="connsiteY359" fmla="*/ 940482 h 2768593"/>
              <a:gd name="connsiteX360" fmla="*/ 9929029 w 12229814"/>
              <a:gd name="connsiteY360" fmla="*/ 943924 h 2768593"/>
              <a:gd name="connsiteX361" fmla="*/ 9994651 w 12229814"/>
              <a:gd name="connsiteY361" fmla="*/ 908123 h 2768593"/>
              <a:gd name="connsiteX362" fmla="*/ 9982802 w 12229814"/>
              <a:gd name="connsiteY362" fmla="*/ 855798 h 2768593"/>
              <a:gd name="connsiteX363" fmla="*/ 9978245 w 12229814"/>
              <a:gd name="connsiteY363" fmla="*/ 841340 h 2768593"/>
              <a:gd name="connsiteX364" fmla="*/ 9998297 w 12229814"/>
              <a:gd name="connsiteY364" fmla="*/ 836521 h 2768593"/>
              <a:gd name="connsiteX365" fmla="*/ 10143209 w 12229814"/>
              <a:gd name="connsiteY365" fmla="*/ 872322 h 2768593"/>
              <a:gd name="connsiteX366" fmla="*/ 10187869 w 12229814"/>
              <a:gd name="connsiteY366" fmla="*/ 859241 h 2768593"/>
              <a:gd name="connsiteX367" fmla="*/ 10202451 w 12229814"/>
              <a:gd name="connsiteY367" fmla="*/ 827570 h 2768593"/>
              <a:gd name="connsiteX368" fmla="*/ 10228882 w 12229814"/>
              <a:gd name="connsiteY368" fmla="*/ 812424 h 2768593"/>
              <a:gd name="connsiteX369" fmla="*/ 10276276 w 12229814"/>
              <a:gd name="connsiteY369" fmla="*/ 783507 h 2768593"/>
              <a:gd name="connsiteX370" fmla="*/ 10313643 w 12229814"/>
              <a:gd name="connsiteY370" fmla="*/ 754591 h 2768593"/>
              <a:gd name="connsiteX371" fmla="*/ 10350099 w 12229814"/>
              <a:gd name="connsiteY371" fmla="*/ 675415 h 2768593"/>
              <a:gd name="connsiteX372" fmla="*/ 10385644 w 12229814"/>
              <a:gd name="connsiteY372" fmla="*/ 720855 h 2768593"/>
              <a:gd name="connsiteX373" fmla="*/ 10405695 w 12229814"/>
              <a:gd name="connsiteY373" fmla="*/ 718789 h 2768593"/>
              <a:gd name="connsiteX374" fmla="*/ 10428480 w 12229814"/>
              <a:gd name="connsiteY374" fmla="*/ 708462 h 2768593"/>
              <a:gd name="connsiteX375" fmla="*/ 10562456 w 12229814"/>
              <a:gd name="connsiteY375" fmla="*/ 667153 h 2768593"/>
              <a:gd name="connsiteX376" fmla="*/ 10697345 w 12229814"/>
              <a:gd name="connsiteY376" fmla="*/ 664399 h 2768593"/>
              <a:gd name="connsiteX377" fmla="*/ 10745650 w 12229814"/>
              <a:gd name="connsiteY377" fmla="*/ 656826 h 2768593"/>
              <a:gd name="connsiteX378" fmla="*/ 10875980 w 12229814"/>
              <a:gd name="connsiteY378" fmla="*/ 611385 h 2768593"/>
              <a:gd name="connsiteX379" fmla="*/ 10927931 w 12229814"/>
              <a:gd name="connsiteY379" fmla="*/ 630663 h 2768593"/>
              <a:gd name="connsiteX380" fmla="*/ 10946159 w 12229814"/>
              <a:gd name="connsiteY380" fmla="*/ 641679 h 2768593"/>
              <a:gd name="connsiteX381" fmla="*/ 10962564 w 12229814"/>
              <a:gd name="connsiteY381" fmla="*/ 625844 h 2768593"/>
              <a:gd name="connsiteX382" fmla="*/ 10938867 w 12229814"/>
              <a:gd name="connsiteY382" fmla="*/ 585911 h 2768593"/>
              <a:gd name="connsiteX383" fmla="*/ 10923374 w 12229814"/>
              <a:gd name="connsiteY383" fmla="*/ 554241 h 2768593"/>
              <a:gd name="connsiteX384" fmla="*/ 10938867 w 12229814"/>
              <a:gd name="connsiteY384" fmla="*/ 491589 h 2768593"/>
              <a:gd name="connsiteX385" fmla="*/ 10944335 w 12229814"/>
              <a:gd name="connsiteY385" fmla="*/ 481950 h 2768593"/>
              <a:gd name="connsiteX386" fmla="*/ 10956184 w 12229814"/>
              <a:gd name="connsiteY386" fmla="*/ 488147 h 2768593"/>
              <a:gd name="connsiteX387" fmla="*/ 10989906 w 12229814"/>
              <a:gd name="connsiteY387" fmla="*/ 531521 h 2768593"/>
              <a:gd name="connsiteX388" fmla="*/ 11005400 w 12229814"/>
              <a:gd name="connsiteY388" fmla="*/ 546668 h 2768593"/>
              <a:gd name="connsiteX389" fmla="*/ 11046414 w 12229814"/>
              <a:gd name="connsiteY389" fmla="*/ 583158 h 2768593"/>
              <a:gd name="connsiteX390" fmla="*/ 11124794 w 12229814"/>
              <a:gd name="connsiteY390" fmla="*/ 564569 h 2768593"/>
              <a:gd name="connsiteX391" fmla="*/ 11126617 w 12229814"/>
              <a:gd name="connsiteY391" fmla="*/ 543914 h 2768593"/>
              <a:gd name="connsiteX392" fmla="*/ 11101098 w 12229814"/>
              <a:gd name="connsiteY392" fmla="*/ 510866 h 2768593"/>
              <a:gd name="connsiteX393" fmla="*/ 11156693 w 12229814"/>
              <a:gd name="connsiteY393" fmla="*/ 427560 h 2768593"/>
              <a:gd name="connsiteX394" fmla="*/ 11173098 w 12229814"/>
              <a:gd name="connsiteY394" fmla="*/ 433068 h 2768593"/>
              <a:gd name="connsiteX395" fmla="*/ 11169453 w 12229814"/>
              <a:gd name="connsiteY395" fmla="*/ 447526 h 2768593"/>
              <a:gd name="connsiteX396" fmla="*/ 11165807 w 12229814"/>
              <a:gd name="connsiteY396" fmla="*/ 496408 h 2768593"/>
              <a:gd name="connsiteX397" fmla="*/ 11177655 w 12229814"/>
              <a:gd name="connsiteY397" fmla="*/ 501228 h 2768593"/>
              <a:gd name="connsiteX398" fmla="*/ 11268796 w 12229814"/>
              <a:gd name="connsiteY398" fmla="*/ 517751 h 2768593"/>
              <a:gd name="connsiteX399" fmla="*/ 11327126 w 12229814"/>
              <a:gd name="connsiteY399" fmla="*/ 510866 h 2768593"/>
              <a:gd name="connsiteX400" fmla="*/ 11345354 w 12229814"/>
              <a:gd name="connsiteY400" fmla="*/ 479196 h 2768593"/>
              <a:gd name="connsiteX401" fmla="*/ 11297050 w 12229814"/>
              <a:gd name="connsiteY401" fmla="*/ 484016 h 2768593"/>
              <a:gd name="connsiteX402" fmla="*/ 11266973 w 12229814"/>
              <a:gd name="connsiteY402" fmla="*/ 481262 h 2768593"/>
              <a:gd name="connsiteX403" fmla="*/ 11284290 w 12229814"/>
              <a:gd name="connsiteY403" fmla="*/ 464049 h 2768593"/>
              <a:gd name="connsiteX404" fmla="*/ 11412798 w 12229814"/>
              <a:gd name="connsiteY404" fmla="*/ 466115 h 2768593"/>
              <a:gd name="connsiteX405" fmla="*/ 11482976 w 12229814"/>
              <a:gd name="connsiteY405" fmla="*/ 454411 h 2768593"/>
              <a:gd name="connsiteX406" fmla="*/ 11513053 w 12229814"/>
              <a:gd name="connsiteY406" fmla="*/ 439264 h 2768593"/>
              <a:gd name="connsiteX407" fmla="*/ 11529459 w 12229814"/>
              <a:gd name="connsiteY407" fmla="*/ 452345 h 2768593"/>
              <a:gd name="connsiteX408" fmla="*/ 11588700 w 12229814"/>
              <a:gd name="connsiteY408" fmla="*/ 501916 h 2768593"/>
              <a:gd name="connsiteX409" fmla="*/ 11647029 w 12229814"/>
              <a:gd name="connsiteY409" fmla="*/ 454411 h 2768593"/>
              <a:gd name="connsiteX410" fmla="*/ 11669814 w 12229814"/>
              <a:gd name="connsiteY410" fmla="*/ 444083 h 2768593"/>
              <a:gd name="connsiteX411" fmla="*/ 11722676 w 12229814"/>
              <a:gd name="connsiteY411" fmla="*/ 446149 h 2768593"/>
              <a:gd name="connsiteX412" fmla="*/ 11801057 w 12229814"/>
              <a:gd name="connsiteY412" fmla="*/ 449591 h 2768593"/>
              <a:gd name="connsiteX413" fmla="*/ 11872147 w 12229814"/>
              <a:gd name="connsiteY413" fmla="*/ 459230 h 2768593"/>
              <a:gd name="connsiteX414" fmla="*/ 11886729 w 12229814"/>
              <a:gd name="connsiteY414" fmla="*/ 451657 h 2768593"/>
              <a:gd name="connsiteX415" fmla="*/ 11870323 w 12229814"/>
              <a:gd name="connsiteY415" fmla="*/ 425494 h 2768593"/>
              <a:gd name="connsiteX416" fmla="*/ 11842981 w 12229814"/>
              <a:gd name="connsiteY416" fmla="*/ 413790 h 2768593"/>
              <a:gd name="connsiteX417" fmla="*/ 11872147 w 12229814"/>
              <a:gd name="connsiteY417" fmla="*/ 366284 h 2768593"/>
              <a:gd name="connsiteX418" fmla="*/ 11893109 w 12229814"/>
              <a:gd name="connsiteY418" fmla="*/ 369038 h 2768593"/>
              <a:gd name="connsiteX419" fmla="*/ 11945059 w 12229814"/>
              <a:gd name="connsiteY419" fmla="*/ 358023 h 2768593"/>
              <a:gd name="connsiteX420" fmla="*/ 11931388 w 12229814"/>
              <a:gd name="connsiteY420" fmla="*/ 335991 h 2768593"/>
              <a:gd name="connsiteX421" fmla="*/ 11921363 w 12229814"/>
              <a:gd name="connsiteY421" fmla="*/ 319467 h 2768593"/>
              <a:gd name="connsiteX422" fmla="*/ 11948705 w 12229814"/>
              <a:gd name="connsiteY422" fmla="*/ 238226 h 2768593"/>
              <a:gd name="connsiteX423" fmla="*/ 11951439 w 12229814"/>
              <a:gd name="connsiteY423" fmla="*/ 227210 h 2768593"/>
              <a:gd name="connsiteX424" fmla="*/ 11967845 w 12229814"/>
              <a:gd name="connsiteY424" fmla="*/ 230653 h 2768593"/>
              <a:gd name="connsiteX425" fmla="*/ 12009769 w 12229814"/>
              <a:gd name="connsiteY425" fmla="*/ 290551 h 2768593"/>
              <a:gd name="connsiteX426" fmla="*/ 12030732 w 12229814"/>
              <a:gd name="connsiteY426" fmla="*/ 314648 h 2768593"/>
              <a:gd name="connsiteX427" fmla="*/ 12078124 w 12229814"/>
              <a:gd name="connsiteY427" fmla="*/ 298124 h 2768593"/>
              <a:gd name="connsiteX428" fmla="*/ 12077213 w 12229814"/>
              <a:gd name="connsiteY428" fmla="*/ 278158 h 2768593"/>
              <a:gd name="connsiteX429" fmla="*/ 12068099 w 12229814"/>
              <a:gd name="connsiteY429" fmla="*/ 258880 h 2768593"/>
              <a:gd name="connsiteX430" fmla="*/ 12144657 w 12229814"/>
              <a:gd name="connsiteY430" fmla="*/ 167312 h 2768593"/>
              <a:gd name="connsiteX431" fmla="*/ 12180201 w 12229814"/>
              <a:gd name="connsiteY431" fmla="*/ 103971 h 2768593"/>
              <a:gd name="connsiteX432" fmla="*/ 12172000 w 12229814"/>
              <a:gd name="connsiteY432" fmla="*/ 94332 h 2768593"/>
              <a:gd name="connsiteX433" fmla="*/ 12158329 w 12229814"/>
              <a:gd name="connsiteY433" fmla="*/ 101906 h 2768593"/>
              <a:gd name="connsiteX434" fmla="*/ 12079036 w 12229814"/>
              <a:gd name="connsiteY434" fmla="*/ 138395 h 2768593"/>
              <a:gd name="connsiteX435" fmla="*/ 12061719 w 12229814"/>
              <a:gd name="connsiteY435" fmla="*/ 126691 h 2768593"/>
              <a:gd name="connsiteX436" fmla="*/ 12063542 w 12229814"/>
              <a:gd name="connsiteY436" fmla="*/ 119806 h 2768593"/>
              <a:gd name="connsiteX437" fmla="*/ 12101821 w 12229814"/>
              <a:gd name="connsiteY437" fmla="*/ 38565 h 2768593"/>
              <a:gd name="connsiteX438" fmla="*/ 12166160 w 12229814"/>
              <a:gd name="connsiteY438"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884027 h 2768593"/>
              <a:gd name="connsiteX18" fmla="*/ 12229814 w 12229814"/>
              <a:gd name="connsiteY18" fmla="*/ 2747761 h 2768593"/>
              <a:gd name="connsiteX19" fmla="*/ 4609687 w 12229814"/>
              <a:gd name="connsiteY19" fmla="*/ 2760757 h 2768593"/>
              <a:gd name="connsiteX20" fmla="*/ 15268 w 12229814"/>
              <a:gd name="connsiteY20" fmla="*/ 2768593 h 2768593"/>
              <a:gd name="connsiteX21" fmla="*/ 1869 w 12229814"/>
              <a:gd name="connsiteY21" fmla="*/ 1743257 h 2768593"/>
              <a:gd name="connsiteX22" fmla="*/ 1552 w 12229814"/>
              <a:gd name="connsiteY22" fmla="*/ 1714292 h 2768593"/>
              <a:gd name="connsiteX23" fmla="*/ 1390 w 12229814"/>
              <a:gd name="connsiteY23" fmla="*/ 1703539 h 2768593"/>
              <a:gd name="connsiteX24" fmla="*/ 2938 w 12229814"/>
              <a:gd name="connsiteY24" fmla="*/ 1716326 h 2768593"/>
              <a:gd name="connsiteX25" fmla="*/ 5522 w 12229814"/>
              <a:gd name="connsiteY25" fmla="*/ 1720537 h 2768593"/>
              <a:gd name="connsiteX26" fmla="*/ 61224 w 12229814"/>
              <a:gd name="connsiteY26" fmla="*/ 1728799 h 2768593"/>
              <a:gd name="connsiteX27" fmla="*/ 88618 w 12229814"/>
              <a:gd name="connsiteY27" fmla="*/ 1709522 h 2768593"/>
              <a:gd name="connsiteX28" fmla="*/ 119665 w 12229814"/>
              <a:gd name="connsiteY28" fmla="*/ 1730864 h 2768593"/>
              <a:gd name="connsiteX29" fmla="*/ 156191 w 12229814"/>
              <a:gd name="connsiteY29" fmla="*/ 1783190 h 2768593"/>
              <a:gd name="connsiteX30" fmla="*/ 151625 w 12229814"/>
              <a:gd name="connsiteY30" fmla="*/ 1843776 h 2768593"/>
              <a:gd name="connsiteX31" fmla="*/ 158930 w 12229814"/>
              <a:gd name="connsiteY31" fmla="*/ 1863742 h 2768593"/>
              <a:gd name="connsiteX32" fmla="*/ 165322 w 12229814"/>
              <a:gd name="connsiteY32" fmla="*/ 1900921 h 2768593"/>
              <a:gd name="connsiteX33" fmla="*/ 154365 w 12229814"/>
              <a:gd name="connsiteY33" fmla="*/ 1920887 h 2768593"/>
              <a:gd name="connsiteX34" fmla="*/ 184498 w 12229814"/>
              <a:gd name="connsiteY34" fmla="*/ 1931214 h 2768593"/>
              <a:gd name="connsiteX35" fmla="*/ 244766 w 12229814"/>
              <a:gd name="connsiteY35" fmla="*/ 1942230 h 2768593"/>
              <a:gd name="connsiteX36" fmla="*/ 314165 w 12229814"/>
              <a:gd name="connsiteY36" fmla="*/ 1938787 h 2768593"/>
              <a:gd name="connsiteX37" fmla="*/ 347039 w 12229814"/>
              <a:gd name="connsiteY37" fmla="*/ 1943607 h 2768593"/>
              <a:gd name="connsiteX38" fmla="*/ 380825 w 12229814"/>
              <a:gd name="connsiteY38" fmla="*/ 1976654 h 2768593"/>
              <a:gd name="connsiteX39" fmla="*/ 405480 w 12229814"/>
              <a:gd name="connsiteY39" fmla="*/ 1974589 h 2768593"/>
              <a:gd name="connsiteX40" fmla="*/ 429221 w 12229814"/>
              <a:gd name="connsiteY40" fmla="*/ 1972523 h 2768593"/>
              <a:gd name="connsiteX41" fmla="*/ 431961 w 12229814"/>
              <a:gd name="connsiteY41" fmla="*/ 1989047 h 2768593"/>
              <a:gd name="connsiteX42" fmla="*/ 440179 w 12229814"/>
              <a:gd name="connsiteY42" fmla="*/ 2013144 h 2768593"/>
              <a:gd name="connsiteX43" fmla="*/ 523276 w 12229814"/>
              <a:gd name="connsiteY43" fmla="*/ 2064780 h 2768593"/>
              <a:gd name="connsiteX44" fmla="*/ 568933 w 12229814"/>
              <a:gd name="connsiteY44" fmla="*/ 2093008 h 2768593"/>
              <a:gd name="connsiteX45" fmla="*/ 563454 w 12229814"/>
              <a:gd name="connsiteY45" fmla="*/ 2128121 h 2768593"/>
              <a:gd name="connsiteX46" fmla="*/ 564367 w 12229814"/>
              <a:gd name="connsiteY46" fmla="*/ 2160480 h 2768593"/>
              <a:gd name="connsiteX47" fmla="*/ 573499 w 12229814"/>
              <a:gd name="connsiteY47" fmla="*/ 2194216 h 2768593"/>
              <a:gd name="connsiteX48" fmla="*/ 576239 w 12229814"/>
              <a:gd name="connsiteY48" fmla="*/ 2208674 h 2768593"/>
              <a:gd name="connsiteX49" fmla="*/ 629201 w 12229814"/>
              <a:gd name="connsiteY49" fmla="*/ 2213493 h 2768593"/>
              <a:gd name="connsiteX50" fmla="*/ 668467 w 12229814"/>
              <a:gd name="connsiteY50" fmla="*/ 2198347 h 2768593"/>
              <a:gd name="connsiteX51" fmla="*/ 710471 w 12229814"/>
              <a:gd name="connsiteY51" fmla="*/ 2190773 h 2768593"/>
              <a:gd name="connsiteX52" fmla="*/ 727821 w 12229814"/>
              <a:gd name="connsiteY52" fmla="*/ 2197658 h 2768593"/>
              <a:gd name="connsiteX53" fmla="*/ 709558 w 12229814"/>
              <a:gd name="connsiteY53" fmla="*/ 2221755 h 2768593"/>
              <a:gd name="connsiteX54" fmla="*/ 697687 w 12229814"/>
              <a:gd name="connsiteY54" fmla="*/ 2229329 h 2768593"/>
              <a:gd name="connsiteX55" fmla="*/ 725082 w 12229814"/>
              <a:gd name="connsiteY55" fmla="*/ 2301620 h 2768593"/>
              <a:gd name="connsiteX56" fmla="*/ 754302 w 12229814"/>
              <a:gd name="connsiteY56" fmla="*/ 2319520 h 2768593"/>
              <a:gd name="connsiteX57" fmla="*/ 799046 w 12229814"/>
              <a:gd name="connsiteY57" fmla="*/ 2336732 h 2768593"/>
              <a:gd name="connsiteX58" fmla="*/ 936931 w 12229814"/>
              <a:gd name="connsiteY58" fmla="*/ 2341552 h 2768593"/>
              <a:gd name="connsiteX59" fmla="*/ 974370 w 12229814"/>
              <a:gd name="connsiteY59" fmla="*/ 2327782 h 2768593"/>
              <a:gd name="connsiteX60" fmla="*/ 1032811 w 12229814"/>
              <a:gd name="connsiteY60" fmla="*/ 2307127 h 2768593"/>
              <a:gd name="connsiteX61" fmla="*/ 1117734 w 12229814"/>
              <a:gd name="connsiteY61" fmla="*/ 2378730 h 2768593"/>
              <a:gd name="connsiteX62" fmla="*/ 1110429 w 12229814"/>
              <a:gd name="connsiteY62" fmla="*/ 2391123 h 2768593"/>
              <a:gd name="connsiteX63" fmla="*/ 1083948 w 12229814"/>
              <a:gd name="connsiteY63" fmla="*/ 2441382 h 2768593"/>
              <a:gd name="connsiteX64" fmla="*/ 1109516 w 12229814"/>
              <a:gd name="connsiteY64" fmla="*/ 2455840 h 2768593"/>
              <a:gd name="connsiteX65" fmla="*/ 1129605 w 12229814"/>
              <a:gd name="connsiteY65" fmla="*/ 2448267 h 2768593"/>
              <a:gd name="connsiteX66" fmla="*/ 1169783 w 12229814"/>
              <a:gd name="connsiteY66" fmla="*/ 2465479 h 2768593"/>
              <a:gd name="connsiteX67" fmla="*/ 1202657 w 12229814"/>
              <a:gd name="connsiteY67" fmla="*/ 2513673 h 2768593"/>
              <a:gd name="connsiteX68" fmla="*/ 1211788 w 12229814"/>
              <a:gd name="connsiteY68" fmla="*/ 2528131 h 2768593"/>
              <a:gd name="connsiteX69" fmla="*/ 1225485 w 12229814"/>
              <a:gd name="connsiteY69" fmla="*/ 2546721 h 2768593"/>
              <a:gd name="connsiteX70" fmla="*/ 1256533 w 12229814"/>
              <a:gd name="connsiteY70" fmla="*/ 2537082 h 2768593"/>
              <a:gd name="connsiteX71" fmla="*/ 1254706 w 12229814"/>
              <a:gd name="connsiteY71" fmla="*/ 2512985 h 2768593"/>
              <a:gd name="connsiteX72" fmla="*/ 1204483 w 12229814"/>
              <a:gd name="connsiteY72" fmla="*/ 2478561 h 2768593"/>
              <a:gd name="connsiteX73" fmla="*/ 1218180 w 12229814"/>
              <a:gd name="connsiteY73" fmla="*/ 2470299 h 2768593"/>
              <a:gd name="connsiteX74" fmla="*/ 1235530 w 12229814"/>
              <a:gd name="connsiteY74" fmla="*/ 2448955 h 2768593"/>
              <a:gd name="connsiteX75" fmla="*/ 1255620 w 12229814"/>
              <a:gd name="connsiteY75" fmla="*/ 2417974 h 2768593"/>
              <a:gd name="connsiteX76" fmla="*/ 1297624 w 12229814"/>
              <a:gd name="connsiteY76" fmla="*/ 2428301 h 2768593"/>
              <a:gd name="connsiteX77" fmla="*/ 1315887 w 12229814"/>
              <a:gd name="connsiteY77" fmla="*/ 2471676 h 2768593"/>
              <a:gd name="connsiteX78" fmla="*/ 1332324 w 12229814"/>
              <a:gd name="connsiteY78" fmla="*/ 2491642 h 2768593"/>
              <a:gd name="connsiteX79" fmla="*/ 1350587 w 12229814"/>
              <a:gd name="connsiteY79" fmla="*/ 2525378 h 2768593"/>
              <a:gd name="connsiteX80" fmla="*/ 1366111 w 12229814"/>
              <a:gd name="connsiteY80" fmla="*/ 2539836 h 2768593"/>
              <a:gd name="connsiteX81" fmla="*/ 1427291 w 12229814"/>
              <a:gd name="connsiteY81" fmla="*/ 2521246 h 2768593"/>
              <a:gd name="connsiteX82" fmla="*/ 1413594 w 12229814"/>
              <a:gd name="connsiteY82" fmla="*/ 2490953 h 2768593"/>
              <a:gd name="connsiteX83" fmla="*/ 1459251 w 12229814"/>
              <a:gd name="connsiteY83" fmla="*/ 2450332 h 2768593"/>
              <a:gd name="connsiteX84" fmla="*/ 1493950 w 12229814"/>
              <a:gd name="connsiteY84" fmla="*/ 2491642 h 2768593"/>
              <a:gd name="connsiteX85" fmla="*/ 1493038 w 12229814"/>
              <a:gd name="connsiteY85" fmla="*/ 2510919 h 2768593"/>
              <a:gd name="connsiteX86" fmla="*/ 1478427 w 12229814"/>
              <a:gd name="connsiteY86" fmla="*/ 2545343 h 2768593"/>
              <a:gd name="connsiteX87" fmla="*/ 1508561 w 12229814"/>
              <a:gd name="connsiteY87" fmla="*/ 2565998 h 2768593"/>
              <a:gd name="connsiteX88" fmla="*/ 1544174 w 12229814"/>
              <a:gd name="connsiteY88" fmla="*/ 2586653 h 2768593"/>
              <a:gd name="connsiteX89" fmla="*/ 1588918 w 12229814"/>
              <a:gd name="connsiteY89" fmla="*/ 2597669 h 2768593"/>
              <a:gd name="connsiteX90" fmla="*/ 1624530 w 12229814"/>
              <a:gd name="connsiteY90" fmla="*/ 2564621 h 2768593"/>
              <a:gd name="connsiteX91" fmla="*/ 1644620 w 12229814"/>
              <a:gd name="connsiteY91" fmla="*/ 2543278 h 2768593"/>
              <a:gd name="connsiteX92" fmla="*/ 1675667 w 12229814"/>
              <a:gd name="connsiteY92" fmla="*/ 2537082 h 2768593"/>
              <a:gd name="connsiteX93" fmla="*/ 1674754 w 12229814"/>
              <a:gd name="connsiteY93" fmla="*/ 2559802 h 2768593"/>
              <a:gd name="connsiteX94" fmla="*/ 1672014 w 12229814"/>
              <a:gd name="connsiteY94" fmla="*/ 2577014 h 2768593"/>
              <a:gd name="connsiteX95" fmla="*/ 1695756 w 12229814"/>
              <a:gd name="connsiteY95" fmla="*/ 2580457 h 2768593"/>
              <a:gd name="connsiteX96" fmla="*/ 1736847 w 12229814"/>
              <a:gd name="connsiteY96" fmla="*/ 2568064 h 2768593"/>
              <a:gd name="connsiteX97" fmla="*/ 1798028 w 12229814"/>
              <a:gd name="connsiteY97" fmla="*/ 2562556 h 2768593"/>
              <a:gd name="connsiteX98" fmla="*/ 1863775 w 12229814"/>
              <a:gd name="connsiteY98" fmla="*/ 2531574 h 2768593"/>
              <a:gd name="connsiteX99" fmla="*/ 1873819 w 12229814"/>
              <a:gd name="connsiteY99" fmla="*/ 2521246 h 2768593"/>
              <a:gd name="connsiteX100" fmla="*/ 1884777 w 12229814"/>
              <a:gd name="connsiteY100" fmla="*/ 2531574 h 2768593"/>
              <a:gd name="connsiteX101" fmla="*/ 1923129 w 12229814"/>
              <a:gd name="connsiteY101" fmla="*/ 2585276 h 2768593"/>
              <a:gd name="connsiteX102" fmla="*/ 1976092 w 12229814"/>
              <a:gd name="connsiteY102" fmla="*/ 2588030 h 2768593"/>
              <a:gd name="connsiteX103" fmla="*/ 1972439 w 12229814"/>
              <a:gd name="connsiteY103" fmla="*/ 2557048 h 2768593"/>
              <a:gd name="connsiteX104" fmla="*/ 1987963 w 12229814"/>
              <a:gd name="connsiteY104" fmla="*/ 2524689 h 2768593"/>
              <a:gd name="connsiteX105" fmla="*/ 2043665 w 12229814"/>
              <a:gd name="connsiteY105" fmla="*/ 2491642 h 2768593"/>
              <a:gd name="connsiteX106" fmla="*/ 2065580 w 12229814"/>
              <a:gd name="connsiteY106" fmla="*/ 2477872 h 2768593"/>
              <a:gd name="connsiteX107" fmla="*/ 2080191 w 12229814"/>
              <a:gd name="connsiteY107" fmla="*/ 2497149 h 2768593"/>
              <a:gd name="connsiteX108" fmla="*/ 2079277 w 12229814"/>
              <a:gd name="connsiteY108" fmla="*/ 2528131 h 2768593"/>
              <a:gd name="connsiteX109" fmla="*/ 2102107 w 12229814"/>
              <a:gd name="connsiteY109" fmla="*/ 2543278 h 2768593"/>
              <a:gd name="connsiteX110" fmla="*/ 2137718 w 12229814"/>
              <a:gd name="connsiteY110" fmla="*/ 2569441 h 2768593"/>
              <a:gd name="connsiteX111" fmla="*/ 2139545 w 12229814"/>
              <a:gd name="connsiteY111" fmla="*/ 2593538 h 2768593"/>
              <a:gd name="connsiteX112" fmla="*/ 2155983 w 12229814"/>
              <a:gd name="connsiteY112" fmla="*/ 2563244 h 2768593"/>
              <a:gd name="connsiteX113" fmla="*/ 2220815 w 12229814"/>
              <a:gd name="connsiteY113" fmla="*/ 2530197 h 2768593"/>
              <a:gd name="connsiteX114" fmla="*/ 2193420 w 12229814"/>
              <a:gd name="connsiteY114" fmla="*/ 2493707 h 2768593"/>
              <a:gd name="connsiteX115" fmla="*/ 2169680 w 12229814"/>
              <a:gd name="connsiteY115" fmla="*/ 2468922 h 2768593"/>
              <a:gd name="connsiteX116" fmla="*/ 2200727 w 12229814"/>
              <a:gd name="connsiteY116" fmla="*/ 2456529 h 2768593"/>
              <a:gd name="connsiteX117" fmla="*/ 2228121 w 12229814"/>
              <a:gd name="connsiteY117" fmla="*/ 2435186 h 2768593"/>
              <a:gd name="connsiteX118" fmla="*/ 2261907 w 12229814"/>
              <a:gd name="connsiteY118" fmla="*/ 2409712 h 2768593"/>
              <a:gd name="connsiteX119" fmla="*/ 2267386 w 12229814"/>
              <a:gd name="connsiteY119" fmla="*/ 2379419 h 2768593"/>
              <a:gd name="connsiteX120" fmla="*/ 2249124 w 12229814"/>
              <a:gd name="connsiteY120" fmla="*/ 2364272 h 2768593"/>
              <a:gd name="connsiteX121" fmla="*/ 2272865 w 12229814"/>
              <a:gd name="connsiteY121" fmla="*/ 2358764 h 2768593"/>
              <a:gd name="connsiteX122" fmla="*/ 2281997 w 12229814"/>
              <a:gd name="connsiteY122" fmla="*/ 2343617 h 2768593"/>
              <a:gd name="connsiteX123" fmla="*/ 2293867 w 12229814"/>
              <a:gd name="connsiteY123" fmla="*/ 2318143 h 2768593"/>
              <a:gd name="connsiteX124" fmla="*/ 2326741 w 12229814"/>
              <a:gd name="connsiteY124" fmla="*/ 2344994 h 2768593"/>
              <a:gd name="connsiteX125" fmla="*/ 2375137 w 12229814"/>
              <a:gd name="connsiteY125" fmla="*/ 2403516 h 2768593"/>
              <a:gd name="connsiteX126" fmla="*/ 2401619 w 12229814"/>
              <a:gd name="connsiteY126" fmla="*/ 2416597 h 2768593"/>
              <a:gd name="connsiteX127" fmla="*/ 2433579 w 12229814"/>
              <a:gd name="connsiteY127" fmla="*/ 2438628 h 2768593"/>
              <a:gd name="connsiteX128" fmla="*/ 2511195 w 12229814"/>
              <a:gd name="connsiteY128" fmla="*/ 2414531 h 2768593"/>
              <a:gd name="connsiteX129" fmla="*/ 2570551 w 12229814"/>
              <a:gd name="connsiteY129" fmla="*/ 2351191 h 2768593"/>
              <a:gd name="connsiteX130" fmla="*/ 2576029 w 12229814"/>
              <a:gd name="connsiteY130" fmla="*/ 2345683 h 2768593"/>
              <a:gd name="connsiteX131" fmla="*/ 2681041 w 12229814"/>
              <a:gd name="connsiteY131" fmla="*/ 2294046 h 2768593"/>
              <a:gd name="connsiteX132" fmla="*/ 2795185 w 12229814"/>
              <a:gd name="connsiteY132" fmla="*/ 2234148 h 2768593"/>
              <a:gd name="connsiteX133" fmla="*/ 2829884 w 12229814"/>
              <a:gd name="connsiteY133" fmla="*/ 2227952 h 2768593"/>
              <a:gd name="connsiteX134" fmla="*/ 2847234 w 12229814"/>
              <a:gd name="connsiteY134" fmla="*/ 2221755 h 2768593"/>
              <a:gd name="connsiteX135" fmla="*/ 2831711 w 12229814"/>
              <a:gd name="connsiteY135" fmla="*/ 2209362 h 2768593"/>
              <a:gd name="connsiteX136" fmla="*/ 2808882 w 12229814"/>
              <a:gd name="connsiteY136" fmla="*/ 2205232 h 2768593"/>
              <a:gd name="connsiteX137" fmla="*/ 2835363 w 12229814"/>
              <a:gd name="connsiteY137" fmla="*/ 2188708 h 2768593"/>
              <a:gd name="connsiteX138" fmla="*/ 2892891 w 12229814"/>
              <a:gd name="connsiteY138" fmla="*/ 2159791 h 2768593"/>
              <a:gd name="connsiteX139" fmla="*/ 2920286 w 12229814"/>
              <a:gd name="connsiteY139" fmla="*/ 2136383 h 2768593"/>
              <a:gd name="connsiteX140" fmla="*/ 2940375 w 12229814"/>
              <a:gd name="connsiteY140" fmla="*/ 2110221 h 2768593"/>
              <a:gd name="connsiteX141" fmla="*/ 2979641 w 12229814"/>
              <a:gd name="connsiteY141" fmla="*/ 2061338 h 2768593"/>
              <a:gd name="connsiteX142" fmla="*/ 3005210 w 12229814"/>
              <a:gd name="connsiteY142" fmla="*/ 2043437 h 2768593"/>
              <a:gd name="connsiteX143" fmla="*/ 3059997 w 12229814"/>
              <a:gd name="connsiteY143" fmla="*/ 2042060 h 2768593"/>
              <a:gd name="connsiteX144" fmla="*/ 3085566 w 12229814"/>
              <a:gd name="connsiteY144" fmla="*/ 2093697 h 2768593"/>
              <a:gd name="connsiteX145" fmla="*/ 3091044 w 12229814"/>
              <a:gd name="connsiteY145" fmla="*/ 2112974 h 2768593"/>
              <a:gd name="connsiteX146" fmla="*/ 3114786 w 12229814"/>
              <a:gd name="connsiteY146" fmla="*/ 2109532 h 2768593"/>
              <a:gd name="connsiteX147" fmla="*/ 3165010 w 12229814"/>
              <a:gd name="connsiteY147" fmla="*/ 2097827 h 2768593"/>
              <a:gd name="connsiteX148" fmla="*/ 3272762 w 12229814"/>
              <a:gd name="connsiteY148" fmla="*/ 2075108 h 2768593"/>
              <a:gd name="connsiteX149" fmla="*/ 3299242 w 12229814"/>
              <a:gd name="connsiteY149" fmla="*/ 2053076 h 2768593"/>
              <a:gd name="connsiteX150" fmla="*/ 3333941 w 12229814"/>
              <a:gd name="connsiteY150" fmla="*/ 2048945 h 2768593"/>
              <a:gd name="connsiteX151" fmla="*/ 3327549 w 12229814"/>
              <a:gd name="connsiteY151" fmla="*/ 2073042 h 2768593"/>
              <a:gd name="connsiteX152" fmla="*/ 3298328 w 12229814"/>
              <a:gd name="connsiteY152" fmla="*/ 2108844 h 2768593"/>
              <a:gd name="connsiteX153" fmla="*/ 3299242 w 12229814"/>
              <a:gd name="connsiteY153" fmla="*/ 2121925 h 2768593"/>
              <a:gd name="connsiteX154" fmla="*/ 3316592 w 12229814"/>
              <a:gd name="connsiteY154" fmla="*/ 2120548 h 2768593"/>
              <a:gd name="connsiteX155" fmla="*/ 3380512 w 12229814"/>
              <a:gd name="connsiteY155" fmla="*/ 2070977 h 2768593"/>
              <a:gd name="connsiteX156" fmla="*/ 3413386 w 12229814"/>
              <a:gd name="connsiteY156" fmla="*/ 2062027 h 2768593"/>
              <a:gd name="connsiteX157" fmla="*/ 3374121 w 12229814"/>
              <a:gd name="connsiteY157" fmla="*/ 2010390 h 2768593"/>
              <a:gd name="connsiteX158" fmla="*/ 3385079 w 12229814"/>
              <a:gd name="connsiteY158" fmla="*/ 2009013 h 2768593"/>
              <a:gd name="connsiteX159" fmla="*/ 3436215 w 12229814"/>
              <a:gd name="connsiteY159" fmla="*/ 2060649 h 2768593"/>
              <a:gd name="connsiteX160" fmla="*/ 3438954 w 12229814"/>
              <a:gd name="connsiteY160" fmla="*/ 2074419 h 2768593"/>
              <a:gd name="connsiteX161" fmla="*/ 3430736 w 12229814"/>
              <a:gd name="connsiteY161" fmla="*/ 2102647 h 2768593"/>
              <a:gd name="connsiteX162" fmla="*/ 3440781 w 12229814"/>
              <a:gd name="connsiteY162" fmla="*/ 2134318 h 2768593"/>
              <a:gd name="connsiteX163" fmla="*/ 3462696 w 12229814"/>
              <a:gd name="connsiteY163" fmla="*/ 2135006 h 2768593"/>
              <a:gd name="connsiteX164" fmla="*/ 3559488 w 12229814"/>
              <a:gd name="connsiteY164" fmla="*/ 2125367 h 2768593"/>
              <a:gd name="connsiteX165" fmla="*/ 3612451 w 12229814"/>
              <a:gd name="connsiteY165" fmla="*/ 2148087 h 2768593"/>
              <a:gd name="connsiteX166" fmla="*/ 3658108 w 12229814"/>
              <a:gd name="connsiteY166" fmla="*/ 2158415 h 2768593"/>
              <a:gd name="connsiteX167" fmla="*/ 3691895 w 12229814"/>
              <a:gd name="connsiteY167" fmla="*/ 2158415 h 2768593"/>
              <a:gd name="connsiteX168" fmla="*/ 3703765 w 12229814"/>
              <a:gd name="connsiteY168" fmla="*/ 2146710 h 2768593"/>
              <a:gd name="connsiteX169" fmla="*/ 3722029 w 12229814"/>
              <a:gd name="connsiteY169" fmla="*/ 2114351 h 2768593"/>
              <a:gd name="connsiteX170" fmla="*/ 3783210 w 12229814"/>
              <a:gd name="connsiteY170" fmla="*/ 2064780 h 2768593"/>
              <a:gd name="connsiteX171" fmla="*/ 3822475 w 12229814"/>
              <a:gd name="connsiteY171" fmla="*/ 2051699 h 2768593"/>
              <a:gd name="connsiteX172" fmla="*/ 3875437 w 12229814"/>
              <a:gd name="connsiteY172" fmla="*/ 2048945 h 2768593"/>
              <a:gd name="connsiteX173" fmla="*/ 3910137 w 12229814"/>
              <a:gd name="connsiteY173" fmla="*/ 2046880 h 2768593"/>
              <a:gd name="connsiteX174" fmla="*/ 3904659 w 12229814"/>
              <a:gd name="connsiteY174" fmla="*/ 2067534 h 2768593"/>
              <a:gd name="connsiteX175" fmla="*/ 3912876 w 12229814"/>
              <a:gd name="connsiteY175" fmla="*/ 2089566 h 2768593"/>
              <a:gd name="connsiteX176" fmla="*/ 3964925 w 12229814"/>
              <a:gd name="connsiteY176" fmla="*/ 2107466 h 2768593"/>
              <a:gd name="connsiteX177" fmla="*/ 3982275 w 12229814"/>
              <a:gd name="connsiteY177" fmla="*/ 2108155 h 2768593"/>
              <a:gd name="connsiteX178" fmla="*/ 3977709 w 12229814"/>
              <a:gd name="connsiteY178" fmla="*/ 2095074 h 2768593"/>
              <a:gd name="connsiteX179" fmla="*/ 3958533 w 12229814"/>
              <a:gd name="connsiteY179" fmla="*/ 2082681 h 2768593"/>
              <a:gd name="connsiteX180" fmla="*/ 3945751 w 12229814"/>
              <a:gd name="connsiteY180" fmla="*/ 2061338 h 2768593"/>
              <a:gd name="connsiteX181" fmla="*/ 3964925 w 12229814"/>
              <a:gd name="connsiteY181" fmla="*/ 2046191 h 2768593"/>
              <a:gd name="connsiteX182" fmla="*/ 3985015 w 12229814"/>
              <a:gd name="connsiteY182" fmla="*/ 2060649 h 2768593"/>
              <a:gd name="connsiteX183" fmla="*/ 3996886 w 12229814"/>
              <a:gd name="connsiteY183" fmla="*/ 2069600 h 2768593"/>
              <a:gd name="connsiteX184" fmla="*/ 4011496 w 12229814"/>
              <a:gd name="connsiteY184" fmla="*/ 2061338 h 2768593"/>
              <a:gd name="connsiteX185" fmla="*/ 4017888 w 12229814"/>
              <a:gd name="connsiteY185" fmla="*/ 2047568 h 2768593"/>
              <a:gd name="connsiteX186" fmla="*/ 4034325 w 12229814"/>
              <a:gd name="connsiteY186" fmla="*/ 2031045 h 2768593"/>
              <a:gd name="connsiteX187" fmla="*/ 4054413 w 12229814"/>
              <a:gd name="connsiteY187" fmla="*/ 2039995 h 2768593"/>
              <a:gd name="connsiteX188" fmla="*/ 4055328 w 12229814"/>
              <a:gd name="connsiteY188" fmla="*/ 2064092 h 2768593"/>
              <a:gd name="connsiteX189" fmla="*/ 4051676 w 12229814"/>
              <a:gd name="connsiteY189" fmla="*/ 2096451 h 2768593"/>
              <a:gd name="connsiteX190" fmla="*/ 4132944 w 12229814"/>
              <a:gd name="connsiteY190" fmla="*/ 2099205 h 2768593"/>
              <a:gd name="connsiteX191" fmla="*/ 4127466 w 12229814"/>
              <a:gd name="connsiteY191" fmla="*/ 2082681 h 2768593"/>
              <a:gd name="connsiteX192" fmla="*/ 4119247 w 12229814"/>
              <a:gd name="connsiteY192" fmla="*/ 2075796 h 2768593"/>
              <a:gd name="connsiteX193" fmla="*/ 4099159 w 12229814"/>
              <a:gd name="connsiteY193" fmla="*/ 2053076 h 2768593"/>
              <a:gd name="connsiteX194" fmla="*/ 4134771 w 12229814"/>
              <a:gd name="connsiteY194" fmla="*/ 2058584 h 2768593"/>
              <a:gd name="connsiteX195" fmla="*/ 4149381 w 12229814"/>
              <a:gd name="connsiteY195" fmla="*/ 2058584 h 2768593"/>
              <a:gd name="connsiteX196" fmla="*/ 4150296 w 12229814"/>
              <a:gd name="connsiteY196" fmla="*/ 2047568 h 2768593"/>
              <a:gd name="connsiteX197" fmla="*/ 4143902 w 12229814"/>
              <a:gd name="connsiteY197" fmla="*/ 2039306 h 2768593"/>
              <a:gd name="connsiteX198" fmla="*/ 4139337 w 12229814"/>
              <a:gd name="connsiteY198" fmla="*/ 2011767 h 2768593"/>
              <a:gd name="connsiteX199" fmla="*/ 4172210 w 12229814"/>
              <a:gd name="connsiteY199" fmla="*/ 2017275 h 2768593"/>
              <a:gd name="connsiteX200" fmla="*/ 4191386 w 12229814"/>
              <a:gd name="connsiteY200" fmla="*/ 2009701 h 2768593"/>
              <a:gd name="connsiteX201" fmla="*/ 4190473 w 12229814"/>
              <a:gd name="connsiteY201" fmla="*/ 1997997 h 2768593"/>
              <a:gd name="connsiteX202" fmla="*/ 4183167 w 12229814"/>
              <a:gd name="connsiteY202" fmla="*/ 1945672 h 2768593"/>
              <a:gd name="connsiteX203" fmla="*/ 4214214 w 12229814"/>
              <a:gd name="connsiteY203" fmla="*/ 1901609 h 2768593"/>
              <a:gd name="connsiteX204" fmla="*/ 4229737 w 12229814"/>
              <a:gd name="connsiteY204" fmla="*/ 1912625 h 2768593"/>
              <a:gd name="connsiteX205" fmla="*/ 4298223 w 12229814"/>
              <a:gd name="connsiteY205" fmla="*/ 1968392 h 2768593"/>
              <a:gd name="connsiteX206" fmla="*/ 4314661 w 12229814"/>
              <a:gd name="connsiteY206" fmla="*/ 2014521 h 2768593"/>
              <a:gd name="connsiteX207" fmla="*/ 4317183 w 12229814"/>
              <a:gd name="connsiteY207" fmla="*/ 2028884 h 2768593"/>
              <a:gd name="connsiteX208" fmla="*/ 4382175 w 12229814"/>
              <a:gd name="connsiteY208" fmla="*/ 2002171 h 2768593"/>
              <a:gd name="connsiteX209" fmla="*/ 4465077 w 12229814"/>
              <a:gd name="connsiteY209" fmla="*/ 1976417 h 2768593"/>
              <a:gd name="connsiteX210" fmla="*/ 4493375 w 12229814"/>
              <a:gd name="connsiteY210" fmla="*/ 1963431 h 2768593"/>
              <a:gd name="connsiteX211" fmla="*/ 4505557 w 12229814"/>
              <a:gd name="connsiteY211" fmla="*/ 1954138 h 2768593"/>
              <a:gd name="connsiteX212" fmla="*/ 4504709 w 12229814"/>
              <a:gd name="connsiteY212" fmla="*/ 1938788 h 2768593"/>
              <a:gd name="connsiteX213" fmla="*/ 4517379 w 12229814"/>
              <a:gd name="connsiteY213" fmla="*/ 1909871 h 2768593"/>
              <a:gd name="connsiteX214" fmla="*/ 4539295 w 12229814"/>
              <a:gd name="connsiteY214" fmla="*/ 1900232 h 2768593"/>
              <a:gd name="connsiteX215" fmla="*/ 4542946 w 12229814"/>
              <a:gd name="connsiteY215" fmla="*/ 1916756 h 2768593"/>
              <a:gd name="connsiteX216" fmla="*/ 4555730 w 12229814"/>
              <a:gd name="connsiteY216" fmla="*/ 1931902 h 2768593"/>
              <a:gd name="connsiteX217" fmla="*/ 4591344 w 12229814"/>
              <a:gd name="connsiteY217" fmla="*/ 1944296 h 2768593"/>
              <a:gd name="connsiteX218" fmla="*/ 4606354 w 12229814"/>
              <a:gd name="connsiteY218" fmla="*/ 1951840 h 2768593"/>
              <a:gd name="connsiteX219" fmla="*/ 4648595 w 12229814"/>
              <a:gd name="connsiteY219" fmla="*/ 1940022 h 2768593"/>
              <a:gd name="connsiteX220" fmla="*/ 4669880 w 12229814"/>
              <a:gd name="connsiteY220" fmla="*/ 1938621 h 2768593"/>
              <a:gd name="connsiteX221" fmla="*/ 4685399 w 12229814"/>
              <a:gd name="connsiteY221" fmla="*/ 1918133 h 2768593"/>
              <a:gd name="connsiteX222" fmla="*/ 4700921 w 12229814"/>
              <a:gd name="connsiteY222" fmla="*/ 1920887 h 2768593"/>
              <a:gd name="connsiteX223" fmla="*/ 4704080 w 12229814"/>
              <a:gd name="connsiteY223" fmla="*/ 1936370 h 2768593"/>
              <a:gd name="connsiteX224" fmla="*/ 4713498 w 12229814"/>
              <a:gd name="connsiteY224" fmla="*/ 1935750 h 2768593"/>
              <a:gd name="connsiteX225" fmla="*/ 4795781 w 12229814"/>
              <a:gd name="connsiteY225" fmla="*/ 1908998 h 2768593"/>
              <a:gd name="connsiteX226" fmla="*/ 4887741 w 12229814"/>
              <a:gd name="connsiteY226" fmla="*/ 1913593 h 2768593"/>
              <a:gd name="connsiteX227" fmla="*/ 4924710 w 12229814"/>
              <a:gd name="connsiteY227" fmla="*/ 1914486 h 2768593"/>
              <a:gd name="connsiteX228" fmla="*/ 4999205 w 12229814"/>
              <a:gd name="connsiteY228" fmla="*/ 1884813 h 2768593"/>
              <a:gd name="connsiteX229" fmla="*/ 5023974 w 12229814"/>
              <a:gd name="connsiteY229" fmla="*/ 1848255 h 2768593"/>
              <a:gd name="connsiteX230" fmla="*/ 5034318 w 12229814"/>
              <a:gd name="connsiteY230" fmla="*/ 1828527 h 2768593"/>
              <a:gd name="connsiteX231" fmla="*/ 5048681 w 12229814"/>
              <a:gd name="connsiteY231" fmla="*/ 1845355 h 2768593"/>
              <a:gd name="connsiteX232" fmla="*/ 5106356 w 12229814"/>
              <a:gd name="connsiteY232" fmla="*/ 1849581 h 2768593"/>
              <a:gd name="connsiteX233" fmla="*/ 5122199 w 12229814"/>
              <a:gd name="connsiteY233" fmla="*/ 1830223 h 2768593"/>
              <a:gd name="connsiteX234" fmla="*/ 5114259 w 12229814"/>
              <a:gd name="connsiteY234" fmla="*/ 1809035 h 2768593"/>
              <a:gd name="connsiteX235" fmla="*/ 5103473 w 12229814"/>
              <a:gd name="connsiteY235" fmla="*/ 1792904 h 2768593"/>
              <a:gd name="connsiteX236" fmla="*/ 5122736 w 12229814"/>
              <a:gd name="connsiteY236" fmla="*/ 1779824 h 2768593"/>
              <a:gd name="connsiteX237" fmla="*/ 5141732 w 12229814"/>
              <a:gd name="connsiteY237" fmla="*/ 1791943 h 2768593"/>
              <a:gd name="connsiteX238" fmla="*/ 5194220 w 12229814"/>
              <a:gd name="connsiteY238" fmla="*/ 1808487 h 2768593"/>
              <a:gd name="connsiteX239" fmla="*/ 5205115 w 12229814"/>
              <a:gd name="connsiteY239" fmla="*/ 1804998 h 2768593"/>
              <a:gd name="connsiteX240" fmla="*/ 5276341 w 12229814"/>
              <a:gd name="connsiteY240" fmla="*/ 1811163 h 2768593"/>
              <a:gd name="connsiteX241" fmla="*/ 5346698 w 12229814"/>
              <a:gd name="connsiteY241" fmla="*/ 1812250 h 2768593"/>
              <a:gd name="connsiteX242" fmla="*/ 5405531 w 12229814"/>
              <a:gd name="connsiteY242" fmla="*/ 1815299 h 2768593"/>
              <a:gd name="connsiteX243" fmla="*/ 5412924 w 12229814"/>
              <a:gd name="connsiteY243" fmla="*/ 1820247 h 2768593"/>
              <a:gd name="connsiteX244" fmla="*/ 5484182 w 12229814"/>
              <a:gd name="connsiteY244" fmla="*/ 1797660 h 2768593"/>
              <a:gd name="connsiteX245" fmla="*/ 5482563 w 12229814"/>
              <a:gd name="connsiteY245" fmla="*/ 1744035 h 2768593"/>
              <a:gd name="connsiteX246" fmla="*/ 5480855 w 12229814"/>
              <a:gd name="connsiteY246" fmla="*/ 1728972 h 2768593"/>
              <a:gd name="connsiteX247" fmla="*/ 5501458 w 12229814"/>
              <a:gd name="connsiteY247" fmla="*/ 1728078 h 2768593"/>
              <a:gd name="connsiteX248" fmla="*/ 5636845 w 12229814"/>
              <a:gd name="connsiteY248" fmla="*/ 1790939 h 2768593"/>
              <a:gd name="connsiteX249" fmla="*/ 5683183 w 12229814"/>
              <a:gd name="connsiteY249" fmla="*/ 1786642 h 2768593"/>
              <a:gd name="connsiteX250" fmla="*/ 5703555 w 12229814"/>
              <a:gd name="connsiteY250" fmla="*/ 1758346 h 2768593"/>
              <a:gd name="connsiteX251" fmla="*/ 5732394 w 12229814"/>
              <a:gd name="connsiteY251" fmla="*/ 1748536 h 2768593"/>
              <a:gd name="connsiteX252" fmla="*/ 5784445 w 12229814"/>
              <a:gd name="connsiteY252" fmla="*/ 1729219 h 2768593"/>
              <a:gd name="connsiteX253" fmla="*/ 5826653 w 12229814"/>
              <a:gd name="connsiteY253" fmla="*/ 1707985 h 2768593"/>
              <a:gd name="connsiteX254" fmla="*/ 5877582 w 12229814"/>
              <a:gd name="connsiteY254" fmla="*/ 1637245 h 2768593"/>
              <a:gd name="connsiteX255" fmla="*/ 5903778 w 12229814"/>
              <a:gd name="connsiteY255" fmla="*/ 1688646 h 2768593"/>
              <a:gd name="connsiteX256" fmla="*/ 5923854 w 12229814"/>
              <a:gd name="connsiteY256" fmla="*/ 1690453 h 2768593"/>
              <a:gd name="connsiteX257" fmla="*/ 5948194 w 12229814"/>
              <a:gd name="connsiteY257" fmla="*/ 1684676 h 2768593"/>
              <a:gd name="connsiteX258" fmla="*/ 6087598 w 12229814"/>
              <a:gd name="connsiteY258" fmla="*/ 1669759 h 2768593"/>
              <a:gd name="connsiteX259" fmla="*/ 6157329 w 12229814"/>
              <a:gd name="connsiteY259" fmla="*/ 1671687 h 2768593"/>
              <a:gd name="connsiteX260" fmla="*/ 6215377 w 12229814"/>
              <a:gd name="connsiteY260" fmla="*/ 1691135 h 2768593"/>
              <a:gd name="connsiteX261" fmla="*/ 6243074 w 12229814"/>
              <a:gd name="connsiteY261" fmla="*/ 1678542 h 2768593"/>
              <a:gd name="connsiteX262" fmla="*/ 6254273 w 12229814"/>
              <a:gd name="connsiteY262" fmla="*/ 1672399 h 2768593"/>
              <a:gd name="connsiteX263" fmla="*/ 6381908 w 12229814"/>
              <a:gd name="connsiteY263" fmla="*/ 1636107 h 2768593"/>
              <a:gd name="connsiteX264" fmla="*/ 6401227 w 12229814"/>
              <a:gd name="connsiteY264" fmla="*/ 1617945 h 2768593"/>
              <a:gd name="connsiteX265" fmla="*/ 6440910 w 12229814"/>
              <a:gd name="connsiteY265" fmla="*/ 1604803 h 2768593"/>
              <a:gd name="connsiteX266" fmla="*/ 6454423 w 12229814"/>
              <a:gd name="connsiteY266" fmla="*/ 1630783 h 2768593"/>
              <a:gd name="connsiteX267" fmla="*/ 6458986 w 12229814"/>
              <a:gd name="connsiteY267" fmla="*/ 1639250 h 2768593"/>
              <a:gd name="connsiteX268" fmla="*/ 6463450 w 12229814"/>
              <a:gd name="connsiteY268" fmla="*/ 1627974 h 2768593"/>
              <a:gd name="connsiteX269" fmla="*/ 6490642 w 12229814"/>
              <a:gd name="connsiteY269" fmla="*/ 1569443 h 2768593"/>
              <a:gd name="connsiteX270" fmla="*/ 6497853 w 12229814"/>
              <a:gd name="connsiteY270" fmla="*/ 1561028 h 2768593"/>
              <a:gd name="connsiteX271" fmla="*/ 6508298 w 12229814"/>
              <a:gd name="connsiteY271" fmla="*/ 1569377 h 2768593"/>
              <a:gd name="connsiteX272" fmla="*/ 6533100 w 12229814"/>
              <a:gd name="connsiteY272" fmla="*/ 1618401 h 2768593"/>
              <a:gd name="connsiteX273" fmla="*/ 6538566 w 12229814"/>
              <a:gd name="connsiteY273" fmla="*/ 1626319 h 2768593"/>
              <a:gd name="connsiteX274" fmla="*/ 6541030 w 12229814"/>
              <a:gd name="connsiteY274" fmla="*/ 1625851 h 2768593"/>
              <a:gd name="connsiteX275" fmla="*/ 6615954 w 12229814"/>
              <a:gd name="connsiteY275" fmla="*/ 1601894 h 2768593"/>
              <a:gd name="connsiteX276" fmla="*/ 6654232 w 12229814"/>
              <a:gd name="connsiteY276" fmla="*/ 1586730 h 2768593"/>
              <a:gd name="connsiteX277" fmla="*/ 6658445 w 12229814"/>
              <a:gd name="connsiteY277" fmla="*/ 1569617 h 2768593"/>
              <a:gd name="connsiteX278" fmla="*/ 6716694 w 12229814"/>
              <a:gd name="connsiteY278" fmla="*/ 1548265 h 2768593"/>
              <a:gd name="connsiteX279" fmla="*/ 6731667 w 12229814"/>
              <a:gd name="connsiteY279" fmla="*/ 1556767 h 2768593"/>
              <a:gd name="connsiteX280" fmla="*/ 6802747 w 12229814"/>
              <a:gd name="connsiteY280" fmla="*/ 1534163 h 2768593"/>
              <a:gd name="connsiteX281" fmla="*/ 6887481 w 12229814"/>
              <a:gd name="connsiteY281" fmla="*/ 1515293 h 2768593"/>
              <a:gd name="connsiteX282" fmla="*/ 6943608 w 12229814"/>
              <a:gd name="connsiteY282" fmla="*/ 1487470 h 2768593"/>
              <a:gd name="connsiteX283" fmla="*/ 6979446 w 12229814"/>
              <a:gd name="connsiteY283" fmla="*/ 1494704 h 2768593"/>
              <a:gd name="connsiteX284" fmla="*/ 7013286 w 12229814"/>
              <a:gd name="connsiteY284" fmla="*/ 1505667 h 2768593"/>
              <a:gd name="connsiteX285" fmla="*/ 7138400 w 12229814"/>
              <a:gd name="connsiteY285" fmla="*/ 1495130 h 2768593"/>
              <a:gd name="connsiteX286" fmla="*/ 7222600 w 12229814"/>
              <a:gd name="connsiteY286" fmla="*/ 1475215 h 2768593"/>
              <a:gd name="connsiteX287" fmla="*/ 7313873 w 12229814"/>
              <a:gd name="connsiteY287" fmla="*/ 1487335 h 2768593"/>
              <a:gd name="connsiteX288" fmla="*/ 7350644 w 12229814"/>
              <a:gd name="connsiteY288" fmla="*/ 1491255 h 2768593"/>
              <a:gd name="connsiteX289" fmla="*/ 7427322 w 12229814"/>
              <a:gd name="connsiteY289" fmla="*/ 1467790 h 2768593"/>
              <a:gd name="connsiteX290" fmla="*/ 7455004 w 12229814"/>
              <a:gd name="connsiteY290" fmla="*/ 1433386 h 2768593"/>
              <a:gd name="connsiteX291" fmla="*/ 7466931 w 12229814"/>
              <a:gd name="connsiteY291" fmla="*/ 1414572 h 2768593"/>
              <a:gd name="connsiteX292" fmla="*/ 7479866 w 12229814"/>
              <a:gd name="connsiteY292" fmla="*/ 1432522 h 2768593"/>
              <a:gd name="connsiteX293" fmla="*/ 7537001 w 12229814"/>
              <a:gd name="connsiteY293" fmla="*/ 1441462 h 2768593"/>
              <a:gd name="connsiteX294" fmla="*/ 7554378 w 12229814"/>
              <a:gd name="connsiteY294" fmla="*/ 1423467 h 2768593"/>
              <a:gd name="connsiteX295" fmla="*/ 7548201 w 12229814"/>
              <a:gd name="connsiteY295" fmla="*/ 1401701 h 2768593"/>
              <a:gd name="connsiteX296" fmla="*/ 7538775 w 12229814"/>
              <a:gd name="connsiteY296" fmla="*/ 1384739 h 2768593"/>
              <a:gd name="connsiteX297" fmla="*/ 7559045 w 12229814"/>
              <a:gd name="connsiteY297" fmla="*/ 1373282 h 2768593"/>
              <a:gd name="connsiteX298" fmla="*/ 7576983 w 12229814"/>
              <a:gd name="connsiteY298" fmla="*/ 1386918 h 2768593"/>
              <a:gd name="connsiteX299" fmla="*/ 7627939 w 12229814"/>
              <a:gd name="connsiteY299" fmla="*/ 1407709 h 2768593"/>
              <a:gd name="connsiteX300" fmla="*/ 7639081 w 12229814"/>
              <a:gd name="connsiteY300" fmla="*/ 1405126 h 2768593"/>
              <a:gd name="connsiteX301" fmla="*/ 7668069 w 12229814"/>
              <a:gd name="connsiteY301" fmla="*/ 1399619 h 2768593"/>
              <a:gd name="connsiteX302" fmla="*/ 7671219 w 12229814"/>
              <a:gd name="connsiteY302" fmla="*/ 1373318 h 2768593"/>
              <a:gd name="connsiteX303" fmla="*/ 7718781 w 12229814"/>
              <a:gd name="connsiteY303" fmla="*/ 1347253 h 2768593"/>
              <a:gd name="connsiteX304" fmla="*/ 7819427 w 12229814"/>
              <a:gd name="connsiteY304" fmla="*/ 1331095 h 2768593"/>
              <a:gd name="connsiteX305" fmla="*/ 7844476 w 12229814"/>
              <a:gd name="connsiteY305" fmla="*/ 1335977 h 2768593"/>
              <a:gd name="connsiteX306" fmla="*/ 7827713 w 12229814"/>
              <a:gd name="connsiteY306" fmla="*/ 1421988 h 2768593"/>
              <a:gd name="connsiteX307" fmla="*/ 7837980 w 12229814"/>
              <a:gd name="connsiteY307" fmla="*/ 1431824 h 2768593"/>
              <a:gd name="connsiteX308" fmla="*/ 7844941 w 12229814"/>
              <a:gd name="connsiteY308" fmla="*/ 1437361 h 2768593"/>
              <a:gd name="connsiteX309" fmla="*/ 7917812 w 12229814"/>
              <a:gd name="connsiteY309" fmla="*/ 1420693 h 2768593"/>
              <a:gd name="connsiteX310" fmla="*/ 7920593 w 12229814"/>
              <a:gd name="connsiteY310" fmla="*/ 1367115 h 2768593"/>
              <a:gd name="connsiteX311" fmla="*/ 7920127 w 12229814"/>
              <a:gd name="connsiteY311" fmla="*/ 1351963 h 2768593"/>
              <a:gd name="connsiteX312" fmla="*/ 7940735 w 12229814"/>
              <a:gd name="connsiteY312" fmla="*/ 1352761 h 2768593"/>
              <a:gd name="connsiteX313" fmla="*/ 8070512 w 12229814"/>
              <a:gd name="connsiteY313" fmla="*/ 1426511 h 2768593"/>
              <a:gd name="connsiteX314" fmla="*/ 8117046 w 12229814"/>
              <a:gd name="connsiteY314" fmla="*/ 1426028 h 2768593"/>
              <a:gd name="connsiteX315" fmla="*/ 8139669 w 12229814"/>
              <a:gd name="connsiteY315" fmla="*/ 1399497 h 2768593"/>
              <a:gd name="connsiteX316" fmla="*/ 8169216 w 12229814"/>
              <a:gd name="connsiteY316" fmla="*/ 1392084 h 2768593"/>
              <a:gd name="connsiteX317" fmla="*/ 8222675 w 12229814"/>
              <a:gd name="connsiteY317" fmla="*/ 1377100 h 2768593"/>
              <a:gd name="connsiteX318" fmla="*/ 8266482 w 12229814"/>
              <a:gd name="connsiteY318" fmla="*/ 1359399 h 2768593"/>
              <a:gd name="connsiteX319" fmla="*/ 8323039 w 12229814"/>
              <a:gd name="connsiteY319" fmla="*/ 1293072 h 2768593"/>
              <a:gd name="connsiteX320" fmla="*/ 8344933 w 12229814"/>
              <a:gd name="connsiteY320" fmla="*/ 1346447 h 2768593"/>
              <a:gd name="connsiteX321" fmla="*/ 8364793 w 12229814"/>
              <a:gd name="connsiteY321" fmla="*/ 1349895 h 2768593"/>
              <a:gd name="connsiteX322" fmla="*/ 8389525 w 12229814"/>
              <a:gd name="connsiteY322" fmla="*/ 1346133 h 2768593"/>
              <a:gd name="connsiteX323" fmla="*/ 8529683 w 12229814"/>
              <a:gd name="connsiteY323" fmla="*/ 1342695 h 2768593"/>
              <a:gd name="connsiteX324" fmla="*/ 8660266 w 12229814"/>
              <a:gd name="connsiteY324" fmla="*/ 1376616 h 2768593"/>
              <a:gd name="connsiteX325" fmla="*/ 8708815 w 12229814"/>
              <a:gd name="connsiteY325" fmla="*/ 1382424 h 2768593"/>
              <a:gd name="connsiteX326" fmla="*/ 8846583 w 12229814"/>
              <a:gd name="connsiteY326" fmla="*/ 1374021 h 2768593"/>
              <a:gd name="connsiteX327" fmla="*/ 8864078 w 12229814"/>
              <a:gd name="connsiteY327" fmla="*/ 1379506 h 2768593"/>
              <a:gd name="connsiteX328" fmla="*/ 8881824 w 12229814"/>
              <a:gd name="connsiteY328" fmla="*/ 1365966 h 2768593"/>
              <a:gd name="connsiteX329" fmla="*/ 8902119 w 12229814"/>
              <a:gd name="connsiteY329" fmla="*/ 1352599 h 2768593"/>
              <a:gd name="connsiteX330" fmla="*/ 8899162 w 12229814"/>
              <a:gd name="connsiteY330" fmla="*/ 1349133 h 2768593"/>
              <a:gd name="connsiteX331" fmla="*/ 8907695 w 12229814"/>
              <a:gd name="connsiteY331" fmla="*/ 1331867 h 2768593"/>
              <a:gd name="connsiteX332" fmla="*/ 8939595 w 12229814"/>
              <a:gd name="connsiteY332" fmla="*/ 1275762 h 2768593"/>
              <a:gd name="connsiteX333" fmla="*/ 8947471 w 12229814"/>
              <a:gd name="connsiteY333" fmla="*/ 1267966 h 2768593"/>
              <a:gd name="connsiteX334" fmla="*/ 8957196 w 12229814"/>
              <a:gd name="connsiteY334" fmla="*/ 1277144 h 2768593"/>
              <a:gd name="connsiteX335" fmla="*/ 8970473 w 12229814"/>
              <a:gd name="connsiteY335" fmla="*/ 1309788 h 2768593"/>
              <a:gd name="connsiteX336" fmla="*/ 9028561 w 12229814"/>
              <a:gd name="connsiteY336" fmla="*/ 1278529 h 2768593"/>
              <a:gd name="connsiteX337" fmla="*/ 9075042 w 12229814"/>
              <a:gd name="connsiteY337" fmla="*/ 1236531 h 2768593"/>
              <a:gd name="connsiteX338" fmla="*/ 9111499 w 12229814"/>
              <a:gd name="connsiteY338" fmla="*/ 1233777 h 2768593"/>
              <a:gd name="connsiteX339" fmla="*/ 9147044 w 12229814"/>
              <a:gd name="connsiteY339" fmla="*/ 1235154 h 2768593"/>
              <a:gd name="connsiteX340" fmla="*/ 9264615 w 12229814"/>
              <a:gd name="connsiteY340" fmla="*/ 1191091 h 2768593"/>
              <a:gd name="connsiteX341" fmla="*/ 9340261 w 12229814"/>
              <a:gd name="connsiteY341" fmla="*/ 1149093 h 2768593"/>
              <a:gd name="connsiteX342" fmla="*/ 9431402 w 12229814"/>
              <a:gd name="connsiteY342" fmla="*/ 1136012 h 2768593"/>
              <a:gd name="connsiteX343" fmla="*/ 9467858 w 12229814"/>
              <a:gd name="connsiteY343" fmla="*/ 1129816 h 2768593"/>
              <a:gd name="connsiteX344" fmla="*/ 9535302 w 12229814"/>
              <a:gd name="connsiteY344" fmla="*/ 1086441 h 2768593"/>
              <a:gd name="connsiteX345" fmla="*/ 9552619 w 12229814"/>
              <a:gd name="connsiteY345" fmla="*/ 1045820 h 2768593"/>
              <a:gd name="connsiteX346" fmla="*/ 9558999 w 12229814"/>
              <a:gd name="connsiteY346" fmla="*/ 1024477 h 2768593"/>
              <a:gd name="connsiteX347" fmla="*/ 9576316 w 12229814"/>
              <a:gd name="connsiteY347" fmla="*/ 1038247 h 2768593"/>
              <a:gd name="connsiteX348" fmla="*/ 9633735 w 12229814"/>
              <a:gd name="connsiteY348" fmla="*/ 1031362 h 2768593"/>
              <a:gd name="connsiteX349" fmla="*/ 9645582 w 12229814"/>
              <a:gd name="connsiteY349" fmla="*/ 1009330 h 2768593"/>
              <a:gd name="connsiteX350" fmla="*/ 9633735 w 12229814"/>
              <a:gd name="connsiteY350" fmla="*/ 990053 h 2768593"/>
              <a:gd name="connsiteX351" fmla="*/ 9620063 w 12229814"/>
              <a:gd name="connsiteY351" fmla="*/ 976283 h 2768593"/>
              <a:gd name="connsiteX352" fmla="*/ 9636468 w 12229814"/>
              <a:gd name="connsiteY352" fmla="*/ 959759 h 2768593"/>
              <a:gd name="connsiteX353" fmla="*/ 9657431 w 12229814"/>
              <a:gd name="connsiteY353" fmla="*/ 968021 h 2768593"/>
              <a:gd name="connsiteX354" fmla="*/ 9712115 w 12229814"/>
              <a:gd name="connsiteY354" fmla="*/ 974218 h 2768593"/>
              <a:gd name="connsiteX355" fmla="*/ 9722140 w 12229814"/>
              <a:gd name="connsiteY355" fmla="*/ 968710 h 2768593"/>
              <a:gd name="connsiteX356" fmla="*/ 9793231 w 12229814"/>
              <a:gd name="connsiteY356" fmla="*/ 961136 h 2768593"/>
              <a:gd name="connsiteX357" fmla="*/ 9862497 w 12229814"/>
              <a:gd name="connsiteY357" fmla="*/ 948744 h 2768593"/>
              <a:gd name="connsiteX358" fmla="*/ 9920827 w 12229814"/>
              <a:gd name="connsiteY358" fmla="*/ 940482 h 2768593"/>
              <a:gd name="connsiteX359" fmla="*/ 9929029 w 12229814"/>
              <a:gd name="connsiteY359" fmla="*/ 943924 h 2768593"/>
              <a:gd name="connsiteX360" fmla="*/ 9994651 w 12229814"/>
              <a:gd name="connsiteY360" fmla="*/ 908123 h 2768593"/>
              <a:gd name="connsiteX361" fmla="*/ 9982802 w 12229814"/>
              <a:gd name="connsiteY361" fmla="*/ 855798 h 2768593"/>
              <a:gd name="connsiteX362" fmla="*/ 9978245 w 12229814"/>
              <a:gd name="connsiteY362" fmla="*/ 841340 h 2768593"/>
              <a:gd name="connsiteX363" fmla="*/ 9998297 w 12229814"/>
              <a:gd name="connsiteY363" fmla="*/ 836521 h 2768593"/>
              <a:gd name="connsiteX364" fmla="*/ 10143209 w 12229814"/>
              <a:gd name="connsiteY364" fmla="*/ 872322 h 2768593"/>
              <a:gd name="connsiteX365" fmla="*/ 10187869 w 12229814"/>
              <a:gd name="connsiteY365" fmla="*/ 859241 h 2768593"/>
              <a:gd name="connsiteX366" fmla="*/ 10202451 w 12229814"/>
              <a:gd name="connsiteY366" fmla="*/ 827570 h 2768593"/>
              <a:gd name="connsiteX367" fmla="*/ 10228882 w 12229814"/>
              <a:gd name="connsiteY367" fmla="*/ 812424 h 2768593"/>
              <a:gd name="connsiteX368" fmla="*/ 10276276 w 12229814"/>
              <a:gd name="connsiteY368" fmla="*/ 783507 h 2768593"/>
              <a:gd name="connsiteX369" fmla="*/ 10313643 w 12229814"/>
              <a:gd name="connsiteY369" fmla="*/ 754591 h 2768593"/>
              <a:gd name="connsiteX370" fmla="*/ 10350099 w 12229814"/>
              <a:gd name="connsiteY370" fmla="*/ 675415 h 2768593"/>
              <a:gd name="connsiteX371" fmla="*/ 10385644 w 12229814"/>
              <a:gd name="connsiteY371" fmla="*/ 720855 h 2768593"/>
              <a:gd name="connsiteX372" fmla="*/ 10405695 w 12229814"/>
              <a:gd name="connsiteY372" fmla="*/ 718789 h 2768593"/>
              <a:gd name="connsiteX373" fmla="*/ 10428480 w 12229814"/>
              <a:gd name="connsiteY373" fmla="*/ 708462 h 2768593"/>
              <a:gd name="connsiteX374" fmla="*/ 10562456 w 12229814"/>
              <a:gd name="connsiteY374" fmla="*/ 667153 h 2768593"/>
              <a:gd name="connsiteX375" fmla="*/ 10697345 w 12229814"/>
              <a:gd name="connsiteY375" fmla="*/ 664399 h 2768593"/>
              <a:gd name="connsiteX376" fmla="*/ 10745650 w 12229814"/>
              <a:gd name="connsiteY376" fmla="*/ 656826 h 2768593"/>
              <a:gd name="connsiteX377" fmla="*/ 10875980 w 12229814"/>
              <a:gd name="connsiteY377" fmla="*/ 611385 h 2768593"/>
              <a:gd name="connsiteX378" fmla="*/ 10927931 w 12229814"/>
              <a:gd name="connsiteY378" fmla="*/ 630663 h 2768593"/>
              <a:gd name="connsiteX379" fmla="*/ 10946159 w 12229814"/>
              <a:gd name="connsiteY379" fmla="*/ 641679 h 2768593"/>
              <a:gd name="connsiteX380" fmla="*/ 10962564 w 12229814"/>
              <a:gd name="connsiteY380" fmla="*/ 625844 h 2768593"/>
              <a:gd name="connsiteX381" fmla="*/ 10938867 w 12229814"/>
              <a:gd name="connsiteY381" fmla="*/ 585911 h 2768593"/>
              <a:gd name="connsiteX382" fmla="*/ 10923374 w 12229814"/>
              <a:gd name="connsiteY382" fmla="*/ 554241 h 2768593"/>
              <a:gd name="connsiteX383" fmla="*/ 10938867 w 12229814"/>
              <a:gd name="connsiteY383" fmla="*/ 491589 h 2768593"/>
              <a:gd name="connsiteX384" fmla="*/ 10944335 w 12229814"/>
              <a:gd name="connsiteY384" fmla="*/ 481950 h 2768593"/>
              <a:gd name="connsiteX385" fmla="*/ 10956184 w 12229814"/>
              <a:gd name="connsiteY385" fmla="*/ 488147 h 2768593"/>
              <a:gd name="connsiteX386" fmla="*/ 10989906 w 12229814"/>
              <a:gd name="connsiteY386" fmla="*/ 531521 h 2768593"/>
              <a:gd name="connsiteX387" fmla="*/ 11005400 w 12229814"/>
              <a:gd name="connsiteY387" fmla="*/ 546668 h 2768593"/>
              <a:gd name="connsiteX388" fmla="*/ 11046414 w 12229814"/>
              <a:gd name="connsiteY388" fmla="*/ 583158 h 2768593"/>
              <a:gd name="connsiteX389" fmla="*/ 11124794 w 12229814"/>
              <a:gd name="connsiteY389" fmla="*/ 564569 h 2768593"/>
              <a:gd name="connsiteX390" fmla="*/ 11126617 w 12229814"/>
              <a:gd name="connsiteY390" fmla="*/ 543914 h 2768593"/>
              <a:gd name="connsiteX391" fmla="*/ 11101098 w 12229814"/>
              <a:gd name="connsiteY391" fmla="*/ 510866 h 2768593"/>
              <a:gd name="connsiteX392" fmla="*/ 11156693 w 12229814"/>
              <a:gd name="connsiteY392" fmla="*/ 427560 h 2768593"/>
              <a:gd name="connsiteX393" fmla="*/ 11173098 w 12229814"/>
              <a:gd name="connsiteY393" fmla="*/ 433068 h 2768593"/>
              <a:gd name="connsiteX394" fmla="*/ 11169453 w 12229814"/>
              <a:gd name="connsiteY394" fmla="*/ 447526 h 2768593"/>
              <a:gd name="connsiteX395" fmla="*/ 11165807 w 12229814"/>
              <a:gd name="connsiteY395" fmla="*/ 496408 h 2768593"/>
              <a:gd name="connsiteX396" fmla="*/ 11177655 w 12229814"/>
              <a:gd name="connsiteY396" fmla="*/ 501228 h 2768593"/>
              <a:gd name="connsiteX397" fmla="*/ 11268796 w 12229814"/>
              <a:gd name="connsiteY397" fmla="*/ 517751 h 2768593"/>
              <a:gd name="connsiteX398" fmla="*/ 11327126 w 12229814"/>
              <a:gd name="connsiteY398" fmla="*/ 510866 h 2768593"/>
              <a:gd name="connsiteX399" fmla="*/ 11345354 w 12229814"/>
              <a:gd name="connsiteY399" fmla="*/ 479196 h 2768593"/>
              <a:gd name="connsiteX400" fmla="*/ 11297050 w 12229814"/>
              <a:gd name="connsiteY400" fmla="*/ 484016 h 2768593"/>
              <a:gd name="connsiteX401" fmla="*/ 11266973 w 12229814"/>
              <a:gd name="connsiteY401" fmla="*/ 481262 h 2768593"/>
              <a:gd name="connsiteX402" fmla="*/ 11284290 w 12229814"/>
              <a:gd name="connsiteY402" fmla="*/ 464049 h 2768593"/>
              <a:gd name="connsiteX403" fmla="*/ 11412798 w 12229814"/>
              <a:gd name="connsiteY403" fmla="*/ 466115 h 2768593"/>
              <a:gd name="connsiteX404" fmla="*/ 11482976 w 12229814"/>
              <a:gd name="connsiteY404" fmla="*/ 454411 h 2768593"/>
              <a:gd name="connsiteX405" fmla="*/ 11513053 w 12229814"/>
              <a:gd name="connsiteY405" fmla="*/ 439264 h 2768593"/>
              <a:gd name="connsiteX406" fmla="*/ 11529459 w 12229814"/>
              <a:gd name="connsiteY406" fmla="*/ 452345 h 2768593"/>
              <a:gd name="connsiteX407" fmla="*/ 11588700 w 12229814"/>
              <a:gd name="connsiteY407" fmla="*/ 501916 h 2768593"/>
              <a:gd name="connsiteX408" fmla="*/ 11647029 w 12229814"/>
              <a:gd name="connsiteY408" fmla="*/ 454411 h 2768593"/>
              <a:gd name="connsiteX409" fmla="*/ 11669814 w 12229814"/>
              <a:gd name="connsiteY409" fmla="*/ 444083 h 2768593"/>
              <a:gd name="connsiteX410" fmla="*/ 11722676 w 12229814"/>
              <a:gd name="connsiteY410" fmla="*/ 446149 h 2768593"/>
              <a:gd name="connsiteX411" fmla="*/ 11801057 w 12229814"/>
              <a:gd name="connsiteY411" fmla="*/ 449591 h 2768593"/>
              <a:gd name="connsiteX412" fmla="*/ 11872147 w 12229814"/>
              <a:gd name="connsiteY412" fmla="*/ 459230 h 2768593"/>
              <a:gd name="connsiteX413" fmla="*/ 11886729 w 12229814"/>
              <a:gd name="connsiteY413" fmla="*/ 451657 h 2768593"/>
              <a:gd name="connsiteX414" fmla="*/ 11870323 w 12229814"/>
              <a:gd name="connsiteY414" fmla="*/ 425494 h 2768593"/>
              <a:gd name="connsiteX415" fmla="*/ 11842981 w 12229814"/>
              <a:gd name="connsiteY415" fmla="*/ 413790 h 2768593"/>
              <a:gd name="connsiteX416" fmla="*/ 11872147 w 12229814"/>
              <a:gd name="connsiteY416" fmla="*/ 366284 h 2768593"/>
              <a:gd name="connsiteX417" fmla="*/ 11893109 w 12229814"/>
              <a:gd name="connsiteY417" fmla="*/ 369038 h 2768593"/>
              <a:gd name="connsiteX418" fmla="*/ 11945059 w 12229814"/>
              <a:gd name="connsiteY418" fmla="*/ 358023 h 2768593"/>
              <a:gd name="connsiteX419" fmla="*/ 11931388 w 12229814"/>
              <a:gd name="connsiteY419" fmla="*/ 335991 h 2768593"/>
              <a:gd name="connsiteX420" fmla="*/ 11921363 w 12229814"/>
              <a:gd name="connsiteY420" fmla="*/ 319467 h 2768593"/>
              <a:gd name="connsiteX421" fmla="*/ 11948705 w 12229814"/>
              <a:gd name="connsiteY421" fmla="*/ 238226 h 2768593"/>
              <a:gd name="connsiteX422" fmla="*/ 11951439 w 12229814"/>
              <a:gd name="connsiteY422" fmla="*/ 227210 h 2768593"/>
              <a:gd name="connsiteX423" fmla="*/ 11967845 w 12229814"/>
              <a:gd name="connsiteY423" fmla="*/ 230653 h 2768593"/>
              <a:gd name="connsiteX424" fmla="*/ 12009769 w 12229814"/>
              <a:gd name="connsiteY424" fmla="*/ 290551 h 2768593"/>
              <a:gd name="connsiteX425" fmla="*/ 12030732 w 12229814"/>
              <a:gd name="connsiteY425" fmla="*/ 314648 h 2768593"/>
              <a:gd name="connsiteX426" fmla="*/ 12078124 w 12229814"/>
              <a:gd name="connsiteY426" fmla="*/ 298124 h 2768593"/>
              <a:gd name="connsiteX427" fmla="*/ 12077213 w 12229814"/>
              <a:gd name="connsiteY427" fmla="*/ 278158 h 2768593"/>
              <a:gd name="connsiteX428" fmla="*/ 12068099 w 12229814"/>
              <a:gd name="connsiteY428" fmla="*/ 258880 h 2768593"/>
              <a:gd name="connsiteX429" fmla="*/ 12144657 w 12229814"/>
              <a:gd name="connsiteY429" fmla="*/ 167312 h 2768593"/>
              <a:gd name="connsiteX430" fmla="*/ 12180201 w 12229814"/>
              <a:gd name="connsiteY430" fmla="*/ 103971 h 2768593"/>
              <a:gd name="connsiteX431" fmla="*/ 12172000 w 12229814"/>
              <a:gd name="connsiteY431" fmla="*/ 94332 h 2768593"/>
              <a:gd name="connsiteX432" fmla="*/ 12158329 w 12229814"/>
              <a:gd name="connsiteY432" fmla="*/ 101906 h 2768593"/>
              <a:gd name="connsiteX433" fmla="*/ 12079036 w 12229814"/>
              <a:gd name="connsiteY433" fmla="*/ 138395 h 2768593"/>
              <a:gd name="connsiteX434" fmla="*/ 12061719 w 12229814"/>
              <a:gd name="connsiteY434" fmla="*/ 126691 h 2768593"/>
              <a:gd name="connsiteX435" fmla="*/ 12063542 w 12229814"/>
              <a:gd name="connsiteY435" fmla="*/ 119806 h 2768593"/>
              <a:gd name="connsiteX436" fmla="*/ 12101821 w 12229814"/>
              <a:gd name="connsiteY436" fmla="*/ 38565 h 2768593"/>
              <a:gd name="connsiteX437" fmla="*/ 12166160 w 12229814"/>
              <a:gd name="connsiteY437"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18511 w 12229814"/>
              <a:gd name="connsiteY16" fmla="*/ 894170 h 2768593"/>
              <a:gd name="connsiteX17" fmla="*/ 12229814 w 12229814"/>
              <a:gd name="connsiteY17" fmla="*/ 2747761 h 2768593"/>
              <a:gd name="connsiteX18" fmla="*/ 4609687 w 12229814"/>
              <a:gd name="connsiteY18" fmla="*/ 2760757 h 2768593"/>
              <a:gd name="connsiteX19" fmla="*/ 15268 w 12229814"/>
              <a:gd name="connsiteY19" fmla="*/ 2768593 h 2768593"/>
              <a:gd name="connsiteX20" fmla="*/ 1869 w 12229814"/>
              <a:gd name="connsiteY20" fmla="*/ 1743257 h 2768593"/>
              <a:gd name="connsiteX21" fmla="*/ 1552 w 12229814"/>
              <a:gd name="connsiteY21" fmla="*/ 1714292 h 2768593"/>
              <a:gd name="connsiteX22" fmla="*/ 1390 w 12229814"/>
              <a:gd name="connsiteY22" fmla="*/ 1703539 h 2768593"/>
              <a:gd name="connsiteX23" fmla="*/ 2938 w 12229814"/>
              <a:gd name="connsiteY23" fmla="*/ 1716326 h 2768593"/>
              <a:gd name="connsiteX24" fmla="*/ 5522 w 12229814"/>
              <a:gd name="connsiteY24" fmla="*/ 1720537 h 2768593"/>
              <a:gd name="connsiteX25" fmla="*/ 61224 w 12229814"/>
              <a:gd name="connsiteY25" fmla="*/ 1728799 h 2768593"/>
              <a:gd name="connsiteX26" fmla="*/ 88618 w 12229814"/>
              <a:gd name="connsiteY26" fmla="*/ 1709522 h 2768593"/>
              <a:gd name="connsiteX27" fmla="*/ 119665 w 12229814"/>
              <a:gd name="connsiteY27" fmla="*/ 1730864 h 2768593"/>
              <a:gd name="connsiteX28" fmla="*/ 156191 w 12229814"/>
              <a:gd name="connsiteY28" fmla="*/ 1783190 h 2768593"/>
              <a:gd name="connsiteX29" fmla="*/ 151625 w 12229814"/>
              <a:gd name="connsiteY29" fmla="*/ 1843776 h 2768593"/>
              <a:gd name="connsiteX30" fmla="*/ 158930 w 12229814"/>
              <a:gd name="connsiteY30" fmla="*/ 1863742 h 2768593"/>
              <a:gd name="connsiteX31" fmla="*/ 165322 w 12229814"/>
              <a:gd name="connsiteY31" fmla="*/ 1900921 h 2768593"/>
              <a:gd name="connsiteX32" fmla="*/ 154365 w 12229814"/>
              <a:gd name="connsiteY32" fmla="*/ 1920887 h 2768593"/>
              <a:gd name="connsiteX33" fmla="*/ 184498 w 12229814"/>
              <a:gd name="connsiteY33" fmla="*/ 1931214 h 2768593"/>
              <a:gd name="connsiteX34" fmla="*/ 244766 w 12229814"/>
              <a:gd name="connsiteY34" fmla="*/ 1942230 h 2768593"/>
              <a:gd name="connsiteX35" fmla="*/ 314165 w 12229814"/>
              <a:gd name="connsiteY35" fmla="*/ 1938787 h 2768593"/>
              <a:gd name="connsiteX36" fmla="*/ 347039 w 12229814"/>
              <a:gd name="connsiteY36" fmla="*/ 1943607 h 2768593"/>
              <a:gd name="connsiteX37" fmla="*/ 380825 w 12229814"/>
              <a:gd name="connsiteY37" fmla="*/ 1976654 h 2768593"/>
              <a:gd name="connsiteX38" fmla="*/ 405480 w 12229814"/>
              <a:gd name="connsiteY38" fmla="*/ 1974589 h 2768593"/>
              <a:gd name="connsiteX39" fmla="*/ 429221 w 12229814"/>
              <a:gd name="connsiteY39" fmla="*/ 1972523 h 2768593"/>
              <a:gd name="connsiteX40" fmla="*/ 431961 w 12229814"/>
              <a:gd name="connsiteY40" fmla="*/ 1989047 h 2768593"/>
              <a:gd name="connsiteX41" fmla="*/ 440179 w 12229814"/>
              <a:gd name="connsiteY41" fmla="*/ 2013144 h 2768593"/>
              <a:gd name="connsiteX42" fmla="*/ 523276 w 12229814"/>
              <a:gd name="connsiteY42" fmla="*/ 2064780 h 2768593"/>
              <a:gd name="connsiteX43" fmla="*/ 568933 w 12229814"/>
              <a:gd name="connsiteY43" fmla="*/ 2093008 h 2768593"/>
              <a:gd name="connsiteX44" fmla="*/ 563454 w 12229814"/>
              <a:gd name="connsiteY44" fmla="*/ 2128121 h 2768593"/>
              <a:gd name="connsiteX45" fmla="*/ 564367 w 12229814"/>
              <a:gd name="connsiteY45" fmla="*/ 2160480 h 2768593"/>
              <a:gd name="connsiteX46" fmla="*/ 573499 w 12229814"/>
              <a:gd name="connsiteY46" fmla="*/ 2194216 h 2768593"/>
              <a:gd name="connsiteX47" fmla="*/ 576239 w 12229814"/>
              <a:gd name="connsiteY47" fmla="*/ 2208674 h 2768593"/>
              <a:gd name="connsiteX48" fmla="*/ 629201 w 12229814"/>
              <a:gd name="connsiteY48" fmla="*/ 2213493 h 2768593"/>
              <a:gd name="connsiteX49" fmla="*/ 668467 w 12229814"/>
              <a:gd name="connsiteY49" fmla="*/ 2198347 h 2768593"/>
              <a:gd name="connsiteX50" fmla="*/ 710471 w 12229814"/>
              <a:gd name="connsiteY50" fmla="*/ 2190773 h 2768593"/>
              <a:gd name="connsiteX51" fmla="*/ 727821 w 12229814"/>
              <a:gd name="connsiteY51" fmla="*/ 2197658 h 2768593"/>
              <a:gd name="connsiteX52" fmla="*/ 709558 w 12229814"/>
              <a:gd name="connsiteY52" fmla="*/ 2221755 h 2768593"/>
              <a:gd name="connsiteX53" fmla="*/ 697687 w 12229814"/>
              <a:gd name="connsiteY53" fmla="*/ 2229329 h 2768593"/>
              <a:gd name="connsiteX54" fmla="*/ 725082 w 12229814"/>
              <a:gd name="connsiteY54" fmla="*/ 2301620 h 2768593"/>
              <a:gd name="connsiteX55" fmla="*/ 754302 w 12229814"/>
              <a:gd name="connsiteY55" fmla="*/ 2319520 h 2768593"/>
              <a:gd name="connsiteX56" fmla="*/ 799046 w 12229814"/>
              <a:gd name="connsiteY56" fmla="*/ 2336732 h 2768593"/>
              <a:gd name="connsiteX57" fmla="*/ 936931 w 12229814"/>
              <a:gd name="connsiteY57" fmla="*/ 2341552 h 2768593"/>
              <a:gd name="connsiteX58" fmla="*/ 974370 w 12229814"/>
              <a:gd name="connsiteY58" fmla="*/ 2327782 h 2768593"/>
              <a:gd name="connsiteX59" fmla="*/ 1032811 w 12229814"/>
              <a:gd name="connsiteY59" fmla="*/ 2307127 h 2768593"/>
              <a:gd name="connsiteX60" fmla="*/ 1117734 w 12229814"/>
              <a:gd name="connsiteY60" fmla="*/ 2378730 h 2768593"/>
              <a:gd name="connsiteX61" fmla="*/ 1110429 w 12229814"/>
              <a:gd name="connsiteY61" fmla="*/ 2391123 h 2768593"/>
              <a:gd name="connsiteX62" fmla="*/ 1083948 w 12229814"/>
              <a:gd name="connsiteY62" fmla="*/ 2441382 h 2768593"/>
              <a:gd name="connsiteX63" fmla="*/ 1109516 w 12229814"/>
              <a:gd name="connsiteY63" fmla="*/ 2455840 h 2768593"/>
              <a:gd name="connsiteX64" fmla="*/ 1129605 w 12229814"/>
              <a:gd name="connsiteY64" fmla="*/ 2448267 h 2768593"/>
              <a:gd name="connsiteX65" fmla="*/ 1169783 w 12229814"/>
              <a:gd name="connsiteY65" fmla="*/ 2465479 h 2768593"/>
              <a:gd name="connsiteX66" fmla="*/ 1202657 w 12229814"/>
              <a:gd name="connsiteY66" fmla="*/ 2513673 h 2768593"/>
              <a:gd name="connsiteX67" fmla="*/ 1211788 w 12229814"/>
              <a:gd name="connsiteY67" fmla="*/ 2528131 h 2768593"/>
              <a:gd name="connsiteX68" fmla="*/ 1225485 w 12229814"/>
              <a:gd name="connsiteY68" fmla="*/ 2546721 h 2768593"/>
              <a:gd name="connsiteX69" fmla="*/ 1256533 w 12229814"/>
              <a:gd name="connsiteY69" fmla="*/ 2537082 h 2768593"/>
              <a:gd name="connsiteX70" fmla="*/ 1254706 w 12229814"/>
              <a:gd name="connsiteY70" fmla="*/ 2512985 h 2768593"/>
              <a:gd name="connsiteX71" fmla="*/ 1204483 w 12229814"/>
              <a:gd name="connsiteY71" fmla="*/ 2478561 h 2768593"/>
              <a:gd name="connsiteX72" fmla="*/ 1218180 w 12229814"/>
              <a:gd name="connsiteY72" fmla="*/ 2470299 h 2768593"/>
              <a:gd name="connsiteX73" fmla="*/ 1235530 w 12229814"/>
              <a:gd name="connsiteY73" fmla="*/ 2448955 h 2768593"/>
              <a:gd name="connsiteX74" fmla="*/ 1255620 w 12229814"/>
              <a:gd name="connsiteY74" fmla="*/ 2417974 h 2768593"/>
              <a:gd name="connsiteX75" fmla="*/ 1297624 w 12229814"/>
              <a:gd name="connsiteY75" fmla="*/ 2428301 h 2768593"/>
              <a:gd name="connsiteX76" fmla="*/ 1315887 w 12229814"/>
              <a:gd name="connsiteY76" fmla="*/ 2471676 h 2768593"/>
              <a:gd name="connsiteX77" fmla="*/ 1332324 w 12229814"/>
              <a:gd name="connsiteY77" fmla="*/ 2491642 h 2768593"/>
              <a:gd name="connsiteX78" fmla="*/ 1350587 w 12229814"/>
              <a:gd name="connsiteY78" fmla="*/ 2525378 h 2768593"/>
              <a:gd name="connsiteX79" fmla="*/ 1366111 w 12229814"/>
              <a:gd name="connsiteY79" fmla="*/ 2539836 h 2768593"/>
              <a:gd name="connsiteX80" fmla="*/ 1427291 w 12229814"/>
              <a:gd name="connsiteY80" fmla="*/ 2521246 h 2768593"/>
              <a:gd name="connsiteX81" fmla="*/ 1413594 w 12229814"/>
              <a:gd name="connsiteY81" fmla="*/ 2490953 h 2768593"/>
              <a:gd name="connsiteX82" fmla="*/ 1459251 w 12229814"/>
              <a:gd name="connsiteY82" fmla="*/ 2450332 h 2768593"/>
              <a:gd name="connsiteX83" fmla="*/ 1493950 w 12229814"/>
              <a:gd name="connsiteY83" fmla="*/ 2491642 h 2768593"/>
              <a:gd name="connsiteX84" fmla="*/ 1493038 w 12229814"/>
              <a:gd name="connsiteY84" fmla="*/ 2510919 h 2768593"/>
              <a:gd name="connsiteX85" fmla="*/ 1478427 w 12229814"/>
              <a:gd name="connsiteY85" fmla="*/ 2545343 h 2768593"/>
              <a:gd name="connsiteX86" fmla="*/ 1508561 w 12229814"/>
              <a:gd name="connsiteY86" fmla="*/ 2565998 h 2768593"/>
              <a:gd name="connsiteX87" fmla="*/ 1544174 w 12229814"/>
              <a:gd name="connsiteY87" fmla="*/ 2586653 h 2768593"/>
              <a:gd name="connsiteX88" fmla="*/ 1588918 w 12229814"/>
              <a:gd name="connsiteY88" fmla="*/ 2597669 h 2768593"/>
              <a:gd name="connsiteX89" fmla="*/ 1624530 w 12229814"/>
              <a:gd name="connsiteY89" fmla="*/ 2564621 h 2768593"/>
              <a:gd name="connsiteX90" fmla="*/ 1644620 w 12229814"/>
              <a:gd name="connsiteY90" fmla="*/ 2543278 h 2768593"/>
              <a:gd name="connsiteX91" fmla="*/ 1675667 w 12229814"/>
              <a:gd name="connsiteY91" fmla="*/ 2537082 h 2768593"/>
              <a:gd name="connsiteX92" fmla="*/ 1674754 w 12229814"/>
              <a:gd name="connsiteY92" fmla="*/ 2559802 h 2768593"/>
              <a:gd name="connsiteX93" fmla="*/ 1672014 w 12229814"/>
              <a:gd name="connsiteY93" fmla="*/ 2577014 h 2768593"/>
              <a:gd name="connsiteX94" fmla="*/ 1695756 w 12229814"/>
              <a:gd name="connsiteY94" fmla="*/ 2580457 h 2768593"/>
              <a:gd name="connsiteX95" fmla="*/ 1736847 w 12229814"/>
              <a:gd name="connsiteY95" fmla="*/ 2568064 h 2768593"/>
              <a:gd name="connsiteX96" fmla="*/ 1798028 w 12229814"/>
              <a:gd name="connsiteY96" fmla="*/ 2562556 h 2768593"/>
              <a:gd name="connsiteX97" fmla="*/ 1863775 w 12229814"/>
              <a:gd name="connsiteY97" fmla="*/ 2531574 h 2768593"/>
              <a:gd name="connsiteX98" fmla="*/ 1873819 w 12229814"/>
              <a:gd name="connsiteY98" fmla="*/ 2521246 h 2768593"/>
              <a:gd name="connsiteX99" fmla="*/ 1884777 w 12229814"/>
              <a:gd name="connsiteY99" fmla="*/ 2531574 h 2768593"/>
              <a:gd name="connsiteX100" fmla="*/ 1923129 w 12229814"/>
              <a:gd name="connsiteY100" fmla="*/ 2585276 h 2768593"/>
              <a:gd name="connsiteX101" fmla="*/ 1976092 w 12229814"/>
              <a:gd name="connsiteY101" fmla="*/ 2588030 h 2768593"/>
              <a:gd name="connsiteX102" fmla="*/ 1972439 w 12229814"/>
              <a:gd name="connsiteY102" fmla="*/ 2557048 h 2768593"/>
              <a:gd name="connsiteX103" fmla="*/ 1987963 w 12229814"/>
              <a:gd name="connsiteY103" fmla="*/ 2524689 h 2768593"/>
              <a:gd name="connsiteX104" fmla="*/ 2043665 w 12229814"/>
              <a:gd name="connsiteY104" fmla="*/ 2491642 h 2768593"/>
              <a:gd name="connsiteX105" fmla="*/ 2065580 w 12229814"/>
              <a:gd name="connsiteY105" fmla="*/ 2477872 h 2768593"/>
              <a:gd name="connsiteX106" fmla="*/ 2080191 w 12229814"/>
              <a:gd name="connsiteY106" fmla="*/ 2497149 h 2768593"/>
              <a:gd name="connsiteX107" fmla="*/ 2079277 w 12229814"/>
              <a:gd name="connsiteY107" fmla="*/ 2528131 h 2768593"/>
              <a:gd name="connsiteX108" fmla="*/ 2102107 w 12229814"/>
              <a:gd name="connsiteY108" fmla="*/ 2543278 h 2768593"/>
              <a:gd name="connsiteX109" fmla="*/ 2137718 w 12229814"/>
              <a:gd name="connsiteY109" fmla="*/ 2569441 h 2768593"/>
              <a:gd name="connsiteX110" fmla="*/ 2139545 w 12229814"/>
              <a:gd name="connsiteY110" fmla="*/ 2593538 h 2768593"/>
              <a:gd name="connsiteX111" fmla="*/ 2155983 w 12229814"/>
              <a:gd name="connsiteY111" fmla="*/ 2563244 h 2768593"/>
              <a:gd name="connsiteX112" fmla="*/ 2220815 w 12229814"/>
              <a:gd name="connsiteY112" fmla="*/ 2530197 h 2768593"/>
              <a:gd name="connsiteX113" fmla="*/ 2193420 w 12229814"/>
              <a:gd name="connsiteY113" fmla="*/ 2493707 h 2768593"/>
              <a:gd name="connsiteX114" fmla="*/ 2169680 w 12229814"/>
              <a:gd name="connsiteY114" fmla="*/ 2468922 h 2768593"/>
              <a:gd name="connsiteX115" fmla="*/ 2200727 w 12229814"/>
              <a:gd name="connsiteY115" fmla="*/ 2456529 h 2768593"/>
              <a:gd name="connsiteX116" fmla="*/ 2228121 w 12229814"/>
              <a:gd name="connsiteY116" fmla="*/ 2435186 h 2768593"/>
              <a:gd name="connsiteX117" fmla="*/ 2261907 w 12229814"/>
              <a:gd name="connsiteY117" fmla="*/ 2409712 h 2768593"/>
              <a:gd name="connsiteX118" fmla="*/ 2267386 w 12229814"/>
              <a:gd name="connsiteY118" fmla="*/ 2379419 h 2768593"/>
              <a:gd name="connsiteX119" fmla="*/ 2249124 w 12229814"/>
              <a:gd name="connsiteY119" fmla="*/ 2364272 h 2768593"/>
              <a:gd name="connsiteX120" fmla="*/ 2272865 w 12229814"/>
              <a:gd name="connsiteY120" fmla="*/ 2358764 h 2768593"/>
              <a:gd name="connsiteX121" fmla="*/ 2281997 w 12229814"/>
              <a:gd name="connsiteY121" fmla="*/ 2343617 h 2768593"/>
              <a:gd name="connsiteX122" fmla="*/ 2293867 w 12229814"/>
              <a:gd name="connsiteY122" fmla="*/ 2318143 h 2768593"/>
              <a:gd name="connsiteX123" fmla="*/ 2326741 w 12229814"/>
              <a:gd name="connsiteY123" fmla="*/ 2344994 h 2768593"/>
              <a:gd name="connsiteX124" fmla="*/ 2375137 w 12229814"/>
              <a:gd name="connsiteY124" fmla="*/ 2403516 h 2768593"/>
              <a:gd name="connsiteX125" fmla="*/ 2401619 w 12229814"/>
              <a:gd name="connsiteY125" fmla="*/ 2416597 h 2768593"/>
              <a:gd name="connsiteX126" fmla="*/ 2433579 w 12229814"/>
              <a:gd name="connsiteY126" fmla="*/ 2438628 h 2768593"/>
              <a:gd name="connsiteX127" fmla="*/ 2511195 w 12229814"/>
              <a:gd name="connsiteY127" fmla="*/ 2414531 h 2768593"/>
              <a:gd name="connsiteX128" fmla="*/ 2570551 w 12229814"/>
              <a:gd name="connsiteY128" fmla="*/ 2351191 h 2768593"/>
              <a:gd name="connsiteX129" fmla="*/ 2576029 w 12229814"/>
              <a:gd name="connsiteY129" fmla="*/ 2345683 h 2768593"/>
              <a:gd name="connsiteX130" fmla="*/ 2681041 w 12229814"/>
              <a:gd name="connsiteY130" fmla="*/ 2294046 h 2768593"/>
              <a:gd name="connsiteX131" fmla="*/ 2795185 w 12229814"/>
              <a:gd name="connsiteY131" fmla="*/ 2234148 h 2768593"/>
              <a:gd name="connsiteX132" fmla="*/ 2829884 w 12229814"/>
              <a:gd name="connsiteY132" fmla="*/ 2227952 h 2768593"/>
              <a:gd name="connsiteX133" fmla="*/ 2847234 w 12229814"/>
              <a:gd name="connsiteY133" fmla="*/ 2221755 h 2768593"/>
              <a:gd name="connsiteX134" fmla="*/ 2831711 w 12229814"/>
              <a:gd name="connsiteY134" fmla="*/ 2209362 h 2768593"/>
              <a:gd name="connsiteX135" fmla="*/ 2808882 w 12229814"/>
              <a:gd name="connsiteY135" fmla="*/ 2205232 h 2768593"/>
              <a:gd name="connsiteX136" fmla="*/ 2835363 w 12229814"/>
              <a:gd name="connsiteY136" fmla="*/ 2188708 h 2768593"/>
              <a:gd name="connsiteX137" fmla="*/ 2892891 w 12229814"/>
              <a:gd name="connsiteY137" fmla="*/ 2159791 h 2768593"/>
              <a:gd name="connsiteX138" fmla="*/ 2920286 w 12229814"/>
              <a:gd name="connsiteY138" fmla="*/ 2136383 h 2768593"/>
              <a:gd name="connsiteX139" fmla="*/ 2940375 w 12229814"/>
              <a:gd name="connsiteY139" fmla="*/ 2110221 h 2768593"/>
              <a:gd name="connsiteX140" fmla="*/ 2979641 w 12229814"/>
              <a:gd name="connsiteY140" fmla="*/ 2061338 h 2768593"/>
              <a:gd name="connsiteX141" fmla="*/ 3005210 w 12229814"/>
              <a:gd name="connsiteY141" fmla="*/ 2043437 h 2768593"/>
              <a:gd name="connsiteX142" fmla="*/ 3059997 w 12229814"/>
              <a:gd name="connsiteY142" fmla="*/ 2042060 h 2768593"/>
              <a:gd name="connsiteX143" fmla="*/ 3085566 w 12229814"/>
              <a:gd name="connsiteY143" fmla="*/ 2093697 h 2768593"/>
              <a:gd name="connsiteX144" fmla="*/ 3091044 w 12229814"/>
              <a:gd name="connsiteY144" fmla="*/ 2112974 h 2768593"/>
              <a:gd name="connsiteX145" fmla="*/ 3114786 w 12229814"/>
              <a:gd name="connsiteY145" fmla="*/ 2109532 h 2768593"/>
              <a:gd name="connsiteX146" fmla="*/ 3165010 w 12229814"/>
              <a:gd name="connsiteY146" fmla="*/ 2097827 h 2768593"/>
              <a:gd name="connsiteX147" fmla="*/ 3272762 w 12229814"/>
              <a:gd name="connsiteY147" fmla="*/ 2075108 h 2768593"/>
              <a:gd name="connsiteX148" fmla="*/ 3299242 w 12229814"/>
              <a:gd name="connsiteY148" fmla="*/ 2053076 h 2768593"/>
              <a:gd name="connsiteX149" fmla="*/ 3333941 w 12229814"/>
              <a:gd name="connsiteY149" fmla="*/ 2048945 h 2768593"/>
              <a:gd name="connsiteX150" fmla="*/ 3327549 w 12229814"/>
              <a:gd name="connsiteY150" fmla="*/ 2073042 h 2768593"/>
              <a:gd name="connsiteX151" fmla="*/ 3298328 w 12229814"/>
              <a:gd name="connsiteY151" fmla="*/ 2108844 h 2768593"/>
              <a:gd name="connsiteX152" fmla="*/ 3299242 w 12229814"/>
              <a:gd name="connsiteY152" fmla="*/ 2121925 h 2768593"/>
              <a:gd name="connsiteX153" fmla="*/ 3316592 w 12229814"/>
              <a:gd name="connsiteY153" fmla="*/ 2120548 h 2768593"/>
              <a:gd name="connsiteX154" fmla="*/ 3380512 w 12229814"/>
              <a:gd name="connsiteY154" fmla="*/ 2070977 h 2768593"/>
              <a:gd name="connsiteX155" fmla="*/ 3413386 w 12229814"/>
              <a:gd name="connsiteY155" fmla="*/ 2062027 h 2768593"/>
              <a:gd name="connsiteX156" fmla="*/ 3374121 w 12229814"/>
              <a:gd name="connsiteY156" fmla="*/ 2010390 h 2768593"/>
              <a:gd name="connsiteX157" fmla="*/ 3385079 w 12229814"/>
              <a:gd name="connsiteY157" fmla="*/ 2009013 h 2768593"/>
              <a:gd name="connsiteX158" fmla="*/ 3436215 w 12229814"/>
              <a:gd name="connsiteY158" fmla="*/ 2060649 h 2768593"/>
              <a:gd name="connsiteX159" fmla="*/ 3438954 w 12229814"/>
              <a:gd name="connsiteY159" fmla="*/ 2074419 h 2768593"/>
              <a:gd name="connsiteX160" fmla="*/ 3430736 w 12229814"/>
              <a:gd name="connsiteY160" fmla="*/ 2102647 h 2768593"/>
              <a:gd name="connsiteX161" fmla="*/ 3440781 w 12229814"/>
              <a:gd name="connsiteY161" fmla="*/ 2134318 h 2768593"/>
              <a:gd name="connsiteX162" fmla="*/ 3462696 w 12229814"/>
              <a:gd name="connsiteY162" fmla="*/ 2135006 h 2768593"/>
              <a:gd name="connsiteX163" fmla="*/ 3559488 w 12229814"/>
              <a:gd name="connsiteY163" fmla="*/ 2125367 h 2768593"/>
              <a:gd name="connsiteX164" fmla="*/ 3612451 w 12229814"/>
              <a:gd name="connsiteY164" fmla="*/ 2148087 h 2768593"/>
              <a:gd name="connsiteX165" fmla="*/ 3658108 w 12229814"/>
              <a:gd name="connsiteY165" fmla="*/ 2158415 h 2768593"/>
              <a:gd name="connsiteX166" fmla="*/ 3691895 w 12229814"/>
              <a:gd name="connsiteY166" fmla="*/ 2158415 h 2768593"/>
              <a:gd name="connsiteX167" fmla="*/ 3703765 w 12229814"/>
              <a:gd name="connsiteY167" fmla="*/ 2146710 h 2768593"/>
              <a:gd name="connsiteX168" fmla="*/ 3722029 w 12229814"/>
              <a:gd name="connsiteY168" fmla="*/ 2114351 h 2768593"/>
              <a:gd name="connsiteX169" fmla="*/ 3783210 w 12229814"/>
              <a:gd name="connsiteY169" fmla="*/ 2064780 h 2768593"/>
              <a:gd name="connsiteX170" fmla="*/ 3822475 w 12229814"/>
              <a:gd name="connsiteY170" fmla="*/ 2051699 h 2768593"/>
              <a:gd name="connsiteX171" fmla="*/ 3875437 w 12229814"/>
              <a:gd name="connsiteY171" fmla="*/ 2048945 h 2768593"/>
              <a:gd name="connsiteX172" fmla="*/ 3910137 w 12229814"/>
              <a:gd name="connsiteY172" fmla="*/ 2046880 h 2768593"/>
              <a:gd name="connsiteX173" fmla="*/ 3904659 w 12229814"/>
              <a:gd name="connsiteY173" fmla="*/ 2067534 h 2768593"/>
              <a:gd name="connsiteX174" fmla="*/ 3912876 w 12229814"/>
              <a:gd name="connsiteY174" fmla="*/ 2089566 h 2768593"/>
              <a:gd name="connsiteX175" fmla="*/ 3964925 w 12229814"/>
              <a:gd name="connsiteY175" fmla="*/ 2107466 h 2768593"/>
              <a:gd name="connsiteX176" fmla="*/ 3982275 w 12229814"/>
              <a:gd name="connsiteY176" fmla="*/ 2108155 h 2768593"/>
              <a:gd name="connsiteX177" fmla="*/ 3977709 w 12229814"/>
              <a:gd name="connsiteY177" fmla="*/ 2095074 h 2768593"/>
              <a:gd name="connsiteX178" fmla="*/ 3958533 w 12229814"/>
              <a:gd name="connsiteY178" fmla="*/ 2082681 h 2768593"/>
              <a:gd name="connsiteX179" fmla="*/ 3945751 w 12229814"/>
              <a:gd name="connsiteY179" fmla="*/ 2061338 h 2768593"/>
              <a:gd name="connsiteX180" fmla="*/ 3964925 w 12229814"/>
              <a:gd name="connsiteY180" fmla="*/ 2046191 h 2768593"/>
              <a:gd name="connsiteX181" fmla="*/ 3985015 w 12229814"/>
              <a:gd name="connsiteY181" fmla="*/ 2060649 h 2768593"/>
              <a:gd name="connsiteX182" fmla="*/ 3996886 w 12229814"/>
              <a:gd name="connsiteY182" fmla="*/ 2069600 h 2768593"/>
              <a:gd name="connsiteX183" fmla="*/ 4011496 w 12229814"/>
              <a:gd name="connsiteY183" fmla="*/ 2061338 h 2768593"/>
              <a:gd name="connsiteX184" fmla="*/ 4017888 w 12229814"/>
              <a:gd name="connsiteY184" fmla="*/ 2047568 h 2768593"/>
              <a:gd name="connsiteX185" fmla="*/ 4034325 w 12229814"/>
              <a:gd name="connsiteY185" fmla="*/ 2031045 h 2768593"/>
              <a:gd name="connsiteX186" fmla="*/ 4054413 w 12229814"/>
              <a:gd name="connsiteY186" fmla="*/ 2039995 h 2768593"/>
              <a:gd name="connsiteX187" fmla="*/ 4055328 w 12229814"/>
              <a:gd name="connsiteY187" fmla="*/ 2064092 h 2768593"/>
              <a:gd name="connsiteX188" fmla="*/ 4051676 w 12229814"/>
              <a:gd name="connsiteY188" fmla="*/ 2096451 h 2768593"/>
              <a:gd name="connsiteX189" fmla="*/ 4132944 w 12229814"/>
              <a:gd name="connsiteY189" fmla="*/ 2099205 h 2768593"/>
              <a:gd name="connsiteX190" fmla="*/ 4127466 w 12229814"/>
              <a:gd name="connsiteY190" fmla="*/ 2082681 h 2768593"/>
              <a:gd name="connsiteX191" fmla="*/ 4119247 w 12229814"/>
              <a:gd name="connsiteY191" fmla="*/ 2075796 h 2768593"/>
              <a:gd name="connsiteX192" fmla="*/ 4099159 w 12229814"/>
              <a:gd name="connsiteY192" fmla="*/ 2053076 h 2768593"/>
              <a:gd name="connsiteX193" fmla="*/ 4134771 w 12229814"/>
              <a:gd name="connsiteY193" fmla="*/ 2058584 h 2768593"/>
              <a:gd name="connsiteX194" fmla="*/ 4149381 w 12229814"/>
              <a:gd name="connsiteY194" fmla="*/ 2058584 h 2768593"/>
              <a:gd name="connsiteX195" fmla="*/ 4150296 w 12229814"/>
              <a:gd name="connsiteY195" fmla="*/ 2047568 h 2768593"/>
              <a:gd name="connsiteX196" fmla="*/ 4143902 w 12229814"/>
              <a:gd name="connsiteY196" fmla="*/ 2039306 h 2768593"/>
              <a:gd name="connsiteX197" fmla="*/ 4139337 w 12229814"/>
              <a:gd name="connsiteY197" fmla="*/ 2011767 h 2768593"/>
              <a:gd name="connsiteX198" fmla="*/ 4172210 w 12229814"/>
              <a:gd name="connsiteY198" fmla="*/ 2017275 h 2768593"/>
              <a:gd name="connsiteX199" fmla="*/ 4191386 w 12229814"/>
              <a:gd name="connsiteY199" fmla="*/ 2009701 h 2768593"/>
              <a:gd name="connsiteX200" fmla="*/ 4190473 w 12229814"/>
              <a:gd name="connsiteY200" fmla="*/ 1997997 h 2768593"/>
              <a:gd name="connsiteX201" fmla="*/ 4183167 w 12229814"/>
              <a:gd name="connsiteY201" fmla="*/ 1945672 h 2768593"/>
              <a:gd name="connsiteX202" fmla="*/ 4214214 w 12229814"/>
              <a:gd name="connsiteY202" fmla="*/ 1901609 h 2768593"/>
              <a:gd name="connsiteX203" fmla="*/ 4229737 w 12229814"/>
              <a:gd name="connsiteY203" fmla="*/ 1912625 h 2768593"/>
              <a:gd name="connsiteX204" fmla="*/ 4298223 w 12229814"/>
              <a:gd name="connsiteY204" fmla="*/ 1968392 h 2768593"/>
              <a:gd name="connsiteX205" fmla="*/ 4314661 w 12229814"/>
              <a:gd name="connsiteY205" fmla="*/ 2014521 h 2768593"/>
              <a:gd name="connsiteX206" fmla="*/ 4317183 w 12229814"/>
              <a:gd name="connsiteY206" fmla="*/ 2028884 h 2768593"/>
              <a:gd name="connsiteX207" fmla="*/ 4382175 w 12229814"/>
              <a:gd name="connsiteY207" fmla="*/ 2002171 h 2768593"/>
              <a:gd name="connsiteX208" fmla="*/ 4465077 w 12229814"/>
              <a:gd name="connsiteY208" fmla="*/ 1976417 h 2768593"/>
              <a:gd name="connsiteX209" fmla="*/ 4493375 w 12229814"/>
              <a:gd name="connsiteY209" fmla="*/ 1963431 h 2768593"/>
              <a:gd name="connsiteX210" fmla="*/ 4505557 w 12229814"/>
              <a:gd name="connsiteY210" fmla="*/ 1954138 h 2768593"/>
              <a:gd name="connsiteX211" fmla="*/ 4504709 w 12229814"/>
              <a:gd name="connsiteY211" fmla="*/ 1938788 h 2768593"/>
              <a:gd name="connsiteX212" fmla="*/ 4517379 w 12229814"/>
              <a:gd name="connsiteY212" fmla="*/ 1909871 h 2768593"/>
              <a:gd name="connsiteX213" fmla="*/ 4539295 w 12229814"/>
              <a:gd name="connsiteY213" fmla="*/ 1900232 h 2768593"/>
              <a:gd name="connsiteX214" fmla="*/ 4542946 w 12229814"/>
              <a:gd name="connsiteY214" fmla="*/ 1916756 h 2768593"/>
              <a:gd name="connsiteX215" fmla="*/ 4555730 w 12229814"/>
              <a:gd name="connsiteY215" fmla="*/ 1931902 h 2768593"/>
              <a:gd name="connsiteX216" fmla="*/ 4591344 w 12229814"/>
              <a:gd name="connsiteY216" fmla="*/ 1944296 h 2768593"/>
              <a:gd name="connsiteX217" fmla="*/ 4606354 w 12229814"/>
              <a:gd name="connsiteY217" fmla="*/ 1951840 h 2768593"/>
              <a:gd name="connsiteX218" fmla="*/ 4648595 w 12229814"/>
              <a:gd name="connsiteY218" fmla="*/ 1940022 h 2768593"/>
              <a:gd name="connsiteX219" fmla="*/ 4669880 w 12229814"/>
              <a:gd name="connsiteY219" fmla="*/ 1938621 h 2768593"/>
              <a:gd name="connsiteX220" fmla="*/ 4685399 w 12229814"/>
              <a:gd name="connsiteY220" fmla="*/ 1918133 h 2768593"/>
              <a:gd name="connsiteX221" fmla="*/ 4700921 w 12229814"/>
              <a:gd name="connsiteY221" fmla="*/ 1920887 h 2768593"/>
              <a:gd name="connsiteX222" fmla="*/ 4704080 w 12229814"/>
              <a:gd name="connsiteY222" fmla="*/ 1936370 h 2768593"/>
              <a:gd name="connsiteX223" fmla="*/ 4713498 w 12229814"/>
              <a:gd name="connsiteY223" fmla="*/ 1935750 h 2768593"/>
              <a:gd name="connsiteX224" fmla="*/ 4795781 w 12229814"/>
              <a:gd name="connsiteY224" fmla="*/ 1908998 h 2768593"/>
              <a:gd name="connsiteX225" fmla="*/ 4887741 w 12229814"/>
              <a:gd name="connsiteY225" fmla="*/ 1913593 h 2768593"/>
              <a:gd name="connsiteX226" fmla="*/ 4924710 w 12229814"/>
              <a:gd name="connsiteY226" fmla="*/ 1914486 h 2768593"/>
              <a:gd name="connsiteX227" fmla="*/ 4999205 w 12229814"/>
              <a:gd name="connsiteY227" fmla="*/ 1884813 h 2768593"/>
              <a:gd name="connsiteX228" fmla="*/ 5023974 w 12229814"/>
              <a:gd name="connsiteY228" fmla="*/ 1848255 h 2768593"/>
              <a:gd name="connsiteX229" fmla="*/ 5034318 w 12229814"/>
              <a:gd name="connsiteY229" fmla="*/ 1828527 h 2768593"/>
              <a:gd name="connsiteX230" fmla="*/ 5048681 w 12229814"/>
              <a:gd name="connsiteY230" fmla="*/ 1845355 h 2768593"/>
              <a:gd name="connsiteX231" fmla="*/ 5106356 w 12229814"/>
              <a:gd name="connsiteY231" fmla="*/ 1849581 h 2768593"/>
              <a:gd name="connsiteX232" fmla="*/ 5122199 w 12229814"/>
              <a:gd name="connsiteY232" fmla="*/ 1830223 h 2768593"/>
              <a:gd name="connsiteX233" fmla="*/ 5114259 w 12229814"/>
              <a:gd name="connsiteY233" fmla="*/ 1809035 h 2768593"/>
              <a:gd name="connsiteX234" fmla="*/ 5103473 w 12229814"/>
              <a:gd name="connsiteY234" fmla="*/ 1792904 h 2768593"/>
              <a:gd name="connsiteX235" fmla="*/ 5122736 w 12229814"/>
              <a:gd name="connsiteY235" fmla="*/ 1779824 h 2768593"/>
              <a:gd name="connsiteX236" fmla="*/ 5141732 w 12229814"/>
              <a:gd name="connsiteY236" fmla="*/ 1791943 h 2768593"/>
              <a:gd name="connsiteX237" fmla="*/ 5194220 w 12229814"/>
              <a:gd name="connsiteY237" fmla="*/ 1808487 h 2768593"/>
              <a:gd name="connsiteX238" fmla="*/ 5205115 w 12229814"/>
              <a:gd name="connsiteY238" fmla="*/ 1804998 h 2768593"/>
              <a:gd name="connsiteX239" fmla="*/ 5276341 w 12229814"/>
              <a:gd name="connsiteY239" fmla="*/ 1811163 h 2768593"/>
              <a:gd name="connsiteX240" fmla="*/ 5346698 w 12229814"/>
              <a:gd name="connsiteY240" fmla="*/ 1812250 h 2768593"/>
              <a:gd name="connsiteX241" fmla="*/ 5405531 w 12229814"/>
              <a:gd name="connsiteY241" fmla="*/ 1815299 h 2768593"/>
              <a:gd name="connsiteX242" fmla="*/ 5412924 w 12229814"/>
              <a:gd name="connsiteY242" fmla="*/ 1820247 h 2768593"/>
              <a:gd name="connsiteX243" fmla="*/ 5484182 w 12229814"/>
              <a:gd name="connsiteY243" fmla="*/ 1797660 h 2768593"/>
              <a:gd name="connsiteX244" fmla="*/ 5482563 w 12229814"/>
              <a:gd name="connsiteY244" fmla="*/ 1744035 h 2768593"/>
              <a:gd name="connsiteX245" fmla="*/ 5480855 w 12229814"/>
              <a:gd name="connsiteY245" fmla="*/ 1728972 h 2768593"/>
              <a:gd name="connsiteX246" fmla="*/ 5501458 w 12229814"/>
              <a:gd name="connsiteY246" fmla="*/ 1728078 h 2768593"/>
              <a:gd name="connsiteX247" fmla="*/ 5636845 w 12229814"/>
              <a:gd name="connsiteY247" fmla="*/ 1790939 h 2768593"/>
              <a:gd name="connsiteX248" fmla="*/ 5683183 w 12229814"/>
              <a:gd name="connsiteY248" fmla="*/ 1786642 h 2768593"/>
              <a:gd name="connsiteX249" fmla="*/ 5703555 w 12229814"/>
              <a:gd name="connsiteY249" fmla="*/ 1758346 h 2768593"/>
              <a:gd name="connsiteX250" fmla="*/ 5732394 w 12229814"/>
              <a:gd name="connsiteY250" fmla="*/ 1748536 h 2768593"/>
              <a:gd name="connsiteX251" fmla="*/ 5784445 w 12229814"/>
              <a:gd name="connsiteY251" fmla="*/ 1729219 h 2768593"/>
              <a:gd name="connsiteX252" fmla="*/ 5826653 w 12229814"/>
              <a:gd name="connsiteY252" fmla="*/ 1707985 h 2768593"/>
              <a:gd name="connsiteX253" fmla="*/ 5877582 w 12229814"/>
              <a:gd name="connsiteY253" fmla="*/ 1637245 h 2768593"/>
              <a:gd name="connsiteX254" fmla="*/ 5903778 w 12229814"/>
              <a:gd name="connsiteY254" fmla="*/ 1688646 h 2768593"/>
              <a:gd name="connsiteX255" fmla="*/ 5923854 w 12229814"/>
              <a:gd name="connsiteY255" fmla="*/ 1690453 h 2768593"/>
              <a:gd name="connsiteX256" fmla="*/ 5948194 w 12229814"/>
              <a:gd name="connsiteY256" fmla="*/ 1684676 h 2768593"/>
              <a:gd name="connsiteX257" fmla="*/ 6087598 w 12229814"/>
              <a:gd name="connsiteY257" fmla="*/ 1669759 h 2768593"/>
              <a:gd name="connsiteX258" fmla="*/ 6157329 w 12229814"/>
              <a:gd name="connsiteY258" fmla="*/ 1671687 h 2768593"/>
              <a:gd name="connsiteX259" fmla="*/ 6215377 w 12229814"/>
              <a:gd name="connsiteY259" fmla="*/ 1691135 h 2768593"/>
              <a:gd name="connsiteX260" fmla="*/ 6243074 w 12229814"/>
              <a:gd name="connsiteY260" fmla="*/ 1678542 h 2768593"/>
              <a:gd name="connsiteX261" fmla="*/ 6254273 w 12229814"/>
              <a:gd name="connsiteY261" fmla="*/ 1672399 h 2768593"/>
              <a:gd name="connsiteX262" fmla="*/ 6381908 w 12229814"/>
              <a:gd name="connsiteY262" fmla="*/ 1636107 h 2768593"/>
              <a:gd name="connsiteX263" fmla="*/ 6401227 w 12229814"/>
              <a:gd name="connsiteY263" fmla="*/ 1617945 h 2768593"/>
              <a:gd name="connsiteX264" fmla="*/ 6440910 w 12229814"/>
              <a:gd name="connsiteY264" fmla="*/ 1604803 h 2768593"/>
              <a:gd name="connsiteX265" fmla="*/ 6454423 w 12229814"/>
              <a:gd name="connsiteY265" fmla="*/ 1630783 h 2768593"/>
              <a:gd name="connsiteX266" fmla="*/ 6458986 w 12229814"/>
              <a:gd name="connsiteY266" fmla="*/ 1639250 h 2768593"/>
              <a:gd name="connsiteX267" fmla="*/ 6463450 w 12229814"/>
              <a:gd name="connsiteY267" fmla="*/ 1627974 h 2768593"/>
              <a:gd name="connsiteX268" fmla="*/ 6490642 w 12229814"/>
              <a:gd name="connsiteY268" fmla="*/ 1569443 h 2768593"/>
              <a:gd name="connsiteX269" fmla="*/ 6497853 w 12229814"/>
              <a:gd name="connsiteY269" fmla="*/ 1561028 h 2768593"/>
              <a:gd name="connsiteX270" fmla="*/ 6508298 w 12229814"/>
              <a:gd name="connsiteY270" fmla="*/ 1569377 h 2768593"/>
              <a:gd name="connsiteX271" fmla="*/ 6533100 w 12229814"/>
              <a:gd name="connsiteY271" fmla="*/ 1618401 h 2768593"/>
              <a:gd name="connsiteX272" fmla="*/ 6538566 w 12229814"/>
              <a:gd name="connsiteY272" fmla="*/ 1626319 h 2768593"/>
              <a:gd name="connsiteX273" fmla="*/ 6541030 w 12229814"/>
              <a:gd name="connsiteY273" fmla="*/ 1625851 h 2768593"/>
              <a:gd name="connsiteX274" fmla="*/ 6615954 w 12229814"/>
              <a:gd name="connsiteY274" fmla="*/ 1601894 h 2768593"/>
              <a:gd name="connsiteX275" fmla="*/ 6654232 w 12229814"/>
              <a:gd name="connsiteY275" fmla="*/ 1586730 h 2768593"/>
              <a:gd name="connsiteX276" fmla="*/ 6658445 w 12229814"/>
              <a:gd name="connsiteY276" fmla="*/ 1569617 h 2768593"/>
              <a:gd name="connsiteX277" fmla="*/ 6716694 w 12229814"/>
              <a:gd name="connsiteY277" fmla="*/ 1548265 h 2768593"/>
              <a:gd name="connsiteX278" fmla="*/ 6731667 w 12229814"/>
              <a:gd name="connsiteY278" fmla="*/ 1556767 h 2768593"/>
              <a:gd name="connsiteX279" fmla="*/ 6802747 w 12229814"/>
              <a:gd name="connsiteY279" fmla="*/ 1534163 h 2768593"/>
              <a:gd name="connsiteX280" fmla="*/ 6887481 w 12229814"/>
              <a:gd name="connsiteY280" fmla="*/ 1515293 h 2768593"/>
              <a:gd name="connsiteX281" fmla="*/ 6943608 w 12229814"/>
              <a:gd name="connsiteY281" fmla="*/ 1487470 h 2768593"/>
              <a:gd name="connsiteX282" fmla="*/ 6979446 w 12229814"/>
              <a:gd name="connsiteY282" fmla="*/ 1494704 h 2768593"/>
              <a:gd name="connsiteX283" fmla="*/ 7013286 w 12229814"/>
              <a:gd name="connsiteY283" fmla="*/ 1505667 h 2768593"/>
              <a:gd name="connsiteX284" fmla="*/ 7138400 w 12229814"/>
              <a:gd name="connsiteY284" fmla="*/ 1495130 h 2768593"/>
              <a:gd name="connsiteX285" fmla="*/ 7222600 w 12229814"/>
              <a:gd name="connsiteY285" fmla="*/ 1475215 h 2768593"/>
              <a:gd name="connsiteX286" fmla="*/ 7313873 w 12229814"/>
              <a:gd name="connsiteY286" fmla="*/ 1487335 h 2768593"/>
              <a:gd name="connsiteX287" fmla="*/ 7350644 w 12229814"/>
              <a:gd name="connsiteY287" fmla="*/ 1491255 h 2768593"/>
              <a:gd name="connsiteX288" fmla="*/ 7427322 w 12229814"/>
              <a:gd name="connsiteY288" fmla="*/ 1467790 h 2768593"/>
              <a:gd name="connsiteX289" fmla="*/ 7455004 w 12229814"/>
              <a:gd name="connsiteY289" fmla="*/ 1433386 h 2768593"/>
              <a:gd name="connsiteX290" fmla="*/ 7466931 w 12229814"/>
              <a:gd name="connsiteY290" fmla="*/ 1414572 h 2768593"/>
              <a:gd name="connsiteX291" fmla="*/ 7479866 w 12229814"/>
              <a:gd name="connsiteY291" fmla="*/ 1432522 h 2768593"/>
              <a:gd name="connsiteX292" fmla="*/ 7537001 w 12229814"/>
              <a:gd name="connsiteY292" fmla="*/ 1441462 h 2768593"/>
              <a:gd name="connsiteX293" fmla="*/ 7554378 w 12229814"/>
              <a:gd name="connsiteY293" fmla="*/ 1423467 h 2768593"/>
              <a:gd name="connsiteX294" fmla="*/ 7548201 w 12229814"/>
              <a:gd name="connsiteY294" fmla="*/ 1401701 h 2768593"/>
              <a:gd name="connsiteX295" fmla="*/ 7538775 w 12229814"/>
              <a:gd name="connsiteY295" fmla="*/ 1384739 h 2768593"/>
              <a:gd name="connsiteX296" fmla="*/ 7559045 w 12229814"/>
              <a:gd name="connsiteY296" fmla="*/ 1373282 h 2768593"/>
              <a:gd name="connsiteX297" fmla="*/ 7576983 w 12229814"/>
              <a:gd name="connsiteY297" fmla="*/ 1386918 h 2768593"/>
              <a:gd name="connsiteX298" fmla="*/ 7627939 w 12229814"/>
              <a:gd name="connsiteY298" fmla="*/ 1407709 h 2768593"/>
              <a:gd name="connsiteX299" fmla="*/ 7639081 w 12229814"/>
              <a:gd name="connsiteY299" fmla="*/ 1405126 h 2768593"/>
              <a:gd name="connsiteX300" fmla="*/ 7668069 w 12229814"/>
              <a:gd name="connsiteY300" fmla="*/ 1399619 h 2768593"/>
              <a:gd name="connsiteX301" fmla="*/ 7671219 w 12229814"/>
              <a:gd name="connsiteY301" fmla="*/ 1373318 h 2768593"/>
              <a:gd name="connsiteX302" fmla="*/ 7718781 w 12229814"/>
              <a:gd name="connsiteY302" fmla="*/ 1347253 h 2768593"/>
              <a:gd name="connsiteX303" fmla="*/ 7819427 w 12229814"/>
              <a:gd name="connsiteY303" fmla="*/ 1331095 h 2768593"/>
              <a:gd name="connsiteX304" fmla="*/ 7844476 w 12229814"/>
              <a:gd name="connsiteY304" fmla="*/ 1335977 h 2768593"/>
              <a:gd name="connsiteX305" fmla="*/ 7827713 w 12229814"/>
              <a:gd name="connsiteY305" fmla="*/ 1421988 h 2768593"/>
              <a:gd name="connsiteX306" fmla="*/ 7837980 w 12229814"/>
              <a:gd name="connsiteY306" fmla="*/ 1431824 h 2768593"/>
              <a:gd name="connsiteX307" fmla="*/ 7844941 w 12229814"/>
              <a:gd name="connsiteY307" fmla="*/ 1437361 h 2768593"/>
              <a:gd name="connsiteX308" fmla="*/ 7917812 w 12229814"/>
              <a:gd name="connsiteY308" fmla="*/ 1420693 h 2768593"/>
              <a:gd name="connsiteX309" fmla="*/ 7920593 w 12229814"/>
              <a:gd name="connsiteY309" fmla="*/ 1367115 h 2768593"/>
              <a:gd name="connsiteX310" fmla="*/ 7920127 w 12229814"/>
              <a:gd name="connsiteY310" fmla="*/ 1351963 h 2768593"/>
              <a:gd name="connsiteX311" fmla="*/ 7940735 w 12229814"/>
              <a:gd name="connsiteY311" fmla="*/ 1352761 h 2768593"/>
              <a:gd name="connsiteX312" fmla="*/ 8070512 w 12229814"/>
              <a:gd name="connsiteY312" fmla="*/ 1426511 h 2768593"/>
              <a:gd name="connsiteX313" fmla="*/ 8117046 w 12229814"/>
              <a:gd name="connsiteY313" fmla="*/ 1426028 h 2768593"/>
              <a:gd name="connsiteX314" fmla="*/ 8139669 w 12229814"/>
              <a:gd name="connsiteY314" fmla="*/ 1399497 h 2768593"/>
              <a:gd name="connsiteX315" fmla="*/ 8169216 w 12229814"/>
              <a:gd name="connsiteY315" fmla="*/ 1392084 h 2768593"/>
              <a:gd name="connsiteX316" fmla="*/ 8222675 w 12229814"/>
              <a:gd name="connsiteY316" fmla="*/ 1377100 h 2768593"/>
              <a:gd name="connsiteX317" fmla="*/ 8266482 w 12229814"/>
              <a:gd name="connsiteY317" fmla="*/ 1359399 h 2768593"/>
              <a:gd name="connsiteX318" fmla="*/ 8323039 w 12229814"/>
              <a:gd name="connsiteY318" fmla="*/ 1293072 h 2768593"/>
              <a:gd name="connsiteX319" fmla="*/ 8344933 w 12229814"/>
              <a:gd name="connsiteY319" fmla="*/ 1346447 h 2768593"/>
              <a:gd name="connsiteX320" fmla="*/ 8364793 w 12229814"/>
              <a:gd name="connsiteY320" fmla="*/ 1349895 h 2768593"/>
              <a:gd name="connsiteX321" fmla="*/ 8389525 w 12229814"/>
              <a:gd name="connsiteY321" fmla="*/ 1346133 h 2768593"/>
              <a:gd name="connsiteX322" fmla="*/ 8529683 w 12229814"/>
              <a:gd name="connsiteY322" fmla="*/ 1342695 h 2768593"/>
              <a:gd name="connsiteX323" fmla="*/ 8660266 w 12229814"/>
              <a:gd name="connsiteY323" fmla="*/ 1376616 h 2768593"/>
              <a:gd name="connsiteX324" fmla="*/ 8708815 w 12229814"/>
              <a:gd name="connsiteY324" fmla="*/ 1382424 h 2768593"/>
              <a:gd name="connsiteX325" fmla="*/ 8846583 w 12229814"/>
              <a:gd name="connsiteY325" fmla="*/ 1374021 h 2768593"/>
              <a:gd name="connsiteX326" fmla="*/ 8864078 w 12229814"/>
              <a:gd name="connsiteY326" fmla="*/ 1379506 h 2768593"/>
              <a:gd name="connsiteX327" fmla="*/ 8881824 w 12229814"/>
              <a:gd name="connsiteY327" fmla="*/ 1365966 h 2768593"/>
              <a:gd name="connsiteX328" fmla="*/ 8902119 w 12229814"/>
              <a:gd name="connsiteY328" fmla="*/ 1352599 h 2768593"/>
              <a:gd name="connsiteX329" fmla="*/ 8899162 w 12229814"/>
              <a:gd name="connsiteY329" fmla="*/ 1349133 h 2768593"/>
              <a:gd name="connsiteX330" fmla="*/ 8907695 w 12229814"/>
              <a:gd name="connsiteY330" fmla="*/ 1331867 h 2768593"/>
              <a:gd name="connsiteX331" fmla="*/ 8939595 w 12229814"/>
              <a:gd name="connsiteY331" fmla="*/ 1275762 h 2768593"/>
              <a:gd name="connsiteX332" fmla="*/ 8947471 w 12229814"/>
              <a:gd name="connsiteY332" fmla="*/ 1267966 h 2768593"/>
              <a:gd name="connsiteX333" fmla="*/ 8957196 w 12229814"/>
              <a:gd name="connsiteY333" fmla="*/ 1277144 h 2768593"/>
              <a:gd name="connsiteX334" fmla="*/ 8970473 w 12229814"/>
              <a:gd name="connsiteY334" fmla="*/ 1309788 h 2768593"/>
              <a:gd name="connsiteX335" fmla="*/ 9028561 w 12229814"/>
              <a:gd name="connsiteY335" fmla="*/ 1278529 h 2768593"/>
              <a:gd name="connsiteX336" fmla="*/ 9075042 w 12229814"/>
              <a:gd name="connsiteY336" fmla="*/ 1236531 h 2768593"/>
              <a:gd name="connsiteX337" fmla="*/ 9111499 w 12229814"/>
              <a:gd name="connsiteY337" fmla="*/ 1233777 h 2768593"/>
              <a:gd name="connsiteX338" fmla="*/ 9147044 w 12229814"/>
              <a:gd name="connsiteY338" fmla="*/ 1235154 h 2768593"/>
              <a:gd name="connsiteX339" fmla="*/ 9264615 w 12229814"/>
              <a:gd name="connsiteY339" fmla="*/ 1191091 h 2768593"/>
              <a:gd name="connsiteX340" fmla="*/ 9340261 w 12229814"/>
              <a:gd name="connsiteY340" fmla="*/ 1149093 h 2768593"/>
              <a:gd name="connsiteX341" fmla="*/ 9431402 w 12229814"/>
              <a:gd name="connsiteY341" fmla="*/ 1136012 h 2768593"/>
              <a:gd name="connsiteX342" fmla="*/ 9467858 w 12229814"/>
              <a:gd name="connsiteY342" fmla="*/ 1129816 h 2768593"/>
              <a:gd name="connsiteX343" fmla="*/ 9535302 w 12229814"/>
              <a:gd name="connsiteY343" fmla="*/ 1086441 h 2768593"/>
              <a:gd name="connsiteX344" fmla="*/ 9552619 w 12229814"/>
              <a:gd name="connsiteY344" fmla="*/ 1045820 h 2768593"/>
              <a:gd name="connsiteX345" fmla="*/ 9558999 w 12229814"/>
              <a:gd name="connsiteY345" fmla="*/ 1024477 h 2768593"/>
              <a:gd name="connsiteX346" fmla="*/ 9576316 w 12229814"/>
              <a:gd name="connsiteY346" fmla="*/ 1038247 h 2768593"/>
              <a:gd name="connsiteX347" fmla="*/ 9633735 w 12229814"/>
              <a:gd name="connsiteY347" fmla="*/ 1031362 h 2768593"/>
              <a:gd name="connsiteX348" fmla="*/ 9645582 w 12229814"/>
              <a:gd name="connsiteY348" fmla="*/ 1009330 h 2768593"/>
              <a:gd name="connsiteX349" fmla="*/ 9633735 w 12229814"/>
              <a:gd name="connsiteY349" fmla="*/ 990053 h 2768593"/>
              <a:gd name="connsiteX350" fmla="*/ 9620063 w 12229814"/>
              <a:gd name="connsiteY350" fmla="*/ 976283 h 2768593"/>
              <a:gd name="connsiteX351" fmla="*/ 9636468 w 12229814"/>
              <a:gd name="connsiteY351" fmla="*/ 959759 h 2768593"/>
              <a:gd name="connsiteX352" fmla="*/ 9657431 w 12229814"/>
              <a:gd name="connsiteY352" fmla="*/ 968021 h 2768593"/>
              <a:gd name="connsiteX353" fmla="*/ 9712115 w 12229814"/>
              <a:gd name="connsiteY353" fmla="*/ 974218 h 2768593"/>
              <a:gd name="connsiteX354" fmla="*/ 9722140 w 12229814"/>
              <a:gd name="connsiteY354" fmla="*/ 968710 h 2768593"/>
              <a:gd name="connsiteX355" fmla="*/ 9793231 w 12229814"/>
              <a:gd name="connsiteY355" fmla="*/ 961136 h 2768593"/>
              <a:gd name="connsiteX356" fmla="*/ 9862497 w 12229814"/>
              <a:gd name="connsiteY356" fmla="*/ 948744 h 2768593"/>
              <a:gd name="connsiteX357" fmla="*/ 9920827 w 12229814"/>
              <a:gd name="connsiteY357" fmla="*/ 940482 h 2768593"/>
              <a:gd name="connsiteX358" fmla="*/ 9929029 w 12229814"/>
              <a:gd name="connsiteY358" fmla="*/ 943924 h 2768593"/>
              <a:gd name="connsiteX359" fmla="*/ 9994651 w 12229814"/>
              <a:gd name="connsiteY359" fmla="*/ 908123 h 2768593"/>
              <a:gd name="connsiteX360" fmla="*/ 9982802 w 12229814"/>
              <a:gd name="connsiteY360" fmla="*/ 855798 h 2768593"/>
              <a:gd name="connsiteX361" fmla="*/ 9978245 w 12229814"/>
              <a:gd name="connsiteY361" fmla="*/ 841340 h 2768593"/>
              <a:gd name="connsiteX362" fmla="*/ 9998297 w 12229814"/>
              <a:gd name="connsiteY362" fmla="*/ 836521 h 2768593"/>
              <a:gd name="connsiteX363" fmla="*/ 10143209 w 12229814"/>
              <a:gd name="connsiteY363" fmla="*/ 872322 h 2768593"/>
              <a:gd name="connsiteX364" fmla="*/ 10187869 w 12229814"/>
              <a:gd name="connsiteY364" fmla="*/ 859241 h 2768593"/>
              <a:gd name="connsiteX365" fmla="*/ 10202451 w 12229814"/>
              <a:gd name="connsiteY365" fmla="*/ 827570 h 2768593"/>
              <a:gd name="connsiteX366" fmla="*/ 10228882 w 12229814"/>
              <a:gd name="connsiteY366" fmla="*/ 812424 h 2768593"/>
              <a:gd name="connsiteX367" fmla="*/ 10276276 w 12229814"/>
              <a:gd name="connsiteY367" fmla="*/ 783507 h 2768593"/>
              <a:gd name="connsiteX368" fmla="*/ 10313643 w 12229814"/>
              <a:gd name="connsiteY368" fmla="*/ 754591 h 2768593"/>
              <a:gd name="connsiteX369" fmla="*/ 10350099 w 12229814"/>
              <a:gd name="connsiteY369" fmla="*/ 675415 h 2768593"/>
              <a:gd name="connsiteX370" fmla="*/ 10385644 w 12229814"/>
              <a:gd name="connsiteY370" fmla="*/ 720855 h 2768593"/>
              <a:gd name="connsiteX371" fmla="*/ 10405695 w 12229814"/>
              <a:gd name="connsiteY371" fmla="*/ 718789 h 2768593"/>
              <a:gd name="connsiteX372" fmla="*/ 10428480 w 12229814"/>
              <a:gd name="connsiteY372" fmla="*/ 708462 h 2768593"/>
              <a:gd name="connsiteX373" fmla="*/ 10562456 w 12229814"/>
              <a:gd name="connsiteY373" fmla="*/ 667153 h 2768593"/>
              <a:gd name="connsiteX374" fmla="*/ 10697345 w 12229814"/>
              <a:gd name="connsiteY374" fmla="*/ 664399 h 2768593"/>
              <a:gd name="connsiteX375" fmla="*/ 10745650 w 12229814"/>
              <a:gd name="connsiteY375" fmla="*/ 656826 h 2768593"/>
              <a:gd name="connsiteX376" fmla="*/ 10875980 w 12229814"/>
              <a:gd name="connsiteY376" fmla="*/ 611385 h 2768593"/>
              <a:gd name="connsiteX377" fmla="*/ 10927931 w 12229814"/>
              <a:gd name="connsiteY377" fmla="*/ 630663 h 2768593"/>
              <a:gd name="connsiteX378" fmla="*/ 10946159 w 12229814"/>
              <a:gd name="connsiteY378" fmla="*/ 641679 h 2768593"/>
              <a:gd name="connsiteX379" fmla="*/ 10962564 w 12229814"/>
              <a:gd name="connsiteY379" fmla="*/ 625844 h 2768593"/>
              <a:gd name="connsiteX380" fmla="*/ 10938867 w 12229814"/>
              <a:gd name="connsiteY380" fmla="*/ 585911 h 2768593"/>
              <a:gd name="connsiteX381" fmla="*/ 10923374 w 12229814"/>
              <a:gd name="connsiteY381" fmla="*/ 554241 h 2768593"/>
              <a:gd name="connsiteX382" fmla="*/ 10938867 w 12229814"/>
              <a:gd name="connsiteY382" fmla="*/ 491589 h 2768593"/>
              <a:gd name="connsiteX383" fmla="*/ 10944335 w 12229814"/>
              <a:gd name="connsiteY383" fmla="*/ 481950 h 2768593"/>
              <a:gd name="connsiteX384" fmla="*/ 10956184 w 12229814"/>
              <a:gd name="connsiteY384" fmla="*/ 488147 h 2768593"/>
              <a:gd name="connsiteX385" fmla="*/ 10989906 w 12229814"/>
              <a:gd name="connsiteY385" fmla="*/ 531521 h 2768593"/>
              <a:gd name="connsiteX386" fmla="*/ 11005400 w 12229814"/>
              <a:gd name="connsiteY386" fmla="*/ 546668 h 2768593"/>
              <a:gd name="connsiteX387" fmla="*/ 11046414 w 12229814"/>
              <a:gd name="connsiteY387" fmla="*/ 583158 h 2768593"/>
              <a:gd name="connsiteX388" fmla="*/ 11124794 w 12229814"/>
              <a:gd name="connsiteY388" fmla="*/ 564569 h 2768593"/>
              <a:gd name="connsiteX389" fmla="*/ 11126617 w 12229814"/>
              <a:gd name="connsiteY389" fmla="*/ 543914 h 2768593"/>
              <a:gd name="connsiteX390" fmla="*/ 11101098 w 12229814"/>
              <a:gd name="connsiteY390" fmla="*/ 510866 h 2768593"/>
              <a:gd name="connsiteX391" fmla="*/ 11156693 w 12229814"/>
              <a:gd name="connsiteY391" fmla="*/ 427560 h 2768593"/>
              <a:gd name="connsiteX392" fmla="*/ 11173098 w 12229814"/>
              <a:gd name="connsiteY392" fmla="*/ 433068 h 2768593"/>
              <a:gd name="connsiteX393" fmla="*/ 11169453 w 12229814"/>
              <a:gd name="connsiteY393" fmla="*/ 447526 h 2768593"/>
              <a:gd name="connsiteX394" fmla="*/ 11165807 w 12229814"/>
              <a:gd name="connsiteY394" fmla="*/ 496408 h 2768593"/>
              <a:gd name="connsiteX395" fmla="*/ 11177655 w 12229814"/>
              <a:gd name="connsiteY395" fmla="*/ 501228 h 2768593"/>
              <a:gd name="connsiteX396" fmla="*/ 11268796 w 12229814"/>
              <a:gd name="connsiteY396" fmla="*/ 517751 h 2768593"/>
              <a:gd name="connsiteX397" fmla="*/ 11327126 w 12229814"/>
              <a:gd name="connsiteY397" fmla="*/ 510866 h 2768593"/>
              <a:gd name="connsiteX398" fmla="*/ 11345354 w 12229814"/>
              <a:gd name="connsiteY398" fmla="*/ 479196 h 2768593"/>
              <a:gd name="connsiteX399" fmla="*/ 11297050 w 12229814"/>
              <a:gd name="connsiteY399" fmla="*/ 484016 h 2768593"/>
              <a:gd name="connsiteX400" fmla="*/ 11266973 w 12229814"/>
              <a:gd name="connsiteY400" fmla="*/ 481262 h 2768593"/>
              <a:gd name="connsiteX401" fmla="*/ 11284290 w 12229814"/>
              <a:gd name="connsiteY401" fmla="*/ 464049 h 2768593"/>
              <a:gd name="connsiteX402" fmla="*/ 11412798 w 12229814"/>
              <a:gd name="connsiteY402" fmla="*/ 466115 h 2768593"/>
              <a:gd name="connsiteX403" fmla="*/ 11482976 w 12229814"/>
              <a:gd name="connsiteY403" fmla="*/ 454411 h 2768593"/>
              <a:gd name="connsiteX404" fmla="*/ 11513053 w 12229814"/>
              <a:gd name="connsiteY404" fmla="*/ 439264 h 2768593"/>
              <a:gd name="connsiteX405" fmla="*/ 11529459 w 12229814"/>
              <a:gd name="connsiteY405" fmla="*/ 452345 h 2768593"/>
              <a:gd name="connsiteX406" fmla="*/ 11588700 w 12229814"/>
              <a:gd name="connsiteY406" fmla="*/ 501916 h 2768593"/>
              <a:gd name="connsiteX407" fmla="*/ 11647029 w 12229814"/>
              <a:gd name="connsiteY407" fmla="*/ 454411 h 2768593"/>
              <a:gd name="connsiteX408" fmla="*/ 11669814 w 12229814"/>
              <a:gd name="connsiteY408" fmla="*/ 444083 h 2768593"/>
              <a:gd name="connsiteX409" fmla="*/ 11722676 w 12229814"/>
              <a:gd name="connsiteY409" fmla="*/ 446149 h 2768593"/>
              <a:gd name="connsiteX410" fmla="*/ 11801057 w 12229814"/>
              <a:gd name="connsiteY410" fmla="*/ 449591 h 2768593"/>
              <a:gd name="connsiteX411" fmla="*/ 11872147 w 12229814"/>
              <a:gd name="connsiteY411" fmla="*/ 459230 h 2768593"/>
              <a:gd name="connsiteX412" fmla="*/ 11886729 w 12229814"/>
              <a:gd name="connsiteY412" fmla="*/ 451657 h 2768593"/>
              <a:gd name="connsiteX413" fmla="*/ 11870323 w 12229814"/>
              <a:gd name="connsiteY413" fmla="*/ 425494 h 2768593"/>
              <a:gd name="connsiteX414" fmla="*/ 11842981 w 12229814"/>
              <a:gd name="connsiteY414" fmla="*/ 413790 h 2768593"/>
              <a:gd name="connsiteX415" fmla="*/ 11872147 w 12229814"/>
              <a:gd name="connsiteY415" fmla="*/ 366284 h 2768593"/>
              <a:gd name="connsiteX416" fmla="*/ 11893109 w 12229814"/>
              <a:gd name="connsiteY416" fmla="*/ 369038 h 2768593"/>
              <a:gd name="connsiteX417" fmla="*/ 11945059 w 12229814"/>
              <a:gd name="connsiteY417" fmla="*/ 358023 h 2768593"/>
              <a:gd name="connsiteX418" fmla="*/ 11931388 w 12229814"/>
              <a:gd name="connsiteY418" fmla="*/ 335991 h 2768593"/>
              <a:gd name="connsiteX419" fmla="*/ 11921363 w 12229814"/>
              <a:gd name="connsiteY419" fmla="*/ 319467 h 2768593"/>
              <a:gd name="connsiteX420" fmla="*/ 11948705 w 12229814"/>
              <a:gd name="connsiteY420" fmla="*/ 238226 h 2768593"/>
              <a:gd name="connsiteX421" fmla="*/ 11951439 w 12229814"/>
              <a:gd name="connsiteY421" fmla="*/ 227210 h 2768593"/>
              <a:gd name="connsiteX422" fmla="*/ 11967845 w 12229814"/>
              <a:gd name="connsiteY422" fmla="*/ 230653 h 2768593"/>
              <a:gd name="connsiteX423" fmla="*/ 12009769 w 12229814"/>
              <a:gd name="connsiteY423" fmla="*/ 290551 h 2768593"/>
              <a:gd name="connsiteX424" fmla="*/ 12030732 w 12229814"/>
              <a:gd name="connsiteY424" fmla="*/ 314648 h 2768593"/>
              <a:gd name="connsiteX425" fmla="*/ 12078124 w 12229814"/>
              <a:gd name="connsiteY425" fmla="*/ 298124 h 2768593"/>
              <a:gd name="connsiteX426" fmla="*/ 12077213 w 12229814"/>
              <a:gd name="connsiteY426" fmla="*/ 278158 h 2768593"/>
              <a:gd name="connsiteX427" fmla="*/ 12068099 w 12229814"/>
              <a:gd name="connsiteY427" fmla="*/ 258880 h 2768593"/>
              <a:gd name="connsiteX428" fmla="*/ 12144657 w 12229814"/>
              <a:gd name="connsiteY428" fmla="*/ 167312 h 2768593"/>
              <a:gd name="connsiteX429" fmla="*/ 12180201 w 12229814"/>
              <a:gd name="connsiteY429" fmla="*/ 103971 h 2768593"/>
              <a:gd name="connsiteX430" fmla="*/ 12172000 w 12229814"/>
              <a:gd name="connsiteY430" fmla="*/ 94332 h 2768593"/>
              <a:gd name="connsiteX431" fmla="*/ 12158329 w 12229814"/>
              <a:gd name="connsiteY431" fmla="*/ 101906 h 2768593"/>
              <a:gd name="connsiteX432" fmla="*/ 12079036 w 12229814"/>
              <a:gd name="connsiteY432" fmla="*/ 138395 h 2768593"/>
              <a:gd name="connsiteX433" fmla="*/ 12061719 w 12229814"/>
              <a:gd name="connsiteY433" fmla="*/ 126691 h 2768593"/>
              <a:gd name="connsiteX434" fmla="*/ 12063542 w 12229814"/>
              <a:gd name="connsiteY434" fmla="*/ 119806 h 2768593"/>
              <a:gd name="connsiteX435" fmla="*/ 12101821 w 12229814"/>
              <a:gd name="connsiteY435" fmla="*/ 38565 h 2768593"/>
              <a:gd name="connsiteX436" fmla="*/ 12166160 w 12229814"/>
              <a:gd name="connsiteY436"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4609687 w 12229814"/>
              <a:gd name="connsiteY17" fmla="*/ 2760757 h 2768593"/>
              <a:gd name="connsiteX18" fmla="*/ 15268 w 12229814"/>
              <a:gd name="connsiteY18" fmla="*/ 2768593 h 2768593"/>
              <a:gd name="connsiteX19" fmla="*/ 1869 w 12229814"/>
              <a:gd name="connsiteY19" fmla="*/ 1743257 h 2768593"/>
              <a:gd name="connsiteX20" fmla="*/ 1552 w 12229814"/>
              <a:gd name="connsiteY20" fmla="*/ 1714292 h 2768593"/>
              <a:gd name="connsiteX21" fmla="*/ 1390 w 12229814"/>
              <a:gd name="connsiteY21" fmla="*/ 1703539 h 2768593"/>
              <a:gd name="connsiteX22" fmla="*/ 2938 w 12229814"/>
              <a:gd name="connsiteY22" fmla="*/ 1716326 h 2768593"/>
              <a:gd name="connsiteX23" fmla="*/ 5522 w 12229814"/>
              <a:gd name="connsiteY23" fmla="*/ 1720537 h 2768593"/>
              <a:gd name="connsiteX24" fmla="*/ 61224 w 12229814"/>
              <a:gd name="connsiteY24" fmla="*/ 1728799 h 2768593"/>
              <a:gd name="connsiteX25" fmla="*/ 88618 w 12229814"/>
              <a:gd name="connsiteY25" fmla="*/ 1709522 h 2768593"/>
              <a:gd name="connsiteX26" fmla="*/ 119665 w 12229814"/>
              <a:gd name="connsiteY26" fmla="*/ 1730864 h 2768593"/>
              <a:gd name="connsiteX27" fmla="*/ 156191 w 12229814"/>
              <a:gd name="connsiteY27" fmla="*/ 1783190 h 2768593"/>
              <a:gd name="connsiteX28" fmla="*/ 151625 w 12229814"/>
              <a:gd name="connsiteY28" fmla="*/ 1843776 h 2768593"/>
              <a:gd name="connsiteX29" fmla="*/ 158930 w 12229814"/>
              <a:gd name="connsiteY29" fmla="*/ 1863742 h 2768593"/>
              <a:gd name="connsiteX30" fmla="*/ 165322 w 12229814"/>
              <a:gd name="connsiteY30" fmla="*/ 1900921 h 2768593"/>
              <a:gd name="connsiteX31" fmla="*/ 154365 w 12229814"/>
              <a:gd name="connsiteY31" fmla="*/ 1920887 h 2768593"/>
              <a:gd name="connsiteX32" fmla="*/ 184498 w 12229814"/>
              <a:gd name="connsiteY32" fmla="*/ 1931214 h 2768593"/>
              <a:gd name="connsiteX33" fmla="*/ 244766 w 12229814"/>
              <a:gd name="connsiteY33" fmla="*/ 1942230 h 2768593"/>
              <a:gd name="connsiteX34" fmla="*/ 314165 w 12229814"/>
              <a:gd name="connsiteY34" fmla="*/ 1938787 h 2768593"/>
              <a:gd name="connsiteX35" fmla="*/ 347039 w 12229814"/>
              <a:gd name="connsiteY35" fmla="*/ 1943607 h 2768593"/>
              <a:gd name="connsiteX36" fmla="*/ 380825 w 12229814"/>
              <a:gd name="connsiteY36" fmla="*/ 1976654 h 2768593"/>
              <a:gd name="connsiteX37" fmla="*/ 405480 w 12229814"/>
              <a:gd name="connsiteY37" fmla="*/ 1974589 h 2768593"/>
              <a:gd name="connsiteX38" fmla="*/ 429221 w 12229814"/>
              <a:gd name="connsiteY38" fmla="*/ 1972523 h 2768593"/>
              <a:gd name="connsiteX39" fmla="*/ 431961 w 12229814"/>
              <a:gd name="connsiteY39" fmla="*/ 1989047 h 2768593"/>
              <a:gd name="connsiteX40" fmla="*/ 440179 w 12229814"/>
              <a:gd name="connsiteY40" fmla="*/ 2013144 h 2768593"/>
              <a:gd name="connsiteX41" fmla="*/ 523276 w 12229814"/>
              <a:gd name="connsiteY41" fmla="*/ 2064780 h 2768593"/>
              <a:gd name="connsiteX42" fmla="*/ 568933 w 12229814"/>
              <a:gd name="connsiteY42" fmla="*/ 2093008 h 2768593"/>
              <a:gd name="connsiteX43" fmla="*/ 563454 w 12229814"/>
              <a:gd name="connsiteY43" fmla="*/ 2128121 h 2768593"/>
              <a:gd name="connsiteX44" fmla="*/ 564367 w 12229814"/>
              <a:gd name="connsiteY44" fmla="*/ 2160480 h 2768593"/>
              <a:gd name="connsiteX45" fmla="*/ 573499 w 12229814"/>
              <a:gd name="connsiteY45" fmla="*/ 2194216 h 2768593"/>
              <a:gd name="connsiteX46" fmla="*/ 576239 w 12229814"/>
              <a:gd name="connsiteY46" fmla="*/ 2208674 h 2768593"/>
              <a:gd name="connsiteX47" fmla="*/ 629201 w 12229814"/>
              <a:gd name="connsiteY47" fmla="*/ 2213493 h 2768593"/>
              <a:gd name="connsiteX48" fmla="*/ 668467 w 12229814"/>
              <a:gd name="connsiteY48" fmla="*/ 2198347 h 2768593"/>
              <a:gd name="connsiteX49" fmla="*/ 710471 w 12229814"/>
              <a:gd name="connsiteY49" fmla="*/ 2190773 h 2768593"/>
              <a:gd name="connsiteX50" fmla="*/ 727821 w 12229814"/>
              <a:gd name="connsiteY50" fmla="*/ 2197658 h 2768593"/>
              <a:gd name="connsiteX51" fmla="*/ 709558 w 12229814"/>
              <a:gd name="connsiteY51" fmla="*/ 2221755 h 2768593"/>
              <a:gd name="connsiteX52" fmla="*/ 697687 w 12229814"/>
              <a:gd name="connsiteY52" fmla="*/ 2229329 h 2768593"/>
              <a:gd name="connsiteX53" fmla="*/ 725082 w 12229814"/>
              <a:gd name="connsiteY53" fmla="*/ 2301620 h 2768593"/>
              <a:gd name="connsiteX54" fmla="*/ 754302 w 12229814"/>
              <a:gd name="connsiteY54" fmla="*/ 2319520 h 2768593"/>
              <a:gd name="connsiteX55" fmla="*/ 799046 w 12229814"/>
              <a:gd name="connsiteY55" fmla="*/ 2336732 h 2768593"/>
              <a:gd name="connsiteX56" fmla="*/ 936931 w 12229814"/>
              <a:gd name="connsiteY56" fmla="*/ 2341552 h 2768593"/>
              <a:gd name="connsiteX57" fmla="*/ 974370 w 12229814"/>
              <a:gd name="connsiteY57" fmla="*/ 2327782 h 2768593"/>
              <a:gd name="connsiteX58" fmla="*/ 1032811 w 12229814"/>
              <a:gd name="connsiteY58" fmla="*/ 2307127 h 2768593"/>
              <a:gd name="connsiteX59" fmla="*/ 1117734 w 12229814"/>
              <a:gd name="connsiteY59" fmla="*/ 2378730 h 2768593"/>
              <a:gd name="connsiteX60" fmla="*/ 1110429 w 12229814"/>
              <a:gd name="connsiteY60" fmla="*/ 2391123 h 2768593"/>
              <a:gd name="connsiteX61" fmla="*/ 1083948 w 12229814"/>
              <a:gd name="connsiteY61" fmla="*/ 2441382 h 2768593"/>
              <a:gd name="connsiteX62" fmla="*/ 1109516 w 12229814"/>
              <a:gd name="connsiteY62" fmla="*/ 2455840 h 2768593"/>
              <a:gd name="connsiteX63" fmla="*/ 1129605 w 12229814"/>
              <a:gd name="connsiteY63" fmla="*/ 2448267 h 2768593"/>
              <a:gd name="connsiteX64" fmla="*/ 1169783 w 12229814"/>
              <a:gd name="connsiteY64" fmla="*/ 2465479 h 2768593"/>
              <a:gd name="connsiteX65" fmla="*/ 1202657 w 12229814"/>
              <a:gd name="connsiteY65" fmla="*/ 2513673 h 2768593"/>
              <a:gd name="connsiteX66" fmla="*/ 1211788 w 12229814"/>
              <a:gd name="connsiteY66" fmla="*/ 2528131 h 2768593"/>
              <a:gd name="connsiteX67" fmla="*/ 1225485 w 12229814"/>
              <a:gd name="connsiteY67" fmla="*/ 2546721 h 2768593"/>
              <a:gd name="connsiteX68" fmla="*/ 1256533 w 12229814"/>
              <a:gd name="connsiteY68" fmla="*/ 2537082 h 2768593"/>
              <a:gd name="connsiteX69" fmla="*/ 1254706 w 12229814"/>
              <a:gd name="connsiteY69" fmla="*/ 2512985 h 2768593"/>
              <a:gd name="connsiteX70" fmla="*/ 1204483 w 12229814"/>
              <a:gd name="connsiteY70" fmla="*/ 2478561 h 2768593"/>
              <a:gd name="connsiteX71" fmla="*/ 1218180 w 12229814"/>
              <a:gd name="connsiteY71" fmla="*/ 2470299 h 2768593"/>
              <a:gd name="connsiteX72" fmla="*/ 1235530 w 12229814"/>
              <a:gd name="connsiteY72" fmla="*/ 2448955 h 2768593"/>
              <a:gd name="connsiteX73" fmla="*/ 1255620 w 12229814"/>
              <a:gd name="connsiteY73" fmla="*/ 2417974 h 2768593"/>
              <a:gd name="connsiteX74" fmla="*/ 1297624 w 12229814"/>
              <a:gd name="connsiteY74" fmla="*/ 2428301 h 2768593"/>
              <a:gd name="connsiteX75" fmla="*/ 1315887 w 12229814"/>
              <a:gd name="connsiteY75" fmla="*/ 2471676 h 2768593"/>
              <a:gd name="connsiteX76" fmla="*/ 1332324 w 12229814"/>
              <a:gd name="connsiteY76" fmla="*/ 2491642 h 2768593"/>
              <a:gd name="connsiteX77" fmla="*/ 1350587 w 12229814"/>
              <a:gd name="connsiteY77" fmla="*/ 2525378 h 2768593"/>
              <a:gd name="connsiteX78" fmla="*/ 1366111 w 12229814"/>
              <a:gd name="connsiteY78" fmla="*/ 2539836 h 2768593"/>
              <a:gd name="connsiteX79" fmla="*/ 1427291 w 12229814"/>
              <a:gd name="connsiteY79" fmla="*/ 2521246 h 2768593"/>
              <a:gd name="connsiteX80" fmla="*/ 1413594 w 12229814"/>
              <a:gd name="connsiteY80" fmla="*/ 2490953 h 2768593"/>
              <a:gd name="connsiteX81" fmla="*/ 1459251 w 12229814"/>
              <a:gd name="connsiteY81" fmla="*/ 2450332 h 2768593"/>
              <a:gd name="connsiteX82" fmla="*/ 1493950 w 12229814"/>
              <a:gd name="connsiteY82" fmla="*/ 2491642 h 2768593"/>
              <a:gd name="connsiteX83" fmla="*/ 1493038 w 12229814"/>
              <a:gd name="connsiteY83" fmla="*/ 2510919 h 2768593"/>
              <a:gd name="connsiteX84" fmla="*/ 1478427 w 12229814"/>
              <a:gd name="connsiteY84" fmla="*/ 2545343 h 2768593"/>
              <a:gd name="connsiteX85" fmla="*/ 1508561 w 12229814"/>
              <a:gd name="connsiteY85" fmla="*/ 2565998 h 2768593"/>
              <a:gd name="connsiteX86" fmla="*/ 1544174 w 12229814"/>
              <a:gd name="connsiteY86" fmla="*/ 2586653 h 2768593"/>
              <a:gd name="connsiteX87" fmla="*/ 1588918 w 12229814"/>
              <a:gd name="connsiteY87" fmla="*/ 2597669 h 2768593"/>
              <a:gd name="connsiteX88" fmla="*/ 1624530 w 12229814"/>
              <a:gd name="connsiteY88" fmla="*/ 2564621 h 2768593"/>
              <a:gd name="connsiteX89" fmla="*/ 1644620 w 12229814"/>
              <a:gd name="connsiteY89" fmla="*/ 2543278 h 2768593"/>
              <a:gd name="connsiteX90" fmla="*/ 1675667 w 12229814"/>
              <a:gd name="connsiteY90" fmla="*/ 2537082 h 2768593"/>
              <a:gd name="connsiteX91" fmla="*/ 1674754 w 12229814"/>
              <a:gd name="connsiteY91" fmla="*/ 2559802 h 2768593"/>
              <a:gd name="connsiteX92" fmla="*/ 1672014 w 12229814"/>
              <a:gd name="connsiteY92" fmla="*/ 2577014 h 2768593"/>
              <a:gd name="connsiteX93" fmla="*/ 1695756 w 12229814"/>
              <a:gd name="connsiteY93" fmla="*/ 2580457 h 2768593"/>
              <a:gd name="connsiteX94" fmla="*/ 1736847 w 12229814"/>
              <a:gd name="connsiteY94" fmla="*/ 2568064 h 2768593"/>
              <a:gd name="connsiteX95" fmla="*/ 1798028 w 12229814"/>
              <a:gd name="connsiteY95" fmla="*/ 2562556 h 2768593"/>
              <a:gd name="connsiteX96" fmla="*/ 1863775 w 12229814"/>
              <a:gd name="connsiteY96" fmla="*/ 2531574 h 2768593"/>
              <a:gd name="connsiteX97" fmla="*/ 1873819 w 12229814"/>
              <a:gd name="connsiteY97" fmla="*/ 2521246 h 2768593"/>
              <a:gd name="connsiteX98" fmla="*/ 1884777 w 12229814"/>
              <a:gd name="connsiteY98" fmla="*/ 2531574 h 2768593"/>
              <a:gd name="connsiteX99" fmla="*/ 1923129 w 12229814"/>
              <a:gd name="connsiteY99" fmla="*/ 2585276 h 2768593"/>
              <a:gd name="connsiteX100" fmla="*/ 1976092 w 12229814"/>
              <a:gd name="connsiteY100" fmla="*/ 2588030 h 2768593"/>
              <a:gd name="connsiteX101" fmla="*/ 1972439 w 12229814"/>
              <a:gd name="connsiteY101" fmla="*/ 2557048 h 2768593"/>
              <a:gd name="connsiteX102" fmla="*/ 1987963 w 12229814"/>
              <a:gd name="connsiteY102" fmla="*/ 2524689 h 2768593"/>
              <a:gd name="connsiteX103" fmla="*/ 2043665 w 12229814"/>
              <a:gd name="connsiteY103" fmla="*/ 2491642 h 2768593"/>
              <a:gd name="connsiteX104" fmla="*/ 2065580 w 12229814"/>
              <a:gd name="connsiteY104" fmla="*/ 2477872 h 2768593"/>
              <a:gd name="connsiteX105" fmla="*/ 2080191 w 12229814"/>
              <a:gd name="connsiteY105" fmla="*/ 2497149 h 2768593"/>
              <a:gd name="connsiteX106" fmla="*/ 2079277 w 12229814"/>
              <a:gd name="connsiteY106" fmla="*/ 2528131 h 2768593"/>
              <a:gd name="connsiteX107" fmla="*/ 2102107 w 12229814"/>
              <a:gd name="connsiteY107" fmla="*/ 2543278 h 2768593"/>
              <a:gd name="connsiteX108" fmla="*/ 2137718 w 12229814"/>
              <a:gd name="connsiteY108" fmla="*/ 2569441 h 2768593"/>
              <a:gd name="connsiteX109" fmla="*/ 2139545 w 12229814"/>
              <a:gd name="connsiteY109" fmla="*/ 2593538 h 2768593"/>
              <a:gd name="connsiteX110" fmla="*/ 2155983 w 12229814"/>
              <a:gd name="connsiteY110" fmla="*/ 2563244 h 2768593"/>
              <a:gd name="connsiteX111" fmla="*/ 2220815 w 12229814"/>
              <a:gd name="connsiteY111" fmla="*/ 2530197 h 2768593"/>
              <a:gd name="connsiteX112" fmla="*/ 2193420 w 12229814"/>
              <a:gd name="connsiteY112" fmla="*/ 2493707 h 2768593"/>
              <a:gd name="connsiteX113" fmla="*/ 2169680 w 12229814"/>
              <a:gd name="connsiteY113" fmla="*/ 2468922 h 2768593"/>
              <a:gd name="connsiteX114" fmla="*/ 2200727 w 12229814"/>
              <a:gd name="connsiteY114" fmla="*/ 2456529 h 2768593"/>
              <a:gd name="connsiteX115" fmla="*/ 2228121 w 12229814"/>
              <a:gd name="connsiteY115" fmla="*/ 2435186 h 2768593"/>
              <a:gd name="connsiteX116" fmla="*/ 2261907 w 12229814"/>
              <a:gd name="connsiteY116" fmla="*/ 2409712 h 2768593"/>
              <a:gd name="connsiteX117" fmla="*/ 2267386 w 12229814"/>
              <a:gd name="connsiteY117" fmla="*/ 2379419 h 2768593"/>
              <a:gd name="connsiteX118" fmla="*/ 2249124 w 12229814"/>
              <a:gd name="connsiteY118" fmla="*/ 2364272 h 2768593"/>
              <a:gd name="connsiteX119" fmla="*/ 2272865 w 12229814"/>
              <a:gd name="connsiteY119" fmla="*/ 2358764 h 2768593"/>
              <a:gd name="connsiteX120" fmla="*/ 2281997 w 12229814"/>
              <a:gd name="connsiteY120" fmla="*/ 2343617 h 2768593"/>
              <a:gd name="connsiteX121" fmla="*/ 2293867 w 12229814"/>
              <a:gd name="connsiteY121" fmla="*/ 2318143 h 2768593"/>
              <a:gd name="connsiteX122" fmla="*/ 2326741 w 12229814"/>
              <a:gd name="connsiteY122" fmla="*/ 2344994 h 2768593"/>
              <a:gd name="connsiteX123" fmla="*/ 2375137 w 12229814"/>
              <a:gd name="connsiteY123" fmla="*/ 2403516 h 2768593"/>
              <a:gd name="connsiteX124" fmla="*/ 2401619 w 12229814"/>
              <a:gd name="connsiteY124" fmla="*/ 2416597 h 2768593"/>
              <a:gd name="connsiteX125" fmla="*/ 2433579 w 12229814"/>
              <a:gd name="connsiteY125" fmla="*/ 2438628 h 2768593"/>
              <a:gd name="connsiteX126" fmla="*/ 2511195 w 12229814"/>
              <a:gd name="connsiteY126" fmla="*/ 2414531 h 2768593"/>
              <a:gd name="connsiteX127" fmla="*/ 2570551 w 12229814"/>
              <a:gd name="connsiteY127" fmla="*/ 2351191 h 2768593"/>
              <a:gd name="connsiteX128" fmla="*/ 2576029 w 12229814"/>
              <a:gd name="connsiteY128" fmla="*/ 2345683 h 2768593"/>
              <a:gd name="connsiteX129" fmla="*/ 2681041 w 12229814"/>
              <a:gd name="connsiteY129" fmla="*/ 2294046 h 2768593"/>
              <a:gd name="connsiteX130" fmla="*/ 2795185 w 12229814"/>
              <a:gd name="connsiteY130" fmla="*/ 2234148 h 2768593"/>
              <a:gd name="connsiteX131" fmla="*/ 2829884 w 12229814"/>
              <a:gd name="connsiteY131" fmla="*/ 2227952 h 2768593"/>
              <a:gd name="connsiteX132" fmla="*/ 2847234 w 12229814"/>
              <a:gd name="connsiteY132" fmla="*/ 2221755 h 2768593"/>
              <a:gd name="connsiteX133" fmla="*/ 2831711 w 12229814"/>
              <a:gd name="connsiteY133" fmla="*/ 2209362 h 2768593"/>
              <a:gd name="connsiteX134" fmla="*/ 2808882 w 12229814"/>
              <a:gd name="connsiteY134" fmla="*/ 2205232 h 2768593"/>
              <a:gd name="connsiteX135" fmla="*/ 2835363 w 12229814"/>
              <a:gd name="connsiteY135" fmla="*/ 2188708 h 2768593"/>
              <a:gd name="connsiteX136" fmla="*/ 2892891 w 12229814"/>
              <a:gd name="connsiteY136" fmla="*/ 2159791 h 2768593"/>
              <a:gd name="connsiteX137" fmla="*/ 2920286 w 12229814"/>
              <a:gd name="connsiteY137" fmla="*/ 2136383 h 2768593"/>
              <a:gd name="connsiteX138" fmla="*/ 2940375 w 12229814"/>
              <a:gd name="connsiteY138" fmla="*/ 2110221 h 2768593"/>
              <a:gd name="connsiteX139" fmla="*/ 2979641 w 12229814"/>
              <a:gd name="connsiteY139" fmla="*/ 2061338 h 2768593"/>
              <a:gd name="connsiteX140" fmla="*/ 3005210 w 12229814"/>
              <a:gd name="connsiteY140" fmla="*/ 2043437 h 2768593"/>
              <a:gd name="connsiteX141" fmla="*/ 3059997 w 12229814"/>
              <a:gd name="connsiteY141" fmla="*/ 2042060 h 2768593"/>
              <a:gd name="connsiteX142" fmla="*/ 3085566 w 12229814"/>
              <a:gd name="connsiteY142" fmla="*/ 2093697 h 2768593"/>
              <a:gd name="connsiteX143" fmla="*/ 3091044 w 12229814"/>
              <a:gd name="connsiteY143" fmla="*/ 2112974 h 2768593"/>
              <a:gd name="connsiteX144" fmla="*/ 3114786 w 12229814"/>
              <a:gd name="connsiteY144" fmla="*/ 2109532 h 2768593"/>
              <a:gd name="connsiteX145" fmla="*/ 3165010 w 12229814"/>
              <a:gd name="connsiteY145" fmla="*/ 2097827 h 2768593"/>
              <a:gd name="connsiteX146" fmla="*/ 3272762 w 12229814"/>
              <a:gd name="connsiteY146" fmla="*/ 2075108 h 2768593"/>
              <a:gd name="connsiteX147" fmla="*/ 3299242 w 12229814"/>
              <a:gd name="connsiteY147" fmla="*/ 2053076 h 2768593"/>
              <a:gd name="connsiteX148" fmla="*/ 3333941 w 12229814"/>
              <a:gd name="connsiteY148" fmla="*/ 2048945 h 2768593"/>
              <a:gd name="connsiteX149" fmla="*/ 3327549 w 12229814"/>
              <a:gd name="connsiteY149" fmla="*/ 2073042 h 2768593"/>
              <a:gd name="connsiteX150" fmla="*/ 3298328 w 12229814"/>
              <a:gd name="connsiteY150" fmla="*/ 2108844 h 2768593"/>
              <a:gd name="connsiteX151" fmla="*/ 3299242 w 12229814"/>
              <a:gd name="connsiteY151" fmla="*/ 2121925 h 2768593"/>
              <a:gd name="connsiteX152" fmla="*/ 3316592 w 12229814"/>
              <a:gd name="connsiteY152" fmla="*/ 2120548 h 2768593"/>
              <a:gd name="connsiteX153" fmla="*/ 3380512 w 12229814"/>
              <a:gd name="connsiteY153" fmla="*/ 2070977 h 2768593"/>
              <a:gd name="connsiteX154" fmla="*/ 3413386 w 12229814"/>
              <a:gd name="connsiteY154" fmla="*/ 2062027 h 2768593"/>
              <a:gd name="connsiteX155" fmla="*/ 3374121 w 12229814"/>
              <a:gd name="connsiteY155" fmla="*/ 2010390 h 2768593"/>
              <a:gd name="connsiteX156" fmla="*/ 3385079 w 12229814"/>
              <a:gd name="connsiteY156" fmla="*/ 2009013 h 2768593"/>
              <a:gd name="connsiteX157" fmla="*/ 3436215 w 12229814"/>
              <a:gd name="connsiteY157" fmla="*/ 2060649 h 2768593"/>
              <a:gd name="connsiteX158" fmla="*/ 3438954 w 12229814"/>
              <a:gd name="connsiteY158" fmla="*/ 2074419 h 2768593"/>
              <a:gd name="connsiteX159" fmla="*/ 3430736 w 12229814"/>
              <a:gd name="connsiteY159" fmla="*/ 2102647 h 2768593"/>
              <a:gd name="connsiteX160" fmla="*/ 3440781 w 12229814"/>
              <a:gd name="connsiteY160" fmla="*/ 2134318 h 2768593"/>
              <a:gd name="connsiteX161" fmla="*/ 3462696 w 12229814"/>
              <a:gd name="connsiteY161" fmla="*/ 2135006 h 2768593"/>
              <a:gd name="connsiteX162" fmla="*/ 3559488 w 12229814"/>
              <a:gd name="connsiteY162" fmla="*/ 2125367 h 2768593"/>
              <a:gd name="connsiteX163" fmla="*/ 3612451 w 12229814"/>
              <a:gd name="connsiteY163" fmla="*/ 2148087 h 2768593"/>
              <a:gd name="connsiteX164" fmla="*/ 3658108 w 12229814"/>
              <a:gd name="connsiteY164" fmla="*/ 2158415 h 2768593"/>
              <a:gd name="connsiteX165" fmla="*/ 3691895 w 12229814"/>
              <a:gd name="connsiteY165" fmla="*/ 2158415 h 2768593"/>
              <a:gd name="connsiteX166" fmla="*/ 3703765 w 12229814"/>
              <a:gd name="connsiteY166" fmla="*/ 2146710 h 2768593"/>
              <a:gd name="connsiteX167" fmla="*/ 3722029 w 12229814"/>
              <a:gd name="connsiteY167" fmla="*/ 2114351 h 2768593"/>
              <a:gd name="connsiteX168" fmla="*/ 3783210 w 12229814"/>
              <a:gd name="connsiteY168" fmla="*/ 2064780 h 2768593"/>
              <a:gd name="connsiteX169" fmla="*/ 3822475 w 12229814"/>
              <a:gd name="connsiteY169" fmla="*/ 2051699 h 2768593"/>
              <a:gd name="connsiteX170" fmla="*/ 3875437 w 12229814"/>
              <a:gd name="connsiteY170" fmla="*/ 2048945 h 2768593"/>
              <a:gd name="connsiteX171" fmla="*/ 3910137 w 12229814"/>
              <a:gd name="connsiteY171" fmla="*/ 2046880 h 2768593"/>
              <a:gd name="connsiteX172" fmla="*/ 3904659 w 12229814"/>
              <a:gd name="connsiteY172" fmla="*/ 2067534 h 2768593"/>
              <a:gd name="connsiteX173" fmla="*/ 3912876 w 12229814"/>
              <a:gd name="connsiteY173" fmla="*/ 2089566 h 2768593"/>
              <a:gd name="connsiteX174" fmla="*/ 3964925 w 12229814"/>
              <a:gd name="connsiteY174" fmla="*/ 2107466 h 2768593"/>
              <a:gd name="connsiteX175" fmla="*/ 3982275 w 12229814"/>
              <a:gd name="connsiteY175" fmla="*/ 2108155 h 2768593"/>
              <a:gd name="connsiteX176" fmla="*/ 3977709 w 12229814"/>
              <a:gd name="connsiteY176" fmla="*/ 2095074 h 2768593"/>
              <a:gd name="connsiteX177" fmla="*/ 3958533 w 12229814"/>
              <a:gd name="connsiteY177" fmla="*/ 2082681 h 2768593"/>
              <a:gd name="connsiteX178" fmla="*/ 3945751 w 12229814"/>
              <a:gd name="connsiteY178" fmla="*/ 2061338 h 2768593"/>
              <a:gd name="connsiteX179" fmla="*/ 3964925 w 12229814"/>
              <a:gd name="connsiteY179" fmla="*/ 2046191 h 2768593"/>
              <a:gd name="connsiteX180" fmla="*/ 3985015 w 12229814"/>
              <a:gd name="connsiteY180" fmla="*/ 2060649 h 2768593"/>
              <a:gd name="connsiteX181" fmla="*/ 3996886 w 12229814"/>
              <a:gd name="connsiteY181" fmla="*/ 2069600 h 2768593"/>
              <a:gd name="connsiteX182" fmla="*/ 4011496 w 12229814"/>
              <a:gd name="connsiteY182" fmla="*/ 2061338 h 2768593"/>
              <a:gd name="connsiteX183" fmla="*/ 4017888 w 12229814"/>
              <a:gd name="connsiteY183" fmla="*/ 2047568 h 2768593"/>
              <a:gd name="connsiteX184" fmla="*/ 4034325 w 12229814"/>
              <a:gd name="connsiteY184" fmla="*/ 2031045 h 2768593"/>
              <a:gd name="connsiteX185" fmla="*/ 4054413 w 12229814"/>
              <a:gd name="connsiteY185" fmla="*/ 2039995 h 2768593"/>
              <a:gd name="connsiteX186" fmla="*/ 4055328 w 12229814"/>
              <a:gd name="connsiteY186" fmla="*/ 2064092 h 2768593"/>
              <a:gd name="connsiteX187" fmla="*/ 4051676 w 12229814"/>
              <a:gd name="connsiteY187" fmla="*/ 2096451 h 2768593"/>
              <a:gd name="connsiteX188" fmla="*/ 4132944 w 12229814"/>
              <a:gd name="connsiteY188" fmla="*/ 2099205 h 2768593"/>
              <a:gd name="connsiteX189" fmla="*/ 4127466 w 12229814"/>
              <a:gd name="connsiteY189" fmla="*/ 2082681 h 2768593"/>
              <a:gd name="connsiteX190" fmla="*/ 4119247 w 12229814"/>
              <a:gd name="connsiteY190" fmla="*/ 2075796 h 2768593"/>
              <a:gd name="connsiteX191" fmla="*/ 4099159 w 12229814"/>
              <a:gd name="connsiteY191" fmla="*/ 2053076 h 2768593"/>
              <a:gd name="connsiteX192" fmla="*/ 4134771 w 12229814"/>
              <a:gd name="connsiteY192" fmla="*/ 2058584 h 2768593"/>
              <a:gd name="connsiteX193" fmla="*/ 4149381 w 12229814"/>
              <a:gd name="connsiteY193" fmla="*/ 2058584 h 2768593"/>
              <a:gd name="connsiteX194" fmla="*/ 4150296 w 12229814"/>
              <a:gd name="connsiteY194" fmla="*/ 2047568 h 2768593"/>
              <a:gd name="connsiteX195" fmla="*/ 4143902 w 12229814"/>
              <a:gd name="connsiteY195" fmla="*/ 2039306 h 2768593"/>
              <a:gd name="connsiteX196" fmla="*/ 4139337 w 12229814"/>
              <a:gd name="connsiteY196" fmla="*/ 2011767 h 2768593"/>
              <a:gd name="connsiteX197" fmla="*/ 4172210 w 12229814"/>
              <a:gd name="connsiteY197" fmla="*/ 2017275 h 2768593"/>
              <a:gd name="connsiteX198" fmla="*/ 4191386 w 12229814"/>
              <a:gd name="connsiteY198" fmla="*/ 2009701 h 2768593"/>
              <a:gd name="connsiteX199" fmla="*/ 4190473 w 12229814"/>
              <a:gd name="connsiteY199" fmla="*/ 1997997 h 2768593"/>
              <a:gd name="connsiteX200" fmla="*/ 4183167 w 12229814"/>
              <a:gd name="connsiteY200" fmla="*/ 1945672 h 2768593"/>
              <a:gd name="connsiteX201" fmla="*/ 4214214 w 12229814"/>
              <a:gd name="connsiteY201" fmla="*/ 1901609 h 2768593"/>
              <a:gd name="connsiteX202" fmla="*/ 4229737 w 12229814"/>
              <a:gd name="connsiteY202" fmla="*/ 1912625 h 2768593"/>
              <a:gd name="connsiteX203" fmla="*/ 4298223 w 12229814"/>
              <a:gd name="connsiteY203" fmla="*/ 1968392 h 2768593"/>
              <a:gd name="connsiteX204" fmla="*/ 4314661 w 12229814"/>
              <a:gd name="connsiteY204" fmla="*/ 2014521 h 2768593"/>
              <a:gd name="connsiteX205" fmla="*/ 4317183 w 12229814"/>
              <a:gd name="connsiteY205" fmla="*/ 2028884 h 2768593"/>
              <a:gd name="connsiteX206" fmla="*/ 4382175 w 12229814"/>
              <a:gd name="connsiteY206" fmla="*/ 2002171 h 2768593"/>
              <a:gd name="connsiteX207" fmla="*/ 4465077 w 12229814"/>
              <a:gd name="connsiteY207" fmla="*/ 1976417 h 2768593"/>
              <a:gd name="connsiteX208" fmla="*/ 4493375 w 12229814"/>
              <a:gd name="connsiteY208" fmla="*/ 1963431 h 2768593"/>
              <a:gd name="connsiteX209" fmla="*/ 4505557 w 12229814"/>
              <a:gd name="connsiteY209" fmla="*/ 1954138 h 2768593"/>
              <a:gd name="connsiteX210" fmla="*/ 4504709 w 12229814"/>
              <a:gd name="connsiteY210" fmla="*/ 1938788 h 2768593"/>
              <a:gd name="connsiteX211" fmla="*/ 4517379 w 12229814"/>
              <a:gd name="connsiteY211" fmla="*/ 1909871 h 2768593"/>
              <a:gd name="connsiteX212" fmla="*/ 4539295 w 12229814"/>
              <a:gd name="connsiteY212" fmla="*/ 1900232 h 2768593"/>
              <a:gd name="connsiteX213" fmla="*/ 4542946 w 12229814"/>
              <a:gd name="connsiteY213" fmla="*/ 1916756 h 2768593"/>
              <a:gd name="connsiteX214" fmla="*/ 4555730 w 12229814"/>
              <a:gd name="connsiteY214" fmla="*/ 1931902 h 2768593"/>
              <a:gd name="connsiteX215" fmla="*/ 4591344 w 12229814"/>
              <a:gd name="connsiteY215" fmla="*/ 1944296 h 2768593"/>
              <a:gd name="connsiteX216" fmla="*/ 4606354 w 12229814"/>
              <a:gd name="connsiteY216" fmla="*/ 1951840 h 2768593"/>
              <a:gd name="connsiteX217" fmla="*/ 4648595 w 12229814"/>
              <a:gd name="connsiteY217" fmla="*/ 1940022 h 2768593"/>
              <a:gd name="connsiteX218" fmla="*/ 4669880 w 12229814"/>
              <a:gd name="connsiteY218" fmla="*/ 1938621 h 2768593"/>
              <a:gd name="connsiteX219" fmla="*/ 4685399 w 12229814"/>
              <a:gd name="connsiteY219" fmla="*/ 1918133 h 2768593"/>
              <a:gd name="connsiteX220" fmla="*/ 4700921 w 12229814"/>
              <a:gd name="connsiteY220" fmla="*/ 1920887 h 2768593"/>
              <a:gd name="connsiteX221" fmla="*/ 4704080 w 12229814"/>
              <a:gd name="connsiteY221" fmla="*/ 1936370 h 2768593"/>
              <a:gd name="connsiteX222" fmla="*/ 4713498 w 12229814"/>
              <a:gd name="connsiteY222" fmla="*/ 1935750 h 2768593"/>
              <a:gd name="connsiteX223" fmla="*/ 4795781 w 12229814"/>
              <a:gd name="connsiteY223" fmla="*/ 1908998 h 2768593"/>
              <a:gd name="connsiteX224" fmla="*/ 4887741 w 12229814"/>
              <a:gd name="connsiteY224" fmla="*/ 1913593 h 2768593"/>
              <a:gd name="connsiteX225" fmla="*/ 4924710 w 12229814"/>
              <a:gd name="connsiteY225" fmla="*/ 1914486 h 2768593"/>
              <a:gd name="connsiteX226" fmla="*/ 4999205 w 12229814"/>
              <a:gd name="connsiteY226" fmla="*/ 1884813 h 2768593"/>
              <a:gd name="connsiteX227" fmla="*/ 5023974 w 12229814"/>
              <a:gd name="connsiteY227" fmla="*/ 1848255 h 2768593"/>
              <a:gd name="connsiteX228" fmla="*/ 5034318 w 12229814"/>
              <a:gd name="connsiteY228" fmla="*/ 1828527 h 2768593"/>
              <a:gd name="connsiteX229" fmla="*/ 5048681 w 12229814"/>
              <a:gd name="connsiteY229" fmla="*/ 1845355 h 2768593"/>
              <a:gd name="connsiteX230" fmla="*/ 5106356 w 12229814"/>
              <a:gd name="connsiteY230" fmla="*/ 1849581 h 2768593"/>
              <a:gd name="connsiteX231" fmla="*/ 5122199 w 12229814"/>
              <a:gd name="connsiteY231" fmla="*/ 1830223 h 2768593"/>
              <a:gd name="connsiteX232" fmla="*/ 5114259 w 12229814"/>
              <a:gd name="connsiteY232" fmla="*/ 1809035 h 2768593"/>
              <a:gd name="connsiteX233" fmla="*/ 5103473 w 12229814"/>
              <a:gd name="connsiteY233" fmla="*/ 1792904 h 2768593"/>
              <a:gd name="connsiteX234" fmla="*/ 5122736 w 12229814"/>
              <a:gd name="connsiteY234" fmla="*/ 1779824 h 2768593"/>
              <a:gd name="connsiteX235" fmla="*/ 5141732 w 12229814"/>
              <a:gd name="connsiteY235" fmla="*/ 1791943 h 2768593"/>
              <a:gd name="connsiteX236" fmla="*/ 5194220 w 12229814"/>
              <a:gd name="connsiteY236" fmla="*/ 1808487 h 2768593"/>
              <a:gd name="connsiteX237" fmla="*/ 5205115 w 12229814"/>
              <a:gd name="connsiteY237" fmla="*/ 1804998 h 2768593"/>
              <a:gd name="connsiteX238" fmla="*/ 5276341 w 12229814"/>
              <a:gd name="connsiteY238" fmla="*/ 1811163 h 2768593"/>
              <a:gd name="connsiteX239" fmla="*/ 5346698 w 12229814"/>
              <a:gd name="connsiteY239" fmla="*/ 1812250 h 2768593"/>
              <a:gd name="connsiteX240" fmla="*/ 5405531 w 12229814"/>
              <a:gd name="connsiteY240" fmla="*/ 1815299 h 2768593"/>
              <a:gd name="connsiteX241" fmla="*/ 5412924 w 12229814"/>
              <a:gd name="connsiteY241" fmla="*/ 1820247 h 2768593"/>
              <a:gd name="connsiteX242" fmla="*/ 5484182 w 12229814"/>
              <a:gd name="connsiteY242" fmla="*/ 1797660 h 2768593"/>
              <a:gd name="connsiteX243" fmla="*/ 5482563 w 12229814"/>
              <a:gd name="connsiteY243" fmla="*/ 1744035 h 2768593"/>
              <a:gd name="connsiteX244" fmla="*/ 5480855 w 12229814"/>
              <a:gd name="connsiteY244" fmla="*/ 1728972 h 2768593"/>
              <a:gd name="connsiteX245" fmla="*/ 5501458 w 12229814"/>
              <a:gd name="connsiteY245" fmla="*/ 1728078 h 2768593"/>
              <a:gd name="connsiteX246" fmla="*/ 5636845 w 12229814"/>
              <a:gd name="connsiteY246" fmla="*/ 1790939 h 2768593"/>
              <a:gd name="connsiteX247" fmla="*/ 5683183 w 12229814"/>
              <a:gd name="connsiteY247" fmla="*/ 1786642 h 2768593"/>
              <a:gd name="connsiteX248" fmla="*/ 5703555 w 12229814"/>
              <a:gd name="connsiteY248" fmla="*/ 1758346 h 2768593"/>
              <a:gd name="connsiteX249" fmla="*/ 5732394 w 12229814"/>
              <a:gd name="connsiteY249" fmla="*/ 1748536 h 2768593"/>
              <a:gd name="connsiteX250" fmla="*/ 5784445 w 12229814"/>
              <a:gd name="connsiteY250" fmla="*/ 1729219 h 2768593"/>
              <a:gd name="connsiteX251" fmla="*/ 5826653 w 12229814"/>
              <a:gd name="connsiteY251" fmla="*/ 1707985 h 2768593"/>
              <a:gd name="connsiteX252" fmla="*/ 5877582 w 12229814"/>
              <a:gd name="connsiteY252" fmla="*/ 1637245 h 2768593"/>
              <a:gd name="connsiteX253" fmla="*/ 5903778 w 12229814"/>
              <a:gd name="connsiteY253" fmla="*/ 1688646 h 2768593"/>
              <a:gd name="connsiteX254" fmla="*/ 5923854 w 12229814"/>
              <a:gd name="connsiteY254" fmla="*/ 1690453 h 2768593"/>
              <a:gd name="connsiteX255" fmla="*/ 5948194 w 12229814"/>
              <a:gd name="connsiteY255" fmla="*/ 1684676 h 2768593"/>
              <a:gd name="connsiteX256" fmla="*/ 6087598 w 12229814"/>
              <a:gd name="connsiteY256" fmla="*/ 1669759 h 2768593"/>
              <a:gd name="connsiteX257" fmla="*/ 6157329 w 12229814"/>
              <a:gd name="connsiteY257" fmla="*/ 1671687 h 2768593"/>
              <a:gd name="connsiteX258" fmla="*/ 6215377 w 12229814"/>
              <a:gd name="connsiteY258" fmla="*/ 1691135 h 2768593"/>
              <a:gd name="connsiteX259" fmla="*/ 6243074 w 12229814"/>
              <a:gd name="connsiteY259" fmla="*/ 1678542 h 2768593"/>
              <a:gd name="connsiteX260" fmla="*/ 6254273 w 12229814"/>
              <a:gd name="connsiteY260" fmla="*/ 1672399 h 2768593"/>
              <a:gd name="connsiteX261" fmla="*/ 6381908 w 12229814"/>
              <a:gd name="connsiteY261" fmla="*/ 1636107 h 2768593"/>
              <a:gd name="connsiteX262" fmla="*/ 6401227 w 12229814"/>
              <a:gd name="connsiteY262" fmla="*/ 1617945 h 2768593"/>
              <a:gd name="connsiteX263" fmla="*/ 6440910 w 12229814"/>
              <a:gd name="connsiteY263" fmla="*/ 1604803 h 2768593"/>
              <a:gd name="connsiteX264" fmla="*/ 6454423 w 12229814"/>
              <a:gd name="connsiteY264" fmla="*/ 1630783 h 2768593"/>
              <a:gd name="connsiteX265" fmla="*/ 6458986 w 12229814"/>
              <a:gd name="connsiteY265" fmla="*/ 1639250 h 2768593"/>
              <a:gd name="connsiteX266" fmla="*/ 6463450 w 12229814"/>
              <a:gd name="connsiteY266" fmla="*/ 1627974 h 2768593"/>
              <a:gd name="connsiteX267" fmla="*/ 6490642 w 12229814"/>
              <a:gd name="connsiteY267" fmla="*/ 1569443 h 2768593"/>
              <a:gd name="connsiteX268" fmla="*/ 6497853 w 12229814"/>
              <a:gd name="connsiteY268" fmla="*/ 1561028 h 2768593"/>
              <a:gd name="connsiteX269" fmla="*/ 6508298 w 12229814"/>
              <a:gd name="connsiteY269" fmla="*/ 1569377 h 2768593"/>
              <a:gd name="connsiteX270" fmla="*/ 6533100 w 12229814"/>
              <a:gd name="connsiteY270" fmla="*/ 1618401 h 2768593"/>
              <a:gd name="connsiteX271" fmla="*/ 6538566 w 12229814"/>
              <a:gd name="connsiteY271" fmla="*/ 1626319 h 2768593"/>
              <a:gd name="connsiteX272" fmla="*/ 6541030 w 12229814"/>
              <a:gd name="connsiteY272" fmla="*/ 1625851 h 2768593"/>
              <a:gd name="connsiteX273" fmla="*/ 6615954 w 12229814"/>
              <a:gd name="connsiteY273" fmla="*/ 1601894 h 2768593"/>
              <a:gd name="connsiteX274" fmla="*/ 6654232 w 12229814"/>
              <a:gd name="connsiteY274" fmla="*/ 1586730 h 2768593"/>
              <a:gd name="connsiteX275" fmla="*/ 6658445 w 12229814"/>
              <a:gd name="connsiteY275" fmla="*/ 1569617 h 2768593"/>
              <a:gd name="connsiteX276" fmla="*/ 6716694 w 12229814"/>
              <a:gd name="connsiteY276" fmla="*/ 1548265 h 2768593"/>
              <a:gd name="connsiteX277" fmla="*/ 6731667 w 12229814"/>
              <a:gd name="connsiteY277" fmla="*/ 1556767 h 2768593"/>
              <a:gd name="connsiteX278" fmla="*/ 6802747 w 12229814"/>
              <a:gd name="connsiteY278" fmla="*/ 1534163 h 2768593"/>
              <a:gd name="connsiteX279" fmla="*/ 6887481 w 12229814"/>
              <a:gd name="connsiteY279" fmla="*/ 1515293 h 2768593"/>
              <a:gd name="connsiteX280" fmla="*/ 6943608 w 12229814"/>
              <a:gd name="connsiteY280" fmla="*/ 1487470 h 2768593"/>
              <a:gd name="connsiteX281" fmla="*/ 6979446 w 12229814"/>
              <a:gd name="connsiteY281" fmla="*/ 1494704 h 2768593"/>
              <a:gd name="connsiteX282" fmla="*/ 7013286 w 12229814"/>
              <a:gd name="connsiteY282" fmla="*/ 1505667 h 2768593"/>
              <a:gd name="connsiteX283" fmla="*/ 7138400 w 12229814"/>
              <a:gd name="connsiteY283" fmla="*/ 1495130 h 2768593"/>
              <a:gd name="connsiteX284" fmla="*/ 7222600 w 12229814"/>
              <a:gd name="connsiteY284" fmla="*/ 1475215 h 2768593"/>
              <a:gd name="connsiteX285" fmla="*/ 7313873 w 12229814"/>
              <a:gd name="connsiteY285" fmla="*/ 1487335 h 2768593"/>
              <a:gd name="connsiteX286" fmla="*/ 7350644 w 12229814"/>
              <a:gd name="connsiteY286" fmla="*/ 1491255 h 2768593"/>
              <a:gd name="connsiteX287" fmla="*/ 7427322 w 12229814"/>
              <a:gd name="connsiteY287" fmla="*/ 1467790 h 2768593"/>
              <a:gd name="connsiteX288" fmla="*/ 7455004 w 12229814"/>
              <a:gd name="connsiteY288" fmla="*/ 1433386 h 2768593"/>
              <a:gd name="connsiteX289" fmla="*/ 7466931 w 12229814"/>
              <a:gd name="connsiteY289" fmla="*/ 1414572 h 2768593"/>
              <a:gd name="connsiteX290" fmla="*/ 7479866 w 12229814"/>
              <a:gd name="connsiteY290" fmla="*/ 1432522 h 2768593"/>
              <a:gd name="connsiteX291" fmla="*/ 7537001 w 12229814"/>
              <a:gd name="connsiteY291" fmla="*/ 1441462 h 2768593"/>
              <a:gd name="connsiteX292" fmla="*/ 7554378 w 12229814"/>
              <a:gd name="connsiteY292" fmla="*/ 1423467 h 2768593"/>
              <a:gd name="connsiteX293" fmla="*/ 7548201 w 12229814"/>
              <a:gd name="connsiteY293" fmla="*/ 1401701 h 2768593"/>
              <a:gd name="connsiteX294" fmla="*/ 7538775 w 12229814"/>
              <a:gd name="connsiteY294" fmla="*/ 1384739 h 2768593"/>
              <a:gd name="connsiteX295" fmla="*/ 7559045 w 12229814"/>
              <a:gd name="connsiteY295" fmla="*/ 1373282 h 2768593"/>
              <a:gd name="connsiteX296" fmla="*/ 7576983 w 12229814"/>
              <a:gd name="connsiteY296" fmla="*/ 1386918 h 2768593"/>
              <a:gd name="connsiteX297" fmla="*/ 7627939 w 12229814"/>
              <a:gd name="connsiteY297" fmla="*/ 1407709 h 2768593"/>
              <a:gd name="connsiteX298" fmla="*/ 7639081 w 12229814"/>
              <a:gd name="connsiteY298" fmla="*/ 1405126 h 2768593"/>
              <a:gd name="connsiteX299" fmla="*/ 7668069 w 12229814"/>
              <a:gd name="connsiteY299" fmla="*/ 1399619 h 2768593"/>
              <a:gd name="connsiteX300" fmla="*/ 7671219 w 12229814"/>
              <a:gd name="connsiteY300" fmla="*/ 1373318 h 2768593"/>
              <a:gd name="connsiteX301" fmla="*/ 7718781 w 12229814"/>
              <a:gd name="connsiteY301" fmla="*/ 1347253 h 2768593"/>
              <a:gd name="connsiteX302" fmla="*/ 7819427 w 12229814"/>
              <a:gd name="connsiteY302" fmla="*/ 1331095 h 2768593"/>
              <a:gd name="connsiteX303" fmla="*/ 7844476 w 12229814"/>
              <a:gd name="connsiteY303" fmla="*/ 1335977 h 2768593"/>
              <a:gd name="connsiteX304" fmla="*/ 7827713 w 12229814"/>
              <a:gd name="connsiteY304" fmla="*/ 1421988 h 2768593"/>
              <a:gd name="connsiteX305" fmla="*/ 7837980 w 12229814"/>
              <a:gd name="connsiteY305" fmla="*/ 1431824 h 2768593"/>
              <a:gd name="connsiteX306" fmla="*/ 7844941 w 12229814"/>
              <a:gd name="connsiteY306" fmla="*/ 1437361 h 2768593"/>
              <a:gd name="connsiteX307" fmla="*/ 7917812 w 12229814"/>
              <a:gd name="connsiteY307" fmla="*/ 1420693 h 2768593"/>
              <a:gd name="connsiteX308" fmla="*/ 7920593 w 12229814"/>
              <a:gd name="connsiteY308" fmla="*/ 1367115 h 2768593"/>
              <a:gd name="connsiteX309" fmla="*/ 7920127 w 12229814"/>
              <a:gd name="connsiteY309" fmla="*/ 1351963 h 2768593"/>
              <a:gd name="connsiteX310" fmla="*/ 7940735 w 12229814"/>
              <a:gd name="connsiteY310" fmla="*/ 1352761 h 2768593"/>
              <a:gd name="connsiteX311" fmla="*/ 8070512 w 12229814"/>
              <a:gd name="connsiteY311" fmla="*/ 1426511 h 2768593"/>
              <a:gd name="connsiteX312" fmla="*/ 8117046 w 12229814"/>
              <a:gd name="connsiteY312" fmla="*/ 1426028 h 2768593"/>
              <a:gd name="connsiteX313" fmla="*/ 8139669 w 12229814"/>
              <a:gd name="connsiteY313" fmla="*/ 1399497 h 2768593"/>
              <a:gd name="connsiteX314" fmla="*/ 8169216 w 12229814"/>
              <a:gd name="connsiteY314" fmla="*/ 1392084 h 2768593"/>
              <a:gd name="connsiteX315" fmla="*/ 8222675 w 12229814"/>
              <a:gd name="connsiteY315" fmla="*/ 1377100 h 2768593"/>
              <a:gd name="connsiteX316" fmla="*/ 8266482 w 12229814"/>
              <a:gd name="connsiteY316" fmla="*/ 1359399 h 2768593"/>
              <a:gd name="connsiteX317" fmla="*/ 8323039 w 12229814"/>
              <a:gd name="connsiteY317" fmla="*/ 1293072 h 2768593"/>
              <a:gd name="connsiteX318" fmla="*/ 8344933 w 12229814"/>
              <a:gd name="connsiteY318" fmla="*/ 1346447 h 2768593"/>
              <a:gd name="connsiteX319" fmla="*/ 8364793 w 12229814"/>
              <a:gd name="connsiteY319" fmla="*/ 1349895 h 2768593"/>
              <a:gd name="connsiteX320" fmla="*/ 8389525 w 12229814"/>
              <a:gd name="connsiteY320" fmla="*/ 1346133 h 2768593"/>
              <a:gd name="connsiteX321" fmla="*/ 8529683 w 12229814"/>
              <a:gd name="connsiteY321" fmla="*/ 1342695 h 2768593"/>
              <a:gd name="connsiteX322" fmla="*/ 8660266 w 12229814"/>
              <a:gd name="connsiteY322" fmla="*/ 1376616 h 2768593"/>
              <a:gd name="connsiteX323" fmla="*/ 8708815 w 12229814"/>
              <a:gd name="connsiteY323" fmla="*/ 1382424 h 2768593"/>
              <a:gd name="connsiteX324" fmla="*/ 8846583 w 12229814"/>
              <a:gd name="connsiteY324" fmla="*/ 1374021 h 2768593"/>
              <a:gd name="connsiteX325" fmla="*/ 8864078 w 12229814"/>
              <a:gd name="connsiteY325" fmla="*/ 1379506 h 2768593"/>
              <a:gd name="connsiteX326" fmla="*/ 8881824 w 12229814"/>
              <a:gd name="connsiteY326" fmla="*/ 1365966 h 2768593"/>
              <a:gd name="connsiteX327" fmla="*/ 8902119 w 12229814"/>
              <a:gd name="connsiteY327" fmla="*/ 1352599 h 2768593"/>
              <a:gd name="connsiteX328" fmla="*/ 8899162 w 12229814"/>
              <a:gd name="connsiteY328" fmla="*/ 1349133 h 2768593"/>
              <a:gd name="connsiteX329" fmla="*/ 8907695 w 12229814"/>
              <a:gd name="connsiteY329" fmla="*/ 1331867 h 2768593"/>
              <a:gd name="connsiteX330" fmla="*/ 8939595 w 12229814"/>
              <a:gd name="connsiteY330" fmla="*/ 1275762 h 2768593"/>
              <a:gd name="connsiteX331" fmla="*/ 8947471 w 12229814"/>
              <a:gd name="connsiteY331" fmla="*/ 1267966 h 2768593"/>
              <a:gd name="connsiteX332" fmla="*/ 8957196 w 12229814"/>
              <a:gd name="connsiteY332" fmla="*/ 1277144 h 2768593"/>
              <a:gd name="connsiteX333" fmla="*/ 8970473 w 12229814"/>
              <a:gd name="connsiteY333" fmla="*/ 1309788 h 2768593"/>
              <a:gd name="connsiteX334" fmla="*/ 9028561 w 12229814"/>
              <a:gd name="connsiteY334" fmla="*/ 1278529 h 2768593"/>
              <a:gd name="connsiteX335" fmla="*/ 9075042 w 12229814"/>
              <a:gd name="connsiteY335" fmla="*/ 1236531 h 2768593"/>
              <a:gd name="connsiteX336" fmla="*/ 9111499 w 12229814"/>
              <a:gd name="connsiteY336" fmla="*/ 1233777 h 2768593"/>
              <a:gd name="connsiteX337" fmla="*/ 9147044 w 12229814"/>
              <a:gd name="connsiteY337" fmla="*/ 1235154 h 2768593"/>
              <a:gd name="connsiteX338" fmla="*/ 9264615 w 12229814"/>
              <a:gd name="connsiteY338" fmla="*/ 1191091 h 2768593"/>
              <a:gd name="connsiteX339" fmla="*/ 9340261 w 12229814"/>
              <a:gd name="connsiteY339" fmla="*/ 1149093 h 2768593"/>
              <a:gd name="connsiteX340" fmla="*/ 9431402 w 12229814"/>
              <a:gd name="connsiteY340" fmla="*/ 1136012 h 2768593"/>
              <a:gd name="connsiteX341" fmla="*/ 9467858 w 12229814"/>
              <a:gd name="connsiteY341" fmla="*/ 1129816 h 2768593"/>
              <a:gd name="connsiteX342" fmla="*/ 9535302 w 12229814"/>
              <a:gd name="connsiteY342" fmla="*/ 1086441 h 2768593"/>
              <a:gd name="connsiteX343" fmla="*/ 9552619 w 12229814"/>
              <a:gd name="connsiteY343" fmla="*/ 1045820 h 2768593"/>
              <a:gd name="connsiteX344" fmla="*/ 9558999 w 12229814"/>
              <a:gd name="connsiteY344" fmla="*/ 1024477 h 2768593"/>
              <a:gd name="connsiteX345" fmla="*/ 9576316 w 12229814"/>
              <a:gd name="connsiteY345" fmla="*/ 1038247 h 2768593"/>
              <a:gd name="connsiteX346" fmla="*/ 9633735 w 12229814"/>
              <a:gd name="connsiteY346" fmla="*/ 1031362 h 2768593"/>
              <a:gd name="connsiteX347" fmla="*/ 9645582 w 12229814"/>
              <a:gd name="connsiteY347" fmla="*/ 1009330 h 2768593"/>
              <a:gd name="connsiteX348" fmla="*/ 9633735 w 12229814"/>
              <a:gd name="connsiteY348" fmla="*/ 990053 h 2768593"/>
              <a:gd name="connsiteX349" fmla="*/ 9620063 w 12229814"/>
              <a:gd name="connsiteY349" fmla="*/ 976283 h 2768593"/>
              <a:gd name="connsiteX350" fmla="*/ 9636468 w 12229814"/>
              <a:gd name="connsiteY350" fmla="*/ 959759 h 2768593"/>
              <a:gd name="connsiteX351" fmla="*/ 9657431 w 12229814"/>
              <a:gd name="connsiteY351" fmla="*/ 968021 h 2768593"/>
              <a:gd name="connsiteX352" fmla="*/ 9712115 w 12229814"/>
              <a:gd name="connsiteY352" fmla="*/ 974218 h 2768593"/>
              <a:gd name="connsiteX353" fmla="*/ 9722140 w 12229814"/>
              <a:gd name="connsiteY353" fmla="*/ 968710 h 2768593"/>
              <a:gd name="connsiteX354" fmla="*/ 9793231 w 12229814"/>
              <a:gd name="connsiteY354" fmla="*/ 961136 h 2768593"/>
              <a:gd name="connsiteX355" fmla="*/ 9862497 w 12229814"/>
              <a:gd name="connsiteY355" fmla="*/ 948744 h 2768593"/>
              <a:gd name="connsiteX356" fmla="*/ 9920827 w 12229814"/>
              <a:gd name="connsiteY356" fmla="*/ 940482 h 2768593"/>
              <a:gd name="connsiteX357" fmla="*/ 9929029 w 12229814"/>
              <a:gd name="connsiteY357" fmla="*/ 943924 h 2768593"/>
              <a:gd name="connsiteX358" fmla="*/ 9994651 w 12229814"/>
              <a:gd name="connsiteY358" fmla="*/ 908123 h 2768593"/>
              <a:gd name="connsiteX359" fmla="*/ 9982802 w 12229814"/>
              <a:gd name="connsiteY359" fmla="*/ 855798 h 2768593"/>
              <a:gd name="connsiteX360" fmla="*/ 9978245 w 12229814"/>
              <a:gd name="connsiteY360" fmla="*/ 841340 h 2768593"/>
              <a:gd name="connsiteX361" fmla="*/ 9998297 w 12229814"/>
              <a:gd name="connsiteY361" fmla="*/ 836521 h 2768593"/>
              <a:gd name="connsiteX362" fmla="*/ 10143209 w 12229814"/>
              <a:gd name="connsiteY362" fmla="*/ 872322 h 2768593"/>
              <a:gd name="connsiteX363" fmla="*/ 10187869 w 12229814"/>
              <a:gd name="connsiteY363" fmla="*/ 859241 h 2768593"/>
              <a:gd name="connsiteX364" fmla="*/ 10202451 w 12229814"/>
              <a:gd name="connsiteY364" fmla="*/ 827570 h 2768593"/>
              <a:gd name="connsiteX365" fmla="*/ 10228882 w 12229814"/>
              <a:gd name="connsiteY365" fmla="*/ 812424 h 2768593"/>
              <a:gd name="connsiteX366" fmla="*/ 10276276 w 12229814"/>
              <a:gd name="connsiteY366" fmla="*/ 783507 h 2768593"/>
              <a:gd name="connsiteX367" fmla="*/ 10313643 w 12229814"/>
              <a:gd name="connsiteY367" fmla="*/ 754591 h 2768593"/>
              <a:gd name="connsiteX368" fmla="*/ 10350099 w 12229814"/>
              <a:gd name="connsiteY368" fmla="*/ 675415 h 2768593"/>
              <a:gd name="connsiteX369" fmla="*/ 10385644 w 12229814"/>
              <a:gd name="connsiteY369" fmla="*/ 720855 h 2768593"/>
              <a:gd name="connsiteX370" fmla="*/ 10405695 w 12229814"/>
              <a:gd name="connsiteY370" fmla="*/ 718789 h 2768593"/>
              <a:gd name="connsiteX371" fmla="*/ 10428480 w 12229814"/>
              <a:gd name="connsiteY371" fmla="*/ 708462 h 2768593"/>
              <a:gd name="connsiteX372" fmla="*/ 10562456 w 12229814"/>
              <a:gd name="connsiteY372" fmla="*/ 667153 h 2768593"/>
              <a:gd name="connsiteX373" fmla="*/ 10697345 w 12229814"/>
              <a:gd name="connsiteY373" fmla="*/ 664399 h 2768593"/>
              <a:gd name="connsiteX374" fmla="*/ 10745650 w 12229814"/>
              <a:gd name="connsiteY374" fmla="*/ 656826 h 2768593"/>
              <a:gd name="connsiteX375" fmla="*/ 10875980 w 12229814"/>
              <a:gd name="connsiteY375" fmla="*/ 611385 h 2768593"/>
              <a:gd name="connsiteX376" fmla="*/ 10927931 w 12229814"/>
              <a:gd name="connsiteY376" fmla="*/ 630663 h 2768593"/>
              <a:gd name="connsiteX377" fmla="*/ 10946159 w 12229814"/>
              <a:gd name="connsiteY377" fmla="*/ 641679 h 2768593"/>
              <a:gd name="connsiteX378" fmla="*/ 10962564 w 12229814"/>
              <a:gd name="connsiteY378" fmla="*/ 625844 h 2768593"/>
              <a:gd name="connsiteX379" fmla="*/ 10938867 w 12229814"/>
              <a:gd name="connsiteY379" fmla="*/ 585911 h 2768593"/>
              <a:gd name="connsiteX380" fmla="*/ 10923374 w 12229814"/>
              <a:gd name="connsiteY380" fmla="*/ 554241 h 2768593"/>
              <a:gd name="connsiteX381" fmla="*/ 10938867 w 12229814"/>
              <a:gd name="connsiteY381" fmla="*/ 491589 h 2768593"/>
              <a:gd name="connsiteX382" fmla="*/ 10944335 w 12229814"/>
              <a:gd name="connsiteY382" fmla="*/ 481950 h 2768593"/>
              <a:gd name="connsiteX383" fmla="*/ 10956184 w 12229814"/>
              <a:gd name="connsiteY383" fmla="*/ 488147 h 2768593"/>
              <a:gd name="connsiteX384" fmla="*/ 10989906 w 12229814"/>
              <a:gd name="connsiteY384" fmla="*/ 531521 h 2768593"/>
              <a:gd name="connsiteX385" fmla="*/ 11005400 w 12229814"/>
              <a:gd name="connsiteY385" fmla="*/ 546668 h 2768593"/>
              <a:gd name="connsiteX386" fmla="*/ 11046414 w 12229814"/>
              <a:gd name="connsiteY386" fmla="*/ 583158 h 2768593"/>
              <a:gd name="connsiteX387" fmla="*/ 11124794 w 12229814"/>
              <a:gd name="connsiteY387" fmla="*/ 564569 h 2768593"/>
              <a:gd name="connsiteX388" fmla="*/ 11126617 w 12229814"/>
              <a:gd name="connsiteY388" fmla="*/ 543914 h 2768593"/>
              <a:gd name="connsiteX389" fmla="*/ 11101098 w 12229814"/>
              <a:gd name="connsiteY389" fmla="*/ 510866 h 2768593"/>
              <a:gd name="connsiteX390" fmla="*/ 11156693 w 12229814"/>
              <a:gd name="connsiteY390" fmla="*/ 427560 h 2768593"/>
              <a:gd name="connsiteX391" fmla="*/ 11173098 w 12229814"/>
              <a:gd name="connsiteY391" fmla="*/ 433068 h 2768593"/>
              <a:gd name="connsiteX392" fmla="*/ 11169453 w 12229814"/>
              <a:gd name="connsiteY392" fmla="*/ 447526 h 2768593"/>
              <a:gd name="connsiteX393" fmla="*/ 11165807 w 12229814"/>
              <a:gd name="connsiteY393" fmla="*/ 496408 h 2768593"/>
              <a:gd name="connsiteX394" fmla="*/ 11177655 w 12229814"/>
              <a:gd name="connsiteY394" fmla="*/ 501228 h 2768593"/>
              <a:gd name="connsiteX395" fmla="*/ 11268796 w 12229814"/>
              <a:gd name="connsiteY395" fmla="*/ 517751 h 2768593"/>
              <a:gd name="connsiteX396" fmla="*/ 11327126 w 12229814"/>
              <a:gd name="connsiteY396" fmla="*/ 510866 h 2768593"/>
              <a:gd name="connsiteX397" fmla="*/ 11345354 w 12229814"/>
              <a:gd name="connsiteY397" fmla="*/ 479196 h 2768593"/>
              <a:gd name="connsiteX398" fmla="*/ 11297050 w 12229814"/>
              <a:gd name="connsiteY398" fmla="*/ 484016 h 2768593"/>
              <a:gd name="connsiteX399" fmla="*/ 11266973 w 12229814"/>
              <a:gd name="connsiteY399" fmla="*/ 481262 h 2768593"/>
              <a:gd name="connsiteX400" fmla="*/ 11284290 w 12229814"/>
              <a:gd name="connsiteY400" fmla="*/ 464049 h 2768593"/>
              <a:gd name="connsiteX401" fmla="*/ 11412798 w 12229814"/>
              <a:gd name="connsiteY401" fmla="*/ 466115 h 2768593"/>
              <a:gd name="connsiteX402" fmla="*/ 11482976 w 12229814"/>
              <a:gd name="connsiteY402" fmla="*/ 454411 h 2768593"/>
              <a:gd name="connsiteX403" fmla="*/ 11513053 w 12229814"/>
              <a:gd name="connsiteY403" fmla="*/ 439264 h 2768593"/>
              <a:gd name="connsiteX404" fmla="*/ 11529459 w 12229814"/>
              <a:gd name="connsiteY404" fmla="*/ 452345 h 2768593"/>
              <a:gd name="connsiteX405" fmla="*/ 11588700 w 12229814"/>
              <a:gd name="connsiteY405" fmla="*/ 501916 h 2768593"/>
              <a:gd name="connsiteX406" fmla="*/ 11647029 w 12229814"/>
              <a:gd name="connsiteY406" fmla="*/ 454411 h 2768593"/>
              <a:gd name="connsiteX407" fmla="*/ 11669814 w 12229814"/>
              <a:gd name="connsiteY407" fmla="*/ 444083 h 2768593"/>
              <a:gd name="connsiteX408" fmla="*/ 11722676 w 12229814"/>
              <a:gd name="connsiteY408" fmla="*/ 446149 h 2768593"/>
              <a:gd name="connsiteX409" fmla="*/ 11801057 w 12229814"/>
              <a:gd name="connsiteY409" fmla="*/ 449591 h 2768593"/>
              <a:gd name="connsiteX410" fmla="*/ 11872147 w 12229814"/>
              <a:gd name="connsiteY410" fmla="*/ 459230 h 2768593"/>
              <a:gd name="connsiteX411" fmla="*/ 11886729 w 12229814"/>
              <a:gd name="connsiteY411" fmla="*/ 451657 h 2768593"/>
              <a:gd name="connsiteX412" fmla="*/ 11870323 w 12229814"/>
              <a:gd name="connsiteY412" fmla="*/ 425494 h 2768593"/>
              <a:gd name="connsiteX413" fmla="*/ 11842981 w 12229814"/>
              <a:gd name="connsiteY413" fmla="*/ 413790 h 2768593"/>
              <a:gd name="connsiteX414" fmla="*/ 11872147 w 12229814"/>
              <a:gd name="connsiteY414" fmla="*/ 366284 h 2768593"/>
              <a:gd name="connsiteX415" fmla="*/ 11893109 w 12229814"/>
              <a:gd name="connsiteY415" fmla="*/ 369038 h 2768593"/>
              <a:gd name="connsiteX416" fmla="*/ 11945059 w 12229814"/>
              <a:gd name="connsiteY416" fmla="*/ 358023 h 2768593"/>
              <a:gd name="connsiteX417" fmla="*/ 11931388 w 12229814"/>
              <a:gd name="connsiteY417" fmla="*/ 335991 h 2768593"/>
              <a:gd name="connsiteX418" fmla="*/ 11921363 w 12229814"/>
              <a:gd name="connsiteY418" fmla="*/ 319467 h 2768593"/>
              <a:gd name="connsiteX419" fmla="*/ 11948705 w 12229814"/>
              <a:gd name="connsiteY419" fmla="*/ 238226 h 2768593"/>
              <a:gd name="connsiteX420" fmla="*/ 11951439 w 12229814"/>
              <a:gd name="connsiteY420" fmla="*/ 227210 h 2768593"/>
              <a:gd name="connsiteX421" fmla="*/ 11967845 w 12229814"/>
              <a:gd name="connsiteY421" fmla="*/ 230653 h 2768593"/>
              <a:gd name="connsiteX422" fmla="*/ 12009769 w 12229814"/>
              <a:gd name="connsiteY422" fmla="*/ 290551 h 2768593"/>
              <a:gd name="connsiteX423" fmla="*/ 12030732 w 12229814"/>
              <a:gd name="connsiteY423" fmla="*/ 314648 h 2768593"/>
              <a:gd name="connsiteX424" fmla="*/ 12078124 w 12229814"/>
              <a:gd name="connsiteY424" fmla="*/ 298124 h 2768593"/>
              <a:gd name="connsiteX425" fmla="*/ 12077213 w 12229814"/>
              <a:gd name="connsiteY425" fmla="*/ 278158 h 2768593"/>
              <a:gd name="connsiteX426" fmla="*/ 12068099 w 12229814"/>
              <a:gd name="connsiteY426" fmla="*/ 258880 h 2768593"/>
              <a:gd name="connsiteX427" fmla="*/ 12144657 w 12229814"/>
              <a:gd name="connsiteY427" fmla="*/ 167312 h 2768593"/>
              <a:gd name="connsiteX428" fmla="*/ 12180201 w 12229814"/>
              <a:gd name="connsiteY428" fmla="*/ 103971 h 2768593"/>
              <a:gd name="connsiteX429" fmla="*/ 12172000 w 12229814"/>
              <a:gd name="connsiteY429" fmla="*/ 94332 h 2768593"/>
              <a:gd name="connsiteX430" fmla="*/ 12158329 w 12229814"/>
              <a:gd name="connsiteY430" fmla="*/ 101906 h 2768593"/>
              <a:gd name="connsiteX431" fmla="*/ 12079036 w 12229814"/>
              <a:gd name="connsiteY431" fmla="*/ 138395 h 2768593"/>
              <a:gd name="connsiteX432" fmla="*/ 12061719 w 12229814"/>
              <a:gd name="connsiteY432" fmla="*/ 126691 h 2768593"/>
              <a:gd name="connsiteX433" fmla="*/ 12063542 w 12229814"/>
              <a:gd name="connsiteY433" fmla="*/ 119806 h 2768593"/>
              <a:gd name="connsiteX434" fmla="*/ 12101821 w 12229814"/>
              <a:gd name="connsiteY434" fmla="*/ 38565 h 2768593"/>
              <a:gd name="connsiteX435" fmla="*/ 12166160 w 12229814"/>
              <a:gd name="connsiteY435"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15268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9814"/>
              <a:gd name="connsiteY0" fmla="*/ 1661122 h 2768593"/>
              <a:gd name="connsiteX1" fmla="*/ 1222 w 12229814"/>
              <a:gd name="connsiteY1" fmla="*/ 1692412 h 2768593"/>
              <a:gd name="connsiteX2" fmla="*/ 1390 w 12229814"/>
              <a:gd name="connsiteY2" fmla="*/ 1703539 h 2768593"/>
              <a:gd name="connsiteX3" fmla="*/ 1255 w 12229814"/>
              <a:gd name="connsiteY3" fmla="*/ 1702428 h 2768593"/>
              <a:gd name="connsiteX4" fmla="*/ 144 w 12229814"/>
              <a:gd name="connsiteY4" fmla="*/ 1661122 h 2768593"/>
              <a:gd name="connsiteX5" fmla="*/ 7768042 w 12229814"/>
              <a:gd name="connsiteY5" fmla="*/ 1414898 h 2768593"/>
              <a:gd name="connsiteX6" fmla="*/ 7762128 w 12229814"/>
              <a:gd name="connsiteY6" fmla="*/ 1420234 h 2768593"/>
              <a:gd name="connsiteX7" fmla="*/ 7735601 w 12229814"/>
              <a:gd name="connsiteY7" fmla="*/ 1432506 h 2768593"/>
              <a:gd name="connsiteX8" fmla="*/ 7744488 w 12229814"/>
              <a:gd name="connsiteY8" fmla="*/ 1434726 h 2768593"/>
              <a:gd name="connsiteX9" fmla="*/ 7779595 w 12229814"/>
              <a:gd name="connsiteY9" fmla="*/ 1423962 h 2768593"/>
              <a:gd name="connsiteX10" fmla="*/ 7781440 w 12229814"/>
              <a:gd name="connsiteY10" fmla="*/ 1423315 h 2768593"/>
              <a:gd name="connsiteX11" fmla="*/ 7776996 w 12229814"/>
              <a:gd name="connsiteY11" fmla="*/ 1415415 h 2768593"/>
              <a:gd name="connsiteX12" fmla="*/ 7768042 w 12229814"/>
              <a:gd name="connsiteY12" fmla="*/ 1414898 h 2768593"/>
              <a:gd name="connsiteX13" fmla="*/ 12166160 w 12229814"/>
              <a:gd name="connsiteY13" fmla="*/ 419 h 2768593"/>
              <a:gd name="connsiteX14" fmla="*/ 12197518 w 12229814"/>
              <a:gd name="connsiteY14" fmla="*/ 3452 h 2768593"/>
              <a:gd name="connsiteX15" fmla="*/ 12223038 w 12229814"/>
              <a:gd name="connsiteY15" fmla="*/ 3452 h 2768593"/>
              <a:gd name="connsiteX16" fmla="*/ 12229814 w 12229814"/>
              <a:gd name="connsiteY16" fmla="*/ 2747761 h 2768593"/>
              <a:gd name="connsiteX17" fmla="*/ 5541 w 12229814"/>
              <a:gd name="connsiteY17" fmla="*/ 2768593 h 2768593"/>
              <a:gd name="connsiteX18" fmla="*/ 1869 w 12229814"/>
              <a:gd name="connsiteY18" fmla="*/ 1743257 h 2768593"/>
              <a:gd name="connsiteX19" fmla="*/ 1552 w 12229814"/>
              <a:gd name="connsiteY19" fmla="*/ 1714292 h 2768593"/>
              <a:gd name="connsiteX20" fmla="*/ 1390 w 12229814"/>
              <a:gd name="connsiteY20" fmla="*/ 1703539 h 2768593"/>
              <a:gd name="connsiteX21" fmla="*/ 2938 w 12229814"/>
              <a:gd name="connsiteY21" fmla="*/ 1716326 h 2768593"/>
              <a:gd name="connsiteX22" fmla="*/ 5522 w 12229814"/>
              <a:gd name="connsiteY22" fmla="*/ 1720537 h 2768593"/>
              <a:gd name="connsiteX23" fmla="*/ 61224 w 12229814"/>
              <a:gd name="connsiteY23" fmla="*/ 1728799 h 2768593"/>
              <a:gd name="connsiteX24" fmla="*/ 88618 w 12229814"/>
              <a:gd name="connsiteY24" fmla="*/ 1709522 h 2768593"/>
              <a:gd name="connsiteX25" fmla="*/ 119665 w 12229814"/>
              <a:gd name="connsiteY25" fmla="*/ 1730864 h 2768593"/>
              <a:gd name="connsiteX26" fmla="*/ 156191 w 12229814"/>
              <a:gd name="connsiteY26" fmla="*/ 1783190 h 2768593"/>
              <a:gd name="connsiteX27" fmla="*/ 151625 w 12229814"/>
              <a:gd name="connsiteY27" fmla="*/ 1843776 h 2768593"/>
              <a:gd name="connsiteX28" fmla="*/ 158930 w 12229814"/>
              <a:gd name="connsiteY28" fmla="*/ 1863742 h 2768593"/>
              <a:gd name="connsiteX29" fmla="*/ 165322 w 12229814"/>
              <a:gd name="connsiteY29" fmla="*/ 1900921 h 2768593"/>
              <a:gd name="connsiteX30" fmla="*/ 154365 w 12229814"/>
              <a:gd name="connsiteY30" fmla="*/ 1920887 h 2768593"/>
              <a:gd name="connsiteX31" fmla="*/ 184498 w 12229814"/>
              <a:gd name="connsiteY31" fmla="*/ 1931214 h 2768593"/>
              <a:gd name="connsiteX32" fmla="*/ 244766 w 12229814"/>
              <a:gd name="connsiteY32" fmla="*/ 1942230 h 2768593"/>
              <a:gd name="connsiteX33" fmla="*/ 314165 w 12229814"/>
              <a:gd name="connsiteY33" fmla="*/ 1938787 h 2768593"/>
              <a:gd name="connsiteX34" fmla="*/ 347039 w 12229814"/>
              <a:gd name="connsiteY34" fmla="*/ 1943607 h 2768593"/>
              <a:gd name="connsiteX35" fmla="*/ 380825 w 12229814"/>
              <a:gd name="connsiteY35" fmla="*/ 1976654 h 2768593"/>
              <a:gd name="connsiteX36" fmla="*/ 405480 w 12229814"/>
              <a:gd name="connsiteY36" fmla="*/ 1974589 h 2768593"/>
              <a:gd name="connsiteX37" fmla="*/ 429221 w 12229814"/>
              <a:gd name="connsiteY37" fmla="*/ 1972523 h 2768593"/>
              <a:gd name="connsiteX38" fmla="*/ 431961 w 12229814"/>
              <a:gd name="connsiteY38" fmla="*/ 1989047 h 2768593"/>
              <a:gd name="connsiteX39" fmla="*/ 440179 w 12229814"/>
              <a:gd name="connsiteY39" fmla="*/ 2013144 h 2768593"/>
              <a:gd name="connsiteX40" fmla="*/ 523276 w 12229814"/>
              <a:gd name="connsiteY40" fmla="*/ 2064780 h 2768593"/>
              <a:gd name="connsiteX41" fmla="*/ 568933 w 12229814"/>
              <a:gd name="connsiteY41" fmla="*/ 2093008 h 2768593"/>
              <a:gd name="connsiteX42" fmla="*/ 563454 w 12229814"/>
              <a:gd name="connsiteY42" fmla="*/ 2128121 h 2768593"/>
              <a:gd name="connsiteX43" fmla="*/ 564367 w 12229814"/>
              <a:gd name="connsiteY43" fmla="*/ 2160480 h 2768593"/>
              <a:gd name="connsiteX44" fmla="*/ 573499 w 12229814"/>
              <a:gd name="connsiteY44" fmla="*/ 2194216 h 2768593"/>
              <a:gd name="connsiteX45" fmla="*/ 576239 w 12229814"/>
              <a:gd name="connsiteY45" fmla="*/ 2208674 h 2768593"/>
              <a:gd name="connsiteX46" fmla="*/ 629201 w 12229814"/>
              <a:gd name="connsiteY46" fmla="*/ 2213493 h 2768593"/>
              <a:gd name="connsiteX47" fmla="*/ 668467 w 12229814"/>
              <a:gd name="connsiteY47" fmla="*/ 2198347 h 2768593"/>
              <a:gd name="connsiteX48" fmla="*/ 710471 w 12229814"/>
              <a:gd name="connsiteY48" fmla="*/ 2190773 h 2768593"/>
              <a:gd name="connsiteX49" fmla="*/ 727821 w 12229814"/>
              <a:gd name="connsiteY49" fmla="*/ 2197658 h 2768593"/>
              <a:gd name="connsiteX50" fmla="*/ 709558 w 12229814"/>
              <a:gd name="connsiteY50" fmla="*/ 2221755 h 2768593"/>
              <a:gd name="connsiteX51" fmla="*/ 697687 w 12229814"/>
              <a:gd name="connsiteY51" fmla="*/ 2229329 h 2768593"/>
              <a:gd name="connsiteX52" fmla="*/ 725082 w 12229814"/>
              <a:gd name="connsiteY52" fmla="*/ 2301620 h 2768593"/>
              <a:gd name="connsiteX53" fmla="*/ 754302 w 12229814"/>
              <a:gd name="connsiteY53" fmla="*/ 2319520 h 2768593"/>
              <a:gd name="connsiteX54" fmla="*/ 799046 w 12229814"/>
              <a:gd name="connsiteY54" fmla="*/ 2336732 h 2768593"/>
              <a:gd name="connsiteX55" fmla="*/ 936931 w 12229814"/>
              <a:gd name="connsiteY55" fmla="*/ 2341552 h 2768593"/>
              <a:gd name="connsiteX56" fmla="*/ 974370 w 12229814"/>
              <a:gd name="connsiteY56" fmla="*/ 2327782 h 2768593"/>
              <a:gd name="connsiteX57" fmla="*/ 1032811 w 12229814"/>
              <a:gd name="connsiteY57" fmla="*/ 2307127 h 2768593"/>
              <a:gd name="connsiteX58" fmla="*/ 1117734 w 12229814"/>
              <a:gd name="connsiteY58" fmla="*/ 2378730 h 2768593"/>
              <a:gd name="connsiteX59" fmla="*/ 1110429 w 12229814"/>
              <a:gd name="connsiteY59" fmla="*/ 2391123 h 2768593"/>
              <a:gd name="connsiteX60" fmla="*/ 1083948 w 12229814"/>
              <a:gd name="connsiteY60" fmla="*/ 2441382 h 2768593"/>
              <a:gd name="connsiteX61" fmla="*/ 1109516 w 12229814"/>
              <a:gd name="connsiteY61" fmla="*/ 2455840 h 2768593"/>
              <a:gd name="connsiteX62" fmla="*/ 1129605 w 12229814"/>
              <a:gd name="connsiteY62" fmla="*/ 2448267 h 2768593"/>
              <a:gd name="connsiteX63" fmla="*/ 1169783 w 12229814"/>
              <a:gd name="connsiteY63" fmla="*/ 2465479 h 2768593"/>
              <a:gd name="connsiteX64" fmla="*/ 1202657 w 12229814"/>
              <a:gd name="connsiteY64" fmla="*/ 2513673 h 2768593"/>
              <a:gd name="connsiteX65" fmla="*/ 1211788 w 12229814"/>
              <a:gd name="connsiteY65" fmla="*/ 2528131 h 2768593"/>
              <a:gd name="connsiteX66" fmla="*/ 1225485 w 12229814"/>
              <a:gd name="connsiteY66" fmla="*/ 2546721 h 2768593"/>
              <a:gd name="connsiteX67" fmla="*/ 1256533 w 12229814"/>
              <a:gd name="connsiteY67" fmla="*/ 2537082 h 2768593"/>
              <a:gd name="connsiteX68" fmla="*/ 1254706 w 12229814"/>
              <a:gd name="connsiteY68" fmla="*/ 2512985 h 2768593"/>
              <a:gd name="connsiteX69" fmla="*/ 1204483 w 12229814"/>
              <a:gd name="connsiteY69" fmla="*/ 2478561 h 2768593"/>
              <a:gd name="connsiteX70" fmla="*/ 1218180 w 12229814"/>
              <a:gd name="connsiteY70" fmla="*/ 2470299 h 2768593"/>
              <a:gd name="connsiteX71" fmla="*/ 1235530 w 12229814"/>
              <a:gd name="connsiteY71" fmla="*/ 2448955 h 2768593"/>
              <a:gd name="connsiteX72" fmla="*/ 1255620 w 12229814"/>
              <a:gd name="connsiteY72" fmla="*/ 2417974 h 2768593"/>
              <a:gd name="connsiteX73" fmla="*/ 1297624 w 12229814"/>
              <a:gd name="connsiteY73" fmla="*/ 2428301 h 2768593"/>
              <a:gd name="connsiteX74" fmla="*/ 1315887 w 12229814"/>
              <a:gd name="connsiteY74" fmla="*/ 2471676 h 2768593"/>
              <a:gd name="connsiteX75" fmla="*/ 1332324 w 12229814"/>
              <a:gd name="connsiteY75" fmla="*/ 2491642 h 2768593"/>
              <a:gd name="connsiteX76" fmla="*/ 1350587 w 12229814"/>
              <a:gd name="connsiteY76" fmla="*/ 2525378 h 2768593"/>
              <a:gd name="connsiteX77" fmla="*/ 1366111 w 12229814"/>
              <a:gd name="connsiteY77" fmla="*/ 2539836 h 2768593"/>
              <a:gd name="connsiteX78" fmla="*/ 1427291 w 12229814"/>
              <a:gd name="connsiteY78" fmla="*/ 2521246 h 2768593"/>
              <a:gd name="connsiteX79" fmla="*/ 1413594 w 12229814"/>
              <a:gd name="connsiteY79" fmla="*/ 2490953 h 2768593"/>
              <a:gd name="connsiteX80" fmla="*/ 1459251 w 12229814"/>
              <a:gd name="connsiteY80" fmla="*/ 2450332 h 2768593"/>
              <a:gd name="connsiteX81" fmla="*/ 1493950 w 12229814"/>
              <a:gd name="connsiteY81" fmla="*/ 2491642 h 2768593"/>
              <a:gd name="connsiteX82" fmla="*/ 1493038 w 12229814"/>
              <a:gd name="connsiteY82" fmla="*/ 2510919 h 2768593"/>
              <a:gd name="connsiteX83" fmla="*/ 1478427 w 12229814"/>
              <a:gd name="connsiteY83" fmla="*/ 2545343 h 2768593"/>
              <a:gd name="connsiteX84" fmla="*/ 1508561 w 12229814"/>
              <a:gd name="connsiteY84" fmla="*/ 2565998 h 2768593"/>
              <a:gd name="connsiteX85" fmla="*/ 1544174 w 12229814"/>
              <a:gd name="connsiteY85" fmla="*/ 2586653 h 2768593"/>
              <a:gd name="connsiteX86" fmla="*/ 1588918 w 12229814"/>
              <a:gd name="connsiteY86" fmla="*/ 2597669 h 2768593"/>
              <a:gd name="connsiteX87" fmla="*/ 1624530 w 12229814"/>
              <a:gd name="connsiteY87" fmla="*/ 2564621 h 2768593"/>
              <a:gd name="connsiteX88" fmla="*/ 1644620 w 12229814"/>
              <a:gd name="connsiteY88" fmla="*/ 2543278 h 2768593"/>
              <a:gd name="connsiteX89" fmla="*/ 1675667 w 12229814"/>
              <a:gd name="connsiteY89" fmla="*/ 2537082 h 2768593"/>
              <a:gd name="connsiteX90" fmla="*/ 1674754 w 12229814"/>
              <a:gd name="connsiteY90" fmla="*/ 2559802 h 2768593"/>
              <a:gd name="connsiteX91" fmla="*/ 1672014 w 12229814"/>
              <a:gd name="connsiteY91" fmla="*/ 2577014 h 2768593"/>
              <a:gd name="connsiteX92" fmla="*/ 1695756 w 12229814"/>
              <a:gd name="connsiteY92" fmla="*/ 2580457 h 2768593"/>
              <a:gd name="connsiteX93" fmla="*/ 1736847 w 12229814"/>
              <a:gd name="connsiteY93" fmla="*/ 2568064 h 2768593"/>
              <a:gd name="connsiteX94" fmla="*/ 1798028 w 12229814"/>
              <a:gd name="connsiteY94" fmla="*/ 2562556 h 2768593"/>
              <a:gd name="connsiteX95" fmla="*/ 1863775 w 12229814"/>
              <a:gd name="connsiteY95" fmla="*/ 2531574 h 2768593"/>
              <a:gd name="connsiteX96" fmla="*/ 1873819 w 12229814"/>
              <a:gd name="connsiteY96" fmla="*/ 2521246 h 2768593"/>
              <a:gd name="connsiteX97" fmla="*/ 1884777 w 12229814"/>
              <a:gd name="connsiteY97" fmla="*/ 2531574 h 2768593"/>
              <a:gd name="connsiteX98" fmla="*/ 1923129 w 12229814"/>
              <a:gd name="connsiteY98" fmla="*/ 2585276 h 2768593"/>
              <a:gd name="connsiteX99" fmla="*/ 1976092 w 12229814"/>
              <a:gd name="connsiteY99" fmla="*/ 2588030 h 2768593"/>
              <a:gd name="connsiteX100" fmla="*/ 1972439 w 12229814"/>
              <a:gd name="connsiteY100" fmla="*/ 2557048 h 2768593"/>
              <a:gd name="connsiteX101" fmla="*/ 1987963 w 12229814"/>
              <a:gd name="connsiteY101" fmla="*/ 2524689 h 2768593"/>
              <a:gd name="connsiteX102" fmla="*/ 2043665 w 12229814"/>
              <a:gd name="connsiteY102" fmla="*/ 2491642 h 2768593"/>
              <a:gd name="connsiteX103" fmla="*/ 2065580 w 12229814"/>
              <a:gd name="connsiteY103" fmla="*/ 2477872 h 2768593"/>
              <a:gd name="connsiteX104" fmla="*/ 2080191 w 12229814"/>
              <a:gd name="connsiteY104" fmla="*/ 2497149 h 2768593"/>
              <a:gd name="connsiteX105" fmla="*/ 2079277 w 12229814"/>
              <a:gd name="connsiteY105" fmla="*/ 2528131 h 2768593"/>
              <a:gd name="connsiteX106" fmla="*/ 2102107 w 12229814"/>
              <a:gd name="connsiteY106" fmla="*/ 2543278 h 2768593"/>
              <a:gd name="connsiteX107" fmla="*/ 2137718 w 12229814"/>
              <a:gd name="connsiteY107" fmla="*/ 2569441 h 2768593"/>
              <a:gd name="connsiteX108" fmla="*/ 2139545 w 12229814"/>
              <a:gd name="connsiteY108" fmla="*/ 2593538 h 2768593"/>
              <a:gd name="connsiteX109" fmla="*/ 2155983 w 12229814"/>
              <a:gd name="connsiteY109" fmla="*/ 2563244 h 2768593"/>
              <a:gd name="connsiteX110" fmla="*/ 2220815 w 12229814"/>
              <a:gd name="connsiteY110" fmla="*/ 2530197 h 2768593"/>
              <a:gd name="connsiteX111" fmla="*/ 2193420 w 12229814"/>
              <a:gd name="connsiteY111" fmla="*/ 2493707 h 2768593"/>
              <a:gd name="connsiteX112" fmla="*/ 2169680 w 12229814"/>
              <a:gd name="connsiteY112" fmla="*/ 2468922 h 2768593"/>
              <a:gd name="connsiteX113" fmla="*/ 2200727 w 12229814"/>
              <a:gd name="connsiteY113" fmla="*/ 2456529 h 2768593"/>
              <a:gd name="connsiteX114" fmla="*/ 2228121 w 12229814"/>
              <a:gd name="connsiteY114" fmla="*/ 2435186 h 2768593"/>
              <a:gd name="connsiteX115" fmla="*/ 2261907 w 12229814"/>
              <a:gd name="connsiteY115" fmla="*/ 2409712 h 2768593"/>
              <a:gd name="connsiteX116" fmla="*/ 2267386 w 12229814"/>
              <a:gd name="connsiteY116" fmla="*/ 2379419 h 2768593"/>
              <a:gd name="connsiteX117" fmla="*/ 2249124 w 12229814"/>
              <a:gd name="connsiteY117" fmla="*/ 2364272 h 2768593"/>
              <a:gd name="connsiteX118" fmla="*/ 2272865 w 12229814"/>
              <a:gd name="connsiteY118" fmla="*/ 2358764 h 2768593"/>
              <a:gd name="connsiteX119" fmla="*/ 2281997 w 12229814"/>
              <a:gd name="connsiteY119" fmla="*/ 2343617 h 2768593"/>
              <a:gd name="connsiteX120" fmla="*/ 2293867 w 12229814"/>
              <a:gd name="connsiteY120" fmla="*/ 2318143 h 2768593"/>
              <a:gd name="connsiteX121" fmla="*/ 2326741 w 12229814"/>
              <a:gd name="connsiteY121" fmla="*/ 2344994 h 2768593"/>
              <a:gd name="connsiteX122" fmla="*/ 2375137 w 12229814"/>
              <a:gd name="connsiteY122" fmla="*/ 2403516 h 2768593"/>
              <a:gd name="connsiteX123" fmla="*/ 2401619 w 12229814"/>
              <a:gd name="connsiteY123" fmla="*/ 2416597 h 2768593"/>
              <a:gd name="connsiteX124" fmla="*/ 2433579 w 12229814"/>
              <a:gd name="connsiteY124" fmla="*/ 2438628 h 2768593"/>
              <a:gd name="connsiteX125" fmla="*/ 2511195 w 12229814"/>
              <a:gd name="connsiteY125" fmla="*/ 2414531 h 2768593"/>
              <a:gd name="connsiteX126" fmla="*/ 2570551 w 12229814"/>
              <a:gd name="connsiteY126" fmla="*/ 2351191 h 2768593"/>
              <a:gd name="connsiteX127" fmla="*/ 2576029 w 12229814"/>
              <a:gd name="connsiteY127" fmla="*/ 2345683 h 2768593"/>
              <a:gd name="connsiteX128" fmla="*/ 2681041 w 12229814"/>
              <a:gd name="connsiteY128" fmla="*/ 2294046 h 2768593"/>
              <a:gd name="connsiteX129" fmla="*/ 2795185 w 12229814"/>
              <a:gd name="connsiteY129" fmla="*/ 2234148 h 2768593"/>
              <a:gd name="connsiteX130" fmla="*/ 2829884 w 12229814"/>
              <a:gd name="connsiteY130" fmla="*/ 2227952 h 2768593"/>
              <a:gd name="connsiteX131" fmla="*/ 2847234 w 12229814"/>
              <a:gd name="connsiteY131" fmla="*/ 2221755 h 2768593"/>
              <a:gd name="connsiteX132" fmla="*/ 2831711 w 12229814"/>
              <a:gd name="connsiteY132" fmla="*/ 2209362 h 2768593"/>
              <a:gd name="connsiteX133" fmla="*/ 2808882 w 12229814"/>
              <a:gd name="connsiteY133" fmla="*/ 2205232 h 2768593"/>
              <a:gd name="connsiteX134" fmla="*/ 2835363 w 12229814"/>
              <a:gd name="connsiteY134" fmla="*/ 2188708 h 2768593"/>
              <a:gd name="connsiteX135" fmla="*/ 2892891 w 12229814"/>
              <a:gd name="connsiteY135" fmla="*/ 2159791 h 2768593"/>
              <a:gd name="connsiteX136" fmla="*/ 2920286 w 12229814"/>
              <a:gd name="connsiteY136" fmla="*/ 2136383 h 2768593"/>
              <a:gd name="connsiteX137" fmla="*/ 2940375 w 12229814"/>
              <a:gd name="connsiteY137" fmla="*/ 2110221 h 2768593"/>
              <a:gd name="connsiteX138" fmla="*/ 2979641 w 12229814"/>
              <a:gd name="connsiteY138" fmla="*/ 2061338 h 2768593"/>
              <a:gd name="connsiteX139" fmla="*/ 3005210 w 12229814"/>
              <a:gd name="connsiteY139" fmla="*/ 2043437 h 2768593"/>
              <a:gd name="connsiteX140" fmla="*/ 3059997 w 12229814"/>
              <a:gd name="connsiteY140" fmla="*/ 2042060 h 2768593"/>
              <a:gd name="connsiteX141" fmla="*/ 3085566 w 12229814"/>
              <a:gd name="connsiteY141" fmla="*/ 2093697 h 2768593"/>
              <a:gd name="connsiteX142" fmla="*/ 3091044 w 12229814"/>
              <a:gd name="connsiteY142" fmla="*/ 2112974 h 2768593"/>
              <a:gd name="connsiteX143" fmla="*/ 3114786 w 12229814"/>
              <a:gd name="connsiteY143" fmla="*/ 2109532 h 2768593"/>
              <a:gd name="connsiteX144" fmla="*/ 3165010 w 12229814"/>
              <a:gd name="connsiteY144" fmla="*/ 2097827 h 2768593"/>
              <a:gd name="connsiteX145" fmla="*/ 3272762 w 12229814"/>
              <a:gd name="connsiteY145" fmla="*/ 2075108 h 2768593"/>
              <a:gd name="connsiteX146" fmla="*/ 3299242 w 12229814"/>
              <a:gd name="connsiteY146" fmla="*/ 2053076 h 2768593"/>
              <a:gd name="connsiteX147" fmla="*/ 3333941 w 12229814"/>
              <a:gd name="connsiteY147" fmla="*/ 2048945 h 2768593"/>
              <a:gd name="connsiteX148" fmla="*/ 3327549 w 12229814"/>
              <a:gd name="connsiteY148" fmla="*/ 2073042 h 2768593"/>
              <a:gd name="connsiteX149" fmla="*/ 3298328 w 12229814"/>
              <a:gd name="connsiteY149" fmla="*/ 2108844 h 2768593"/>
              <a:gd name="connsiteX150" fmla="*/ 3299242 w 12229814"/>
              <a:gd name="connsiteY150" fmla="*/ 2121925 h 2768593"/>
              <a:gd name="connsiteX151" fmla="*/ 3316592 w 12229814"/>
              <a:gd name="connsiteY151" fmla="*/ 2120548 h 2768593"/>
              <a:gd name="connsiteX152" fmla="*/ 3380512 w 12229814"/>
              <a:gd name="connsiteY152" fmla="*/ 2070977 h 2768593"/>
              <a:gd name="connsiteX153" fmla="*/ 3413386 w 12229814"/>
              <a:gd name="connsiteY153" fmla="*/ 2062027 h 2768593"/>
              <a:gd name="connsiteX154" fmla="*/ 3374121 w 12229814"/>
              <a:gd name="connsiteY154" fmla="*/ 2010390 h 2768593"/>
              <a:gd name="connsiteX155" fmla="*/ 3385079 w 12229814"/>
              <a:gd name="connsiteY155" fmla="*/ 2009013 h 2768593"/>
              <a:gd name="connsiteX156" fmla="*/ 3436215 w 12229814"/>
              <a:gd name="connsiteY156" fmla="*/ 2060649 h 2768593"/>
              <a:gd name="connsiteX157" fmla="*/ 3438954 w 12229814"/>
              <a:gd name="connsiteY157" fmla="*/ 2074419 h 2768593"/>
              <a:gd name="connsiteX158" fmla="*/ 3430736 w 12229814"/>
              <a:gd name="connsiteY158" fmla="*/ 2102647 h 2768593"/>
              <a:gd name="connsiteX159" fmla="*/ 3440781 w 12229814"/>
              <a:gd name="connsiteY159" fmla="*/ 2134318 h 2768593"/>
              <a:gd name="connsiteX160" fmla="*/ 3462696 w 12229814"/>
              <a:gd name="connsiteY160" fmla="*/ 2135006 h 2768593"/>
              <a:gd name="connsiteX161" fmla="*/ 3559488 w 12229814"/>
              <a:gd name="connsiteY161" fmla="*/ 2125367 h 2768593"/>
              <a:gd name="connsiteX162" fmla="*/ 3612451 w 12229814"/>
              <a:gd name="connsiteY162" fmla="*/ 2148087 h 2768593"/>
              <a:gd name="connsiteX163" fmla="*/ 3658108 w 12229814"/>
              <a:gd name="connsiteY163" fmla="*/ 2158415 h 2768593"/>
              <a:gd name="connsiteX164" fmla="*/ 3691895 w 12229814"/>
              <a:gd name="connsiteY164" fmla="*/ 2158415 h 2768593"/>
              <a:gd name="connsiteX165" fmla="*/ 3703765 w 12229814"/>
              <a:gd name="connsiteY165" fmla="*/ 2146710 h 2768593"/>
              <a:gd name="connsiteX166" fmla="*/ 3722029 w 12229814"/>
              <a:gd name="connsiteY166" fmla="*/ 2114351 h 2768593"/>
              <a:gd name="connsiteX167" fmla="*/ 3783210 w 12229814"/>
              <a:gd name="connsiteY167" fmla="*/ 2064780 h 2768593"/>
              <a:gd name="connsiteX168" fmla="*/ 3822475 w 12229814"/>
              <a:gd name="connsiteY168" fmla="*/ 2051699 h 2768593"/>
              <a:gd name="connsiteX169" fmla="*/ 3875437 w 12229814"/>
              <a:gd name="connsiteY169" fmla="*/ 2048945 h 2768593"/>
              <a:gd name="connsiteX170" fmla="*/ 3910137 w 12229814"/>
              <a:gd name="connsiteY170" fmla="*/ 2046880 h 2768593"/>
              <a:gd name="connsiteX171" fmla="*/ 3904659 w 12229814"/>
              <a:gd name="connsiteY171" fmla="*/ 2067534 h 2768593"/>
              <a:gd name="connsiteX172" fmla="*/ 3912876 w 12229814"/>
              <a:gd name="connsiteY172" fmla="*/ 2089566 h 2768593"/>
              <a:gd name="connsiteX173" fmla="*/ 3964925 w 12229814"/>
              <a:gd name="connsiteY173" fmla="*/ 2107466 h 2768593"/>
              <a:gd name="connsiteX174" fmla="*/ 3982275 w 12229814"/>
              <a:gd name="connsiteY174" fmla="*/ 2108155 h 2768593"/>
              <a:gd name="connsiteX175" fmla="*/ 3977709 w 12229814"/>
              <a:gd name="connsiteY175" fmla="*/ 2095074 h 2768593"/>
              <a:gd name="connsiteX176" fmla="*/ 3958533 w 12229814"/>
              <a:gd name="connsiteY176" fmla="*/ 2082681 h 2768593"/>
              <a:gd name="connsiteX177" fmla="*/ 3945751 w 12229814"/>
              <a:gd name="connsiteY177" fmla="*/ 2061338 h 2768593"/>
              <a:gd name="connsiteX178" fmla="*/ 3964925 w 12229814"/>
              <a:gd name="connsiteY178" fmla="*/ 2046191 h 2768593"/>
              <a:gd name="connsiteX179" fmla="*/ 3985015 w 12229814"/>
              <a:gd name="connsiteY179" fmla="*/ 2060649 h 2768593"/>
              <a:gd name="connsiteX180" fmla="*/ 3996886 w 12229814"/>
              <a:gd name="connsiteY180" fmla="*/ 2069600 h 2768593"/>
              <a:gd name="connsiteX181" fmla="*/ 4011496 w 12229814"/>
              <a:gd name="connsiteY181" fmla="*/ 2061338 h 2768593"/>
              <a:gd name="connsiteX182" fmla="*/ 4017888 w 12229814"/>
              <a:gd name="connsiteY182" fmla="*/ 2047568 h 2768593"/>
              <a:gd name="connsiteX183" fmla="*/ 4034325 w 12229814"/>
              <a:gd name="connsiteY183" fmla="*/ 2031045 h 2768593"/>
              <a:gd name="connsiteX184" fmla="*/ 4054413 w 12229814"/>
              <a:gd name="connsiteY184" fmla="*/ 2039995 h 2768593"/>
              <a:gd name="connsiteX185" fmla="*/ 4055328 w 12229814"/>
              <a:gd name="connsiteY185" fmla="*/ 2064092 h 2768593"/>
              <a:gd name="connsiteX186" fmla="*/ 4051676 w 12229814"/>
              <a:gd name="connsiteY186" fmla="*/ 2096451 h 2768593"/>
              <a:gd name="connsiteX187" fmla="*/ 4132944 w 12229814"/>
              <a:gd name="connsiteY187" fmla="*/ 2099205 h 2768593"/>
              <a:gd name="connsiteX188" fmla="*/ 4127466 w 12229814"/>
              <a:gd name="connsiteY188" fmla="*/ 2082681 h 2768593"/>
              <a:gd name="connsiteX189" fmla="*/ 4119247 w 12229814"/>
              <a:gd name="connsiteY189" fmla="*/ 2075796 h 2768593"/>
              <a:gd name="connsiteX190" fmla="*/ 4099159 w 12229814"/>
              <a:gd name="connsiteY190" fmla="*/ 2053076 h 2768593"/>
              <a:gd name="connsiteX191" fmla="*/ 4134771 w 12229814"/>
              <a:gd name="connsiteY191" fmla="*/ 2058584 h 2768593"/>
              <a:gd name="connsiteX192" fmla="*/ 4149381 w 12229814"/>
              <a:gd name="connsiteY192" fmla="*/ 2058584 h 2768593"/>
              <a:gd name="connsiteX193" fmla="*/ 4150296 w 12229814"/>
              <a:gd name="connsiteY193" fmla="*/ 2047568 h 2768593"/>
              <a:gd name="connsiteX194" fmla="*/ 4143902 w 12229814"/>
              <a:gd name="connsiteY194" fmla="*/ 2039306 h 2768593"/>
              <a:gd name="connsiteX195" fmla="*/ 4139337 w 12229814"/>
              <a:gd name="connsiteY195" fmla="*/ 2011767 h 2768593"/>
              <a:gd name="connsiteX196" fmla="*/ 4172210 w 12229814"/>
              <a:gd name="connsiteY196" fmla="*/ 2017275 h 2768593"/>
              <a:gd name="connsiteX197" fmla="*/ 4191386 w 12229814"/>
              <a:gd name="connsiteY197" fmla="*/ 2009701 h 2768593"/>
              <a:gd name="connsiteX198" fmla="*/ 4190473 w 12229814"/>
              <a:gd name="connsiteY198" fmla="*/ 1997997 h 2768593"/>
              <a:gd name="connsiteX199" fmla="*/ 4183167 w 12229814"/>
              <a:gd name="connsiteY199" fmla="*/ 1945672 h 2768593"/>
              <a:gd name="connsiteX200" fmla="*/ 4214214 w 12229814"/>
              <a:gd name="connsiteY200" fmla="*/ 1901609 h 2768593"/>
              <a:gd name="connsiteX201" fmla="*/ 4229737 w 12229814"/>
              <a:gd name="connsiteY201" fmla="*/ 1912625 h 2768593"/>
              <a:gd name="connsiteX202" fmla="*/ 4298223 w 12229814"/>
              <a:gd name="connsiteY202" fmla="*/ 1968392 h 2768593"/>
              <a:gd name="connsiteX203" fmla="*/ 4314661 w 12229814"/>
              <a:gd name="connsiteY203" fmla="*/ 2014521 h 2768593"/>
              <a:gd name="connsiteX204" fmla="*/ 4317183 w 12229814"/>
              <a:gd name="connsiteY204" fmla="*/ 2028884 h 2768593"/>
              <a:gd name="connsiteX205" fmla="*/ 4382175 w 12229814"/>
              <a:gd name="connsiteY205" fmla="*/ 2002171 h 2768593"/>
              <a:gd name="connsiteX206" fmla="*/ 4465077 w 12229814"/>
              <a:gd name="connsiteY206" fmla="*/ 1976417 h 2768593"/>
              <a:gd name="connsiteX207" fmla="*/ 4493375 w 12229814"/>
              <a:gd name="connsiteY207" fmla="*/ 1963431 h 2768593"/>
              <a:gd name="connsiteX208" fmla="*/ 4505557 w 12229814"/>
              <a:gd name="connsiteY208" fmla="*/ 1954138 h 2768593"/>
              <a:gd name="connsiteX209" fmla="*/ 4504709 w 12229814"/>
              <a:gd name="connsiteY209" fmla="*/ 1938788 h 2768593"/>
              <a:gd name="connsiteX210" fmla="*/ 4517379 w 12229814"/>
              <a:gd name="connsiteY210" fmla="*/ 1909871 h 2768593"/>
              <a:gd name="connsiteX211" fmla="*/ 4539295 w 12229814"/>
              <a:gd name="connsiteY211" fmla="*/ 1900232 h 2768593"/>
              <a:gd name="connsiteX212" fmla="*/ 4542946 w 12229814"/>
              <a:gd name="connsiteY212" fmla="*/ 1916756 h 2768593"/>
              <a:gd name="connsiteX213" fmla="*/ 4555730 w 12229814"/>
              <a:gd name="connsiteY213" fmla="*/ 1931902 h 2768593"/>
              <a:gd name="connsiteX214" fmla="*/ 4591344 w 12229814"/>
              <a:gd name="connsiteY214" fmla="*/ 1944296 h 2768593"/>
              <a:gd name="connsiteX215" fmla="*/ 4606354 w 12229814"/>
              <a:gd name="connsiteY215" fmla="*/ 1951840 h 2768593"/>
              <a:gd name="connsiteX216" fmla="*/ 4648595 w 12229814"/>
              <a:gd name="connsiteY216" fmla="*/ 1940022 h 2768593"/>
              <a:gd name="connsiteX217" fmla="*/ 4669880 w 12229814"/>
              <a:gd name="connsiteY217" fmla="*/ 1938621 h 2768593"/>
              <a:gd name="connsiteX218" fmla="*/ 4685399 w 12229814"/>
              <a:gd name="connsiteY218" fmla="*/ 1918133 h 2768593"/>
              <a:gd name="connsiteX219" fmla="*/ 4700921 w 12229814"/>
              <a:gd name="connsiteY219" fmla="*/ 1920887 h 2768593"/>
              <a:gd name="connsiteX220" fmla="*/ 4704080 w 12229814"/>
              <a:gd name="connsiteY220" fmla="*/ 1936370 h 2768593"/>
              <a:gd name="connsiteX221" fmla="*/ 4713498 w 12229814"/>
              <a:gd name="connsiteY221" fmla="*/ 1935750 h 2768593"/>
              <a:gd name="connsiteX222" fmla="*/ 4795781 w 12229814"/>
              <a:gd name="connsiteY222" fmla="*/ 1908998 h 2768593"/>
              <a:gd name="connsiteX223" fmla="*/ 4887741 w 12229814"/>
              <a:gd name="connsiteY223" fmla="*/ 1913593 h 2768593"/>
              <a:gd name="connsiteX224" fmla="*/ 4924710 w 12229814"/>
              <a:gd name="connsiteY224" fmla="*/ 1914486 h 2768593"/>
              <a:gd name="connsiteX225" fmla="*/ 4999205 w 12229814"/>
              <a:gd name="connsiteY225" fmla="*/ 1884813 h 2768593"/>
              <a:gd name="connsiteX226" fmla="*/ 5023974 w 12229814"/>
              <a:gd name="connsiteY226" fmla="*/ 1848255 h 2768593"/>
              <a:gd name="connsiteX227" fmla="*/ 5034318 w 12229814"/>
              <a:gd name="connsiteY227" fmla="*/ 1828527 h 2768593"/>
              <a:gd name="connsiteX228" fmla="*/ 5048681 w 12229814"/>
              <a:gd name="connsiteY228" fmla="*/ 1845355 h 2768593"/>
              <a:gd name="connsiteX229" fmla="*/ 5106356 w 12229814"/>
              <a:gd name="connsiteY229" fmla="*/ 1849581 h 2768593"/>
              <a:gd name="connsiteX230" fmla="*/ 5122199 w 12229814"/>
              <a:gd name="connsiteY230" fmla="*/ 1830223 h 2768593"/>
              <a:gd name="connsiteX231" fmla="*/ 5114259 w 12229814"/>
              <a:gd name="connsiteY231" fmla="*/ 1809035 h 2768593"/>
              <a:gd name="connsiteX232" fmla="*/ 5103473 w 12229814"/>
              <a:gd name="connsiteY232" fmla="*/ 1792904 h 2768593"/>
              <a:gd name="connsiteX233" fmla="*/ 5122736 w 12229814"/>
              <a:gd name="connsiteY233" fmla="*/ 1779824 h 2768593"/>
              <a:gd name="connsiteX234" fmla="*/ 5141732 w 12229814"/>
              <a:gd name="connsiteY234" fmla="*/ 1791943 h 2768593"/>
              <a:gd name="connsiteX235" fmla="*/ 5194220 w 12229814"/>
              <a:gd name="connsiteY235" fmla="*/ 1808487 h 2768593"/>
              <a:gd name="connsiteX236" fmla="*/ 5205115 w 12229814"/>
              <a:gd name="connsiteY236" fmla="*/ 1804998 h 2768593"/>
              <a:gd name="connsiteX237" fmla="*/ 5276341 w 12229814"/>
              <a:gd name="connsiteY237" fmla="*/ 1811163 h 2768593"/>
              <a:gd name="connsiteX238" fmla="*/ 5346698 w 12229814"/>
              <a:gd name="connsiteY238" fmla="*/ 1812250 h 2768593"/>
              <a:gd name="connsiteX239" fmla="*/ 5405531 w 12229814"/>
              <a:gd name="connsiteY239" fmla="*/ 1815299 h 2768593"/>
              <a:gd name="connsiteX240" fmla="*/ 5412924 w 12229814"/>
              <a:gd name="connsiteY240" fmla="*/ 1820247 h 2768593"/>
              <a:gd name="connsiteX241" fmla="*/ 5484182 w 12229814"/>
              <a:gd name="connsiteY241" fmla="*/ 1797660 h 2768593"/>
              <a:gd name="connsiteX242" fmla="*/ 5482563 w 12229814"/>
              <a:gd name="connsiteY242" fmla="*/ 1744035 h 2768593"/>
              <a:gd name="connsiteX243" fmla="*/ 5480855 w 12229814"/>
              <a:gd name="connsiteY243" fmla="*/ 1728972 h 2768593"/>
              <a:gd name="connsiteX244" fmla="*/ 5501458 w 12229814"/>
              <a:gd name="connsiteY244" fmla="*/ 1728078 h 2768593"/>
              <a:gd name="connsiteX245" fmla="*/ 5636845 w 12229814"/>
              <a:gd name="connsiteY245" fmla="*/ 1790939 h 2768593"/>
              <a:gd name="connsiteX246" fmla="*/ 5683183 w 12229814"/>
              <a:gd name="connsiteY246" fmla="*/ 1786642 h 2768593"/>
              <a:gd name="connsiteX247" fmla="*/ 5703555 w 12229814"/>
              <a:gd name="connsiteY247" fmla="*/ 1758346 h 2768593"/>
              <a:gd name="connsiteX248" fmla="*/ 5732394 w 12229814"/>
              <a:gd name="connsiteY248" fmla="*/ 1748536 h 2768593"/>
              <a:gd name="connsiteX249" fmla="*/ 5784445 w 12229814"/>
              <a:gd name="connsiteY249" fmla="*/ 1729219 h 2768593"/>
              <a:gd name="connsiteX250" fmla="*/ 5826653 w 12229814"/>
              <a:gd name="connsiteY250" fmla="*/ 1707985 h 2768593"/>
              <a:gd name="connsiteX251" fmla="*/ 5877582 w 12229814"/>
              <a:gd name="connsiteY251" fmla="*/ 1637245 h 2768593"/>
              <a:gd name="connsiteX252" fmla="*/ 5903778 w 12229814"/>
              <a:gd name="connsiteY252" fmla="*/ 1688646 h 2768593"/>
              <a:gd name="connsiteX253" fmla="*/ 5923854 w 12229814"/>
              <a:gd name="connsiteY253" fmla="*/ 1690453 h 2768593"/>
              <a:gd name="connsiteX254" fmla="*/ 5948194 w 12229814"/>
              <a:gd name="connsiteY254" fmla="*/ 1684676 h 2768593"/>
              <a:gd name="connsiteX255" fmla="*/ 6087598 w 12229814"/>
              <a:gd name="connsiteY255" fmla="*/ 1669759 h 2768593"/>
              <a:gd name="connsiteX256" fmla="*/ 6157329 w 12229814"/>
              <a:gd name="connsiteY256" fmla="*/ 1671687 h 2768593"/>
              <a:gd name="connsiteX257" fmla="*/ 6215377 w 12229814"/>
              <a:gd name="connsiteY257" fmla="*/ 1691135 h 2768593"/>
              <a:gd name="connsiteX258" fmla="*/ 6243074 w 12229814"/>
              <a:gd name="connsiteY258" fmla="*/ 1678542 h 2768593"/>
              <a:gd name="connsiteX259" fmla="*/ 6254273 w 12229814"/>
              <a:gd name="connsiteY259" fmla="*/ 1672399 h 2768593"/>
              <a:gd name="connsiteX260" fmla="*/ 6381908 w 12229814"/>
              <a:gd name="connsiteY260" fmla="*/ 1636107 h 2768593"/>
              <a:gd name="connsiteX261" fmla="*/ 6401227 w 12229814"/>
              <a:gd name="connsiteY261" fmla="*/ 1617945 h 2768593"/>
              <a:gd name="connsiteX262" fmla="*/ 6440910 w 12229814"/>
              <a:gd name="connsiteY262" fmla="*/ 1604803 h 2768593"/>
              <a:gd name="connsiteX263" fmla="*/ 6454423 w 12229814"/>
              <a:gd name="connsiteY263" fmla="*/ 1630783 h 2768593"/>
              <a:gd name="connsiteX264" fmla="*/ 6458986 w 12229814"/>
              <a:gd name="connsiteY264" fmla="*/ 1639250 h 2768593"/>
              <a:gd name="connsiteX265" fmla="*/ 6463450 w 12229814"/>
              <a:gd name="connsiteY265" fmla="*/ 1627974 h 2768593"/>
              <a:gd name="connsiteX266" fmla="*/ 6490642 w 12229814"/>
              <a:gd name="connsiteY266" fmla="*/ 1569443 h 2768593"/>
              <a:gd name="connsiteX267" fmla="*/ 6497853 w 12229814"/>
              <a:gd name="connsiteY267" fmla="*/ 1561028 h 2768593"/>
              <a:gd name="connsiteX268" fmla="*/ 6508298 w 12229814"/>
              <a:gd name="connsiteY268" fmla="*/ 1569377 h 2768593"/>
              <a:gd name="connsiteX269" fmla="*/ 6533100 w 12229814"/>
              <a:gd name="connsiteY269" fmla="*/ 1618401 h 2768593"/>
              <a:gd name="connsiteX270" fmla="*/ 6538566 w 12229814"/>
              <a:gd name="connsiteY270" fmla="*/ 1626319 h 2768593"/>
              <a:gd name="connsiteX271" fmla="*/ 6541030 w 12229814"/>
              <a:gd name="connsiteY271" fmla="*/ 1625851 h 2768593"/>
              <a:gd name="connsiteX272" fmla="*/ 6615954 w 12229814"/>
              <a:gd name="connsiteY272" fmla="*/ 1601894 h 2768593"/>
              <a:gd name="connsiteX273" fmla="*/ 6654232 w 12229814"/>
              <a:gd name="connsiteY273" fmla="*/ 1586730 h 2768593"/>
              <a:gd name="connsiteX274" fmla="*/ 6658445 w 12229814"/>
              <a:gd name="connsiteY274" fmla="*/ 1569617 h 2768593"/>
              <a:gd name="connsiteX275" fmla="*/ 6716694 w 12229814"/>
              <a:gd name="connsiteY275" fmla="*/ 1548265 h 2768593"/>
              <a:gd name="connsiteX276" fmla="*/ 6731667 w 12229814"/>
              <a:gd name="connsiteY276" fmla="*/ 1556767 h 2768593"/>
              <a:gd name="connsiteX277" fmla="*/ 6802747 w 12229814"/>
              <a:gd name="connsiteY277" fmla="*/ 1534163 h 2768593"/>
              <a:gd name="connsiteX278" fmla="*/ 6887481 w 12229814"/>
              <a:gd name="connsiteY278" fmla="*/ 1515293 h 2768593"/>
              <a:gd name="connsiteX279" fmla="*/ 6943608 w 12229814"/>
              <a:gd name="connsiteY279" fmla="*/ 1487470 h 2768593"/>
              <a:gd name="connsiteX280" fmla="*/ 6979446 w 12229814"/>
              <a:gd name="connsiteY280" fmla="*/ 1494704 h 2768593"/>
              <a:gd name="connsiteX281" fmla="*/ 7013286 w 12229814"/>
              <a:gd name="connsiteY281" fmla="*/ 1505667 h 2768593"/>
              <a:gd name="connsiteX282" fmla="*/ 7138400 w 12229814"/>
              <a:gd name="connsiteY282" fmla="*/ 1495130 h 2768593"/>
              <a:gd name="connsiteX283" fmla="*/ 7222600 w 12229814"/>
              <a:gd name="connsiteY283" fmla="*/ 1475215 h 2768593"/>
              <a:gd name="connsiteX284" fmla="*/ 7313873 w 12229814"/>
              <a:gd name="connsiteY284" fmla="*/ 1487335 h 2768593"/>
              <a:gd name="connsiteX285" fmla="*/ 7350644 w 12229814"/>
              <a:gd name="connsiteY285" fmla="*/ 1491255 h 2768593"/>
              <a:gd name="connsiteX286" fmla="*/ 7427322 w 12229814"/>
              <a:gd name="connsiteY286" fmla="*/ 1467790 h 2768593"/>
              <a:gd name="connsiteX287" fmla="*/ 7455004 w 12229814"/>
              <a:gd name="connsiteY287" fmla="*/ 1433386 h 2768593"/>
              <a:gd name="connsiteX288" fmla="*/ 7466931 w 12229814"/>
              <a:gd name="connsiteY288" fmla="*/ 1414572 h 2768593"/>
              <a:gd name="connsiteX289" fmla="*/ 7479866 w 12229814"/>
              <a:gd name="connsiteY289" fmla="*/ 1432522 h 2768593"/>
              <a:gd name="connsiteX290" fmla="*/ 7537001 w 12229814"/>
              <a:gd name="connsiteY290" fmla="*/ 1441462 h 2768593"/>
              <a:gd name="connsiteX291" fmla="*/ 7554378 w 12229814"/>
              <a:gd name="connsiteY291" fmla="*/ 1423467 h 2768593"/>
              <a:gd name="connsiteX292" fmla="*/ 7548201 w 12229814"/>
              <a:gd name="connsiteY292" fmla="*/ 1401701 h 2768593"/>
              <a:gd name="connsiteX293" fmla="*/ 7538775 w 12229814"/>
              <a:gd name="connsiteY293" fmla="*/ 1384739 h 2768593"/>
              <a:gd name="connsiteX294" fmla="*/ 7559045 w 12229814"/>
              <a:gd name="connsiteY294" fmla="*/ 1373282 h 2768593"/>
              <a:gd name="connsiteX295" fmla="*/ 7576983 w 12229814"/>
              <a:gd name="connsiteY295" fmla="*/ 1386918 h 2768593"/>
              <a:gd name="connsiteX296" fmla="*/ 7627939 w 12229814"/>
              <a:gd name="connsiteY296" fmla="*/ 1407709 h 2768593"/>
              <a:gd name="connsiteX297" fmla="*/ 7639081 w 12229814"/>
              <a:gd name="connsiteY297" fmla="*/ 1405126 h 2768593"/>
              <a:gd name="connsiteX298" fmla="*/ 7668069 w 12229814"/>
              <a:gd name="connsiteY298" fmla="*/ 1399619 h 2768593"/>
              <a:gd name="connsiteX299" fmla="*/ 7671219 w 12229814"/>
              <a:gd name="connsiteY299" fmla="*/ 1373318 h 2768593"/>
              <a:gd name="connsiteX300" fmla="*/ 7718781 w 12229814"/>
              <a:gd name="connsiteY300" fmla="*/ 1347253 h 2768593"/>
              <a:gd name="connsiteX301" fmla="*/ 7819427 w 12229814"/>
              <a:gd name="connsiteY301" fmla="*/ 1331095 h 2768593"/>
              <a:gd name="connsiteX302" fmla="*/ 7844476 w 12229814"/>
              <a:gd name="connsiteY302" fmla="*/ 1335977 h 2768593"/>
              <a:gd name="connsiteX303" fmla="*/ 7827713 w 12229814"/>
              <a:gd name="connsiteY303" fmla="*/ 1421988 h 2768593"/>
              <a:gd name="connsiteX304" fmla="*/ 7837980 w 12229814"/>
              <a:gd name="connsiteY304" fmla="*/ 1431824 h 2768593"/>
              <a:gd name="connsiteX305" fmla="*/ 7844941 w 12229814"/>
              <a:gd name="connsiteY305" fmla="*/ 1437361 h 2768593"/>
              <a:gd name="connsiteX306" fmla="*/ 7917812 w 12229814"/>
              <a:gd name="connsiteY306" fmla="*/ 1420693 h 2768593"/>
              <a:gd name="connsiteX307" fmla="*/ 7920593 w 12229814"/>
              <a:gd name="connsiteY307" fmla="*/ 1367115 h 2768593"/>
              <a:gd name="connsiteX308" fmla="*/ 7920127 w 12229814"/>
              <a:gd name="connsiteY308" fmla="*/ 1351963 h 2768593"/>
              <a:gd name="connsiteX309" fmla="*/ 7940735 w 12229814"/>
              <a:gd name="connsiteY309" fmla="*/ 1352761 h 2768593"/>
              <a:gd name="connsiteX310" fmla="*/ 8070512 w 12229814"/>
              <a:gd name="connsiteY310" fmla="*/ 1426511 h 2768593"/>
              <a:gd name="connsiteX311" fmla="*/ 8117046 w 12229814"/>
              <a:gd name="connsiteY311" fmla="*/ 1426028 h 2768593"/>
              <a:gd name="connsiteX312" fmla="*/ 8139669 w 12229814"/>
              <a:gd name="connsiteY312" fmla="*/ 1399497 h 2768593"/>
              <a:gd name="connsiteX313" fmla="*/ 8169216 w 12229814"/>
              <a:gd name="connsiteY313" fmla="*/ 1392084 h 2768593"/>
              <a:gd name="connsiteX314" fmla="*/ 8222675 w 12229814"/>
              <a:gd name="connsiteY314" fmla="*/ 1377100 h 2768593"/>
              <a:gd name="connsiteX315" fmla="*/ 8266482 w 12229814"/>
              <a:gd name="connsiteY315" fmla="*/ 1359399 h 2768593"/>
              <a:gd name="connsiteX316" fmla="*/ 8323039 w 12229814"/>
              <a:gd name="connsiteY316" fmla="*/ 1293072 h 2768593"/>
              <a:gd name="connsiteX317" fmla="*/ 8344933 w 12229814"/>
              <a:gd name="connsiteY317" fmla="*/ 1346447 h 2768593"/>
              <a:gd name="connsiteX318" fmla="*/ 8364793 w 12229814"/>
              <a:gd name="connsiteY318" fmla="*/ 1349895 h 2768593"/>
              <a:gd name="connsiteX319" fmla="*/ 8389525 w 12229814"/>
              <a:gd name="connsiteY319" fmla="*/ 1346133 h 2768593"/>
              <a:gd name="connsiteX320" fmla="*/ 8529683 w 12229814"/>
              <a:gd name="connsiteY320" fmla="*/ 1342695 h 2768593"/>
              <a:gd name="connsiteX321" fmla="*/ 8660266 w 12229814"/>
              <a:gd name="connsiteY321" fmla="*/ 1376616 h 2768593"/>
              <a:gd name="connsiteX322" fmla="*/ 8708815 w 12229814"/>
              <a:gd name="connsiteY322" fmla="*/ 1382424 h 2768593"/>
              <a:gd name="connsiteX323" fmla="*/ 8846583 w 12229814"/>
              <a:gd name="connsiteY323" fmla="*/ 1374021 h 2768593"/>
              <a:gd name="connsiteX324" fmla="*/ 8864078 w 12229814"/>
              <a:gd name="connsiteY324" fmla="*/ 1379506 h 2768593"/>
              <a:gd name="connsiteX325" fmla="*/ 8881824 w 12229814"/>
              <a:gd name="connsiteY325" fmla="*/ 1365966 h 2768593"/>
              <a:gd name="connsiteX326" fmla="*/ 8902119 w 12229814"/>
              <a:gd name="connsiteY326" fmla="*/ 1352599 h 2768593"/>
              <a:gd name="connsiteX327" fmla="*/ 8899162 w 12229814"/>
              <a:gd name="connsiteY327" fmla="*/ 1349133 h 2768593"/>
              <a:gd name="connsiteX328" fmla="*/ 8907695 w 12229814"/>
              <a:gd name="connsiteY328" fmla="*/ 1331867 h 2768593"/>
              <a:gd name="connsiteX329" fmla="*/ 8939595 w 12229814"/>
              <a:gd name="connsiteY329" fmla="*/ 1275762 h 2768593"/>
              <a:gd name="connsiteX330" fmla="*/ 8947471 w 12229814"/>
              <a:gd name="connsiteY330" fmla="*/ 1267966 h 2768593"/>
              <a:gd name="connsiteX331" fmla="*/ 8957196 w 12229814"/>
              <a:gd name="connsiteY331" fmla="*/ 1277144 h 2768593"/>
              <a:gd name="connsiteX332" fmla="*/ 8970473 w 12229814"/>
              <a:gd name="connsiteY332" fmla="*/ 1309788 h 2768593"/>
              <a:gd name="connsiteX333" fmla="*/ 9028561 w 12229814"/>
              <a:gd name="connsiteY333" fmla="*/ 1278529 h 2768593"/>
              <a:gd name="connsiteX334" fmla="*/ 9075042 w 12229814"/>
              <a:gd name="connsiteY334" fmla="*/ 1236531 h 2768593"/>
              <a:gd name="connsiteX335" fmla="*/ 9111499 w 12229814"/>
              <a:gd name="connsiteY335" fmla="*/ 1233777 h 2768593"/>
              <a:gd name="connsiteX336" fmla="*/ 9147044 w 12229814"/>
              <a:gd name="connsiteY336" fmla="*/ 1235154 h 2768593"/>
              <a:gd name="connsiteX337" fmla="*/ 9264615 w 12229814"/>
              <a:gd name="connsiteY337" fmla="*/ 1191091 h 2768593"/>
              <a:gd name="connsiteX338" fmla="*/ 9340261 w 12229814"/>
              <a:gd name="connsiteY338" fmla="*/ 1149093 h 2768593"/>
              <a:gd name="connsiteX339" fmla="*/ 9431402 w 12229814"/>
              <a:gd name="connsiteY339" fmla="*/ 1136012 h 2768593"/>
              <a:gd name="connsiteX340" fmla="*/ 9467858 w 12229814"/>
              <a:gd name="connsiteY340" fmla="*/ 1129816 h 2768593"/>
              <a:gd name="connsiteX341" fmla="*/ 9535302 w 12229814"/>
              <a:gd name="connsiteY341" fmla="*/ 1086441 h 2768593"/>
              <a:gd name="connsiteX342" fmla="*/ 9552619 w 12229814"/>
              <a:gd name="connsiteY342" fmla="*/ 1045820 h 2768593"/>
              <a:gd name="connsiteX343" fmla="*/ 9558999 w 12229814"/>
              <a:gd name="connsiteY343" fmla="*/ 1024477 h 2768593"/>
              <a:gd name="connsiteX344" fmla="*/ 9576316 w 12229814"/>
              <a:gd name="connsiteY344" fmla="*/ 1038247 h 2768593"/>
              <a:gd name="connsiteX345" fmla="*/ 9633735 w 12229814"/>
              <a:gd name="connsiteY345" fmla="*/ 1031362 h 2768593"/>
              <a:gd name="connsiteX346" fmla="*/ 9645582 w 12229814"/>
              <a:gd name="connsiteY346" fmla="*/ 1009330 h 2768593"/>
              <a:gd name="connsiteX347" fmla="*/ 9633735 w 12229814"/>
              <a:gd name="connsiteY347" fmla="*/ 990053 h 2768593"/>
              <a:gd name="connsiteX348" fmla="*/ 9620063 w 12229814"/>
              <a:gd name="connsiteY348" fmla="*/ 976283 h 2768593"/>
              <a:gd name="connsiteX349" fmla="*/ 9636468 w 12229814"/>
              <a:gd name="connsiteY349" fmla="*/ 959759 h 2768593"/>
              <a:gd name="connsiteX350" fmla="*/ 9657431 w 12229814"/>
              <a:gd name="connsiteY350" fmla="*/ 968021 h 2768593"/>
              <a:gd name="connsiteX351" fmla="*/ 9712115 w 12229814"/>
              <a:gd name="connsiteY351" fmla="*/ 974218 h 2768593"/>
              <a:gd name="connsiteX352" fmla="*/ 9722140 w 12229814"/>
              <a:gd name="connsiteY352" fmla="*/ 968710 h 2768593"/>
              <a:gd name="connsiteX353" fmla="*/ 9793231 w 12229814"/>
              <a:gd name="connsiteY353" fmla="*/ 961136 h 2768593"/>
              <a:gd name="connsiteX354" fmla="*/ 9862497 w 12229814"/>
              <a:gd name="connsiteY354" fmla="*/ 948744 h 2768593"/>
              <a:gd name="connsiteX355" fmla="*/ 9920827 w 12229814"/>
              <a:gd name="connsiteY355" fmla="*/ 940482 h 2768593"/>
              <a:gd name="connsiteX356" fmla="*/ 9929029 w 12229814"/>
              <a:gd name="connsiteY356" fmla="*/ 943924 h 2768593"/>
              <a:gd name="connsiteX357" fmla="*/ 9994651 w 12229814"/>
              <a:gd name="connsiteY357" fmla="*/ 908123 h 2768593"/>
              <a:gd name="connsiteX358" fmla="*/ 9982802 w 12229814"/>
              <a:gd name="connsiteY358" fmla="*/ 855798 h 2768593"/>
              <a:gd name="connsiteX359" fmla="*/ 9978245 w 12229814"/>
              <a:gd name="connsiteY359" fmla="*/ 841340 h 2768593"/>
              <a:gd name="connsiteX360" fmla="*/ 9998297 w 12229814"/>
              <a:gd name="connsiteY360" fmla="*/ 836521 h 2768593"/>
              <a:gd name="connsiteX361" fmla="*/ 10143209 w 12229814"/>
              <a:gd name="connsiteY361" fmla="*/ 872322 h 2768593"/>
              <a:gd name="connsiteX362" fmla="*/ 10187869 w 12229814"/>
              <a:gd name="connsiteY362" fmla="*/ 859241 h 2768593"/>
              <a:gd name="connsiteX363" fmla="*/ 10202451 w 12229814"/>
              <a:gd name="connsiteY363" fmla="*/ 827570 h 2768593"/>
              <a:gd name="connsiteX364" fmla="*/ 10228882 w 12229814"/>
              <a:gd name="connsiteY364" fmla="*/ 812424 h 2768593"/>
              <a:gd name="connsiteX365" fmla="*/ 10276276 w 12229814"/>
              <a:gd name="connsiteY365" fmla="*/ 783507 h 2768593"/>
              <a:gd name="connsiteX366" fmla="*/ 10313643 w 12229814"/>
              <a:gd name="connsiteY366" fmla="*/ 754591 h 2768593"/>
              <a:gd name="connsiteX367" fmla="*/ 10350099 w 12229814"/>
              <a:gd name="connsiteY367" fmla="*/ 675415 h 2768593"/>
              <a:gd name="connsiteX368" fmla="*/ 10385644 w 12229814"/>
              <a:gd name="connsiteY368" fmla="*/ 720855 h 2768593"/>
              <a:gd name="connsiteX369" fmla="*/ 10405695 w 12229814"/>
              <a:gd name="connsiteY369" fmla="*/ 718789 h 2768593"/>
              <a:gd name="connsiteX370" fmla="*/ 10428480 w 12229814"/>
              <a:gd name="connsiteY370" fmla="*/ 708462 h 2768593"/>
              <a:gd name="connsiteX371" fmla="*/ 10562456 w 12229814"/>
              <a:gd name="connsiteY371" fmla="*/ 667153 h 2768593"/>
              <a:gd name="connsiteX372" fmla="*/ 10697345 w 12229814"/>
              <a:gd name="connsiteY372" fmla="*/ 664399 h 2768593"/>
              <a:gd name="connsiteX373" fmla="*/ 10745650 w 12229814"/>
              <a:gd name="connsiteY373" fmla="*/ 656826 h 2768593"/>
              <a:gd name="connsiteX374" fmla="*/ 10875980 w 12229814"/>
              <a:gd name="connsiteY374" fmla="*/ 611385 h 2768593"/>
              <a:gd name="connsiteX375" fmla="*/ 10927931 w 12229814"/>
              <a:gd name="connsiteY375" fmla="*/ 630663 h 2768593"/>
              <a:gd name="connsiteX376" fmla="*/ 10946159 w 12229814"/>
              <a:gd name="connsiteY376" fmla="*/ 641679 h 2768593"/>
              <a:gd name="connsiteX377" fmla="*/ 10962564 w 12229814"/>
              <a:gd name="connsiteY377" fmla="*/ 625844 h 2768593"/>
              <a:gd name="connsiteX378" fmla="*/ 10938867 w 12229814"/>
              <a:gd name="connsiteY378" fmla="*/ 585911 h 2768593"/>
              <a:gd name="connsiteX379" fmla="*/ 10923374 w 12229814"/>
              <a:gd name="connsiteY379" fmla="*/ 554241 h 2768593"/>
              <a:gd name="connsiteX380" fmla="*/ 10938867 w 12229814"/>
              <a:gd name="connsiteY380" fmla="*/ 491589 h 2768593"/>
              <a:gd name="connsiteX381" fmla="*/ 10944335 w 12229814"/>
              <a:gd name="connsiteY381" fmla="*/ 481950 h 2768593"/>
              <a:gd name="connsiteX382" fmla="*/ 10956184 w 12229814"/>
              <a:gd name="connsiteY382" fmla="*/ 488147 h 2768593"/>
              <a:gd name="connsiteX383" fmla="*/ 10989906 w 12229814"/>
              <a:gd name="connsiteY383" fmla="*/ 531521 h 2768593"/>
              <a:gd name="connsiteX384" fmla="*/ 11005400 w 12229814"/>
              <a:gd name="connsiteY384" fmla="*/ 546668 h 2768593"/>
              <a:gd name="connsiteX385" fmla="*/ 11046414 w 12229814"/>
              <a:gd name="connsiteY385" fmla="*/ 583158 h 2768593"/>
              <a:gd name="connsiteX386" fmla="*/ 11124794 w 12229814"/>
              <a:gd name="connsiteY386" fmla="*/ 564569 h 2768593"/>
              <a:gd name="connsiteX387" fmla="*/ 11126617 w 12229814"/>
              <a:gd name="connsiteY387" fmla="*/ 543914 h 2768593"/>
              <a:gd name="connsiteX388" fmla="*/ 11101098 w 12229814"/>
              <a:gd name="connsiteY388" fmla="*/ 510866 h 2768593"/>
              <a:gd name="connsiteX389" fmla="*/ 11156693 w 12229814"/>
              <a:gd name="connsiteY389" fmla="*/ 427560 h 2768593"/>
              <a:gd name="connsiteX390" fmla="*/ 11173098 w 12229814"/>
              <a:gd name="connsiteY390" fmla="*/ 433068 h 2768593"/>
              <a:gd name="connsiteX391" fmla="*/ 11169453 w 12229814"/>
              <a:gd name="connsiteY391" fmla="*/ 447526 h 2768593"/>
              <a:gd name="connsiteX392" fmla="*/ 11165807 w 12229814"/>
              <a:gd name="connsiteY392" fmla="*/ 496408 h 2768593"/>
              <a:gd name="connsiteX393" fmla="*/ 11177655 w 12229814"/>
              <a:gd name="connsiteY393" fmla="*/ 501228 h 2768593"/>
              <a:gd name="connsiteX394" fmla="*/ 11268796 w 12229814"/>
              <a:gd name="connsiteY394" fmla="*/ 517751 h 2768593"/>
              <a:gd name="connsiteX395" fmla="*/ 11327126 w 12229814"/>
              <a:gd name="connsiteY395" fmla="*/ 510866 h 2768593"/>
              <a:gd name="connsiteX396" fmla="*/ 11345354 w 12229814"/>
              <a:gd name="connsiteY396" fmla="*/ 479196 h 2768593"/>
              <a:gd name="connsiteX397" fmla="*/ 11297050 w 12229814"/>
              <a:gd name="connsiteY397" fmla="*/ 484016 h 2768593"/>
              <a:gd name="connsiteX398" fmla="*/ 11266973 w 12229814"/>
              <a:gd name="connsiteY398" fmla="*/ 481262 h 2768593"/>
              <a:gd name="connsiteX399" fmla="*/ 11284290 w 12229814"/>
              <a:gd name="connsiteY399" fmla="*/ 464049 h 2768593"/>
              <a:gd name="connsiteX400" fmla="*/ 11412798 w 12229814"/>
              <a:gd name="connsiteY400" fmla="*/ 466115 h 2768593"/>
              <a:gd name="connsiteX401" fmla="*/ 11482976 w 12229814"/>
              <a:gd name="connsiteY401" fmla="*/ 454411 h 2768593"/>
              <a:gd name="connsiteX402" fmla="*/ 11513053 w 12229814"/>
              <a:gd name="connsiteY402" fmla="*/ 439264 h 2768593"/>
              <a:gd name="connsiteX403" fmla="*/ 11529459 w 12229814"/>
              <a:gd name="connsiteY403" fmla="*/ 452345 h 2768593"/>
              <a:gd name="connsiteX404" fmla="*/ 11588700 w 12229814"/>
              <a:gd name="connsiteY404" fmla="*/ 501916 h 2768593"/>
              <a:gd name="connsiteX405" fmla="*/ 11647029 w 12229814"/>
              <a:gd name="connsiteY405" fmla="*/ 454411 h 2768593"/>
              <a:gd name="connsiteX406" fmla="*/ 11669814 w 12229814"/>
              <a:gd name="connsiteY406" fmla="*/ 444083 h 2768593"/>
              <a:gd name="connsiteX407" fmla="*/ 11722676 w 12229814"/>
              <a:gd name="connsiteY407" fmla="*/ 446149 h 2768593"/>
              <a:gd name="connsiteX408" fmla="*/ 11801057 w 12229814"/>
              <a:gd name="connsiteY408" fmla="*/ 449591 h 2768593"/>
              <a:gd name="connsiteX409" fmla="*/ 11872147 w 12229814"/>
              <a:gd name="connsiteY409" fmla="*/ 459230 h 2768593"/>
              <a:gd name="connsiteX410" fmla="*/ 11886729 w 12229814"/>
              <a:gd name="connsiteY410" fmla="*/ 451657 h 2768593"/>
              <a:gd name="connsiteX411" fmla="*/ 11870323 w 12229814"/>
              <a:gd name="connsiteY411" fmla="*/ 425494 h 2768593"/>
              <a:gd name="connsiteX412" fmla="*/ 11842981 w 12229814"/>
              <a:gd name="connsiteY412" fmla="*/ 413790 h 2768593"/>
              <a:gd name="connsiteX413" fmla="*/ 11872147 w 12229814"/>
              <a:gd name="connsiteY413" fmla="*/ 366284 h 2768593"/>
              <a:gd name="connsiteX414" fmla="*/ 11893109 w 12229814"/>
              <a:gd name="connsiteY414" fmla="*/ 369038 h 2768593"/>
              <a:gd name="connsiteX415" fmla="*/ 11945059 w 12229814"/>
              <a:gd name="connsiteY415" fmla="*/ 358023 h 2768593"/>
              <a:gd name="connsiteX416" fmla="*/ 11931388 w 12229814"/>
              <a:gd name="connsiteY416" fmla="*/ 335991 h 2768593"/>
              <a:gd name="connsiteX417" fmla="*/ 11921363 w 12229814"/>
              <a:gd name="connsiteY417" fmla="*/ 319467 h 2768593"/>
              <a:gd name="connsiteX418" fmla="*/ 11948705 w 12229814"/>
              <a:gd name="connsiteY418" fmla="*/ 238226 h 2768593"/>
              <a:gd name="connsiteX419" fmla="*/ 11951439 w 12229814"/>
              <a:gd name="connsiteY419" fmla="*/ 227210 h 2768593"/>
              <a:gd name="connsiteX420" fmla="*/ 11967845 w 12229814"/>
              <a:gd name="connsiteY420" fmla="*/ 230653 h 2768593"/>
              <a:gd name="connsiteX421" fmla="*/ 12009769 w 12229814"/>
              <a:gd name="connsiteY421" fmla="*/ 290551 h 2768593"/>
              <a:gd name="connsiteX422" fmla="*/ 12030732 w 12229814"/>
              <a:gd name="connsiteY422" fmla="*/ 314648 h 2768593"/>
              <a:gd name="connsiteX423" fmla="*/ 12078124 w 12229814"/>
              <a:gd name="connsiteY423" fmla="*/ 298124 h 2768593"/>
              <a:gd name="connsiteX424" fmla="*/ 12077213 w 12229814"/>
              <a:gd name="connsiteY424" fmla="*/ 278158 h 2768593"/>
              <a:gd name="connsiteX425" fmla="*/ 12068099 w 12229814"/>
              <a:gd name="connsiteY425" fmla="*/ 258880 h 2768593"/>
              <a:gd name="connsiteX426" fmla="*/ 12144657 w 12229814"/>
              <a:gd name="connsiteY426" fmla="*/ 167312 h 2768593"/>
              <a:gd name="connsiteX427" fmla="*/ 12180201 w 12229814"/>
              <a:gd name="connsiteY427" fmla="*/ 103971 h 2768593"/>
              <a:gd name="connsiteX428" fmla="*/ 12172000 w 12229814"/>
              <a:gd name="connsiteY428" fmla="*/ 94332 h 2768593"/>
              <a:gd name="connsiteX429" fmla="*/ 12158329 w 12229814"/>
              <a:gd name="connsiteY429" fmla="*/ 101906 h 2768593"/>
              <a:gd name="connsiteX430" fmla="*/ 12079036 w 12229814"/>
              <a:gd name="connsiteY430" fmla="*/ 138395 h 2768593"/>
              <a:gd name="connsiteX431" fmla="*/ 12061719 w 12229814"/>
              <a:gd name="connsiteY431" fmla="*/ 126691 h 2768593"/>
              <a:gd name="connsiteX432" fmla="*/ 12063542 w 12229814"/>
              <a:gd name="connsiteY432" fmla="*/ 119806 h 2768593"/>
              <a:gd name="connsiteX433" fmla="*/ 12101821 w 12229814"/>
              <a:gd name="connsiteY433" fmla="*/ 38565 h 2768593"/>
              <a:gd name="connsiteX434" fmla="*/ 12166160 w 12229814"/>
              <a:gd name="connsiteY434" fmla="*/ 419 h 2768593"/>
              <a:gd name="connsiteX0" fmla="*/ 144 w 12223104"/>
              <a:gd name="connsiteY0" fmla="*/ 1661122 h 2768593"/>
              <a:gd name="connsiteX1" fmla="*/ 1222 w 12223104"/>
              <a:gd name="connsiteY1" fmla="*/ 1692412 h 2768593"/>
              <a:gd name="connsiteX2" fmla="*/ 1390 w 12223104"/>
              <a:gd name="connsiteY2" fmla="*/ 1703539 h 2768593"/>
              <a:gd name="connsiteX3" fmla="*/ 1255 w 12223104"/>
              <a:gd name="connsiteY3" fmla="*/ 1702428 h 2768593"/>
              <a:gd name="connsiteX4" fmla="*/ 144 w 12223104"/>
              <a:gd name="connsiteY4" fmla="*/ 1661122 h 2768593"/>
              <a:gd name="connsiteX5" fmla="*/ 7768042 w 12223104"/>
              <a:gd name="connsiteY5" fmla="*/ 1414898 h 2768593"/>
              <a:gd name="connsiteX6" fmla="*/ 7762128 w 12223104"/>
              <a:gd name="connsiteY6" fmla="*/ 1420234 h 2768593"/>
              <a:gd name="connsiteX7" fmla="*/ 7735601 w 12223104"/>
              <a:gd name="connsiteY7" fmla="*/ 1432506 h 2768593"/>
              <a:gd name="connsiteX8" fmla="*/ 7744488 w 12223104"/>
              <a:gd name="connsiteY8" fmla="*/ 1434726 h 2768593"/>
              <a:gd name="connsiteX9" fmla="*/ 7779595 w 12223104"/>
              <a:gd name="connsiteY9" fmla="*/ 1423962 h 2768593"/>
              <a:gd name="connsiteX10" fmla="*/ 7781440 w 12223104"/>
              <a:gd name="connsiteY10" fmla="*/ 1423315 h 2768593"/>
              <a:gd name="connsiteX11" fmla="*/ 7776996 w 12223104"/>
              <a:gd name="connsiteY11" fmla="*/ 1415415 h 2768593"/>
              <a:gd name="connsiteX12" fmla="*/ 7768042 w 12223104"/>
              <a:gd name="connsiteY12" fmla="*/ 1414898 h 2768593"/>
              <a:gd name="connsiteX13" fmla="*/ 12166160 w 12223104"/>
              <a:gd name="connsiteY13" fmla="*/ 419 h 2768593"/>
              <a:gd name="connsiteX14" fmla="*/ 12197518 w 12223104"/>
              <a:gd name="connsiteY14" fmla="*/ 3452 h 2768593"/>
              <a:gd name="connsiteX15" fmla="*/ 12223038 w 12223104"/>
              <a:gd name="connsiteY15" fmla="*/ 3452 h 2768593"/>
              <a:gd name="connsiteX16" fmla="*/ 12171448 w 12223104"/>
              <a:gd name="connsiteY16" fmla="*/ 2738033 h 2768593"/>
              <a:gd name="connsiteX17" fmla="*/ 5541 w 12223104"/>
              <a:gd name="connsiteY17" fmla="*/ 2768593 h 2768593"/>
              <a:gd name="connsiteX18" fmla="*/ 1869 w 12223104"/>
              <a:gd name="connsiteY18" fmla="*/ 1743257 h 2768593"/>
              <a:gd name="connsiteX19" fmla="*/ 1552 w 12223104"/>
              <a:gd name="connsiteY19" fmla="*/ 1714292 h 2768593"/>
              <a:gd name="connsiteX20" fmla="*/ 1390 w 12223104"/>
              <a:gd name="connsiteY20" fmla="*/ 1703539 h 2768593"/>
              <a:gd name="connsiteX21" fmla="*/ 2938 w 12223104"/>
              <a:gd name="connsiteY21" fmla="*/ 1716326 h 2768593"/>
              <a:gd name="connsiteX22" fmla="*/ 5522 w 12223104"/>
              <a:gd name="connsiteY22" fmla="*/ 1720537 h 2768593"/>
              <a:gd name="connsiteX23" fmla="*/ 61224 w 12223104"/>
              <a:gd name="connsiteY23" fmla="*/ 1728799 h 2768593"/>
              <a:gd name="connsiteX24" fmla="*/ 88618 w 12223104"/>
              <a:gd name="connsiteY24" fmla="*/ 1709522 h 2768593"/>
              <a:gd name="connsiteX25" fmla="*/ 119665 w 12223104"/>
              <a:gd name="connsiteY25" fmla="*/ 1730864 h 2768593"/>
              <a:gd name="connsiteX26" fmla="*/ 156191 w 12223104"/>
              <a:gd name="connsiteY26" fmla="*/ 1783190 h 2768593"/>
              <a:gd name="connsiteX27" fmla="*/ 151625 w 12223104"/>
              <a:gd name="connsiteY27" fmla="*/ 1843776 h 2768593"/>
              <a:gd name="connsiteX28" fmla="*/ 158930 w 12223104"/>
              <a:gd name="connsiteY28" fmla="*/ 1863742 h 2768593"/>
              <a:gd name="connsiteX29" fmla="*/ 165322 w 12223104"/>
              <a:gd name="connsiteY29" fmla="*/ 1900921 h 2768593"/>
              <a:gd name="connsiteX30" fmla="*/ 154365 w 12223104"/>
              <a:gd name="connsiteY30" fmla="*/ 1920887 h 2768593"/>
              <a:gd name="connsiteX31" fmla="*/ 184498 w 12223104"/>
              <a:gd name="connsiteY31" fmla="*/ 1931214 h 2768593"/>
              <a:gd name="connsiteX32" fmla="*/ 244766 w 12223104"/>
              <a:gd name="connsiteY32" fmla="*/ 1942230 h 2768593"/>
              <a:gd name="connsiteX33" fmla="*/ 314165 w 12223104"/>
              <a:gd name="connsiteY33" fmla="*/ 1938787 h 2768593"/>
              <a:gd name="connsiteX34" fmla="*/ 347039 w 12223104"/>
              <a:gd name="connsiteY34" fmla="*/ 1943607 h 2768593"/>
              <a:gd name="connsiteX35" fmla="*/ 380825 w 12223104"/>
              <a:gd name="connsiteY35" fmla="*/ 1976654 h 2768593"/>
              <a:gd name="connsiteX36" fmla="*/ 405480 w 12223104"/>
              <a:gd name="connsiteY36" fmla="*/ 1974589 h 2768593"/>
              <a:gd name="connsiteX37" fmla="*/ 429221 w 12223104"/>
              <a:gd name="connsiteY37" fmla="*/ 1972523 h 2768593"/>
              <a:gd name="connsiteX38" fmla="*/ 431961 w 12223104"/>
              <a:gd name="connsiteY38" fmla="*/ 1989047 h 2768593"/>
              <a:gd name="connsiteX39" fmla="*/ 440179 w 12223104"/>
              <a:gd name="connsiteY39" fmla="*/ 2013144 h 2768593"/>
              <a:gd name="connsiteX40" fmla="*/ 523276 w 12223104"/>
              <a:gd name="connsiteY40" fmla="*/ 2064780 h 2768593"/>
              <a:gd name="connsiteX41" fmla="*/ 568933 w 12223104"/>
              <a:gd name="connsiteY41" fmla="*/ 2093008 h 2768593"/>
              <a:gd name="connsiteX42" fmla="*/ 563454 w 12223104"/>
              <a:gd name="connsiteY42" fmla="*/ 2128121 h 2768593"/>
              <a:gd name="connsiteX43" fmla="*/ 564367 w 12223104"/>
              <a:gd name="connsiteY43" fmla="*/ 2160480 h 2768593"/>
              <a:gd name="connsiteX44" fmla="*/ 573499 w 12223104"/>
              <a:gd name="connsiteY44" fmla="*/ 2194216 h 2768593"/>
              <a:gd name="connsiteX45" fmla="*/ 576239 w 12223104"/>
              <a:gd name="connsiteY45" fmla="*/ 2208674 h 2768593"/>
              <a:gd name="connsiteX46" fmla="*/ 629201 w 12223104"/>
              <a:gd name="connsiteY46" fmla="*/ 2213493 h 2768593"/>
              <a:gd name="connsiteX47" fmla="*/ 668467 w 12223104"/>
              <a:gd name="connsiteY47" fmla="*/ 2198347 h 2768593"/>
              <a:gd name="connsiteX48" fmla="*/ 710471 w 12223104"/>
              <a:gd name="connsiteY48" fmla="*/ 2190773 h 2768593"/>
              <a:gd name="connsiteX49" fmla="*/ 727821 w 12223104"/>
              <a:gd name="connsiteY49" fmla="*/ 2197658 h 2768593"/>
              <a:gd name="connsiteX50" fmla="*/ 709558 w 12223104"/>
              <a:gd name="connsiteY50" fmla="*/ 2221755 h 2768593"/>
              <a:gd name="connsiteX51" fmla="*/ 697687 w 12223104"/>
              <a:gd name="connsiteY51" fmla="*/ 2229329 h 2768593"/>
              <a:gd name="connsiteX52" fmla="*/ 725082 w 12223104"/>
              <a:gd name="connsiteY52" fmla="*/ 2301620 h 2768593"/>
              <a:gd name="connsiteX53" fmla="*/ 754302 w 12223104"/>
              <a:gd name="connsiteY53" fmla="*/ 2319520 h 2768593"/>
              <a:gd name="connsiteX54" fmla="*/ 799046 w 12223104"/>
              <a:gd name="connsiteY54" fmla="*/ 2336732 h 2768593"/>
              <a:gd name="connsiteX55" fmla="*/ 936931 w 12223104"/>
              <a:gd name="connsiteY55" fmla="*/ 2341552 h 2768593"/>
              <a:gd name="connsiteX56" fmla="*/ 974370 w 12223104"/>
              <a:gd name="connsiteY56" fmla="*/ 2327782 h 2768593"/>
              <a:gd name="connsiteX57" fmla="*/ 1032811 w 12223104"/>
              <a:gd name="connsiteY57" fmla="*/ 2307127 h 2768593"/>
              <a:gd name="connsiteX58" fmla="*/ 1117734 w 12223104"/>
              <a:gd name="connsiteY58" fmla="*/ 2378730 h 2768593"/>
              <a:gd name="connsiteX59" fmla="*/ 1110429 w 12223104"/>
              <a:gd name="connsiteY59" fmla="*/ 2391123 h 2768593"/>
              <a:gd name="connsiteX60" fmla="*/ 1083948 w 12223104"/>
              <a:gd name="connsiteY60" fmla="*/ 2441382 h 2768593"/>
              <a:gd name="connsiteX61" fmla="*/ 1109516 w 12223104"/>
              <a:gd name="connsiteY61" fmla="*/ 2455840 h 2768593"/>
              <a:gd name="connsiteX62" fmla="*/ 1129605 w 12223104"/>
              <a:gd name="connsiteY62" fmla="*/ 2448267 h 2768593"/>
              <a:gd name="connsiteX63" fmla="*/ 1169783 w 12223104"/>
              <a:gd name="connsiteY63" fmla="*/ 2465479 h 2768593"/>
              <a:gd name="connsiteX64" fmla="*/ 1202657 w 12223104"/>
              <a:gd name="connsiteY64" fmla="*/ 2513673 h 2768593"/>
              <a:gd name="connsiteX65" fmla="*/ 1211788 w 12223104"/>
              <a:gd name="connsiteY65" fmla="*/ 2528131 h 2768593"/>
              <a:gd name="connsiteX66" fmla="*/ 1225485 w 12223104"/>
              <a:gd name="connsiteY66" fmla="*/ 2546721 h 2768593"/>
              <a:gd name="connsiteX67" fmla="*/ 1256533 w 12223104"/>
              <a:gd name="connsiteY67" fmla="*/ 2537082 h 2768593"/>
              <a:gd name="connsiteX68" fmla="*/ 1254706 w 12223104"/>
              <a:gd name="connsiteY68" fmla="*/ 2512985 h 2768593"/>
              <a:gd name="connsiteX69" fmla="*/ 1204483 w 12223104"/>
              <a:gd name="connsiteY69" fmla="*/ 2478561 h 2768593"/>
              <a:gd name="connsiteX70" fmla="*/ 1218180 w 12223104"/>
              <a:gd name="connsiteY70" fmla="*/ 2470299 h 2768593"/>
              <a:gd name="connsiteX71" fmla="*/ 1235530 w 12223104"/>
              <a:gd name="connsiteY71" fmla="*/ 2448955 h 2768593"/>
              <a:gd name="connsiteX72" fmla="*/ 1255620 w 12223104"/>
              <a:gd name="connsiteY72" fmla="*/ 2417974 h 2768593"/>
              <a:gd name="connsiteX73" fmla="*/ 1297624 w 12223104"/>
              <a:gd name="connsiteY73" fmla="*/ 2428301 h 2768593"/>
              <a:gd name="connsiteX74" fmla="*/ 1315887 w 12223104"/>
              <a:gd name="connsiteY74" fmla="*/ 2471676 h 2768593"/>
              <a:gd name="connsiteX75" fmla="*/ 1332324 w 12223104"/>
              <a:gd name="connsiteY75" fmla="*/ 2491642 h 2768593"/>
              <a:gd name="connsiteX76" fmla="*/ 1350587 w 12223104"/>
              <a:gd name="connsiteY76" fmla="*/ 2525378 h 2768593"/>
              <a:gd name="connsiteX77" fmla="*/ 1366111 w 12223104"/>
              <a:gd name="connsiteY77" fmla="*/ 2539836 h 2768593"/>
              <a:gd name="connsiteX78" fmla="*/ 1427291 w 12223104"/>
              <a:gd name="connsiteY78" fmla="*/ 2521246 h 2768593"/>
              <a:gd name="connsiteX79" fmla="*/ 1413594 w 12223104"/>
              <a:gd name="connsiteY79" fmla="*/ 2490953 h 2768593"/>
              <a:gd name="connsiteX80" fmla="*/ 1459251 w 12223104"/>
              <a:gd name="connsiteY80" fmla="*/ 2450332 h 2768593"/>
              <a:gd name="connsiteX81" fmla="*/ 1493950 w 12223104"/>
              <a:gd name="connsiteY81" fmla="*/ 2491642 h 2768593"/>
              <a:gd name="connsiteX82" fmla="*/ 1493038 w 12223104"/>
              <a:gd name="connsiteY82" fmla="*/ 2510919 h 2768593"/>
              <a:gd name="connsiteX83" fmla="*/ 1478427 w 12223104"/>
              <a:gd name="connsiteY83" fmla="*/ 2545343 h 2768593"/>
              <a:gd name="connsiteX84" fmla="*/ 1508561 w 12223104"/>
              <a:gd name="connsiteY84" fmla="*/ 2565998 h 2768593"/>
              <a:gd name="connsiteX85" fmla="*/ 1544174 w 12223104"/>
              <a:gd name="connsiteY85" fmla="*/ 2586653 h 2768593"/>
              <a:gd name="connsiteX86" fmla="*/ 1588918 w 12223104"/>
              <a:gd name="connsiteY86" fmla="*/ 2597669 h 2768593"/>
              <a:gd name="connsiteX87" fmla="*/ 1624530 w 12223104"/>
              <a:gd name="connsiteY87" fmla="*/ 2564621 h 2768593"/>
              <a:gd name="connsiteX88" fmla="*/ 1644620 w 12223104"/>
              <a:gd name="connsiteY88" fmla="*/ 2543278 h 2768593"/>
              <a:gd name="connsiteX89" fmla="*/ 1675667 w 12223104"/>
              <a:gd name="connsiteY89" fmla="*/ 2537082 h 2768593"/>
              <a:gd name="connsiteX90" fmla="*/ 1674754 w 12223104"/>
              <a:gd name="connsiteY90" fmla="*/ 2559802 h 2768593"/>
              <a:gd name="connsiteX91" fmla="*/ 1672014 w 12223104"/>
              <a:gd name="connsiteY91" fmla="*/ 2577014 h 2768593"/>
              <a:gd name="connsiteX92" fmla="*/ 1695756 w 12223104"/>
              <a:gd name="connsiteY92" fmla="*/ 2580457 h 2768593"/>
              <a:gd name="connsiteX93" fmla="*/ 1736847 w 12223104"/>
              <a:gd name="connsiteY93" fmla="*/ 2568064 h 2768593"/>
              <a:gd name="connsiteX94" fmla="*/ 1798028 w 12223104"/>
              <a:gd name="connsiteY94" fmla="*/ 2562556 h 2768593"/>
              <a:gd name="connsiteX95" fmla="*/ 1863775 w 12223104"/>
              <a:gd name="connsiteY95" fmla="*/ 2531574 h 2768593"/>
              <a:gd name="connsiteX96" fmla="*/ 1873819 w 12223104"/>
              <a:gd name="connsiteY96" fmla="*/ 2521246 h 2768593"/>
              <a:gd name="connsiteX97" fmla="*/ 1884777 w 12223104"/>
              <a:gd name="connsiteY97" fmla="*/ 2531574 h 2768593"/>
              <a:gd name="connsiteX98" fmla="*/ 1923129 w 12223104"/>
              <a:gd name="connsiteY98" fmla="*/ 2585276 h 2768593"/>
              <a:gd name="connsiteX99" fmla="*/ 1976092 w 12223104"/>
              <a:gd name="connsiteY99" fmla="*/ 2588030 h 2768593"/>
              <a:gd name="connsiteX100" fmla="*/ 1972439 w 12223104"/>
              <a:gd name="connsiteY100" fmla="*/ 2557048 h 2768593"/>
              <a:gd name="connsiteX101" fmla="*/ 1987963 w 12223104"/>
              <a:gd name="connsiteY101" fmla="*/ 2524689 h 2768593"/>
              <a:gd name="connsiteX102" fmla="*/ 2043665 w 12223104"/>
              <a:gd name="connsiteY102" fmla="*/ 2491642 h 2768593"/>
              <a:gd name="connsiteX103" fmla="*/ 2065580 w 12223104"/>
              <a:gd name="connsiteY103" fmla="*/ 2477872 h 2768593"/>
              <a:gd name="connsiteX104" fmla="*/ 2080191 w 12223104"/>
              <a:gd name="connsiteY104" fmla="*/ 2497149 h 2768593"/>
              <a:gd name="connsiteX105" fmla="*/ 2079277 w 12223104"/>
              <a:gd name="connsiteY105" fmla="*/ 2528131 h 2768593"/>
              <a:gd name="connsiteX106" fmla="*/ 2102107 w 12223104"/>
              <a:gd name="connsiteY106" fmla="*/ 2543278 h 2768593"/>
              <a:gd name="connsiteX107" fmla="*/ 2137718 w 12223104"/>
              <a:gd name="connsiteY107" fmla="*/ 2569441 h 2768593"/>
              <a:gd name="connsiteX108" fmla="*/ 2139545 w 12223104"/>
              <a:gd name="connsiteY108" fmla="*/ 2593538 h 2768593"/>
              <a:gd name="connsiteX109" fmla="*/ 2155983 w 12223104"/>
              <a:gd name="connsiteY109" fmla="*/ 2563244 h 2768593"/>
              <a:gd name="connsiteX110" fmla="*/ 2220815 w 12223104"/>
              <a:gd name="connsiteY110" fmla="*/ 2530197 h 2768593"/>
              <a:gd name="connsiteX111" fmla="*/ 2193420 w 12223104"/>
              <a:gd name="connsiteY111" fmla="*/ 2493707 h 2768593"/>
              <a:gd name="connsiteX112" fmla="*/ 2169680 w 12223104"/>
              <a:gd name="connsiteY112" fmla="*/ 2468922 h 2768593"/>
              <a:gd name="connsiteX113" fmla="*/ 2200727 w 12223104"/>
              <a:gd name="connsiteY113" fmla="*/ 2456529 h 2768593"/>
              <a:gd name="connsiteX114" fmla="*/ 2228121 w 12223104"/>
              <a:gd name="connsiteY114" fmla="*/ 2435186 h 2768593"/>
              <a:gd name="connsiteX115" fmla="*/ 2261907 w 12223104"/>
              <a:gd name="connsiteY115" fmla="*/ 2409712 h 2768593"/>
              <a:gd name="connsiteX116" fmla="*/ 2267386 w 12223104"/>
              <a:gd name="connsiteY116" fmla="*/ 2379419 h 2768593"/>
              <a:gd name="connsiteX117" fmla="*/ 2249124 w 12223104"/>
              <a:gd name="connsiteY117" fmla="*/ 2364272 h 2768593"/>
              <a:gd name="connsiteX118" fmla="*/ 2272865 w 12223104"/>
              <a:gd name="connsiteY118" fmla="*/ 2358764 h 2768593"/>
              <a:gd name="connsiteX119" fmla="*/ 2281997 w 12223104"/>
              <a:gd name="connsiteY119" fmla="*/ 2343617 h 2768593"/>
              <a:gd name="connsiteX120" fmla="*/ 2293867 w 12223104"/>
              <a:gd name="connsiteY120" fmla="*/ 2318143 h 2768593"/>
              <a:gd name="connsiteX121" fmla="*/ 2326741 w 12223104"/>
              <a:gd name="connsiteY121" fmla="*/ 2344994 h 2768593"/>
              <a:gd name="connsiteX122" fmla="*/ 2375137 w 12223104"/>
              <a:gd name="connsiteY122" fmla="*/ 2403516 h 2768593"/>
              <a:gd name="connsiteX123" fmla="*/ 2401619 w 12223104"/>
              <a:gd name="connsiteY123" fmla="*/ 2416597 h 2768593"/>
              <a:gd name="connsiteX124" fmla="*/ 2433579 w 12223104"/>
              <a:gd name="connsiteY124" fmla="*/ 2438628 h 2768593"/>
              <a:gd name="connsiteX125" fmla="*/ 2511195 w 12223104"/>
              <a:gd name="connsiteY125" fmla="*/ 2414531 h 2768593"/>
              <a:gd name="connsiteX126" fmla="*/ 2570551 w 12223104"/>
              <a:gd name="connsiteY126" fmla="*/ 2351191 h 2768593"/>
              <a:gd name="connsiteX127" fmla="*/ 2576029 w 12223104"/>
              <a:gd name="connsiteY127" fmla="*/ 2345683 h 2768593"/>
              <a:gd name="connsiteX128" fmla="*/ 2681041 w 12223104"/>
              <a:gd name="connsiteY128" fmla="*/ 2294046 h 2768593"/>
              <a:gd name="connsiteX129" fmla="*/ 2795185 w 12223104"/>
              <a:gd name="connsiteY129" fmla="*/ 2234148 h 2768593"/>
              <a:gd name="connsiteX130" fmla="*/ 2829884 w 12223104"/>
              <a:gd name="connsiteY130" fmla="*/ 2227952 h 2768593"/>
              <a:gd name="connsiteX131" fmla="*/ 2847234 w 12223104"/>
              <a:gd name="connsiteY131" fmla="*/ 2221755 h 2768593"/>
              <a:gd name="connsiteX132" fmla="*/ 2831711 w 12223104"/>
              <a:gd name="connsiteY132" fmla="*/ 2209362 h 2768593"/>
              <a:gd name="connsiteX133" fmla="*/ 2808882 w 12223104"/>
              <a:gd name="connsiteY133" fmla="*/ 2205232 h 2768593"/>
              <a:gd name="connsiteX134" fmla="*/ 2835363 w 12223104"/>
              <a:gd name="connsiteY134" fmla="*/ 2188708 h 2768593"/>
              <a:gd name="connsiteX135" fmla="*/ 2892891 w 12223104"/>
              <a:gd name="connsiteY135" fmla="*/ 2159791 h 2768593"/>
              <a:gd name="connsiteX136" fmla="*/ 2920286 w 12223104"/>
              <a:gd name="connsiteY136" fmla="*/ 2136383 h 2768593"/>
              <a:gd name="connsiteX137" fmla="*/ 2940375 w 12223104"/>
              <a:gd name="connsiteY137" fmla="*/ 2110221 h 2768593"/>
              <a:gd name="connsiteX138" fmla="*/ 2979641 w 12223104"/>
              <a:gd name="connsiteY138" fmla="*/ 2061338 h 2768593"/>
              <a:gd name="connsiteX139" fmla="*/ 3005210 w 12223104"/>
              <a:gd name="connsiteY139" fmla="*/ 2043437 h 2768593"/>
              <a:gd name="connsiteX140" fmla="*/ 3059997 w 12223104"/>
              <a:gd name="connsiteY140" fmla="*/ 2042060 h 2768593"/>
              <a:gd name="connsiteX141" fmla="*/ 3085566 w 12223104"/>
              <a:gd name="connsiteY141" fmla="*/ 2093697 h 2768593"/>
              <a:gd name="connsiteX142" fmla="*/ 3091044 w 12223104"/>
              <a:gd name="connsiteY142" fmla="*/ 2112974 h 2768593"/>
              <a:gd name="connsiteX143" fmla="*/ 3114786 w 12223104"/>
              <a:gd name="connsiteY143" fmla="*/ 2109532 h 2768593"/>
              <a:gd name="connsiteX144" fmla="*/ 3165010 w 12223104"/>
              <a:gd name="connsiteY144" fmla="*/ 2097827 h 2768593"/>
              <a:gd name="connsiteX145" fmla="*/ 3272762 w 12223104"/>
              <a:gd name="connsiteY145" fmla="*/ 2075108 h 2768593"/>
              <a:gd name="connsiteX146" fmla="*/ 3299242 w 12223104"/>
              <a:gd name="connsiteY146" fmla="*/ 2053076 h 2768593"/>
              <a:gd name="connsiteX147" fmla="*/ 3333941 w 12223104"/>
              <a:gd name="connsiteY147" fmla="*/ 2048945 h 2768593"/>
              <a:gd name="connsiteX148" fmla="*/ 3327549 w 12223104"/>
              <a:gd name="connsiteY148" fmla="*/ 2073042 h 2768593"/>
              <a:gd name="connsiteX149" fmla="*/ 3298328 w 12223104"/>
              <a:gd name="connsiteY149" fmla="*/ 2108844 h 2768593"/>
              <a:gd name="connsiteX150" fmla="*/ 3299242 w 12223104"/>
              <a:gd name="connsiteY150" fmla="*/ 2121925 h 2768593"/>
              <a:gd name="connsiteX151" fmla="*/ 3316592 w 12223104"/>
              <a:gd name="connsiteY151" fmla="*/ 2120548 h 2768593"/>
              <a:gd name="connsiteX152" fmla="*/ 3380512 w 12223104"/>
              <a:gd name="connsiteY152" fmla="*/ 2070977 h 2768593"/>
              <a:gd name="connsiteX153" fmla="*/ 3413386 w 12223104"/>
              <a:gd name="connsiteY153" fmla="*/ 2062027 h 2768593"/>
              <a:gd name="connsiteX154" fmla="*/ 3374121 w 12223104"/>
              <a:gd name="connsiteY154" fmla="*/ 2010390 h 2768593"/>
              <a:gd name="connsiteX155" fmla="*/ 3385079 w 12223104"/>
              <a:gd name="connsiteY155" fmla="*/ 2009013 h 2768593"/>
              <a:gd name="connsiteX156" fmla="*/ 3436215 w 12223104"/>
              <a:gd name="connsiteY156" fmla="*/ 2060649 h 2768593"/>
              <a:gd name="connsiteX157" fmla="*/ 3438954 w 12223104"/>
              <a:gd name="connsiteY157" fmla="*/ 2074419 h 2768593"/>
              <a:gd name="connsiteX158" fmla="*/ 3430736 w 12223104"/>
              <a:gd name="connsiteY158" fmla="*/ 2102647 h 2768593"/>
              <a:gd name="connsiteX159" fmla="*/ 3440781 w 12223104"/>
              <a:gd name="connsiteY159" fmla="*/ 2134318 h 2768593"/>
              <a:gd name="connsiteX160" fmla="*/ 3462696 w 12223104"/>
              <a:gd name="connsiteY160" fmla="*/ 2135006 h 2768593"/>
              <a:gd name="connsiteX161" fmla="*/ 3559488 w 12223104"/>
              <a:gd name="connsiteY161" fmla="*/ 2125367 h 2768593"/>
              <a:gd name="connsiteX162" fmla="*/ 3612451 w 12223104"/>
              <a:gd name="connsiteY162" fmla="*/ 2148087 h 2768593"/>
              <a:gd name="connsiteX163" fmla="*/ 3658108 w 12223104"/>
              <a:gd name="connsiteY163" fmla="*/ 2158415 h 2768593"/>
              <a:gd name="connsiteX164" fmla="*/ 3691895 w 12223104"/>
              <a:gd name="connsiteY164" fmla="*/ 2158415 h 2768593"/>
              <a:gd name="connsiteX165" fmla="*/ 3703765 w 12223104"/>
              <a:gd name="connsiteY165" fmla="*/ 2146710 h 2768593"/>
              <a:gd name="connsiteX166" fmla="*/ 3722029 w 12223104"/>
              <a:gd name="connsiteY166" fmla="*/ 2114351 h 2768593"/>
              <a:gd name="connsiteX167" fmla="*/ 3783210 w 12223104"/>
              <a:gd name="connsiteY167" fmla="*/ 2064780 h 2768593"/>
              <a:gd name="connsiteX168" fmla="*/ 3822475 w 12223104"/>
              <a:gd name="connsiteY168" fmla="*/ 2051699 h 2768593"/>
              <a:gd name="connsiteX169" fmla="*/ 3875437 w 12223104"/>
              <a:gd name="connsiteY169" fmla="*/ 2048945 h 2768593"/>
              <a:gd name="connsiteX170" fmla="*/ 3910137 w 12223104"/>
              <a:gd name="connsiteY170" fmla="*/ 2046880 h 2768593"/>
              <a:gd name="connsiteX171" fmla="*/ 3904659 w 12223104"/>
              <a:gd name="connsiteY171" fmla="*/ 2067534 h 2768593"/>
              <a:gd name="connsiteX172" fmla="*/ 3912876 w 12223104"/>
              <a:gd name="connsiteY172" fmla="*/ 2089566 h 2768593"/>
              <a:gd name="connsiteX173" fmla="*/ 3964925 w 12223104"/>
              <a:gd name="connsiteY173" fmla="*/ 2107466 h 2768593"/>
              <a:gd name="connsiteX174" fmla="*/ 3982275 w 12223104"/>
              <a:gd name="connsiteY174" fmla="*/ 2108155 h 2768593"/>
              <a:gd name="connsiteX175" fmla="*/ 3977709 w 12223104"/>
              <a:gd name="connsiteY175" fmla="*/ 2095074 h 2768593"/>
              <a:gd name="connsiteX176" fmla="*/ 3958533 w 12223104"/>
              <a:gd name="connsiteY176" fmla="*/ 2082681 h 2768593"/>
              <a:gd name="connsiteX177" fmla="*/ 3945751 w 12223104"/>
              <a:gd name="connsiteY177" fmla="*/ 2061338 h 2768593"/>
              <a:gd name="connsiteX178" fmla="*/ 3964925 w 12223104"/>
              <a:gd name="connsiteY178" fmla="*/ 2046191 h 2768593"/>
              <a:gd name="connsiteX179" fmla="*/ 3985015 w 12223104"/>
              <a:gd name="connsiteY179" fmla="*/ 2060649 h 2768593"/>
              <a:gd name="connsiteX180" fmla="*/ 3996886 w 12223104"/>
              <a:gd name="connsiteY180" fmla="*/ 2069600 h 2768593"/>
              <a:gd name="connsiteX181" fmla="*/ 4011496 w 12223104"/>
              <a:gd name="connsiteY181" fmla="*/ 2061338 h 2768593"/>
              <a:gd name="connsiteX182" fmla="*/ 4017888 w 12223104"/>
              <a:gd name="connsiteY182" fmla="*/ 2047568 h 2768593"/>
              <a:gd name="connsiteX183" fmla="*/ 4034325 w 12223104"/>
              <a:gd name="connsiteY183" fmla="*/ 2031045 h 2768593"/>
              <a:gd name="connsiteX184" fmla="*/ 4054413 w 12223104"/>
              <a:gd name="connsiteY184" fmla="*/ 2039995 h 2768593"/>
              <a:gd name="connsiteX185" fmla="*/ 4055328 w 12223104"/>
              <a:gd name="connsiteY185" fmla="*/ 2064092 h 2768593"/>
              <a:gd name="connsiteX186" fmla="*/ 4051676 w 12223104"/>
              <a:gd name="connsiteY186" fmla="*/ 2096451 h 2768593"/>
              <a:gd name="connsiteX187" fmla="*/ 4132944 w 12223104"/>
              <a:gd name="connsiteY187" fmla="*/ 2099205 h 2768593"/>
              <a:gd name="connsiteX188" fmla="*/ 4127466 w 12223104"/>
              <a:gd name="connsiteY188" fmla="*/ 2082681 h 2768593"/>
              <a:gd name="connsiteX189" fmla="*/ 4119247 w 12223104"/>
              <a:gd name="connsiteY189" fmla="*/ 2075796 h 2768593"/>
              <a:gd name="connsiteX190" fmla="*/ 4099159 w 12223104"/>
              <a:gd name="connsiteY190" fmla="*/ 2053076 h 2768593"/>
              <a:gd name="connsiteX191" fmla="*/ 4134771 w 12223104"/>
              <a:gd name="connsiteY191" fmla="*/ 2058584 h 2768593"/>
              <a:gd name="connsiteX192" fmla="*/ 4149381 w 12223104"/>
              <a:gd name="connsiteY192" fmla="*/ 2058584 h 2768593"/>
              <a:gd name="connsiteX193" fmla="*/ 4150296 w 12223104"/>
              <a:gd name="connsiteY193" fmla="*/ 2047568 h 2768593"/>
              <a:gd name="connsiteX194" fmla="*/ 4143902 w 12223104"/>
              <a:gd name="connsiteY194" fmla="*/ 2039306 h 2768593"/>
              <a:gd name="connsiteX195" fmla="*/ 4139337 w 12223104"/>
              <a:gd name="connsiteY195" fmla="*/ 2011767 h 2768593"/>
              <a:gd name="connsiteX196" fmla="*/ 4172210 w 12223104"/>
              <a:gd name="connsiteY196" fmla="*/ 2017275 h 2768593"/>
              <a:gd name="connsiteX197" fmla="*/ 4191386 w 12223104"/>
              <a:gd name="connsiteY197" fmla="*/ 2009701 h 2768593"/>
              <a:gd name="connsiteX198" fmla="*/ 4190473 w 12223104"/>
              <a:gd name="connsiteY198" fmla="*/ 1997997 h 2768593"/>
              <a:gd name="connsiteX199" fmla="*/ 4183167 w 12223104"/>
              <a:gd name="connsiteY199" fmla="*/ 1945672 h 2768593"/>
              <a:gd name="connsiteX200" fmla="*/ 4214214 w 12223104"/>
              <a:gd name="connsiteY200" fmla="*/ 1901609 h 2768593"/>
              <a:gd name="connsiteX201" fmla="*/ 4229737 w 12223104"/>
              <a:gd name="connsiteY201" fmla="*/ 1912625 h 2768593"/>
              <a:gd name="connsiteX202" fmla="*/ 4298223 w 12223104"/>
              <a:gd name="connsiteY202" fmla="*/ 1968392 h 2768593"/>
              <a:gd name="connsiteX203" fmla="*/ 4314661 w 12223104"/>
              <a:gd name="connsiteY203" fmla="*/ 2014521 h 2768593"/>
              <a:gd name="connsiteX204" fmla="*/ 4317183 w 12223104"/>
              <a:gd name="connsiteY204" fmla="*/ 2028884 h 2768593"/>
              <a:gd name="connsiteX205" fmla="*/ 4382175 w 12223104"/>
              <a:gd name="connsiteY205" fmla="*/ 2002171 h 2768593"/>
              <a:gd name="connsiteX206" fmla="*/ 4465077 w 12223104"/>
              <a:gd name="connsiteY206" fmla="*/ 1976417 h 2768593"/>
              <a:gd name="connsiteX207" fmla="*/ 4493375 w 12223104"/>
              <a:gd name="connsiteY207" fmla="*/ 1963431 h 2768593"/>
              <a:gd name="connsiteX208" fmla="*/ 4505557 w 12223104"/>
              <a:gd name="connsiteY208" fmla="*/ 1954138 h 2768593"/>
              <a:gd name="connsiteX209" fmla="*/ 4504709 w 12223104"/>
              <a:gd name="connsiteY209" fmla="*/ 1938788 h 2768593"/>
              <a:gd name="connsiteX210" fmla="*/ 4517379 w 12223104"/>
              <a:gd name="connsiteY210" fmla="*/ 1909871 h 2768593"/>
              <a:gd name="connsiteX211" fmla="*/ 4539295 w 12223104"/>
              <a:gd name="connsiteY211" fmla="*/ 1900232 h 2768593"/>
              <a:gd name="connsiteX212" fmla="*/ 4542946 w 12223104"/>
              <a:gd name="connsiteY212" fmla="*/ 1916756 h 2768593"/>
              <a:gd name="connsiteX213" fmla="*/ 4555730 w 12223104"/>
              <a:gd name="connsiteY213" fmla="*/ 1931902 h 2768593"/>
              <a:gd name="connsiteX214" fmla="*/ 4591344 w 12223104"/>
              <a:gd name="connsiteY214" fmla="*/ 1944296 h 2768593"/>
              <a:gd name="connsiteX215" fmla="*/ 4606354 w 12223104"/>
              <a:gd name="connsiteY215" fmla="*/ 1951840 h 2768593"/>
              <a:gd name="connsiteX216" fmla="*/ 4648595 w 12223104"/>
              <a:gd name="connsiteY216" fmla="*/ 1940022 h 2768593"/>
              <a:gd name="connsiteX217" fmla="*/ 4669880 w 12223104"/>
              <a:gd name="connsiteY217" fmla="*/ 1938621 h 2768593"/>
              <a:gd name="connsiteX218" fmla="*/ 4685399 w 12223104"/>
              <a:gd name="connsiteY218" fmla="*/ 1918133 h 2768593"/>
              <a:gd name="connsiteX219" fmla="*/ 4700921 w 12223104"/>
              <a:gd name="connsiteY219" fmla="*/ 1920887 h 2768593"/>
              <a:gd name="connsiteX220" fmla="*/ 4704080 w 12223104"/>
              <a:gd name="connsiteY220" fmla="*/ 1936370 h 2768593"/>
              <a:gd name="connsiteX221" fmla="*/ 4713498 w 12223104"/>
              <a:gd name="connsiteY221" fmla="*/ 1935750 h 2768593"/>
              <a:gd name="connsiteX222" fmla="*/ 4795781 w 12223104"/>
              <a:gd name="connsiteY222" fmla="*/ 1908998 h 2768593"/>
              <a:gd name="connsiteX223" fmla="*/ 4887741 w 12223104"/>
              <a:gd name="connsiteY223" fmla="*/ 1913593 h 2768593"/>
              <a:gd name="connsiteX224" fmla="*/ 4924710 w 12223104"/>
              <a:gd name="connsiteY224" fmla="*/ 1914486 h 2768593"/>
              <a:gd name="connsiteX225" fmla="*/ 4999205 w 12223104"/>
              <a:gd name="connsiteY225" fmla="*/ 1884813 h 2768593"/>
              <a:gd name="connsiteX226" fmla="*/ 5023974 w 12223104"/>
              <a:gd name="connsiteY226" fmla="*/ 1848255 h 2768593"/>
              <a:gd name="connsiteX227" fmla="*/ 5034318 w 12223104"/>
              <a:gd name="connsiteY227" fmla="*/ 1828527 h 2768593"/>
              <a:gd name="connsiteX228" fmla="*/ 5048681 w 12223104"/>
              <a:gd name="connsiteY228" fmla="*/ 1845355 h 2768593"/>
              <a:gd name="connsiteX229" fmla="*/ 5106356 w 12223104"/>
              <a:gd name="connsiteY229" fmla="*/ 1849581 h 2768593"/>
              <a:gd name="connsiteX230" fmla="*/ 5122199 w 12223104"/>
              <a:gd name="connsiteY230" fmla="*/ 1830223 h 2768593"/>
              <a:gd name="connsiteX231" fmla="*/ 5114259 w 12223104"/>
              <a:gd name="connsiteY231" fmla="*/ 1809035 h 2768593"/>
              <a:gd name="connsiteX232" fmla="*/ 5103473 w 12223104"/>
              <a:gd name="connsiteY232" fmla="*/ 1792904 h 2768593"/>
              <a:gd name="connsiteX233" fmla="*/ 5122736 w 12223104"/>
              <a:gd name="connsiteY233" fmla="*/ 1779824 h 2768593"/>
              <a:gd name="connsiteX234" fmla="*/ 5141732 w 12223104"/>
              <a:gd name="connsiteY234" fmla="*/ 1791943 h 2768593"/>
              <a:gd name="connsiteX235" fmla="*/ 5194220 w 12223104"/>
              <a:gd name="connsiteY235" fmla="*/ 1808487 h 2768593"/>
              <a:gd name="connsiteX236" fmla="*/ 5205115 w 12223104"/>
              <a:gd name="connsiteY236" fmla="*/ 1804998 h 2768593"/>
              <a:gd name="connsiteX237" fmla="*/ 5276341 w 12223104"/>
              <a:gd name="connsiteY237" fmla="*/ 1811163 h 2768593"/>
              <a:gd name="connsiteX238" fmla="*/ 5346698 w 12223104"/>
              <a:gd name="connsiteY238" fmla="*/ 1812250 h 2768593"/>
              <a:gd name="connsiteX239" fmla="*/ 5405531 w 12223104"/>
              <a:gd name="connsiteY239" fmla="*/ 1815299 h 2768593"/>
              <a:gd name="connsiteX240" fmla="*/ 5412924 w 12223104"/>
              <a:gd name="connsiteY240" fmla="*/ 1820247 h 2768593"/>
              <a:gd name="connsiteX241" fmla="*/ 5484182 w 12223104"/>
              <a:gd name="connsiteY241" fmla="*/ 1797660 h 2768593"/>
              <a:gd name="connsiteX242" fmla="*/ 5482563 w 12223104"/>
              <a:gd name="connsiteY242" fmla="*/ 1744035 h 2768593"/>
              <a:gd name="connsiteX243" fmla="*/ 5480855 w 12223104"/>
              <a:gd name="connsiteY243" fmla="*/ 1728972 h 2768593"/>
              <a:gd name="connsiteX244" fmla="*/ 5501458 w 12223104"/>
              <a:gd name="connsiteY244" fmla="*/ 1728078 h 2768593"/>
              <a:gd name="connsiteX245" fmla="*/ 5636845 w 12223104"/>
              <a:gd name="connsiteY245" fmla="*/ 1790939 h 2768593"/>
              <a:gd name="connsiteX246" fmla="*/ 5683183 w 12223104"/>
              <a:gd name="connsiteY246" fmla="*/ 1786642 h 2768593"/>
              <a:gd name="connsiteX247" fmla="*/ 5703555 w 12223104"/>
              <a:gd name="connsiteY247" fmla="*/ 1758346 h 2768593"/>
              <a:gd name="connsiteX248" fmla="*/ 5732394 w 12223104"/>
              <a:gd name="connsiteY248" fmla="*/ 1748536 h 2768593"/>
              <a:gd name="connsiteX249" fmla="*/ 5784445 w 12223104"/>
              <a:gd name="connsiteY249" fmla="*/ 1729219 h 2768593"/>
              <a:gd name="connsiteX250" fmla="*/ 5826653 w 12223104"/>
              <a:gd name="connsiteY250" fmla="*/ 1707985 h 2768593"/>
              <a:gd name="connsiteX251" fmla="*/ 5877582 w 12223104"/>
              <a:gd name="connsiteY251" fmla="*/ 1637245 h 2768593"/>
              <a:gd name="connsiteX252" fmla="*/ 5903778 w 12223104"/>
              <a:gd name="connsiteY252" fmla="*/ 1688646 h 2768593"/>
              <a:gd name="connsiteX253" fmla="*/ 5923854 w 12223104"/>
              <a:gd name="connsiteY253" fmla="*/ 1690453 h 2768593"/>
              <a:gd name="connsiteX254" fmla="*/ 5948194 w 12223104"/>
              <a:gd name="connsiteY254" fmla="*/ 1684676 h 2768593"/>
              <a:gd name="connsiteX255" fmla="*/ 6087598 w 12223104"/>
              <a:gd name="connsiteY255" fmla="*/ 1669759 h 2768593"/>
              <a:gd name="connsiteX256" fmla="*/ 6157329 w 12223104"/>
              <a:gd name="connsiteY256" fmla="*/ 1671687 h 2768593"/>
              <a:gd name="connsiteX257" fmla="*/ 6215377 w 12223104"/>
              <a:gd name="connsiteY257" fmla="*/ 1691135 h 2768593"/>
              <a:gd name="connsiteX258" fmla="*/ 6243074 w 12223104"/>
              <a:gd name="connsiteY258" fmla="*/ 1678542 h 2768593"/>
              <a:gd name="connsiteX259" fmla="*/ 6254273 w 12223104"/>
              <a:gd name="connsiteY259" fmla="*/ 1672399 h 2768593"/>
              <a:gd name="connsiteX260" fmla="*/ 6381908 w 12223104"/>
              <a:gd name="connsiteY260" fmla="*/ 1636107 h 2768593"/>
              <a:gd name="connsiteX261" fmla="*/ 6401227 w 12223104"/>
              <a:gd name="connsiteY261" fmla="*/ 1617945 h 2768593"/>
              <a:gd name="connsiteX262" fmla="*/ 6440910 w 12223104"/>
              <a:gd name="connsiteY262" fmla="*/ 1604803 h 2768593"/>
              <a:gd name="connsiteX263" fmla="*/ 6454423 w 12223104"/>
              <a:gd name="connsiteY263" fmla="*/ 1630783 h 2768593"/>
              <a:gd name="connsiteX264" fmla="*/ 6458986 w 12223104"/>
              <a:gd name="connsiteY264" fmla="*/ 1639250 h 2768593"/>
              <a:gd name="connsiteX265" fmla="*/ 6463450 w 12223104"/>
              <a:gd name="connsiteY265" fmla="*/ 1627974 h 2768593"/>
              <a:gd name="connsiteX266" fmla="*/ 6490642 w 12223104"/>
              <a:gd name="connsiteY266" fmla="*/ 1569443 h 2768593"/>
              <a:gd name="connsiteX267" fmla="*/ 6497853 w 12223104"/>
              <a:gd name="connsiteY267" fmla="*/ 1561028 h 2768593"/>
              <a:gd name="connsiteX268" fmla="*/ 6508298 w 12223104"/>
              <a:gd name="connsiteY268" fmla="*/ 1569377 h 2768593"/>
              <a:gd name="connsiteX269" fmla="*/ 6533100 w 12223104"/>
              <a:gd name="connsiteY269" fmla="*/ 1618401 h 2768593"/>
              <a:gd name="connsiteX270" fmla="*/ 6538566 w 12223104"/>
              <a:gd name="connsiteY270" fmla="*/ 1626319 h 2768593"/>
              <a:gd name="connsiteX271" fmla="*/ 6541030 w 12223104"/>
              <a:gd name="connsiteY271" fmla="*/ 1625851 h 2768593"/>
              <a:gd name="connsiteX272" fmla="*/ 6615954 w 12223104"/>
              <a:gd name="connsiteY272" fmla="*/ 1601894 h 2768593"/>
              <a:gd name="connsiteX273" fmla="*/ 6654232 w 12223104"/>
              <a:gd name="connsiteY273" fmla="*/ 1586730 h 2768593"/>
              <a:gd name="connsiteX274" fmla="*/ 6658445 w 12223104"/>
              <a:gd name="connsiteY274" fmla="*/ 1569617 h 2768593"/>
              <a:gd name="connsiteX275" fmla="*/ 6716694 w 12223104"/>
              <a:gd name="connsiteY275" fmla="*/ 1548265 h 2768593"/>
              <a:gd name="connsiteX276" fmla="*/ 6731667 w 12223104"/>
              <a:gd name="connsiteY276" fmla="*/ 1556767 h 2768593"/>
              <a:gd name="connsiteX277" fmla="*/ 6802747 w 12223104"/>
              <a:gd name="connsiteY277" fmla="*/ 1534163 h 2768593"/>
              <a:gd name="connsiteX278" fmla="*/ 6887481 w 12223104"/>
              <a:gd name="connsiteY278" fmla="*/ 1515293 h 2768593"/>
              <a:gd name="connsiteX279" fmla="*/ 6943608 w 12223104"/>
              <a:gd name="connsiteY279" fmla="*/ 1487470 h 2768593"/>
              <a:gd name="connsiteX280" fmla="*/ 6979446 w 12223104"/>
              <a:gd name="connsiteY280" fmla="*/ 1494704 h 2768593"/>
              <a:gd name="connsiteX281" fmla="*/ 7013286 w 12223104"/>
              <a:gd name="connsiteY281" fmla="*/ 1505667 h 2768593"/>
              <a:gd name="connsiteX282" fmla="*/ 7138400 w 12223104"/>
              <a:gd name="connsiteY282" fmla="*/ 1495130 h 2768593"/>
              <a:gd name="connsiteX283" fmla="*/ 7222600 w 12223104"/>
              <a:gd name="connsiteY283" fmla="*/ 1475215 h 2768593"/>
              <a:gd name="connsiteX284" fmla="*/ 7313873 w 12223104"/>
              <a:gd name="connsiteY284" fmla="*/ 1487335 h 2768593"/>
              <a:gd name="connsiteX285" fmla="*/ 7350644 w 12223104"/>
              <a:gd name="connsiteY285" fmla="*/ 1491255 h 2768593"/>
              <a:gd name="connsiteX286" fmla="*/ 7427322 w 12223104"/>
              <a:gd name="connsiteY286" fmla="*/ 1467790 h 2768593"/>
              <a:gd name="connsiteX287" fmla="*/ 7455004 w 12223104"/>
              <a:gd name="connsiteY287" fmla="*/ 1433386 h 2768593"/>
              <a:gd name="connsiteX288" fmla="*/ 7466931 w 12223104"/>
              <a:gd name="connsiteY288" fmla="*/ 1414572 h 2768593"/>
              <a:gd name="connsiteX289" fmla="*/ 7479866 w 12223104"/>
              <a:gd name="connsiteY289" fmla="*/ 1432522 h 2768593"/>
              <a:gd name="connsiteX290" fmla="*/ 7537001 w 12223104"/>
              <a:gd name="connsiteY290" fmla="*/ 1441462 h 2768593"/>
              <a:gd name="connsiteX291" fmla="*/ 7554378 w 12223104"/>
              <a:gd name="connsiteY291" fmla="*/ 1423467 h 2768593"/>
              <a:gd name="connsiteX292" fmla="*/ 7548201 w 12223104"/>
              <a:gd name="connsiteY292" fmla="*/ 1401701 h 2768593"/>
              <a:gd name="connsiteX293" fmla="*/ 7538775 w 12223104"/>
              <a:gd name="connsiteY293" fmla="*/ 1384739 h 2768593"/>
              <a:gd name="connsiteX294" fmla="*/ 7559045 w 12223104"/>
              <a:gd name="connsiteY294" fmla="*/ 1373282 h 2768593"/>
              <a:gd name="connsiteX295" fmla="*/ 7576983 w 12223104"/>
              <a:gd name="connsiteY295" fmla="*/ 1386918 h 2768593"/>
              <a:gd name="connsiteX296" fmla="*/ 7627939 w 12223104"/>
              <a:gd name="connsiteY296" fmla="*/ 1407709 h 2768593"/>
              <a:gd name="connsiteX297" fmla="*/ 7639081 w 12223104"/>
              <a:gd name="connsiteY297" fmla="*/ 1405126 h 2768593"/>
              <a:gd name="connsiteX298" fmla="*/ 7668069 w 12223104"/>
              <a:gd name="connsiteY298" fmla="*/ 1399619 h 2768593"/>
              <a:gd name="connsiteX299" fmla="*/ 7671219 w 12223104"/>
              <a:gd name="connsiteY299" fmla="*/ 1373318 h 2768593"/>
              <a:gd name="connsiteX300" fmla="*/ 7718781 w 12223104"/>
              <a:gd name="connsiteY300" fmla="*/ 1347253 h 2768593"/>
              <a:gd name="connsiteX301" fmla="*/ 7819427 w 12223104"/>
              <a:gd name="connsiteY301" fmla="*/ 1331095 h 2768593"/>
              <a:gd name="connsiteX302" fmla="*/ 7844476 w 12223104"/>
              <a:gd name="connsiteY302" fmla="*/ 1335977 h 2768593"/>
              <a:gd name="connsiteX303" fmla="*/ 7827713 w 12223104"/>
              <a:gd name="connsiteY303" fmla="*/ 1421988 h 2768593"/>
              <a:gd name="connsiteX304" fmla="*/ 7837980 w 12223104"/>
              <a:gd name="connsiteY304" fmla="*/ 1431824 h 2768593"/>
              <a:gd name="connsiteX305" fmla="*/ 7844941 w 12223104"/>
              <a:gd name="connsiteY305" fmla="*/ 1437361 h 2768593"/>
              <a:gd name="connsiteX306" fmla="*/ 7917812 w 12223104"/>
              <a:gd name="connsiteY306" fmla="*/ 1420693 h 2768593"/>
              <a:gd name="connsiteX307" fmla="*/ 7920593 w 12223104"/>
              <a:gd name="connsiteY307" fmla="*/ 1367115 h 2768593"/>
              <a:gd name="connsiteX308" fmla="*/ 7920127 w 12223104"/>
              <a:gd name="connsiteY308" fmla="*/ 1351963 h 2768593"/>
              <a:gd name="connsiteX309" fmla="*/ 7940735 w 12223104"/>
              <a:gd name="connsiteY309" fmla="*/ 1352761 h 2768593"/>
              <a:gd name="connsiteX310" fmla="*/ 8070512 w 12223104"/>
              <a:gd name="connsiteY310" fmla="*/ 1426511 h 2768593"/>
              <a:gd name="connsiteX311" fmla="*/ 8117046 w 12223104"/>
              <a:gd name="connsiteY311" fmla="*/ 1426028 h 2768593"/>
              <a:gd name="connsiteX312" fmla="*/ 8139669 w 12223104"/>
              <a:gd name="connsiteY312" fmla="*/ 1399497 h 2768593"/>
              <a:gd name="connsiteX313" fmla="*/ 8169216 w 12223104"/>
              <a:gd name="connsiteY313" fmla="*/ 1392084 h 2768593"/>
              <a:gd name="connsiteX314" fmla="*/ 8222675 w 12223104"/>
              <a:gd name="connsiteY314" fmla="*/ 1377100 h 2768593"/>
              <a:gd name="connsiteX315" fmla="*/ 8266482 w 12223104"/>
              <a:gd name="connsiteY315" fmla="*/ 1359399 h 2768593"/>
              <a:gd name="connsiteX316" fmla="*/ 8323039 w 12223104"/>
              <a:gd name="connsiteY316" fmla="*/ 1293072 h 2768593"/>
              <a:gd name="connsiteX317" fmla="*/ 8344933 w 12223104"/>
              <a:gd name="connsiteY317" fmla="*/ 1346447 h 2768593"/>
              <a:gd name="connsiteX318" fmla="*/ 8364793 w 12223104"/>
              <a:gd name="connsiteY318" fmla="*/ 1349895 h 2768593"/>
              <a:gd name="connsiteX319" fmla="*/ 8389525 w 12223104"/>
              <a:gd name="connsiteY319" fmla="*/ 1346133 h 2768593"/>
              <a:gd name="connsiteX320" fmla="*/ 8529683 w 12223104"/>
              <a:gd name="connsiteY320" fmla="*/ 1342695 h 2768593"/>
              <a:gd name="connsiteX321" fmla="*/ 8660266 w 12223104"/>
              <a:gd name="connsiteY321" fmla="*/ 1376616 h 2768593"/>
              <a:gd name="connsiteX322" fmla="*/ 8708815 w 12223104"/>
              <a:gd name="connsiteY322" fmla="*/ 1382424 h 2768593"/>
              <a:gd name="connsiteX323" fmla="*/ 8846583 w 12223104"/>
              <a:gd name="connsiteY323" fmla="*/ 1374021 h 2768593"/>
              <a:gd name="connsiteX324" fmla="*/ 8864078 w 12223104"/>
              <a:gd name="connsiteY324" fmla="*/ 1379506 h 2768593"/>
              <a:gd name="connsiteX325" fmla="*/ 8881824 w 12223104"/>
              <a:gd name="connsiteY325" fmla="*/ 1365966 h 2768593"/>
              <a:gd name="connsiteX326" fmla="*/ 8902119 w 12223104"/>
              <a:gd name="connsiteY326" fmla="*/ 1352599 h 2768593"/>
              <a:gd name="connsiteX327" fmla="*/ 8899162 w 12223104"/>
              <a:gd name="connsiteY327" fmla="*/ 1349133 h 2768593"/>
              <a:gd name="connsiteX328" fmla="*/ 8907695 w 12223104"/>
              <a:gd name="connsiteY328" fmla="*/ 1331867 h 2768593"/>
              <a:gd name="connsiteX329" fmla="*/ 8939595 w 12223104"/>
              <a:gd name="connsiteY329" fmla="*/ 1275762 h 2768593"/>
              <a:gd name="connsiteX330" fmla="*/ 8947471 w 12223104"/>
              <a:gd name="connsiteY330" fmla="*/ 1267966 h 2768593"/>
              <a:gd name="connsiteX331" fmla="*/ 8957196 w 12223104"/>
              <a:gd name="connsiteY331" fmla="*/ 1277144 h 2768593"/>
              <a:gd name="connsiteX332" fmla="*/ 8970473 w 12223104"/>
              <a:gd name="connsiteY332" fmla="*/ 1309788 h 2768593"/>
              <a:gd name="connsiteX333" fmla="*/ 9028561 w 12223104"/>
              <a:gd name="connsiteY333" fmla="*/ 1278529 h 2768593"/>
              <a:gd name="connsiteX334" fmla="*/ 9075042 w 12223104"/>
              <a:gd name="connsiteY334" fmla="*/ 1236531 h 2768593"/>
              <a:gd name="connsiteX335" fmla="*/ 9111499 w 12223104"/>
              <a:gd name="connsiteY335" fmla="*/ 1233777 h 2768593"/>
              <a:gd name="connsiteX336" fmla="*/ 9147044 w 12223104"/>
              <a:gd name="connsiteY336" fmla="*/ 1235154 h 2768593"/>
              <a:gd name="connsiteX337" fmla="*/ 9264615 w 12223104"/>
              <a:gd name="connsiteY337" fmla="*/ 1191091 h 2768593"/>
              <a:gd name="connsiteX338" fmla="*/ 9340261 w 12223104"/>
              <a:gd name="connsiteY338" fmla="*/ 1149093 h 2768593"/>
              <a:gd name="connsiteX339" fmla="*/ 9431402 w 12223104"/>
              <a:gd name="connsiteY339" fmla="*/ 1136012 h 2768593"/>
              <a:gd name="connsiteX340" fmla="*/ 9467858 w 12223104"/>
              <a:gd name="connsiteY340" fmla="*/ 1129816 h 2768593"/>
              <a:gd name="connsiteX341" fmla="*/ 9535302 w 12223104"/>
              <a:gd name="connsiteY341" fmla="*/ 1086441 h 2768593"/>
              <a:gd name="connsiteX342" fmla="*/ 9552619 w 12223104"/>
              <a:gd name="connsiteY342" fmla="*/ 1045820 h 2768593"/>
              <a:gd name="connsiteX343" fmla="*/ 9558999 w 12223104"/>
              <a:gd name="connsiteY343" fmla="*/ 1024477 h 2768593"/>
              <a:gd name="connsiteX344" fmla="*/ 9576316 w 12223104"/>
              <a:gd name="connsiteY344" fmla="*/ 1038247 h 2768593"/>
              <a:gd name="connsiteX345" fmla="*/ 9633735 w 12223104"/>
              <a:gd name="connsiteY345" fmla="*/ 1031362 h 2768593"/>
              <a:gd name="connsiteX346" fmla="*/ 9645582 w 12223104"/>
              <a:gd name="connsiteY346" fmla="*/ 1009330 h 2768593"/>
              <a:gd name="connsiteX347" fmla="*/ 9633735 w 12223104"/>
              <a:gd name="connsiteY347" fmla="*/ 990053 h 2768593"/>
              <a:gd name="connsiteX348" fmla="*/ 9620063 w 12223104"/>
              <a:gd name="connsiteY348" fmla="*/ 976283 h 2768593"/>
              <a:gd name="connsiteX349" fmla="*/ 9636468 w 12223104"/>
              <a:gd name="connsiteY349" fmla="*/ 959759 h 2768593"/>
              <a:gd name="connsiteX350" fmla="*/ 9657431 w 12223104"/>
              <a:gd name="connsiteY350" fmla="*/ 968021 h 2768593"/>
              <a:gd name="connsiteX351" fmla="*/ 9712115 w 12223104"/>
              <a:gd name="connsiteY351" fmla="*/ 974218 h 2768593"/>
              <a:gd name="connsiteX352" fmla="*/ 9722140 w 12223104"/>
              <a:gd name="connsiteY352" fmla="*/ 968710 h 2768593"/>
              <a:gd name="connsiteX353" fmla="*/ 9793231 w 12223104"/>
              <a:gd name="connsiteY353" fmla="*/ 961136 h 2768593"/>
              <a:gd name="connsiteX354" fmla="*/ 9862497 w 12223104"/>
              <a:gd name="connsiteY354" fmla="*/ 948744 h 2768593"/>
              <a:gd name="connsiteX355" fmla="*/ 9920827 w 12223104"/>
              <a:gd name="connsiteY355" fmla="*/ 940482 h 2768593"/>
              <a:gd name="connsiteX356" fmla="*/ 9929029 w 12223104"/>
              <a:gd name="connsiteY356" fmla="*/ 943924 h 2768593"/>
              <a:gd name="connsiteX357" fmla="*/ 9994651 w 12223104"/>
              <a:gd name="connsiteY357" fmla="*/ 908123 h 2768593"/>
              <a:gd name="connsiteX358" fmla="*/ 9982802 w 12223104"/>
              <a:gd name="connsiteY358" fmla="*/ 855798 h 2768593"/>
              <a:gd name="connsiteX359" fmla="*/ 9978245 w 12223104"/>
              <a:gd name="connsiteY359" fmla="*/ 841340 h 2768593"/>
              <a:gd name="connsiteX360" fmla="*/ 9998297 w 12223104"/>
              <a:gd name="connsiteY360" fmla="*/ 836521 h 2768593"/>
              <a:gd name="connsiteX361" fmla="*/ 10143209 w 12223104"/>
              <a:gd name="connsiteY361" fmla="*/ 872322 h 2768593"/>
              <a:gd name="connsiteX362" fmla="*/ 10187869 w 12223104"/>
              <a:gd name="connsiteY362" fmla="*/ 859241 h 2768593"/>
              <a:gd name="connsiteX363" fmla="*/ 10202451 w 12223104"/>
              <a:gd name="connsiteY363" fmla="*/ 827570 h 2768593"/>
              <a:gd name="connsiteX364" fmla="*/ 10228882 w 12223104"/>
              <a:gd name="connsiteY364" fmla="*/ 812424 h 2768593"/>
              <a:gd name="connsiteX365" fmla="*/ 10276276 w 12223104"/>
              <a:gd name="connsiteY365" fmla="*/ 783507 h 2768593"/>
              <a:gd name="connsiteX366" fmla="*/ 10313643 w 12223104"/>
              <a:gd name="connsiteY366" fmla="*/ 754591 h 2768593"/>
              <a:gd name="connsiteX367" fmla="*/ 10350099 w 12223104"/>
              <a:gd name="connsiteY367" fmla="*/ 675415 h 2768593"/>
              <a:gd name="connsiteX368" fmla="*/ 10385644 w 12223104"/>
              <a:gd name="connsiteY368" fmla="*/ 720855 h 2768593"/>
              <a:gd name="connsiteX369" fmla="*/ 10405695 w 12223104"/>
              <a:gd name="connsiteY369" fmla="*/ 718789 h 2768593"/>
              <a:gd name="connsiteX370" fmla="*/ 10428480 w 12223104"/>
              <a:gd name="connsiteY370" fmla="*/ 708462 h 2768593"/>
              <a:gd name="connsiteX371" fmla="*/ 10562456 w 12223104"/>
              <a:gd name="connsiteY371" fmla="*/ 667153 h 2768593"/>
              <a:gd name="connsiteX372" fmla="*/ 10697345 w 12223104"/>
              <a:gd name="connsiteY372" fmla="*/ 664399 h 2768593"/>
              <a:gd name="connsiteX373" fmla="*/ 10745650 w 12223104"/>
              <a:gd name="connsiteY373" fmla="*/ 656826 h 2768593"/>
              <a:gd name="connsiteX374" fmla="*/ 10875980 w 12223104"/>
              <a:gd name="connsiteY374" fmla="*/ 611385 h 2768593"/>
              <a:gd name="connsiteX375" fmla="*/ 10927931 w 12223104"/>
              <a:gd name="connsiteY375" fmla="*/ 630663 h 2768593"/>
              <a:gd name="connsiteX376" fmla="*/ 10946159 w 12223104"/>
              <a:gd name="connsiteY376" fmla="*/ 641679 h 2768593"/>
              <a:gd name="connsiteX377" fmla="*/ 10962564 w 12223104"/>
              <a:gd name="connsiteY377" fmla="*/ 625844 h 2768593"/>
              <a:gd name="connsiteX378" fmla="*/ 10938867 w 12223104"/>
              <a:gd name="connsiteY378" fmla="*/ 585911 h 2768593"/>
              <a:gd name="connsiteX379" fmla="*/ 10923374 w 12223104"/>
              <a:gd name="connsiteY379" fmla="*/ 554241 h 2768593"/>
              <a:gd name="connsiteX380" fmla="*/ 10938867 w 12223104"/>
              <a:gd name="connsiteY380" fmla="*/ 491589 h 2768593"/>
              <a:gd name="connsiteX381" fmla="*/ 10944335 w 12223104"/>
              <a:gd name="connsiteY381" fmla="*/ 481950 h 2768593"/>
              <a:gd name="connsiteX382" fmla="*/ 10956184 w 12223104"/>
              <a:gd name="connsiteY382" fmla="*/ 488147 h 2768593"/>
              <a:gd name="connsiteX383" fmla="*/ 10989906 w 12223104"/>
              <a:gd name="connsiteY383" fmla="*/ 531521 h 2768593"/>
              <a:gd name="connsiteX384" fmla="*/ 11005400 w 12223104"/>
              <a:gd name="connsiteY384" fmla="*/ 546668 h 2768593"/>
              <a:gd name="connsiteX385" fmla="*/ 11046414 w 12223104"/>
              <a:gd name="connsiteY385" fmla="*/ 583158 h 2768593"/>
              <a:gd name="connsiteX386" fmla="*/ 11124794 w 12223104"/>
              <a:gd name="connsiteY386" fmla="*/ 564569 h 2768593"/>
              <a:gd name="connsiteX387" fmla="*/ 11126617 w 12223104"/>
              <a:gd name="connsiteY387" fmla="*/ 543914 h 2768593"/>
              <a:gd name="connsiteX388" fmla="*/ 11101098 w 12223104"/>
              <a:gd name="connsiteY388" fmla="*/ 510866 h 2768593"/>
              <a:gd name="connsiteX389" fmla="*/ 11156693 w 12223104"/>
              <a:gd name="connsiteY389" fmla="*/ 427560 h 2768593"/>
              <a:gd name="connsiteX390" fmla="*/ 11173098 w 12223104"/>
              <a:gd name="connsiteY390" fmla="*/ 433068 h 2768593"/>
              <a:gd name="connsiteX391" fmla="*/ 11169453 w 12223104"/>
              <a:gd name="connsiteY391" fmla="*/ 447526 h 2768593"/>
              <a:gd name="connsiteX392" fmla="*/ 11165807 w 12223104"/>
              <a:gd name="connsiteY392" fmla="*/ 496408 h 2768593"/>
              <a:gd name="connsiteX393" fmla="*/ 11177655 w 12223104"/>
              <a:gd name="connsiteY393" fmla="*/ 501228 h 2768593"/>
              <a:gd name="connsiteX394" fmla="*/ 11268796 w 12223104"/>
              <a:gd name="connsiteY394" fmla="*/ 517751 h 2768593"/>
              <a:gd name="connsiteX395" fmla="*/ 11327126 w 12223104"/>
              <a:gd name="connsiteY395" fmla="*/ 510866 h 2768593"/>
              <a:gd name="connsiteX396" fmla="*/ 11345354 w 12223104"/>
              <a:gd name="connsiteY396" fmla="*/ 479196 h 2768593"/>
              <a:gd name="connsiteX397" fmla="*/ 11297050 w 12223104"/>
              <a:gd name="connsiteY397" fmla="*/ 484016 h 2768593"/>
              <a:gd name="connsiteX398" fmla="*/ 11266973 w 12223104"/>
              <a:gd name="connsiteY398" fmla="*/ 481262 h 2768593"/>
              <a:gd name="connsiteX399" fmla="*/ 11284290 w 12223104"/>
              <a:gd name="connsiteY399" fmla="*/ 464049 h 2768593"/>
              <a:gd name="connsiteX400" fmla="*/ 11412798 w 12223104"/>
              <a:gd name="connsiteY400" fmla="*/ 466115 h 2768593"/>
              <a:gd name="connsiteX401" fmla="*/ 11482976 w 12223104"/>
              <a:gd name="connsiteY401" fmla="*/ 454411 h 2768593"/>
              <a:gd name="connsiteX402" fmla="*/ 11513053 w 12223104"/>
              <a:gd name="connsiteY402" fmla="*/ 439264 h 2768593"/>
              <a:gd name="connsiteX403" fmla="*/ 11529459 w 12223104"/>
              <a:gd name="connsiteY403" fmla="*/ 452345 h 2768593"/>
              <a:gd name="connsiteX404" fmla="*/ 11588700 w 12223104"/>
              <a:gd name="connsiteY404" fmla="*/ 501916 h 2768593"/>
              <a:gd name="connsiteX405" fmla="*/ 11647029 w 12223104"/>
              <a:gd name="connsiteY405" fmla="*/ 454411 h 2768593"/>
              <a:gd name="connsiteX406" fmla="*/ 11669814 w 12223104"/>
              <a:gd name="connsiteY406" fmla="*/ 444083 h 2768593"/>
              <a:gd name="connsiteX407" fmla="*/ 11722676 w 12223104"/>
              <a:gd name="connsiteY407" fmla="*/ 446149 h 2768593"/>
              <a:gd name="connsiteX408" fmla="*/ 11801057 w 12223104"/>
              <a:gd name="connsiteY408" fmla="*/ 449591 h 2768593"/>
              <a:gd name="connsiteX409" fmla="*/ 11872147 w 12223104"/>
              <a:gd name="connsiteY409" fmla="*/ 459230 h 2768593"/>
              <a:gd name="connsiteX410" fmla="*/ 11886729 w 12223104"/>
              <a:gd name="connsiteY410" fmla="*/ 451657 h 2768593"/>
              <a:gd name="connsiteX411" fmla="*/ 11870323 w 12223104"/>
              <a:gd name="connsiteY411" fmla="*/ 425494 h 2768593"/>
              <a:gd name="connsiteX412" fmla="*/ 11842981 w 12223104"/>
              <a:gd name="connsiteY412" fmla="*/ 413790 h 2768593"/>
              <a:gd name="connsiteX413" fmla="*/ 11872147 w 12223104"/>
              <a:gd name="connsiteY413" fmla="*/ 366284 h 2768593"/>
              <a:gd name="connsiteX414" fmla="*/ 11893109 w 12223104"/>
              <a:gd name="connsiteY414" fmla="*/ 369038 h 2768593"/>
              <a:gd name="connsiteX415" fmla="*/ 11945059 w 12223104"/>
              <a:gd name="connsiteY415" fmla="*/ 358023 h 2768593"/>
              <a:gd name="connsiteX416" fmla="*/ 11931388 w 12223104"/>
              <a:gd name="connsiteY416" fmla="*/ 335991 h 2768593"/>
              <a:gd name="connsiteX417" fmla="*/ 11921363 w 12223104"/>
              <a:gd name="connsiteY417" fmla="*/ 319467 h 2768593"/>
              <a:gd name="connsiteX418" fmla="*/ 11948705 w 12223104"/>
              <a:gd name="connsiteY418" fmla="*/ 238226 h 2768593"/>
              <a:gd name="connsiteX419" fmla="*/ 11951439 w 12223104"/>
              <a:gd name="connsiteY419" fmla="*/ 227210 h 2768593"/>
              <a:gd name="connsiteX420" fmla="*/ 11967845 w 12223104"/>
              <a:gd name="connsiteY420" fmla="*/ 230653 h 2768593"/>
              <a:gd name="connsiteX421" fmla="*/ 12009769 w 12223104"/>
              <a:gd name="connsiteY421" fmla="*/ 290551 h 2768593"/>
              <a:gd name="connsiteX422" fmla="*/ 12030732 w 12223104"/>
              <a:gd name="connsiteY422" fmla="*/ 314648 h 2768593"/>
              <a:gd name="connsiteX423" fmla="*/ 12078124 w 12223104"/>
              <a:gd name="connsiteY423" fmla="*/ 298124 h 2768593"/>
              <a:gd name="connsiteX424" fmla="*/ 12077213 w 12223104"/>
              <a:gd name="connsiteY424" fmla="*/ 278158 h 2768593"/>
              <a:gd name="connsiteX425" fmla="*/ 12068099 w 12223104"/>
              <a:gd name="connsiteY425" fmla="*/ 258880 h 2768593"/>
              <a:gd name="connsiteX426" fmla="*/ 12144657 w 12223104"/>
              <a:gd name="connsiteY426" fmla="*/ 167312 h 2768593"/>
              <a:gd name="connsiteX427" fmla="*/ 12180201 w 12223104"/>
              <a:gd name="connsiteY427" fmla="*/ 103971 h 2768593"/>
              <a:gd name="connsiteX428" fmla="*/ 12172000 w 12223104"/>
              <a:gd name="connsiteY428" fmla="*/ 94332 h 2768593"/>
              <a:gd name="connsiteX429" fmla="*/ 12158329 w 12223104"/>
              <a:gd name="connsiteY429" fmla="*/ 101906 h 2768593"/>
              <a:gd name="connsiteX430" fmla="*/ 12079036 w 12223104"/>
              <a:gd name="connsiteY430" fmla="*/ 138395 h 2768593"/>
              <a:gd name="connsiteX431" fmla="*/ 12061719 w 12223104"/>
              <a:gd name="connsiteY431" fmla="*/ 126691 h 2768593"/>
              <a:gd name="connsiteX432" fmla="*/ 12063542 w 12223104"/>
              <a:gd name="connsiteY432" fmla="*/ 119806 h 2768593"/>
              <a:gd name="connsiteX433" fmla="*/ 12101821 w 12223104"/>
              <a:gd name="connsiteY433" fmla="*/ 38565 h 2768593"/>
              <a:gd name="connsiteX434" fmla="*/ 12166160 w 12223104"/>
              <a:gd name="connsiteY434" fmla="*/ 419 h 2768593"/>
              <a:gd name="connsiteX0" fmla="*/ 144 w 12223243"/>
              <a:gd name="connsiteY0" fmla="*/ 1661122 h 2768593"/>
              <a:gd name="connsiteX1" fmla="*/ 1222 w 12223243"/>
              <a:gd name="connsiteY1" fmla="*/ 1692412 h 2768593"/>
              <a:gd name="connsiteX2" fmla="*/ 1390 w 12223243"/>
              <a:gd name="connsiteY2" fmla="*/ 1703539 h 2768593"/>
              <a:gd name="connsiteX3" fmla="*/ 1255 w 12223243"/>
              <a:gd name="connsiteY3" fmla="*/ 1702428 h 2768593"/>
              <a:gd name="connsiteX4" fmla="*/ 144 w 12223243"/>
              <a:gd name="connsiteY4" fmla="*/ 1661122 h 2768593"/>
              <a:gd name="connsiteX5" fmla="*/ 7768042 w 12223243"/>
              <a:gd name="connsiteY5" fmla="*/ 1414898 h 2768593"/>
              <a:gd name="connsiteX6" fmla="*/ 7762128 w 12223243"/>
              <a:gd name="connsiteY6" fmla="*/ 1420234 h 2768593"/>
              <a:gd name="connsiteX7" fmla="*/ 7735601 w 12223243"/>
              <a:gd name="connsiteY7" fmla="*/ 1432506 h 2768593"/>
              <a:gd name="connsiteX8" fmla="*/ 7744488 w 12223243"/>
              <a:gd name="connsiteY8" fmla="*/ 1434726 h 2768593"/>
              <a:gd name="connsiteX9" fmla="*/ 7779595 w 12223243"/>
              <a:gd name="connsiteY9" fmla="*/ 1423962 h 2768593"/>
              <a:gd name="connsiteX10" fmla="*/ 7781440 w 12223243"/>
              <a:gd name="connsiteY10" fmla="*/ 1423315 h 2768593"/>
              <a:gd name="connsiteX11" fmla="*/ 7776996 w 12223243"/>
              <a:gd name="connsiteY11" fmla="*/ 1415415 h 2768593"/>
              <a:gd name="connsiteX12" fmla="*/ 7768042 w 12223243"/>
              <a:gd name="connsiteY12" fmla="*/ 1414898 h 2768593"/>
              <a:gd name="connsiteX13" fmla="*/ 12166160 w 12223243"/>
              <a:gd name="connsiteY13" fmla="*/ 419 h 2768593"/>
              <a:gd name="connsiteX14" fmla="*/ 12197518 w 12223243"/>
              <a:gd name="connsiteY14" fmla="*/ 3452 h 2768593"/>
              <a:gd name="connsiteX15" fmla="*/ 12223038 w 12223243"/>
              <a:gd name="connsiteY15" fmla="*/ 3452 h 2768593"/>
              <a:gd name="connsiteX16" fmla="*/ 12210359 w 12223243"/>
              <a:gd name="connsiteY16" fmla="*/ 2738033 h 2768593"/>
              <a:gd name="connsiteX17" fmla="*/ 5541 w 12223243"/>
              <a:gd name="connsiteY17" fmla="*/ 2768593 h 2768593"/>
              <a:gd name="connsiteX18" fmla="*/ 1869 w 12223243"/>
              <a:gd name="connsiteY18" fmla="*/ 1743257 h 2768593"/>
              <a:gd name="connsiteX19" fmla="*/ 1552 w 12223243"/>
              <a:gd name="connsiteY19" fmla="*/ 1714292 h 2768593"/>
              <a:gd name="connsiteX20" fmla="*/ 1390 w 12223243"/>
              <a:gd name="connsiteY20" fmla="*/ 1703539 h 2768593"/>
              <a:gd name="connsiteX21" fmla="*/ 2938 w 12223243"/>
              <a:gd name="connsiteY21" fmla="*/ 1716326 h 2768593"/>
              <a:gd name="connsiteX22" fmla="*/ 5522 w 12223243"/>
              <a:gd name="connsiteY22" fmla="*/ 1720537 h 2768593"/>
              <a:gd name="connsiteX23" fmla="*/ 61224 w 12223243"/>
              <a:gd name="connsiteY23" fmla="*/ 1728799 h 2768593"/>
              <a:gd name="connsiteX24" fmla="*/ 88618 w 12223243"/>
              <a:gd name="connsiteY24" fmla="*/ 1709522 h 2768593"/>
              <a:gd name="connsiteX25" fmla="*/ 119665 w 12223243"/>
              <a:gd name="connsiteY25" fmla="*/ 1730864 h 2768593"/>
              <a:gd name="connsiteX26" fmla="*/ 156191 w 12223243"/>
              <a:gd name="connsiteY26" fmla="*/ 1783190 h 2768593"/>
              <a:gd name="connsiteX27" fmla="*/ 151625 w 12223243"/>
              <a:gd name="connsiteY27" fmla="*/ 1843776 h 2768593"/>
              <a:gd name="connsiteX28" fmla="*/ 158930 w 12223243"/>
              <a:gd name="connsiteY28" fmla="*/ 1863742 h 2768593"/>
              <a:gd name="connsiteX29" fmla="*/ 165322 w 12223243"/>
              <a:gd name="connsiteY29" fmla="*/ 1900921 h 2768593"/>
              <a:gd name="connsiteX30" fmla="*/ 154365 w 12223243"/>
              <a:gd name="connsiteY30" fmla="*/ 1920887 h 2768593"/>
              <a:gd name="connsiteX31" fmla="*/ 184498 w 12223243"/>
              <a:gd name="connsiteY31" fmla="*/ 1931214 h 2768593"/>
              <a:gd name="connsiteX32" fmla="*/ 244766 w 12223243"/>
              <a:gd name="connsiteY32" fmla="*/ 1942230 h 2768593"/>
              <a:gd name="connsiteX33" fmla="*/ 314165 w 12223243"/>
              <a:gd name="connsiteY33" fmla="*/ 1938787 h 2768593"/>
              <a:gd name="connsiteX34" fmla="*/ 347039 w 12223243"/>
              <a:gd name="connsiteY34" fmla="*/ 1943607 h 2768593"/>
              <a:gd name="connsiteX35" fmla="*/ 380825 w 12223243"/>
              <a:gd name="connsiteY35" fmla="*/ 1976654 h 2768593"/>
              <a:gd name="connsiteX36" fmla="*/ 405480 w 12223243"/>
              <a:gd name="connsiteY36" fmla="*/ 1974589 h 2768593"/>
              <a:gd name="connsiteX37" fmla="*/ 429221 w 12223243"/>
              <a:gd name="connsiteY37" fmla="*/ 1972523 h 2768593"/>
              <a:gd name="connsiteX38" fmla="*/ 431961 w 12223243"/>
              <a:gd name="connsiteY38" fmla="*/ 1989047 h 2768593"/>
              <a:gd name="connsiteX39" fmla="*/ 440179 w 12223243"/>
              <a:gd name="connsiteY39" fmla="*/ 2013144 h 2768593"/>
              <a:gd name="connsiteX40" fmla="*/ 523276 w 12223243"/>
              <a:gd name="connsiteY40" fmla="*/ 2064780 h 2768593"/>
              <a:gd name="connsiteX41" fmla="*/ 568933 w 12223243"/>
              <a:gd name="connsiteY41" fmla="*/ 2093008 h 2768593"/>
              <a:gd name="connsiteX42" fmla="*/ 563454 w 12223243"/>
              <a:gd name="connsiteY42" fmla="*/ 2128121 h 2768593"/>
              <a:gd name="connsiteX43" fmla="*/ 564367 w 12223243"/>
              <a:gd name="connsiteY43" fmla="*/ 2160480 h 2768593"/>
              <a:gd name="connsiteX44" fmla="*/ 573499 w 12223243"/>
              <a:gd name="connsiteY44" fmla="*/ 2194216 h 2768593"/>
              <a:gd name="connsiteX45" fmla="*/ 576239 w 12223243"/>
              <a:gd name="connsiteY45" fmla="*/ 2208674 h 2768593"/>
              <a:gd name="connsiteX46" fmla="*/ 629201 w 12223243"/>
              <a:gd name="connsiteY46" fmla="*/ 2213493 h 2768593"/>
              <a:gd name="connsiteX47" fmla="*/ 668467 w 12223243"/>
              <a:gd name="connsiteY47" fmla="*/ 2198347 h 2768593"/>
              <a:gd name="connsiteX48" fmla="*/ 710471 w 12223243"/>
              <a:gd name="connsiteY48" fmla="*/ 2190773 h 2768593"/>
              <a:gd name="connsiteX49" fmla="*/ 727821 w 12223243"/>
              <a:gd name="connsiteY49" fmla="*/ 2197658 h 2768593"/>
              <a:gd name="connsiteX50" fmla="*/ 709558 w 12223243"/>
              <a:gd name="connsiteY50" fmla="*/ 2221755 h 2768593"/>
              <a:gd name="connsiteX51" fmla="*/ 697687 w 12223243"/>
              <a:gd name="connsiteY51" fmla="*/ 2229329 h 2768593"/>
              <a:gd name="connsiteX52" fmla="*/ 725082 w 12223243"/>
              <a:gd name="connsiteY52" fmla="*/ 2301620 h 2768593"/>
              <a:gd name="connsiteX53" fmla="*/ 754302 w 12223243"/>
              <a:gd name="connsiteY53" fmla="*/ 2319520 h 2768593"/>
              <a:gd name="connsiteX54" fmla="*/ 799046 w 12223243"/>
              <a:gd name="connsiteY54" fmla="*/ 2336732 h 2768593"/>
              <a:gd name="connsiteX55" fmla="*/ 936931 w 12223243"/>
              <a:gd name="connsiteY55" fmla="*/ 2341552 h 2768593"/>
              <a:gd name="connsiteX56" fmla="*/ 974370 w 12223243"/>
              <a:gd name="connsiteY56" fmla="*/ 2327782 h 2768593"/>
              <a:gd name="connsiteX57" fmla="*/ 1032811 w 12223243"/>
              <a:gd name="connsiteY57" fmla="*/ 2307127 h 2768593"/>
              <a:gd name="connsiteX58" fmla="*/ 1117734 w 12223243"/>
              <a:gd name="connsiteY58" fmla="*/ 2378730 h 2768593"/>
              <a:gd name="connsiteX59" fmla="*/ 1110429 w 12223243"/>
              <a:gd name="connsiteY59" fmla="*/ 2391123 h 2768593"/>
              <a:gd name="connsiteX60" fmla="*/ 1083948 w 12223243"/>
              <a:gd name="connsiteY60" fmla="*/ 2441382 h 2768593"/>
              <a:gd name="connsiteX61" fmla="*/ 1109516 w 12223243"/>
              <a:gd name="connsiteY61" fmla="*/ 2455840 h 2768593"/>
              <a:gd name="connsiteX62" fmla="*/ 1129605 w 12223243"/>
              <a:gd name="connsiteY62" fmla="*/ 2448267 h 2768593"/>
              <a:gd name="connsiteX63" fmla="*/ 1169783 w 12223243"/>
              <a:gd name="connsiteY63" fmla="*/ 2465479 h 2768593"/>
              <a:gd name="connsiteX64" fmla="*/ 1202657 w 12223243"/>
              <a:gd name="connsiteY64" fmla="*/ 2513673 h 2768593"/>
              <a:gd name="connsiteX65" fmla="*/ 1211788 w 12223243"/>
              <a:gd name="connsiteY65" fmla="*/ 2528131 h 2768593"/>
              <a:gd name="connsiteX66" fmla="*/ 1225485 w 12223243"/>
              <a:gd name="connsiteY66" fmla="*/ 2546721 h 2768593"/>
              <a:gd name="connsiteX67" fmla="*/ 1256533 w 12223243"/>
              <a:gd name="connsiteY67" fmla="*/ 2537082 h 2768593"/>
              <a:gd name="connsiteX68" fmla="*/ 1254706 w 12223243"/>
              <a:gd name="connsiteY68" fmla="*/ 2512985 h 2768593"/>
              <a:gd name="connsiteX69" fmla="*/ 1204483 w 12223243"/>
              <a:gd name="connsiteY69" fmla="*/ 2478561 h 2768593"/>
              <a:gd name="connsiteX70" fmla="*/ 1218180 w 12223243"/>
              <a:gd name="connsiteY70" fmla="*/ 2470299 h 2768593"/>
              <a:gd name="connsiteX71" fmla="*/ 1235530 w 12223243"/>
              <a:gd name="connsiteY71" fmla="*/ 2448955 h 2768593"/>
              <a:gd name="connsiteX72" fmla="*/ 1255620 w 12223243"/>
              <a:gd name="connsiteY72" fmla="*/ 2417974 h 2768593"/>
              <a:gd name="connsiteX73" fmla="*/ 1297624 w 12223243"/>
              <a:gd name="connsiteY73" fmla="*/ 2428301 h 2768593"/>
              <a:gd name="connsiteX74" fmla="*/ 1315887 w 12223243"/>
              <a:gd name="connsiteY74" fmla="*/ 2471676 h 2768593"/>
              <a:gd name="connsiteX75" fmla="*/ 1332324 w 12223243"/>
              <a:gd name="connsiteY75" fmla="*/ 2491642 h 2768593"/>
              <a:gd name="connsiteX76" fmla="*/ 1350587 w 12223243"/>
              <a:gd name="connsiteY76" fmla="*/ 2525378 h 2768593"/>
              <a:gd name="connsiteX77" fmla="*/ 1366111 w 12223243"/>
              <a:gd name="connsiteY77" fmla="*/ 2539836 h 2768593"/>
              <a:gd name="connsiteX78" fmla="*/ 1427291 w 12223243"/>
              <a:gd name="connsiteY78" fmla="*/ 2521246 h 2768593"/>
              <a:gd name="connsiteX79" fmla="*/ 1413594 w 12223243"/>
              <a:gd name="connsiteY79" fmla="*/ 2490953 h 2768593"/>
              <a:gd name="connsiteX80" fmla="*/ 1459251 w 12223243"/>
              <a:gd name="connsiteY80" fmla="*/ 2450332 h 2768593"/>
              <a:gd name="connsiteX81" fmla="*/ 1493950 w 12223243"/>
              <a:gd name="connsiteY81" fmla="*/ 2491642 h 2768593"/>
              <a:gd name="connsiteX82" fmla="*/ 1493038 w 12223243"/>
              <a:gd name="connsiteY82" fmla="*/ 2510919 h 2768593"/>
              <a:gd name="connsiteX83" fmla="*/ 1478427 w 12223243"/>
              <a:gd name="connsiteY83" fmla="*/ 2545343 h 2768593"/>
              <a:gd name="connsiteX84" fmla="*/ 1508561 w 12223243"/>
              <a:gd name="connsiteY84" fmla="*/ 2565998 h 2768593"/>
              <a:gd name="connsiteX85" fmla="*/ 1544174 w 12223243"/>
              <a:gd name="connsiteY85" fmla="*/ 2586653 h 2768593"/>
              <a:gd name="connsiteX86" fmla="*/ 1588918 w 12223243"/>
              <a:gd name="connsiteY86" fmla="*/ 2597669 h 2768593"/>
              <a:gd name="connsiteX87" fmla="*/ 1624530 w 12223243"/>
              <a:gd name="connsiteY87" fmla="*/ 2564621 h 2768593"/>
              <a:gd name="connsiteX88" fmla="*/ 1644620 w 12223243"/>
              <a:gd name="connsiteY88" fmla="*/ 2543278 h 2768593"/>
              <a:gd name="connsiteX89" fmla="*/ 1675667 w 12223243"/>
              <a:gd name="connsiteY89" fmla="*/ 2537082 h 2768593"/>
              <a:gd name="connsiteX90" fmla="*/ 1674754 w 12223243"/>
              <a:gd name="connsiteY90" fmla="*/ 2559802 h 2768593"/>
              <a:gd name="connsiteX91" fmla="*/ 1672014 w 12223243"/>
              <a:gd name="connsiteY91" fmla="*/ 2577014 h 2768593"/>
              <a:gd name="connsiteX92" fmla="*/ 1695756 w 12223243"/>
              <a:gd name="connsiteY92" fmla="*/ 2580457 h 2768593"/>
              <a:gd name="connsiteX93" fmla="*/ 1736847 w 12223243"/>
              <a:gd name="connsiteY93" fmla="*/ 2568064 h 2768593"/>
              <a:gd name="connsiteX94" fmla="*/ 1798028 w 12223243"/>
              <a:gd name="connsiteY94" fmla="*/ 2562556 h 2768593"/>
              <a:gd name="connsiteX95" fmla="*/ 1863775 w 12223243"/>
              <a:gd name="connsiteY95" fmla="*/ 2531574 h 2768593"/>
              <a:gd name="connsiteX96" fmla="*/ 1873819 w 12223243"/>
              <a:gd name="connsiteY96" fmla="*/ 2521246 h 2768593"/>
              <a:gd name="connsiteX97" fmla="*/ 1884777 w 12223243"/>
              <a:gd name="connsiteY97" fmla="*/ 2531574 h 2768593"/>
              <a:gd name="connsiteX98" fmla="*/ 1923129 w 12223243"/>
              <a:gd name="connsiteY98" fmla="*/ 2585276 h 2768593"/>
              <a:gd name="connsiteX99" fmla="*/ 1976092 w 12223243"/>
              <a:gd name="connsiteY99" fmla="*/ 2588030 h 2768593"/>
              <a:gd name="connsiteX100" fmla="*/ 1972439 w 12223243"/>
              <a:gd name="connsiteY100" fmla="*/ 2557048 h 2768593"/>
              <a:gd name="connsiteX101" fmla="*/ 1987963 w 12223243"/>
              <a:gd name="connsiteY101" fmla="*/ 2524689 h 2768593"/>
              <a:gd name="connsiteX102" fmla="*/ 2043665 w 12223243"/>
              <a:gd name="connsiteY102" fmla="*/ 2491642 h 2768593"/>
              <a:gd name="connsiteX103" fmla="*/ 2065580 w 12223243"/>
              <a:gd name="connsiteY103" fmla="*/ 2477872 h 2768593"/>
              <a:gd name="connsiteX104" fmla="*/ 2080191 w 12223243"/>
              <a:gd name="connsiteY104" fmla="*/ 2497149 h 2768593"/>
              <a:gd name="connsiteX105" fmla="*/ 2079277 w 12223243"/>
              <a:gd name="connsiteY105" fmla="*/ 2528131 h 2768593"/>
              <a:gd name="connsiteX106" fmla="*/ 2102107 w 12223243"/>
              <a:gd name="connsiteY106" fmla="*/ 2543278 h 2768593"/>
              <a:gd name="connsiteX107" fmla="*/ 2137718 w 12223243"/>
              <a:gd name="connsiteY107" fmla="*/ 2569441 h 2768593"/>
              <a:gd name="connsiteX108" fmla="*/ 2139545 w 12223243"/>
              <a:gd name="connsiteY108" fmla="*/ 2593538 h 2768593"/>
              <a:gd name="connsiteX109" fmla="*/ 2155983 w 12223243"/>
              <a:gd name="connsiteY109" fmla="*/ 2563244 h 2768593"/>
              <a:gd name="connsiteX110" fmla="*/ 2220815 w 12223243"/>
              <a:gd name="connsiteY110" fmla="*/ 2530197 h 2768593"/>
              <a:gd name="connsiteX111" fmla="*/ 2193420 w 12223243"/>
              <a:gd name="connsiteY111" fmla="*/ 2493707 h 2768593"/>
              <a:gd name="connsiteX112" fmla="*/ 2169680 w 12223243"/>
              <a:gd name="connsiteY112" fmla="*/ 2468922 h 2768593"/>
              <a:gd name="connsiteX113" fmla="*/ 2200727 w 12223243"/>
              <a:gd name="connsiteY113" fmla="*/ 2456529 h 2768593"/>
              <a:gd name="connsiteX114" fmla="*/ 2228121 w 12223243"/>
              <a:gd name="connsiteY114" fmla="*/ 2435186 h 2768593"/>
              <a:gd name="connsiteX115" fmla="*/ 2261907 w 12223243"/>
              <a:gd name="connsiteY115" fmla="*/ 2409712 h 2768593"/>
              <a:gd name="connsiteX116" fmla="*/ 2267386 w 12223243"/>
              <a:gd name="connsiteY116" fmla="*/ 2379419 h 2768593"/>
              <a:gd name="connsiteX117" fmla="*/ 2249124 w 12223243"/>
              <a:gd name="connsiteY117" fmla="*/ 2364272 h 2768593"/>
              <a:gd name="connsiteX118" fmla="*/ 2272865 w 12223243"/>
              <a:gd name="connsiteY118" fmla="*/ 2358764 h 2768593"/>
              <a:gd name="connsiteX119" fmla="*/ 2281997 w 12223243"/>
              <a:gd name="connsiteY119" fmla="*/ 2343617 h 2768593"/>
              <a:gd name="connsiteX120" fmla="*/ 2293867 w 12223243"/>
              <a:gd name="connsiteY120" fmla="*/ 2318143 h 2768593"/>
              <a:gd name="connsiteX121" fmla="*/ 2326741 w 12223243"/>
              <a:gd name="connsiteY121" fmla="*/ 2344994 h 2768593"/>
              <a:gd name="connsiteX122" fmla="*/ 2375137 w 12223243"/>
              <a:gd name="connsiteY122" fmla="*/ 2403516 h 2768593"/>
              <a:gd name="connsiteX123" fmla="*/ 2401619 w 12223243"/>
              <a:gd name="connsiteY123" fmla="*/ 2416597 h 2768593"/>
              <a:gd name="connsiteX124" fmla="*/ 2433579 w 12223243"/>
              <a:gd name="connsiteY124" fmla="*/ 2438628 h 2768593"/>
              <a:gd name="connsiteX125" fmla="*/ 2511195 w 12223243"/>
              <a:gd name="connsiteY125" fmla="*/ 2414531 h 2768593"/>
              <a:gd name="connsiteX126" fmla="*/ 2570551 w 12223243"/>
              <a:gd name="connsiteY126" fmla="*/ 2351191 h 2768593"/>
              <a:gd name="connsiteX127" fmla="*/ 2576029 w 12223243"/>
              <a:gd name="connsiteY127" fmla="*/ 2345683 h 2768593"/>
              <a:gd name="connsiteX128" fmla="*/ 2681041 w 12223243"/>
              <a:gd name="connsiteY128" fmla="*/ 2294046 h 2768593"/>
              <a:gd name="connsiteX129" fmla="*/ 2795185 w 12223243"/>
              <a:gd name="connsiteY129" fmla="*/ 2234148 h 2768593"/>
              <a:gd name="connsiteX130" fmla="*/ 2829884 w 12223243"/>
              <a:gd name="connsiteY130" fmla="*/ 2227952 h 2768593"/>
              <a:gd name="connsiteX131" fmla="*/ 2847234 w 12223243"/>
              <a:gd name="connsiteY131" fmla="*/ 2221755 h 2768593"/>
              <a:gd name="connsiteX132" fmla="*/ 2831711 w 12223243"/>
              <a:gd name="connsiteY132" fmla="*/ 2209362 h 2768593"/>
              <a:gd name="connsiteX133" fmla="*/ 2808882 w 12223243"/>
              <a:gd name="connsiteY133" fmla="*/ 2205232 h 2768593"/>
              <a:gd name="connsiteX134" fmla="*/ 2835363 w 12223243"/>
              <a:gd name="connsiteY134" fmla="*/ 2188708 h 2768593"/>
              <a:gd name="connsiteX135" fmla="*/ 2892891 w 12223243"/>
              <a:gd name="connsiteY135" fmla="*/ 2159791 h 2768593"/>
              <a:gd name="connsiteX136" fmla="*/ 2920286 w 12223243"/>
              <a:gd name="connsiteY136" fmla="*/ 2136383 h 2768593"/>
              <a:gd name="connsiteX137" fmla="*/ 2940375 w 12223243"/>
              <a:gd name="connsiteY137" fmla="*/ 2110221 h 2768593"/>
              <a:gd name="connsiteX138" fmla="*/ 2979641 w 12223243"/>
              <a:gd name="connsiteY138" fmla="*/ 2061338 h 2768593"/>
              <a:gd name="connsiteX139" fmla="*/ 3005210 w 12223243"/>
              <a:gd name="connsiteY139" fmla="*/ 2043437 h 2768593"/>
              <a:gd name="connsiteX140" fmla="*/ 3059997 w 12223243"/>
              <a:gd name="connsiteY140" fmla="*/ 2042060 h 2768593"/>
              <a:gd name="connsiteX141" fmla="*/ 3085566 w 12223243"/>
              <a:gd name="connsiteY141" fmla="*/ 2093697 h 2768593"/>
              <a:gd name="connsiteX142" fmla="*/ 3091044 w 12223243"/>
              <a:gd name="connsiteY142" fmla="*/ 2112974 h 2768593"/>
              <a:gd name="connsiteX143" fmla="*/ 3114786 w 12223243"/>
              <a:gd name="connsiteY143" fmla="*/ 2109532 h 2768593"/>
              <a:gd name="connsiteX144" fmla="*/ 3165010 w 12223243"/>
              <a:gd name="connsiteY144" fmla="*/ 2097827 h 2768593"/>
              <a:gd name="connsiteX145" fmla="*/ 3272762 w 12223243"/>
              <a:gd name="connsiteY145" fmla="*/ 2075108 h 2768593"/>
              <a:gd name="connsiteX146" fmla="*/ 3299242 w 12223243"/>
              <a:gd name="connsiteY146" fmla="*/ 2053076 h 2768593"/>
              <a:gd name="connsiteX147" fmla="*/ 3333941 w 12223243"/>
              <a:gd name="connsiteY147" fmla="*/ 2048945 h 2768593"/>
              <a:gd name="connsiteX148" fmla="*/ 3327549 w 12223243"/>
              <a:gd name="connsiteY148" fmla="*/ 2073042 h 2768593"/>
              <a:gd name="connsiteX149" fmla="*/ 3298328 w 12223243"/>
              <a:gd name="connsiteY149" fmla="*/ 2108844 h 2768593"/>
              <a:gd name="connsiteX150" fmla="*/ 3299242 w 12223243"/>
              <a:gd name="connsiteY150" fmla="*/ 2121925 h 2768593"/>
              <a:gd name="connsiteX151" fmla="*/ 3316592 w 12223243"/>
              <a:gd name="connsiteY151" fmla="*/ 2120548 h 2768593"/>
              <a:gd name="connsiteX152" fmla="*/ 3380512 w 12223243"/>
              <a:gd name="connsiteY152" fmla="*/ 2070977 h 2768593"/>
              <a:gd name="connsiteX153" fmla="*/ 3413386 w 12223243"/>
              <a:gd name="connsiteY153" fmla="*/ 2062027 h 2768593"/>
              <a:gd name="connsiteX154" fmla="*/ 3374121 w 12223243"/>
              <a:gd name="connsiteY154" fmla="*/ 2010390 h 2768593"/>
              <a:gd name="connsiteX155" fmla="*/ 3385079 w 12223243"/>
              <a:gd name="connsiteY155" fmla="*/ 2009013 h 2768593"/>
              <a:gd name="connsiteX156" fmla="*/ 3436215 w 12223243"/>
              <a:gd name="connsiteY156" fmla="*/ 2060649 h 2768593"/>
              <a:gd name="connsiteX157" fmla="*/ 3438954 w 12223243"/>
              <a:gd name="connsiteY157" fmla="*/ 2074419 h 2768593"/>
              <a:gd name="connsiteX158" fmla="*/ 3430736 w 12223243"/>
              <a:gd name="connsiteY158" fmla="*/ 2102647 h 2768593"/>
              <a:gd name="connsiteX159" fmla="*/ 3440781 w 12223243"/>
              <a:gd name="connsiteY159" fmla="*/ 2134318 h 2768593"/>
              <a:gd name="connsiteX160" fmla="*/ 3462696 w 12223243"/>
              <a:gd name="connsiteY160" fmla="*/ 2135006 h 2768593"/>
              <a:gd name="connsiteX161" fmla="*/ 3559488 w 12223243"/>
              <a:gd name="connsiteY161" fmla="*/ 2125367 h 2768593"/>
              <a:gd name="connsiteX162" fmla="*/ 3612451 w 12223243"/>
              <a:gd name="connsiteY162" fmla="*/ 2148087 h 2768593"/>
              <a:gd name="connsiteX163" fmla="*/ 3658108 w 12223243"/>
              <a:gd name="connsiteY163" fmla="*/ 2158415 h 2768593"/>
              <a:gd name="connsiteX164" fmla="*/ 3691895 w 12223243"/>
              <a:gd name="connsiteY164" fmla="*/ 2158415 h 2768593"/>
              <a:gd name="connsiteX165" fmla="*/ 3703765 w 12223243"/>
              <a:gd name="connsiteY165" fmla="*/ 2146710 h 2768593"/>
              <a:gd name="connsiteX166" fmla="*/ 3722029 w 12223243"/>
              <a:gd name="connsiteY166" fmla="*/ 2114351 h 2768593"/>
              <a:gd name="connsiteX167" fmla="*/ 3783210 w 12223243"/>
              <a:gd name="connsiteY167" fmla="*/ 2064780 h 2768593"/>
              <a:gd name="connsiteX168" fmla="*/ 3822475 w 12223243"/>
              <a:gd name="connsiteY168" fmla="*/ 2051699 h 2768593"/>
              <a:gd name="connsiteX169" fmla="*/ 3875437 w 12223243"/>
              <a:gd name="connsiteY169" fmla="*/ 2048945 h 2768593"/>
              <a:gd name="connsiteX170" fmla="*/ 3910137 w 12223243"/>
              <a:gd name="connsiteY170" fmla="*/ 2046880 h 2768593"/>
              <a:gd name="connsiteX171" fmla="*/ 3904659 w 12223243"/>
              <a:gd name="connsiteY171" fmla="*/ 2067534 h 2768593"/>
              <a:gd name="connsiteX172" fmla="*/ 3912876 w 12223243"/>
              <a:gd name="connsiteY172" fmla="*/ 2089566 h 2768593"/>
              <a:gd name="connsiteX173" fmla="*/ 3964925 w 12223243"/>
              <a:gd name="connsiteY173" fmla="*/ 2107466 h 2768593"/>
              <a:gd name="connsiteX174" fmla="*/ 3982275 w 12223243"/>
              <a:gd name="connsiteY174" fmla="*/ 2108155 h 2768593"/>
              <a:gd name="connsiteX175" fmla="*/ 3977709 w 12223243"/>
              <a:gd name="connsiteY175" fmla="*/ 2095074 h 2768593"/>
              <a:gd name="connsiteX176" fmla="*/ 3958533 w 12223243"/>
              <a:gd name="connsiteY176" fmla="*/ 2082681 h 2768593"/>
              <a:gd name="connsiteX177" fmla="*/ 3945751 w 12223243"/>
              <a:gd name="connsiteY177" fmla="*/ 2061338 h 2768593"/>
              <a:gd name="connsiteX178" fmla="*/ 3964925 w 12223243"/>
              <a:gd name="connsiteY178" fmla="*/ 2046191 h 2768593"/>
              <a:gd name="connsiteX179" fmla="*/ 3985015 w 12223243"/>
              <a:gd name="connsiteY179" fmla="*/ 2060649 h 2768593"/>
              <a:gd name="connsiteX180" fmla="*/ 3996886 w 12223243"/>
              <a:gd name="connsiteY180" fmla="*/ 2069600 h 2768593"/>
              <a:gd name="connsiteX181" fmla="*/ 4011496 w 12223243"/>
              <a:gd name="connsiteY181" fmla="*/ 2061338 h 2768593"/>
              <a:gd name="connsiteX182" fmla="*/ 4017888 w 12223243"/>
              <a:gd name="connsiteY182" fmla="*/ 2047568 h 2768593"/>
              <a:gd name="connsiteX183" fmla="*/ 4034325 w 12223243"/>
              <a:gd name="connsiteY183" fmla="*/ 2031045 h 2768593"/>
              <a:gd name="connsiteX184" fmla="*/ 4054413 w 12223243"/>
              <a:gd name="connsiteY184" fmla="*/ 2039995 h 2768593"/>
              <a:gd name="connsiteX185" fmla="*/ 4055328 w 12223243"/>
              <a:gd name="connsiteY185" fmla="*/ 2064092 h 2768593"/>
              <a:gd name="connsiteX186" fmla="*/ 4051676 w 12223243"/>
              <a:gd name="connsiteY186" fmla="*/ 2096451 h 2768593"/>
              <a:gd name="connsiteX187" fmla="*/ 4132944 w 12223243"/>
              <a:gd name="connsiteY187" fmla="*/ 2099205 h 2768593"/>
              <a:gd name="connsiteX188" fmla="*/ 4127466 w 12223243"/>
              <a:gd name="connsiteY188" fmla="*/ 2082681 h 2768593"/>
              <a:gd name="connsiteX189" fmla="*/ 4119247 w 12223243"/>
              <a:gd name="connsiteY189" fmla="*/ 2075796 h 2768593"/>
              <a:gd name="connsiteX190" fmla="*/ 4099159 w 12223243"/>
              <a:gd name="connsiteY190" fmla="*/ 2053076 h 2768593"/>
              <a:gd name="connsiteX191" fmla="*/ 4134771 w 12223243"/>
              <a:gd name="connsiteY191" fmla="*/ 2058584 h 2768593"/>
              <a:gd name="connsiteX192" fmla="*/ 4149381 w 12223243"/>
              <a:gd name="connsiteY192" fmla="*/ 2058584 h 2768593"/>
              <a:gd name="connsiteX193" fmla="*/ 4150296 w 12223243"/>
              <a:gd name="connsiteY193" fmla="*/ 2047568 h 2768593"/>
              <a:gd name="connsiteX194" fmla="*/ 4143902 w 12223243"/>
              <a:gd name="connsiteY194" fmla="*/ 2039306 h 2768593"/>
              <a:gd name="connsiteX195" fmla="*/ 4139337 w 12223243"/>
              <a:gd name="connsiteY195" fmla="*/ 2011767 h 2768593"/>
              <a:gd name="connsiteX196" fmla="*/ 4172210 w 12223243"/>
              <a:gd name="connsiteY196" fmla="*/ 2017275 h 2768593"/>
              <a:gd name="connsiteX197" fmla="*/ 4191386 w 12223243"/>
              <a:gd name="connsiteY197" fmla="*/ 2009701 h 2768593"/>
              <a:gd name="connsiteX198" fmla="*/ 4190473 w 12223243"/>
              <a:gd name="connsiteY198" fmla="*/ 1997997 h 2768593"/>
              <a:gd name="connsiteX199" fmla="*/ 4183167 w 12223243"/>
              <a:gd name="connsiteY199" fmla="*/ 1945672 h 2768593"/>
              <a:gd name="connsiteX200" fmla="*/ 4214214 w 12223243"/>
              <a:gd name="connsiteY200" fmla="*/ 1901609 h 2768593"/>
              <a:gd name="connsiteX201" fmla="*/ 4229737 w 12223243"/>
              <a:gd name="connsiteY201" fmla="*/ 1912625 h 2768593"/>
              <a:gd name="connsiteX202" fmla="*/ 4298223 w 12223243"/>
              <a:gd name="connsiteY202" fmla="*/ 1968392 h 2768593"/>
              <a:gd name="connsiteX203" fmla="*/ 4314661 w 12223243"/>
              <a:gd name="connsiteY203" fmla="*/ 2014521 h 2768593"/>
              <a:gd name="connsiteX204" fmla="*/ 4317183 w 12223243"/>
              <a:gd name="connsiteY204" fmla="*/ 2028884 h 2768593"/>
              <a:gd name="connsiteX205" fmla="*/ 4382175 w 12223243"/>
              <a:gd name="connsiteY205" fmla="*/ 2002171 h 2768593"/>
              <a:gd name="connsiteX206" fmla="*/ 4465077 w 12223243"/>
              <a:gd name="connsiteY206" fmla="*/ 1976417 h 2768593"/>
              <a:gd name="connsiteX207" fmla="*/ 4493375 w 12223243"/>
              <a:gd name="connsiteY207" fmla="*/ 1963431 h 2768593"/>
              <a:gd name="connsiteX208" fmla="*/ 4505557 w 12223243"/>
              <a:gd name="connsiteY208" fmla="*/ 1954138 h 2768593"/>
              <a:gd name="connsiteX209" fmla="*/ 4504709 w 12223243"/>
              <a:gd name="connsiteY209" fmla="*/ 1938788 h 2768593"/>
              <a:gd name="connsiteX210" fmla="*/ 4517379 w 12223243"/>
              <a:gd name="connsiteY210" fmla="*/ 1909871 h 2768593"/>
              <a:gd name="connsiteX211" fmla="*/ 4539295 w 12223243"/>
              <a:gd name="connsiteY211" fmla="*/ 1900232 h 2768593"/>
              <a:gd name="connsiteX212" fmla="*/ 4542946 w 12223243"/>
              <a:gd name="connsiteY212" fmla="*/ 1916756 h 2768593"/>
              <a:gd name="connsiteX213" fmla="*/ 4555730 w 12223243"/>
              <a:gd name="connsiteY213" fmla="*/ 1931902 h 2768593"/>
              <a:gd name="connsiteX214" fmla="*/ 4591344 w 12223243"/>
              <a:gd name="connsiteY214" fmla="*/ 1944296 h 2768593"/>
              <a:gd name="connsiteX215" fmla="*/ 4606354 w 12223243"/>
              <a:gd name="connsiteY215" fmla="*/ 1951840 h 2768593"/>
              <a:gd name="connsiteX216" fmla="*/ 4648595 w 12223243"/>
              <a:gd name="connsiteY216" fmla="*/ 1940022 h 2768593"/>
              <a:gd name="connsiteX217" fmla="*/ 4669880 w 12223243"/>
              <a:gd name="connsiteY217" fmla="*/ 1938621 h 2768593"/>
              <a:gd name="connsiteX218" fmla="*/ 4685399 w 12223243"/>
              <a:gd name="connsiteY218" fmla="*/ 1918133 h 2768593"/>
              <a:gd name="connsiteX219" fmla="*/ 4700921 w 12223243"/>
              <a:gd name="connsiteY219" fmla="*/ 1920887 h 2768593"/>
              <a:gd name="connsiteX220" fmla="*/ 4704080 w 12223243"/>
              <a:gd name="connsiteY220" fmla="*/ 1936370 h 2768593"/>
              <a:gd name="connsiteX221" fmla="*/ 4713498 w 12223243"/>
              <a:gd name="connsiteY221" fmla="*/ 1935750 h 2768593"/>
              <a:gd name="connsiteX222" fmla="*/ 4795781 w 12223243"/>
              <a:gd name="connsiteY222" fmla="*/ 1908998 h 2768593"/>
              <a:gd name="connsiteX223" fmla="*/ 4887741 w 12223243"/>
              <a:gd name="connsiteY223" fmla="*/ 1913593 h 2768593"/>
              <a:gd name="connsiteX224" fmla="*/ 4924710 w 12223243"/>
              <a:gd name="connsiteY224" fmla="*/ 1914486 h 2768593"/>
              <a:gd name="connsiteX225" fmla="*/ 4999205 w 12223243"/>
              <a:gd name="connsiteY225" fmla="*/ 1884813 h 2768593"/>
              <a:gd name="connsiteX226" fmla="*/ 5023974 w 12223243"/>
              <a:gd name="connsiteY226" fmla="*/ 1848255 h 2768593"/>
              <a:gd name="connsiteX227" fmla="*/ 5034318 w 12223243"/>
              <a:gd name="connsiteY227" fmla="*/ 1828527 h 2768593"/>
              <a:gd name="connsiteX228" fmla="*/ 5048681 w 12223243"/>
              <a:gd name="connsiteY228" fmla="*/ 1845355 h 2768593"/>
              <a:gd name="connsiteX229" fmla="*/ 5106356 w 12223243"/>
              <a:gd name="connsiteY229" fmla="*/ 1849581 h 2768593"/>
              <a:gd name="connsiteX230" fmla="*/ 5122199 w 12223243"/>
              <a:gd name="connsiteY230" fmla="*/ 1830223 h 2768593"/>
              <a:gd name="connsiteX231" fmla="*/ 5114259 w 12223243"/>
              <a:gd name="connsiteY231" fmla="*/ 1809035 h 2768593"/>
              <a:gd name="connsiteX232" fmla="*/ 5103473 w 12223243"/>
              <a:gd name="connsiteY232" fmla="*/ 1792904 h 2768593"/>
              <a:gd name="connsiteX233" fmla="*/ 5122736 w 12223243"/>
              <a:gd name="connsiteY233" fmla="*/ 1779824 h 2768593"/>
              <a:gd name="connsiteX234" fmla="*/ 5141732 w 12223243"/>
              <a:gd name="connsiteY234" fmla="*/ 1791943 h 2768593"/>
              <a:gd name="connsiteX235" fmla="*/ 5194220 w 12223243"/>
              <a:gd name="connsiteY235" fmla="*/ 1808487 h 2768593"/>
              <a:gd name="connsiteX236" fmla="*/ 5205115 w 12223243"/>
              <a:gd name="connsiteY236" fmla="*/ 1804998 h 2768593"/>
              <a:gd name="connsiteX237" fmla="*/ 5276341 w 12223243"/>
              <a:gd name="connsiteY237" fmla="*/ 1811163 h 2768593"/>
              <a:gd name="connsiteX238" fmla="*/ 5346698 w 12223243"/>
              <a:gd name="connsiteY238" fmla="*/ 1812250 h 2768593"/>
              <a:gd name="connsiteX239" fmla="*/ 5405531 w 12223243"/>
              <a:gd name="connsiteY239" fmla="*/ 1815299 h 2768593"/>
              <a:gd name="connsiteX240" fmla="*/ 5412924 w 12223243"/>
              <a:gd name="connsiteY240" fmla="*/ 1820247 h 2768593"/>
              <a:gd name="connsiteX241" fmla="*/ 5484182 w 12223243"/>
              <a:gd name="connsiteY241" fmla="*/ 1797660 h 2768593"/>
              <a:gd name="connsiteX242" fmla="*/ 5482563 w 12223243"/>
              <a:gd name="connsiteY242" fmla="*/ 1744035 h 2768593"/>
              <a:gd name="connsiteX243" fmla="*/ 5480855 w 12223243"/>
              <a:gd name="connsiteY243" fmla="*/ 1728972 h 2768593"/>
              <a:gd name="connsiteX244" fmla="*/ 5501458 w 12223243"/>
              <a:gd name="connsiteY244" fmla="*/ 1728078 h 2768593"/>
              <a:gd name="connsiteX245" fmla="*/ 5636845 w 12223243"/>
              <a:gd name="connsiteY245" fmla="*/ 1790939 h 2768593"/>
              <a:gd name="connsiteX246" fmla="*/ 5683183 w 12223243"/>
              <a:gd name="connsiteY246" fmla="*/ 1786642 h 2768593"/>
              <a:gd name="connsiteX247" fmla="*/ 5703555 w 12223243"/>
              <a:gd name="connsiteY247" fmla="*/ 1758346 h 2768593"/>
              <a:gd name="connsiteX248" fmla="*/ 5732394 w 12223243"/>
              <a:gd name="connsiteY248" fmla="*/ 1748536 h 2768593"/>
              <a:gd name="connsiteX249" fmla="*/ 5784445 w 12223243"/>
              <a:gd name="connsiteY249" fmla="*/ 1729219 h 2768593"/>
              <a:gd name="connsiteX250" fmla="*/ 5826653 w 12223243"/>
              <a:gd name="connsiteY250" fmla="*/ 1707985 h 2768593"/>
              <a:gd name="connsiteX251" fmla="*/ 5877582 w 12223243"/>
              <a:gd name="connsiteY251" fmla="*/ 1637245 h 2768593"/>
              <a:gd name="connsiteX252" fmla="*/ 5903778 w 12223243"/>
              <a:gd name="connsiteY252" fmla="*/ 1688646 h 2768593"/>
              <a:gd name="connsiteX253" fmla="*/ 5923854 w 12223243"/>
              <a:gd name="connsiteY253" fmla="*/ 1690453 h 2768593"/>
              <a:gd name="connsiteX254" fmla="*/ 5948194 w 12223243"/>
              <a:gd name="connsiteY254" fmla="*/ 1684676 h 2768593"/>
              <a:gd name="connsiteX255" fmla="*/ 6087598 w 12223243"/>
              <a:gd name="connsiteY255" fmla="*/ 1669759 h 2768593"/>
              <a:gd name="connsiteX256" fmla="*/ 6157329 w 12223243"/>
              <a:gd name="connsiteY256" fmla="*/ 1671687 h 2768593"/>
              <a:gd name="connsiteX257" fmla="*/ 6215377 w 12223243"/>
              <a:gd name="connsiteY257" fmla="*/ 1691135 h 2768593"/>
              <a:gd name="connsiteX258" fmla="*/ 6243074 w 12223243"/>
              <a:gd name="connsiteY258" fmla="*/ 1678542 h 2768593"/>
              <a:gd name="connsiteX259" fmla="*/ 6254273 w 12223243"/>
              <a:gd name="connsiteY259" fmla="*/ 1672399 h 2768593"/>
              <a:gd name="connsiteX260" fmla="*/ 6381908 w 12223243"/>
              <a:gd name="connsiteY260" fmla="*/ 1636107 h 2768593"/>
              <a:gd name="connsiteX261" fmla="*/ 6401227 w 12223243"/>
              <a:gd name="connsiteY261" fmla="*/ 1617945 h 2768593"/>
              <a:gd name="connsiteX262" fmla="*/ 6440910 w 12223243"/>
              <a:gd name="connsiteY262" fmla="*/ 1604803 h 2768593"/>
              <a:gd name="connsiteX263" fmla="*/ 6454423 w 12223243"/>
              <a:gd name="connsiteY263" fmla="*/ 1630783 h 2768593"/>
              <a:gd name="connsiteX264" fmla="*/ 6458986 w 12223243"/>
              <a:gd name="connsiteY264" fmla="*/ 1639250 h 2768593"/>
              <a:gd name="connsiteX265" fmla="*/ 6463450 w 12223243"/>
              <a:gd name="connsiteY265" fmla="*/ 1627974 h 2768593"/>
              <a:gd name="connsiteX266" fmla="*/ 6490642 w 12223243"/>
              <a:gd name="connsiteY266" fmla="*/ 1569443 h 2768593"/>
              <a:gd name="connsiteX267" fmla="*/ 6497853 w 12223243"/>
              <a:gd name="connsiteY267" fmla="*/ 1561028 h 2768593"/>
              <a:gd name="connsiteX268" fmla="*/ 6508298 w 12223243"/>
              <a:gd name="connsiteY268" fmla="*/ 1569377 h 2768593"/>
              <a:gd name="connsiteX269" fmla="*/ 6533100 w 12223243"/>
              <a:gd name="connsiteY269" fmla="*/ 1618401 h 2768593"/>
              <a:gd name="connsiteX270" fmla="*/ 6538566 w 12223243"/>
              <a:gd name="connsiteY270" fmla="*/ 1626319 h 2768593"/>
              <a:gd name="connsiteX271" fmla="*/ 6541030 w 12223243"/>
              <a:gd name="connsiteY271" fmla="*/ 1625851 h 2768593"/>
              <a:gd name="connsiteX272" fmla="*/ 6615954 w 12223243"/>
              <a:gd name="connsiteY272" fmla="*/ 1601894 h 2768593"/>
              <a:gd name="connsiteX273" fmla="*/ 6654232 w 12223243"/>
              <a:gd name="connsiteY273" fmla="*/ 1586730 h 2768593"/>
              <a:gd name="connsiteX274" fmla="*/ 6658445 w 12223243"/>
              <a:gd name="connsiteY274" fmla="*/ 1569617 h 2768593"/>
              <a:gd name="connsiteX275" fmla="*/ 6716694 w 12223243"/>
              <a:gd name="connsiteY275" fmla="*/ 1548265 h 2768593"/>
              <a:gd name="connsiteX276" fmla="*/ 6731667 w 12223243"/>
              <a:gd name="connsiteY276" fmla="*/ 1556767 h 2768593"/>
              <a:gd name="connsiteX277" fmla="*/ 6802747 w 12223243"/>
              <a:gd name="connsiteY277" fmla="*/ 1534163 h 2768593"/>
              <a:gd name="connsiteX278" fmla="*/ 6887481 w 12223243"/>
              <a:gd name="connsiteY278" fmla="*/ 1515293 h 2768593"/>
              <a:gd name="connsiteX279" fmla="*/ 6943608 w 12223243"/>
              <a:gd name="connsiteY279" fmla="*/ 1487470 h 2768593"/>
              <a:gd name="connsiteX280" fmla="*/ 6979446 w 12223243"/>
              <a:gd name="connsiteY280" fmla="*/ 1494704 h 2768593"/>
              <a:gd name="connsiteX281" fmla="*/ 7013286 w 12223243"/>
              <a:gd name="connsiteY281" fmla="*/ 1505667 h 2768593"/>
              <a:gd name="connsiteX282" fmla="*/ 7138400 w 12223243"/>
              <a:gd name="connsiteY282" fmla="*/ 1495130 h 2768593"/>
              <a:gd name="connsiteX283" fmla="*/ 7222600 w 12223243"/>
              <a:gd name="connsiteY283" fmla="*/ 1475215 h 2768593"/>
              <a:gd name="connsiteX284" fmla="*/ 7313873 w 12223243"/>
              <a:gd name="connsiteY284" fmla="*/ 1487335 h 2768593"/>
              <a:gd name="connsiteX285" fmla="*/ 7350644 w 12223243"/>
              <a:gd name="connsiteY285" fmla="*/ 1491255 h 2768593"/>
              <a:gd name="connsiteX286" fmla="*/ 7427322 w 12223243"/>
              <a:gd name="connsiteY286" fmla="*/ 1467790 h 2768593"/>
              <a:gd name="connsiteX287" fmla="*/ 7455004 w 12223243"/>
              <a:gd name="connsiteY287" fmla="*/ 1433386 h 2768593"/>
              <a:gd name="connsiteX288" fmla="*/ 7466931 w 12223243"/>
              <a:gd name="connsiteY288" fmla="*/ 1414572 h 2768593"/>
              <a:gd name="connsiteX289" fmla="*/ 7479866 w 12223243"/>
              <a:gd name="connsiteY289" fmla="*/ 1432522 h 2768593"/>
              <a:gd name="connsiteX290" fmla="*/ 7537001 w 12223243"/>
              <a:gd name="connsiteY290" fmla="*/ 1441462 h 2768593"/>
              <a:gd name="connsiteX291" fmla="*/ 7554378 w 12223243"/>
              <a:gd name="connsiteY291" fmla="*/ 1423467 h 2768593"/>
              <a:gd name="connsiteX292" fmla="*/ 7548201 w 12223243"/>
              <a:gd name="connsiteY292" fmla="*/ 1401701 h 2768593"/>
              <a:gd name="connsiteX293" fmla="*/ 7538775 w 12223243"/>
              <a:gd name="connsiteY293" fmla="*/ 1384739 h 2768593"/>
              <a:gd name="connsiteX294" fmla="*/ 7559045 w 12223243"/>
              <a:gd name="connsiteY294" fmla="*/ 1373282 h 2768593"/>
              <a:gd name="connsiteX295" fmla="*/ 7576983 w 12223243"/>
              <a:gd name="connsiteY295" fmla="*/ 1386918 h 2768593"/>
              <a:gd name="connsiteX296" fmla="*/ 7627939 w 12223243"/>
              <a:gd name="connsiteY296" fmla="*/ 1407709 h 2768593"/>
              <a:gd name="connsiteX297" fmla="*/ 7639081 w 12223243"/>
              <a:gd name="connsiteY297" fmla="*/ 1405126 h 2768593"/>
              <a:gd name="connsiteX298" fmla="*/ 7668069 w 12223243"/>
              <a:gd name="connsiteY298" fmla="*/ 1399619 h 2768593"/>
              <a:gd name="connsiteX299" fmla="*/ 7671219 w 12223243"/>
              <a:gd name="connsiteY299" fmla="*/ 1373318 h 2768593"/>
              <a:gd name="connsiteX300" fmla="*/ 7718781 w 12223243"/>
              <a:gd name="connsiteY300" fmla="*/ 1347253 h 2768593"/>
              <a:gd name="connsiteX301" fmla="*/ 7819427 w 12223243"/>
              <a:gd name="connsiteY301" fmla="*/ 1331095 h 2768593"/>
              <a:gd name="connsiteX302" fmla="*/ 7844476 w 12223243"/>
              <a:gd name="connsiteY302" fmla="*/ 1335977 h 2768593"/>
              <a:gd name="connsiteX303" fmla="*/ 7827713 w 12223243"/>
              <a:gd name="connsiteY303" fmla="*/ 1421988 h 2768593"/>
              <a:gd name="connsiteX304" fmla="*/ 7837980 w 12223243"/>
              <a:gd name="connsiteY304" fmla="*/ 1431824 h 2768593"/>
              <a:gd name="connsiteX305" fmla="*/ 7844941 w 12223243"/>
              <a:gd name="connsiteY305" fmla="*/ 1437361 h 2768593"/>
              <a:gd name="connsiteX306" fmla="*/ 7917812 w 12223243"/>
              <a:gd name="connsiteY306" fmla="*/ 1420693 h 2768593"/>
              <a:gd name="connsiteX307" fmla="*/ 7920593 w 12223243"/>
              <a:gd name="connsiteY307" fmla="*/ 1367115 h 2768593"/>
              <a:gd name="connsiteX308" fmla="*/ 7920127 w 12223243"/>
              <a:gd name="connsiteY308" fmla="*/ 1351963 h 2768593"/>
              <a:gd name="connsiteX309" fmla="*/ 7940735 w 12223243"/>
              <a:gd name="connsiteY309" fmla="*/ 1352761 h 2768593"/>
              <a:gd name="connsiteX310" fmla="*/ 8070512 w 12223243"/>
              <a:gd name="connsiteY310" fmla="*/ 1426511 h 2768593"/>
              <a:gd name="connsiteX311" fmla="*/ 8117046 w 12223243"/>
              <a:gd name="connsiteY311" fmla="*/ 1426028 h 2768593"/>
              <a:gd name="connsiteX312" fmla="*/ 8139669 w 12223243"/>
              <a:gd name="connsiteY312" fmla="*/ 1399497 h 2768593"/>
              <a:gd name="connsiteX313" fmla="*/ 8169216 w 12223243"/>
              <a:gd name="connsiteY313" fmla="*/ 1392084 h 2768593"/>
              <a:gd name="connsiteX314" fmla="*/ 8222675 w 12223243"/>
              <a:gd name="connsiteY314" fmla="*/ 1377100 h 2768593"/>
              <a:gd name="connsiteX315" fmla="*/ 8266482 w 12223243"/>
              <a:gd name="connsiteY315" fmla="*/ 1359399 h 2768593"/>
              <a:gd name="connsiteX316" fmla="*/ 8323039 w 12223243"/>
              <a:gd name="connsiteY316" fmla="*/ 1293072 h 2768593"/>
              <a:gd name="connsiteX317" fmla="*/ 8344933 w 12223243"/>
              <a:gd name="connsiteY317" fmla="*/ 1346447 h 2768593"/>
              <a:gd name="connsiteX318" fmla="*/ 8364793 w 12223243"/>
              <a:gd name="connsiteY318" fmla="*/ 1349895 h 2768593"/>
              <a:gd name="connsiteX319" fmla="*/ 8389525 w 12223243"/>
              <a:gd name="connsiteY319" fmla="*/ 1346133 h 2768593"/>
              <a:gd name="connsiteX320" fmla="*/ 8529683 w 12223243"/>
              <a:gd name="connsiteY320" fmla="*/ 1342695 h 2768593"/>
              <a:gd name="connsiteX321" fmla="*/ 8660266 w 12223243"/>
              <a:gd name="connsiteY321" fmla="*/ 1376616 h 2768593"/>
              <a:gd name="connsiteX322" fmla="*/ 8708815 w 12223243"/>
              <a:gd name="connsiteY322" fmla="*/ 1382424 h 2768593"/>
              <a:gd name="connsiteX323" fmla="*/ 8846583 w 12223243"/>
              <a:gd name="connsiteY323" fmla="*/ 1374021 h 2768593"/>
              <a:gd name="connsiteX324" fmla="*/ 8864078 w 12223243"/>
              <a:gd name="connsiteY324" fmla="*/ 1379506 h 2768593"/>
              <a:gd name="connsiteX325" fmla="*/ 8881824 w 12223243"/>
              <a:gd name="connsiteY325" fmla="*/ 1365966 h 2768593"/>
              <a:gd name="connsiteX326" fmla="*/ 8902119 w 12223243"/>
              <a:gd name="connsiteY326" fmla="*/ 1352599 h 2768593"/>
              <a:gd name="connsiteX327" fmla="*/ 8899162 w 12223243"/>
              <a:gd name="connsiteY327" fmla="*/ 1349133 h 2768593"/>
              <a:gd name="connsiteX328" fmla="*/ 8907695 w 12223243"/>
              <a:gd name="connsiteY328" fmla="*/ 1331867 h 2768593"/>
              <a:gd name="connsiteX329" fmla="*/ 8939595 w 12223243"/>
              <a:gd name="connsiteY329" fmla="*/ 1275762 h 2768593"/>
              <a:gd name="connsiteX330" fmla="*/ 8947471 w 12223243"/>
              <a:gd name="connsiteY330" fmla="*/ 1267966 h 2768593"/>
              <a:gd name="connsiteX331" fmla="*/ 8957196 w 12223243"/>
              <a:gd name="connsiteY331" fmla="*/ 1277144 h 2768593"/>
              <a:gd name="connsiteX332" fmla="*/ 8970473 w 12223243"/>
              <a:gd name="connsiteY332" fmla="*/ 1309788 h 2768593"/>
              <a:gd name="connsiteX333" fmla="*/ 9028561 w 12223243"/>
              <a:gd name="connsiteY333" fmla="*/ 1278529 h 2768593"/>
              <a:gd name="connsiteX334" fmla="*/ 9075042 w 12223243"/>
              <a:gd name="connsiteY334" fmla="*/ 1236531 h 2768593"/>
              <a:gd name="connsiteX335" fmla="*/ 9111499 w 12223243"/>
              <a:gd name="connsiteY335" fmla="*/ 1233777 h 2768593"/>
              <a:gd name="connsiteX336" fmla="*/ 9147044 w 12223243"/>
              <a:gd name="connsiteY336" fmla="*/ 1235154 h 2768593"/>
              <a:gd name="connsiteX337" fmla="*/ 9264615 w 12223243"/>
              <a:gd name="connsiteY337" fmla="*/ 1191091 h 2768593"/>
              <a:gd name="connsiteX338" fmla="*/ 9340261 w 12223243"/>
              <a:gd name="connsiteY338" fmla="*/ 1149093 h 2768593"/>
              <a:gd name="connsiteX339" fmla="*/ 9431402 w 12223243"/>
              <a:gd name="connsiteY339" fmla="*/ 1136012 h 2768593"/>
              <a:gd name="connsiteX340" fmla="*/ 9467858 w 12223243"/>
              <a:gd name="connsiteY340" fmla="*/ 1129816 h 2768593"/>
              <a:gd name="connsiteX341" fmla="*/ 9535302 w 12223243"/>
              <a:gd name="connsiteY341" fmla="*/ 1086441 h 2768593"/>
              <a:gd name="connsiteX342" fmla="*/ 9552619 w 12223243"/>
              <a:gd name="connsiteY342" fmla="*/ 1045820 h 2768593"/>
              <a:gd name="connsiteX343" fmla="*/ 9558999 w 12223243"/>
              <a:gd name="connsiteY343" fmla="*/ 1024477 h 2768593"/>
              <a:gd name="connsiteX344" fmla="*/ 9576316 w 12223243"/>
              <a:gd name="connsiteY344" fmla="*/ 1038247 h 2768593"/>
              <a:gd name="connsiteX345" fmla="*/ 9633735 w 12223243"/>
              <a:gd name="connsiteY345" fmla="*/ 1031362 h 2768593"/>
              <a:gd name="connsiteX346" fmla="*/ 9645582 w 12223243"/>
              <a:gd name="connsiteY346" fmla="*/ 1009330 h 2768593"/>
              <a:gd name="connsiteX347" fmla="*/ 9633735 w 12223243"/>
              <a:gd name="connsiteY347" fmla="*/ 990053 h 2768593"/>
              <a:gd name="connsiteX348" fmla="*/ 9620063 w 12223243"/>
              <a:gd name="connsiteY348" fmla="*/ 976283 h 2768593"/>
              <a:gd name="connsiteX349" fmla="*/ 9636468 w 12223243"/>
              <a:gd name="connsiteY349" fmla="*/ 959759 h 2768593"/>
              <a:gd name="connsiteX350" fmla="*/ 9657431 w 12223243"/>
              <a:gd name="connsiteY350" fmla="*/ 968021 h 2768593"/>
              <a:gd name="connsiteX351" fmla="*/ 9712115 w 12223243"/>
              <a:gd name="connsiteY351" fmla="*/ 974218 h 2768593"/>
              <a:gd name="connsiteX352" fmla="*/ 9722140 w 12223243"/>
              <a:gd name="connsiteY352" fmla="*/ 968710 h 2768593"/>
              <a:gd name="connsiteX353" fmla="*/ 9793231 w 12223243"/>
              <a:gd name="connsiteY353" fmla="*/ 961136 h 2768593"/>
              <a:gd name="connsiteX354" fmla="*/ 9862497 w 12223243"/>
              <a:gd name="connsiteY354" fmla="*/ 948744 h 2768593"/>
              <a:gd name="connsiteX355" fmla="*/ 9920827 w 12223243"/>
              <a:gd name="connsiteY355" fmla="*/ 940482 h 2768593"/>
              <a:gd name="connsiteX356" fmla="*/ 9929029 w 12223243"/>
              <a:gd name="connsiteY356" fmla="*/ 943924 h 2768593"/>
              <a:gd name="connsiteX357" fmla="*/ 9994651 w 12223243"/>
              <a:gd name="connsiteY357" fmla="*/ 908123 h 2768593"/>
              <a:gd name="connsiteX358" fmla="*/ 9982802 w 12223243"/>
              <a:gd name="connsiteY358" fmla="*/ 855798 h 2768593"/>
              <a:gd name="connsiteX359" fmla="*/ 9978245 w 12223243"/>
              <a:gd name="connsiteY359" fmla="*/ 841340 h 2768593"/>
              <a:gd name="connsiteX360" fmla="*/ 9998297 w 12223243"/>
              <a:gd name="connsiteY360" fmla="*/ 836521 h 2768593"/>
              <a:gd name="connsiteX361" fmla="*/ 10143209 w 12223243"/>
              <a:gd name="connsiteY361" fmla="*/ 872322 h 2768593"/>
              <a:gd name="connsiteX362" fmla="*/ 10187869 w 12223243"/>
              <a:gd name="connsiteY362" fmla="*/ 859241 h 2768593"/>
              <a:gd name="connsiteX363" fmla="*/ 10202451 w 12223243"/>
              <a:gd name="connsiteY363" fmla="*/ 827570 h 2768593"/>
              <a:gd name="connsiteX364" fmla="*/ 10228882 w 12223243"/>
              <a:gd name="connsiteY364" fmla="*/ 812424 h 2768593"/>
              <a:gd name="connsiteX365" fmla="*/ 10276276 w 12223243"/>
              <a:gd name="connsiteY365" fmla="*/ 783507 h 2768593"/>
              <a:gd name="connsiteX366" fmla="*/ 10313643 w 12223243"/>
              <a:gd name="connsiteY366" fmla="*/ 754591 h 2768593"/>
              <a:gd name="connsiteX367" fmla="*/ 10350099 w 12223243"/>
              <a:gd name="connsiteY367" fmla="*/ 675415 h 2768593"/>
              <a:gd name="connsiteX368" fmla="*/ 10385644 w 12223243"/>
              <a:gd name="connsiteY368" fmla="*/ 720855 h 2768593"/>
              <a:gd name="connsiteX369" fmla="*/ 10405695 w 12223243"/>
              <a:gd name="connsiteY369" fmla="*/ 718789 h 2768593"/>
              <a:gd name="connsiteX370" fmla="*/ 10428480 w 12223243"/>
              <a:gd name="connsiteY370" fmla="*/ 708462 h 2768593"/>
              <a:gd name="connsiteX371" fmla="*/ 10562456 w 12223243"/>
              <a:gd name="connsiteY371" fmla="*/ 667153 h 2768593"/>
              <a:gd name="connsiteX372" fmla="*/ 10697345 w 12223243"/>
              <a:gd name="connsiteY372" fmla="*/ 664399 h 2768593"/>
              <a:gd name="connsiteX373" fmla="*/ 10745650 w 12223243"/>
              <a:gd name="connsiteY373" fmla="*/ 656826 h 2768593"/>
              <a:gd name="connsiteX374" fmla="*/ 10875980 w 12223243"/>
              <a:gd name="connsiteY374" fmla="*/ 611385 h 2768593"/>
              <a:gd name="connsiteX375" fmla="*/ 10927931 w 12223243"/>
              <a:gd name="connsiteY375" fmla="*/ 630663 h 2768593"/>
              <a:gd name="connsiteX376" fmla="*/ 10946159 w 12223243"/>
              <a:gd name="connsiteY376" fmla="*/ 641679 h 2768593"/>
              <a:gd name="connsiteX377" fmla="*/ 10962564 w 12223243"/>
              <a:gd name="connsiteY377" fmla="*/ 625844 h 2768593"/>
              <a:gd name="connsiteX378" fmla="*/ 10938867 w 12223243"/>
              <a:gd name="connsiteY378" fmla="*/ 585911 h 2768593"/>
              <a:gd name="connsiteX379" fmla="*/ 10923374 w 12223243"/>
              <a:gd name="connsiteY379" fmla="*/ 554241 h 2768593"/>
              <a:gd name="connsiteX380" fmla="*/ 10938867 w 12223243"/>
              <a:gd name="connsiteY380" fmla="*/ 491589 h 2768593"/>
              <a:gd name="connsiteX381" fmla="*/ 10944335 w 12223243"/>
              <a:gd name="connsiteY381" fmla="*/ 481950 h 2768593"/>
              <a:gd name="connsiteX382" fmla="*/ 10956184 w 12223243"/>
              <a:gd name="connsiteY382" fmla="*/ 488147 h 2768593"/>
              <a:gd name="connsiteX383" fmla="*/ 10989906 w 12223243"/>
              <a:gd name="connsiteY383" fmla="*/ 531521 h 2768593"/>
              <a:gd name="connsiteX384" fmla="*/ 11005400 w 12223243"/>
              <a:gd name="connsiteY384" fmla="*/ 546668 h 2768593"/>
              <a:gd name="connsiteX385" fmla="*/ 11046414 w 12223243"/>
              <a:gd name="connsiteY385" fmla="*/ 583158 h 2768593"/>
              <a:gd name="connsiteX386" fmla="*/ 11124794 w 12223243"/>
              <a:gd name="connsiteY386" fmla="*/ 564569 h 2768593"/>
              <a:gd name="connsiteX387" fmla="*/ 11126617 w 12223243"/>
              <a:gd name="connsiteY387" fmla="*/ 543914 h 2768593"/>
              <a:gd name="connsiteX388" fmla="*/ 11101098 w 12223243"/>
              <a:gd name="connsiteY388" fmla="*/ 510866 h 2768593"/>
              <a:gd name="connsiteX389" fmla="*/ 11156693 w 12223243"/>
              <a:gd name="connsiteY389" fmla="*/ 427560 h 2768593"/>
              <a:gd name="connsiteX390" fmla="*/ 11173098 w 12223243"/>
              <a:gd name="connsiteY390" fmla="*/ 433068 h 2768593"/>
              <a:gd name="connsiteX391" fmla="*/ 11169453 w 12223243"/>
              <a:gd name="connsiteY391" fmla="*/ 447526 h 2768593"/>
              <a:gd name="connsiteX392" fmla="*/ 11165807 w 12223243"/>
              <a:gd name="connsiteY392" fmla="*/ 496408 h 2768593"/>
              <a:gd name="connsiteX393" fmla="*/ 11177655 w 12223243"/>
              <a:gd name="connsiteY393" fmla="*/ 501228 h 2768593"/>
              <a:gd name="connsiteX394" fmla="*/ 11268796 w 12223243"/>
              <a:gd name="connsiteY394" fmla="*/ 517751 h 2768593"/>
              <a:gd name="connsiteX395" fmla="*/ 11327126 w 12223243"/>
              <a:gd name="connsiteY395" fmla="*/ 510866 h 2768593"/>
              <a:gd name="connsiteX396" fmla="*/ 11345354 w 12223243"/>
              <a:gd name="connsiteY396" fmla="*/ 479196 h 2768593"/>
              <a:gd name="connsiteX397" fmla="*/ 11297050 w 12223243"/>
              <a:gd name="connsiteY397" fmla="*/ 484016 h 2768593"/>
              <a:gd name="connsiteX398" fmla="*/ 11266973 w 12223243"/>
              <a:gd name="connsiteY398" fmla="*/ 481262 h 2768593"/>
              <a:gd name="connsiteX399" fmla="*/ 11284290 w 12223243"/>
              <a:gd name="connsiteY399" fmla="*/ 464049 h 2768593"/>
              <a:gd name="connsiteX400" fmla="*/ 11412798 w 12223243"/>
              <a:gd name="connsiteY400" fmla="*/ 466115 h 2768593"/>
              <a:gd name="connsiteX401" fmla="*/ 11482976 w 12223243"/>
              <a:gd name="connsiteY401" fmla="*/ 454411 h 2768593"/>
              <a:gd name="connsiteX402" fmla="*/ 11513053 w 12223243"/>
              <a:gd name="connsiteY402" fmla="*/ 439264 h 2768593"/>
              <a:gd name="connsiteX403" fmla="*/ 11529459 w 12223243"/>
              <a:gd name="connsiteY403" fmla="*/ 452345 h 2768593"/>
              <a:gd name="connsiteX404" fmla="*/ 11588700 w 12223243"/>
              <a:gd name="connsiteY404" fmla="*/ 501916 h 2768593"/>
              <a:gd name="connsiteX405" fmla="*/ 11647029 w 12223243"/>
              <a:gd name="connsiteY405" fmla="*/ 454411 h 2768593"/>
              <a:gd name="connsiteX406" fmla="*/ 11669814 w 12223243"/>
              <a:gd name="connsiteY406" fmla="*/ 444083 h 2768593"/>
              <a:gd name="connsiteX407" fmla="*/ 11722676 w 12223243"/>
              <a:gd name="connsiteY407" fmla="*/ 446149 h 2768593"/>
              <a:gd name="connsiteX408" fmla="*/ 11801057 w 12223243"/>
              <a:gd name="connsiteY408" fmla="*/ 449591 h 2768593"/>
              <a:gd name="connsiteX409" fmla="*/ 11872147 w 12223243"/>
              <a:gd name="connsiteY409" fmla="*/ 459230 h 2768593"/>
              <a:gd name="connsiteX410" fmla="*/ 11886729 w 12223243"/>
              <a:gd name="connsiteY410" fmla="*/ 451657 h 2768593"/>
              <a:gd name="connsiteX411" fmla="*/ 11870323 w 12223243"/>
              <a:gd name="connsiteY411" fmla="*/ 425494 h 2768593"/>
              <a:gd name="connsiteX412" fmla="*/ 11842981 w 12223243"/>
              <a:gd name="connsiteY412" fmla="*/ 413790 h 2768593"/>
              <a:gd name="connsiteX413" fmla="*/ 11872147 w 12223243"/>
              <a:gd name="connsiteY413" fmla="*/ 366284 h 2768593"/>
              <a:gd name="connsiteX414" fmla="*/ 11893109 w 12223243"/>
              <a:gd name="connsiteY414" fmla="*/ 369038 h 2768593"/>
              <a:gd name="connsiteX415" fmla="*/ 11945059 w 12223243"/>
              <a:gd name="connsiteY415" fmla="*/ 358023 h 2768593"/>
              <a:gd name="connsiteX416" fmla="*/ 11931388 w 12223243"/>
              <a:gd name="connsiteY416" fmla="*/ 335991 h 2768593"/>
              <a:gd name="connsiteX417" fmla="*/ 11921363 w 12223243"/>
              <a:gd name="connsiteY417" fmla="*/ 319467 h 2768593"/>
              <a:gd name="connsiteX418" fmla="*/ 11948705 w 12223243"/>
              <a:gd name="connsiteY418" fmla="*/ 238226 h 2768593"/>
              <a:gd name="connsiteX419" fmla="*/ 11951439 w 12223243"/>
              <a:gd name="connsiteY419" fmla="*/ 227210 h 2768593"/>
              <a:gd name="connsiteX420" fmla="*/ 11967845 w 12223243"/>
              <a:gd name="connsiteY420" fmla="*/ 230653 h 2768593"/>
              <a:gd name="connsiteX421" fmla="*/ 12009769 w 12223243"/>
              <a:gd name="connsiteY421" fmla="*/ 290551 h 2768593"/>
              <a:gd name="connsiteX422" fmla="*/ 12030732 w 12223243"/>
              <a:gd name="connsiteY422" fmla="*/ 314648 h 2768593"/>
              <a:gd name="connsiteX423" fmla="*/ 12078124 w 12223243"/>
              <a:gd name="connsiteY423" fmla="*/ 298124 h 2768593"/>
              <a:gd name="connsiteX424" fmla="*/ 12077213 w 12223243"/>
              <a:gd name="connsiteY424" fmla="*/ 278158 h 2768593"/>
              <a:gd name="connsiteX425" fmla="*/ 12068099 w 12223243"/>
              <a:gd name="connsiteY425" fmla="*/ 258880 h 2768593"/>
              <a:gd name="connsiteX426" fmla="*/ 12144657 w 12223243"/>
              <a:gd name="connsiteY426" fmla="*/ 167312 h 2768593"/>
              <a:gd name="connsiteX427" fmla="*/ 12180201 w 12223243"/>
              <a:gd name="connsiteY427" fmla="*/ 103971 h 2768593"/>
              <a:gd name="connsiteX428" fmla="*/ 12172000 w 12223243"/>
              <a:gd name="connsiteY428" fmla="*/ 94332 h 2768593"/>
              <a:gd name="connsiteX429" fmla="*/ 12158329 w 12223243"/>
              <a:gd name="connsiteY429" fmla="*/ 101906 h 2768593"/>
              <a:gd name="connsiteX430" fmla="*/ 12079036 w 12223243"/>
              <a:gd name="connsiteY430" fmla="*/ 138395 h 2768593"/>
              <a:gd name="connsiteX431" fmla="*/ 12061719 w 12223243"/>
              <a:gd name="connsiteY431" fmla="*/ 126691 h 2768593"/>
              <a:gd name="connsiteX432" fmla="*/ 12063542 w 12223243"/>
              <a:gd name="connsiteY432" fmla="*/ 119806 h 2768593"/>
              <a:gd name="connsiteX433" fmla="*/ 12101821 w 12223243"/>
              <a:gd name="connsiteY433" fmla="*/ 38565 h 2768593"/>
              <a:gd name="connsiteX434" fmla="*/ 12166160 w 12223243"/>
              <a:gd name="connsiteY434" fmla="*/ 419 h 276859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3803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 name="connsiteX0" fmla="*/ 144 w 12223243"/>
              <a:gd name="connsiteY0" fmla="*/ 1661122 h 2807503"/>
              <a:gd name="connsiteX1" fmla="*/ 1222 w 12223243"/>
              <a:gd name="connsiteY1" fmla="*/ 1692412 h 2807503"/>
              <a:gd name="connsiteX2" fmla="*/ 1390 w 12223243"/>
              <a:gd name="connsiteY2" fmla="*/ 1703539 h 2807503"/>
              <a:gd name="connsiteX3" fmla="*/ 1255 w 12223243"/>
              <a:gd name="connsiteY3" fmla="*/ 1702428 h 2807503"/>
              <a:gd name="connsiteX4" fmla="*/ 144 w 12223243"/>
              <a:gd name="connsiteY4" fmla="*/ 1661122 h 2807503"/>
              <a:gd name="connsiteX5" fmla="*/ 7768042 w 12223243"/>
              <a:gd name="connsiteY5" fmla="*/ 1414898 h 2807503"/>
              <a:gd name="connsiteX6" fmla="*/ 7762128 w 12223243"/>
              <a:gd name="connsiteY6" fmla="*/ 1420234 h 2807503"/>
              <a:gd name="connsiteX7" fmla="*/ 7735601 w 12223243"/>
              <a:gd name="connsiteY7" fmla="*/ 1432506 h 2807503"/>
              <a:gd name="connsiteX8" fmla="*/ 7744488 w 12223243"/>
              <a:gd name="connsiteY8" fmla="*/ 1434726 h 2807503"/>
              <a:gd name="connsiteX9" fmla="*/ 7779595 w 12223243"/>
              <a:gd name="connsiteY9" fmla="*/ 1423962 h 2807503"/>
              <a:gd name="connsiteX10" fmla="*/ 7781440 w 12223243"/>
              <a:gd name="connsiteY10" fmla="*/ 1423315 h 2807503"/>
              <a:gd name="connsiteX11" fmla="*/ 7776996 w 12223243"/>
              <a:gd name="connsiteY11" fmla="*/ 1415415 h 2807503"/>
              <a:gd name="connsiteX12" fmla="*/ 7768042 w 12223243"/>
              <a:gd name="connsiteY12" fmla="*/ 1414898 h 2807503"/>
              <a:gd name="connsiteX13" fmla="*/ 12166160 w 12223243"/>
              <a:gd name="connsiteY13" fmla="*/ 419 h 2807503"/>
              <a:gd name="connsiteX14" fmla="*/ 12197518 w 12223243"/>
              <a:gd name="connsiteY14" fmla="*/ 3452 h 2807503"/>
              <a:gd name="connsiteX15" fmla="*/ 12223038 w 12223243"/>
              <a:gd name="connsiteY15" fmla="*/ 3452 h 2807503"/>
              <a:gd name="connsiteX16" fmla="*/ 12210359 w 12223243"/>
              <a:gd name="connsiteY16" fmla="*/ 2776943 h 2807503"/>
              <a:gd name="connsiteX17" fmla="*/ 5541 w 12223243"/>
              <a:gd name="connsiteY17" fmla="*/ 2807503 h 2807503"/>
              <a:gd name="connsiteX18" fmla="*/ 1869 w 12223243"/>
              <a:gd name="connsiteY18" fmla="*/ 1743257 h 2807503"/>
              <a:gd name="connsiteX19" fmla="*/ 1552 w 12223243"/>
              <a:gd name="connsiteY19" fmla="*/ 1714292 h 2807503"/>
              <a:gd name="connsiteX20" fmla="*/ 1390 w 12223243"/>
              <a:gd name="connsiteY20" fmla="*/ 1703539 h 2807503"/>
              <a:gd name="connsiteX21" fmla="*/ 2938 w 12223243"/>
              <a:gd name="connsiteY21" fmla="*/ 1716326 h 2807503"/>
              <a:gd name="connsiteX22" fmla="*/ 5522 w 12223243"/>
              <a:gd name="connsiteY22" fmla="*/ 1720537 h 2807503"/>
              <a:gd name="connsiteX23" fmla="*/ 61224 w 12223243"/>
              <a:gd name="connsiteY23" fmla="*/ 1728799 h 2807503"/>
              <a:gd name="connsiteX24" fmla="*/ 88618 w 12223243"/>
              <a:gd name="connsiteY24" fmla="*/ 1709522 h 2807503"/>
              <a:gd name="connsiteX25" fmla="*/ 119665 w 12223243"/>
              <a:gd name="connsiteY25" fmla="*/ 1730864 h 2807503"/>
              <a:gd name="connsiteX26" fmla="*/ 156191 w 12223243"/>
              <a:gd name="connsiteY26" fmla="*/ 1783190 h 2807503"/>
              <a:gd name="connsiteX27" fmla="*/ 151625 w 12223243"/>
              <a:gd name="connsiteY27" fmla="*/ 1843776 h 2807503"/>
              <a:gd name="connsiteX28" fmla="*/ 158930 w 12223243"/>
              <a:gd name="connsiteY28" fmla="*/ 1863742 h 2807503"/>
              <a:gd name="connsiteX29" fmla="*/ 165322 w 12223243"/>
              <a:gd name="connsiteY29" fmla="*/ 1900921 h 2807503"/>
              <a:gd name="connsiteX30" fmla="*/ 154365 w 12223243"/>
              <a:gd name="connsiteY30" fmla="*/ 1920887 h 2807503"/>
              <a:gd name="connsiteX31" fmla="*/ 184498 w 12223243"/>
              <a:gd name="connsiteY31" fmla="*/ 1931214 h 2807503"/>
              <a:gd name="connsiteX32" fmla="*/ 244766 w 12223243"/>
              <a:gd name="connsiteY32" fmla="*/ 1942230 h 2807503"/>
              <a:gd name="connsiteX33" fmla="*/ 314165 w 12223243"/>
              <a:gd name="connsiteY33" fmla="*/ 1938787 h 2807503"/>
              <a:gd name="connsiteX34" fmla="*/ 347039 w 12223243"/>
              <a:gd name="connsiteY34" fmla="*/ 1943607 h 2807503"/>
              <a:gd name="connsiteX35" fmla="*/ 380825 w 12223243"/>
              <a:gd name="connsiteY35" fmla="*/ 1976654 h 2807503"/>
              <a:gd name="connsiteX36" fmla="*/ 405480 w 12223243"/>
              <a:gd name="connsiteY36" fmla="*/ 1974589 h 2807503"/>
              <a:gd name="connsiteX37" fmla="*/ 429221 w 12223243"/>
              <a:gd name="connsiteY37" fmla="*/ 1972523 h 2807503"/>
              <a:gd name="connsiteX38" fmla="*/ 431961 w 12223243"/>
              <a:gd name="connsiteY38" fmla="*/ 1989047 h 2807503"/>
              <a:gd name="connsiteX39" fmla="*/ 440179 w 12223243"/>
              <a:gd name="connsiteY39" fmla="*/ 2013144 h 2807503"/>
              <a:gd name="connsiteX40" fmla="*/ 523276 w 12223243"/>
              <a:gd name="connsiteY40" fmla="*/ 2064780 h 2807503"/>
              <a:gd name="connsiteX41" fmla="*/ 568933 w 12223243"/>
              <a:gd name="connsiteY41" fmla="*/ 2093008 h 2807503"/>
              <a:gd name="connsiteX42" fmla="*/ 563454 w 12223243"/>
              <a:gd name="connsiteY42" fmla="*/ 2128121 h 2807503"/>
              <a:gd name="connsiteX43" fmla="*/ 564367 w 12223243"/>
              <a:gd name="connsiteY43" fmla="*/ 2160480 h 2807503"/>
              <a:gd name="connsiteX44" fmla="*/ 573499 w 12223243"/>
              <a:gd name="connsiteY44" fmla="*/ 2194216 h 2807503"/>
              <a:gd name="connsiteX45" fmla="*/ 576239 w 12223243"/>
              <a:gd name="connsiteY45" fmla="*/ 2208674 h 2807503"/>
              <a:gd name="connsiteX46" fmla="*/ 629201 w 12223243"/>
              <a:gd name="connsiteY46" fmla="*/ 2213493 h 2807503"/>
              <a:gd name="connsiteX47" fmla="*/ 668467 w 12223243"/>
              <a:gd name="connsiteY47" fmla="*/ 2198347 h 2807503"/>
              <a:gd name="connsiteX48" fmla="*/ 710471 w 12223243"/>
              <a:gd name="connsiteY48" fmla="*/ 2190773 h 2807503"/>
              <a:gd name="connsiteX49" fmla="*/ 727821 w 12223243"/>
              <a:gd name="connsiteY49" fmla="*/ 2197658 h 2807503"/>
              <a:gd name="connsiteX50" fmla="*/ 709558 w 12223243"/>
              <a:gd name="connsiteY50" fmla="*/ 2221755 h 2807503"/>
              <a:gd name="connsiteX51" fmla="*/ 697687 w 12223243"/>
              <a:gd name="connsiteY51" fmla="*/ 2229329 h 2807503"/>
              <a:gd name="connsiteX52" fmla="*/ 725082 w 12223243"/>
              <a:gd name="connsiteY52" fmla="*/ 2301620 h 2807503"/>
              <a:gd name="connsiteX53" fmla="*/ 754302 w 12223243"/>
              <a:gd name="connsiteY53" fmla="*/ 2319520 h 2807503"/>
              <a:gd name="connsiteX54" fmla="*/ 799046 w 12223243"/>
              <a:gd name="connsiteY54" fmla="*/ 2336732 h 2807503"/>
              <a:gd name="connsiteX55" fmla="*/ 936931 w 12223243"/>
              <a:gd name="connsiteY55" fmla="*/ 2341552 h 2807503"/>
              <a:gd name="connsiteX56" fmla="*/ 974370 w 12223243"/>
              <a:gd name="connsiteY56" fmla="*/ 2327782 h 2807503"/>
              <a:gd name="connsiteX57" fmla="*/ 1032811 w 12223243"/>
              <a:gd name="connsiteY57" fmla="*/ 2307127 h 2807503"/>
              <a:gd name="connsiteX58" fmla="*/ 1117734 w 12223243"/>
              <a:gd name="connsiteY58" fmla="*/ 2378730 h 2807503"/>
              <a:gd name="connsiteX59" fmla="*/ 1110429 w 12223243"/>
              <a:gd name="connsiteY59" fmla="*/ 2391123 h 2807503"/>
              <a:gd name="connsiteX60" fmla="*/ 1083948 w 12223243"/>
              <a:gd name="connsiteY60" fmla="*/ 2441382 h 2807503"/>
              <a:gd name="connsiteX61" fmla="*/ 1109516 w 12223243"/>
              <a:gd name="connsiteY61" fmla="*/ 2455840 h 2807503"/>
              <a:gd name="connsiteX62" fmla="*/ 1129605 w 12223243"/>
              <a:gd name="connsiteY62" fmla="*/ 2448267 h 2807503"/>
              <a:gd name="connsiteX63" fmla="*/ 1169783 w 12223243"/>
              <a:gd name="connsiteY63" fmla="*/ 2465479 h 2807503"/>
              <a:gd name="connsiteX64" fmla="*/ 1202657 w 12223243"/>
              <a:gd name="connsiteY64" fmla="*/ 2513673 h 2807503"/>
              <a:gd name="connsiteX65" fmla="*/ 1211788 w 12223243"/>
              <a:gd name="connsiteY65" fmla="*/ 2528131 h 2807503"/>
              <a:gd name="connsiteX66" fmla="*/ 1225485 w 12223243"/>
              <a:gd name="connsiteY66" fmla="*/ 2546721 h 2807503"/>
              <a:gd name="connsiteX67" fmla="*/ 1256533 w 12223243"/>
              <a:gd name="connsiteY67" fmla="*/ 2537082 h 2807503"/>
              <a:gd name="connsiteX68" fmla="*/ 1254706 w 12223243"/>
              <a:gd name="connsiteY68" fmla="*/ 2512985 h 2807503"/>
              <a:gd name="connsiteX69" fmla="*/ 1204483 w 12223243"/>
              <a:gd name="connsiteY69" fmla="*/ 2478561 h 2807503"/>
              <a:gd name="connsiteX70" fmla="*/ 1218180 w 12223243"/>
              <a:gd name="connsiteY70" fmla="*/ 2470299 h 2807503"/>
              <a:gd name="connsiteX71" fmla="*/ 1235530 w 12223243"/>
              <a:gd name="connsiteY71" fmla="*/ 2448955 h 2807503"/>
              <a:gd name="connsiteX72" fmla="*/ 1255620 w 12223243"/>
              <a:gd name="connsiteY72" fmla="*/ 2417974 h 2807503"/>
              <a:gd name="connsiteX73" fmla="*/ 1297624 w 12223243"/>
              <a:gd name="connsiteY73" fmla="*/ 2428301 h 2807503"/>
              <a:gd name="connsiteX74" fmla="*/ 1315887 w 12223243"/>
              <a:gd name="connsiteY74" fmla="*/ 2471676 h 2807503"/>
              <a:gd name="connsiteX75" fmla="*/ 1332324 w 12223243"/>
              <a:gd name="connsiteY75" fmla="*/ 2491642 h 2807503"/>
              <a:gd name="connsiteX76" fmla="*/ 1350587 w 12223243"/>
              <a:gd name="connsiteY76" fmla="*/ 2525378 h 2807503"/>
              <a:gd name="connsiteX77" fmla="*/ 1366111 w 12223243"/>
              <a:gd name="connsiteY77" fmla="*/ 2539836 h 2807503"/>
              <a:gd name="connsiteX78" fmla="*/ 1427291 w 12223243"/>
              <a:gd name="connsiteY78" fmla="*/ 2521246 h 2807503"/>
              <a:gd name="connsiteX79" fmla="*/ 1413594 w 12223243"/>
              <a:gd name="connsiteY79" fmla="*/ 2490953 h 2807503"/>
              <a:gd name="connsiteX80" fmla="*/ 1459251 w 12223243"/>
              <a:gd name="connsiteY80" fmla="*/ 2450332 h 2807503"/>
              <a:gd name="connsiteX81" fmla="*/ 1493950 w 12223243"/>
              <a:gd name="connsiteY81" fmla="*/ 2491642 h 2807503"/>
              <a:gd name="connsiteX82" fmla="*/ 1493038 w 12223243"/>
              <a:gd name="connsiteY82" fmla="*/ 2510919 h 2807503"/>
              <a:gd name="connsiteX83" fmla="*/ 1478427 w 12223243"/>
              <a:gd name="connsiteY83" fmla="*/ 2545343 h 2807503"/>
              <a:gd name="connsiteX84" fmla="*/ 1508561 w 12223243"/>
              <a:gd name="connsiteY84" fmla="*/ 2565998 h 2807503"/>
              <a:gd name="connsiteX85" fmla="*/ 1544174 w 12223243"/>
              <a:gd name="connsiteY85" fmla="*/ 2586653 h 2807503"/>
              <a:gd name="connsiteX86" fmla="*/ 1588918 w 12223243"/>
              <a:gd name="connsiteY86" fmla="*/ 2597669 h 2807503"/>
              <a:gd name="connsiteX87" fmla="*/ 1624530 w 12223243"/>
              <a:gd name="connsiteY87" fmla="*/ 2564621 h 2807503"/>
              <a:gd name="connsiteX88" fmla="*/ 1644620 w 12223243"/>
              <a:gd name="connsiteY88" fmla="*/ 2543278 h 2807503"/>
              <a:gd name="connsiteX89" fmla="*/ 1675667 w 12223243"/>
              <a:gd name="connsiteY89" fmla="*/ 2537082 h 2807503"/>
              <a:gd name="connsiteX90" fmla="*/ 1674754 w 12223243"/>
              <a:gd name="connsiteY90" fmla="*/ 2559802 h 2807503"/>
              <a:gd name="connsiteX91" fmla="*/ 1672014 w 12223243"/>
              <a:gd name="connsiteY91" fmla="*/ 2577014 h 2807503"/>
              <a:gd name="connsiteX92" fmla="*/ 1695756 w 12223243"/>
              <a:gd name="connsiteY92" fmla="*/ 2580457 h 2807503"/>
              <a:gd name="connsiteX93" fmla="*/ 1736847 w 12223243"/>
              <a:gd name="connsiteY93" fmla="*/ 2568064 h 2807503"/>
              <a:gd name="connsiteX94" fmla="*/ 1798028 w 12223243"/>
              <a:gd name="connsiteY94" fmla="*/ 2562556 h 2807503"/>
              <a:gd name="connsiteX95" fmla="*/ 1863775 w 12223243"/>
              <a:gd name="connsiteY95" fmla="*/ 2531574 h 2807503"/>
              <a:gd name="connsiteX96" fmla="*/ 1873819 w 12223243"/>
              <a:gd name="connsiteY96" fmla="*/ 2521246 h 2807503"/>
              <a:gd name="connsiteX97" fmla="*/ 1884777 w 12223243"/>
              <a:gd name="connsiteY97" fmla="*/ 2531574 h 2807503"/>
              <a:gd name="connsiteX98" fmla="*/ 1923129 w 12223243"/>
              <a:gd name="connsiteY98" fmla="*/ 2585276 h 2807503"/>
              <a:gd name="connsiteX99" fmla="*/ 1976092 w 12223243"/>
              <a:gd name="connsiteY99" fmla="*/ 2588030 h 2807503"/>
              <a:gd name="connsiteX100" fmla="*/ 1972439 w 12223243"/>
              <a:gd name="connsiteY100" fmla="*/ 2557048 h 2807503"/>
              <a:gd name="connsiteX101" fmla="*/ 1987963 w 12223243"/>
              <a:gd name="connsiteY101" fmla="*/ 2524689 h 2807503"/>
              <a:gd name="connsiteX102" fmla="*/ 2043665 w 12223243"/>
              <a:gd name="connsiteY102" fmla="*/ 2491642 h 2807503"/>
              <a:gd name="connsiteX103" fmla="*/ 2065580 w 12223243"/>
              <a:gd name="connsiteY103" fmla="*/ 2477872 h 2807503"/>
              <a:gd name="connsiteX104" fmla="*/ 2080191 w 12223243"/>
              <a:gd name="connsiteY104" fmla="*/ 2497149 h 2807503"/>
              <a:gd name="connsiteX105" fmla="*/ 2079277 w 12223243"/>
              <a:gd name="connsiteY105" fmla="*/ 2528131 h 2807503"/>
              <a:gd name="connsiteX106" fmla="*/ 2102107 w 12223243"/>
              <a:gd name="connsiteY106" fmla="*/ 2543278 h 2807503"/>
              <a:gd name="connsiteX107" fmla="*/ 2137718 w 12223243"/>
              <a:gd name="connsiteY107" fmla="*/ 2569441 h 2807503"/>
              <a:gd name="connsiteX108" fmla="*/ 2139545 w 12223243"/>
              <a:gd name="connsiteY108" fmla="*/ 2593538 h 2807503"/>
              <a:gd name="connsiteX109" fmla="*/ 2155983 w 12223243"/>
              <a:gd name="connsiteY109" fmla="*/ 2563244 h 2807503"/>
              <a:gd name="connsiteX110" fmla="*/ 2220815 w 12223243"/>
              <a:gd name="connsiteY110" fmla="*/ 2530197 h 2807503"/>
              <a:gd name="connsiteX111" fmla="*/ 2193420 w 12223243"/>
              <a:gd name="connsiteY111" fmla="*/ 2493707 h 2807503"/>
              <a:gd name="connsiteX112" fmla="*/ 2169680 w 12223243"/>
              <a:gd name="connsiteY112" fmla="*/ 2468922 h 2807503"/>
              <a:gd name="connsiteX113" fmla="*/ 2200727 w 12223243"/>
              <a:gd name="connsiteY113" fmla="*/ 2456529 h 2807503"/>
              <a:gd name="connsiteX114" fmla="*/ 2228121 w 12223243"/>
              <a:gd name="connsiteY114" fmla="*/ 2435186 h 2807503"/>
              <a:gd name="connsiteX115" fmla="*/ 2261907 w 12223243"/>
              <a:gd name="connsiteY115" fmla="*/ 2409712 h 2807503"/>
              <a:gd name="connsiteX116" fmla="*/ 2267386 w 12223243"/>
              <a:gd name="connsiteY116" fmla="*/ 2379419 h 2807503"/>
              <a:gd name="connsiteX117" fmla="*/ 2249124 w 12223243"/>
              <a:gd name="connsiteY117" fmla="*/ 2364272 h 2807503"/>
              <a:gd name="connsiteX118" fmla="*/ 2272865 w 12223243"/>
              <a:gd name="connsiteY118" fmla="*/ 2358764 h 2807503"/>
              <a:gd name="connsiteX119" fmla="*/ 2281997 w 12223243"/>
              <a:gd name="connsiteY119" fmla="*/ 2343617 h 2807503"/>
              <a:gd name="connsiteX120" fmla="*/ 2293867 w 12223243"/>
              <a:gd name="connsiteY120" fmla="*/ 2318143 h 2807503"/>
              <a:gd name="connsiteX121" fmla="*/ 2326741 w 12223243"/>
              <a:gd name="connsiteY121" fmla="*/ 2344994 h 2807503"/>
              <a:gd name="connsiteX122" fmla="*/ 2375137 w 12223243"/>
              <a:gd name="connsiteY122" fmla="*/ 2403516 h 2807503"/>
              <a:gd name="connsiteX123" fmla="*/ 2401619 w 12223243"/>
              <a:gd name="connsiteY123" fmla="*/ 2416597 h 2807503"/>
              <a:gd name="connsiteX124" fmla="*/ 2433579 w 12223243"/>
              <a:gd name="connsiteY124" fmla="*/ 2438628 h 2807503"/>
              <a:gd name="connsiteX125" fmla="*/ 2511195 w 12223243"/>
              <a:gd name="connsiteY125" fmla="*/ 2414531 h 2807503"/>
              <a:gd name="connsiteX126" fmla="*/ 2570551 w 12223243"/>
              <a:gd name="connsiteY126" fmla="*/ 2351191 h 2807503"/>
              <a:gd name="connsiteX127" fmla="*/ 2576029 w 12223243"/>
              <a:gd name="connsiteY127" fmla="*/ 2345683 h 2807503"/>
              <a:gd name="connsiteX128" fmla="*/ 2681041 w 12223243"/>
              <a:gd name="connsiteY128" fmla="*/ 2294046 h 2807503"/>
              <a:gd name="connsiteX129" fmla="*/ 2795185 w 12223243"/>
              <a:gd name="connsiteY129" fmla="*/ 2234148 h 2807503"/>
              <a:gd name="connsiteX130" fmla="*/ 2829884 w 12223243"/>
              <a:gd name="connsiteY130" fmla="*/ 2227952 h 2807503"/>
              <a:gd name="connsiteX131" fmla="*/ 2847234 w 12223243"/>
              <a:gd name="connsiteY131" fmla="*/ 2221755 h 2807503"/>
              <a:gd name="connsiteX132" fmla="*/ 2831711 w 12223243"/>
              <a:gd name="connsiteY132" fmla="*/ 2209362 h 2807503"/>
              <a:gd name="connsiteX133" fmla="*/ 2808882 w 12223243"/>
              <a:gd name="connsiteY133" fmla="*/ 2205232 h 2807503"/>
              <a:gd name="connsiteX134" fmla="*/ 2835363 w 12223243"/>
              <a:gd name="connsiteY134" fmla="*/ 2188708 h 2807503"/>
              <a:gd name="connsiteX135" fmla="*/ 2892891 w 12223243"/>
              <a:gd name="connsiteY135" fmla="*/ 2159791 h 2807503"/>
              <a:gd name="connsiteX136" fmla="*/ 2920286 w 12223243"/>
              <a:gd name="connsiteY136" fmla="*/ 2136383 h 2807503"/>
              <a:gd name="connsiteX137" fmla="*/ 2940375 w 12223243"/>
              <a:gd name="connsiteY137" fmla="*/ 2110221 h 2807503"/>
              <a:gd name="connsiteX138" fmla="*/ 2979641 w 12223243"/>
              <a:gd name="connsiteY138" fmla="*/ 2061338 h 2807503"/>
              <a:gd name="connsiteX139" fmla="*/ 3005210 w 12223243"/>
              <a:gd name="connsiteY139" fmla="*/ 2043437 h 2807503"/>
              <a:gd name="connsiteX140" fmla="*/ 3059997 w 12223243"/>
              <a:gd name="connsiteY140" fmla="*/ 2042060 h 2807503"/>
              <a:gd name="connsiteX141" fmla="*/ 3085566 w 12223243"/>
              <a:gd name="connsiteY141" fmla="*/ 2093697 h 2807503"/>
              <a:gd name="connsiteX142" fmla="*/ 3091044 w 12223243"/>
              <a:gd name="connsiteY142" fmla="*/ 2112974 h 2807503"/>
              <a:gd name="connsiteX143" fmla="*/ 3114786 w 12223243"/>
              <a:gd name="connsiteY143" fmla="*/ 2109532 h 2807503"/>
              <a:gd name="connsiteX144" fmla="*/ 3165010 w 12223243"/>
              <a:gd name="connsiteY144" fmla="*/ 2097827 h 2807503"/>
              <a:gd name="connsiteX145" fmla="*/ 3272762 w 12223243"/>
              <a:gd name="connsiteY145" fmla="*/ 2075108 h 2807503"/>
              <a:gd name="connsiteX146" fmla="*/ 3299242 w 12223243"/>
              <a:gd name="connsiteY146" fmla="*/ 2053076 h 2807503"/>
              <a:gd name="connsiteX147" fmla="*/ 3333941 w 12223243"/>
              <a:gd name="connsiteY147" fmla="*/ 2048945 h 2807503"/>
              <a:gd name="connsiteX148" fmla="*/ 3327549 w 12223243"/>
              <a:gd name="connsiteY148" fmla="*/ 2073042 h 2807503"/>
              <a:gd name="connsiteX149" fmla="*/ 3298328 w 12223243"/>
              <a:gd name="connsiteY149" fmla="*/ 2108844 h 2807503"/>
              <a:gd name="connsiteX150" fmla="*/ 3299242 w 12223243"/>
              <a:gd name="connsiteY150" fmla="*/ 2121925 h 2807503"/>
              <a:gd name="connsiteX151" fmla="*/ 3316592 w 12223243"/>
              <a:gd name="connsiteY151" fmla="*/ 2120548 h 2807503"/>
              <a:gd name="connsiteX152" fmla="*/ 3380512 w 12223243"/>
              <a:gd name="connsiteY152" fmla="*/ 2070977 h 2807503"/>
              <a:gd name="connsiteX153" fmla="*/ 3413386 w 12223243"/>
              <a:gd name="connsiteY153" fmla="*/ 2062027 h 2807503"/>
              <a:gd name="connsiteX154" fmla="*/ 3374121 w 12223243"/>
              <a:gd name="connsiteY154" fmla="*/ 2010390 h 2807503"/>
              <a:gd name="connsiteX155" fmla="*/ 3385079 w 12223243"/>
              <a:gd name="connsiteY155" fmla="*/ 2009013 h 2807503"/>
              <a:gd name="connsiteX156" fmla="*/ 3436215 w 12223243"/>
              <a:gd name="connsiteY156" fmla="*/ 2060649 h 2807503"/>
              <a:gd name="connsiteX157" fmla="*/ 3438954 w 12223243"/>
              <a:gd name="connsiteY157" fmla="*/ 2074419 h 2807503"/>
              <a:gd name="connsiteX158" fmla="*/ 3430736 w 12223243"/>
              <a:gd name="connsiteY158" fmla="*/ 2102647 h 2807503"/>
              <a:gd name="connsiteX159" fmla="*/ 3440781 w 12223243"/>
              <a:gd name="connsiteY159" fmla="*/ 2134318 h 2807503"/>
              <a:gd name="connsiteX160" fmla="*/ 3462696 w 12223243"/>
              <a:gd name="connsiteY160" fmla="*/ 2135006 h 2807503"/>
              <a:gd name="connsiteX161" fmla="*/ 3559488 w 12223243"/>
              <a:gd name="connsiteY161" fmla="*/ 2125367 h 2807503"/>
              <a:gd name="connsiteX162" fmla="*/ 3612451 w 12223243"/>
              <a:gd name="connsiteY162" fmla="*/ 2148087 h 2807503"/>
              <a:gd name="connsiteX163" fmla="*/ 3658108 w 12223243"/>
              <a:gd name="connsiteY163" fmla="*/ 2158415 h 2807503"/>
              <a:gd name="connsiteX164" fmla="*/ 3691895 w 12223243"/>
              <a:gd name="connsiteY164" fmla="*/ 2158415 h 2807503"/>
              <a:gd name="connsiteX165" fmla="*/ 3703765 w 12223243"/>
              <a:gd name="connsiteY165" fmla="*/ 2146710 h 2807503"/>
              <a:gd name="connsiteX166" fmla="*/ 3722029 w 12223243"/>
              <a:gd name="connsiteY166" fmla="*/ 2114351 h 2807503"/>
              <a:gd name="connsiteX167" fmla="*/ 3783210 w 12223243"/>
              <a:gd name="connsiteY167" fmla="*/ 2064780 h 2807503"/>
              <a:gd name="connsiteX168" fmla="*/ 3822475 w 12223243"/>
              <a:gd name="connsiteY168" fmla="*/ 2051699 h 2807503"/>
              <a:gd name="connsiteX169" fmla="*/ 3875437 w 12223243"/>
              <a:gd name="connsiteY169" fmla="*/ 2048945 h 2807503"/>
              <a:gd name="connsiteX170" fmla="*/ 3910137 w 12223243"/>
              <a:gd name="connsiteY170" fmla="*/ 2046880 h 2807503"/>
              <a:gd name="connsiteX171" fmla="*/ 3904659 w 12223243"/>
              <a:gd name="connsiteY171" fmla="*/ 2067534 h 2807503"/>
              <a:gd name="connsiteX172" fmla="*/ 3912876 w 12223243"/>
              <a:gd name="connsiteY172" fmla="*/ 2089566 h 2807503"/>
              <a:gd name="connsiteX173" fmla="*/ 3964925 w 12223243"/>
              <a:gd name="connsiteY173" fmla="*/ 2107466 h 2807503"/>
              <a:gd name="connsiteX174" fmla="*/ 3982275 w 12223243"/>
              <a:gd name="connsiteY174" fmla="*/ 2108155 h 2807503"/>
              <a:gd name="connsiteX175" fmla="*/ 3977709 w 12223243"/>
              <a:gd name="connsiteY175" fmla="*/ 2095074 h 2807503"/>
              <a:gd name="connsiteX176" fmla="*/ 3958533 w 12223243"/>
              <a:gd name="connsiteY176" fmla="*/ 2082681 h 2807503"/>
              <a:gd name="connsiteX177" fmla="*/ 3945751 w 12223243"/>
              <a:gd name="connsiteY177" fmla="*/ 2061338 h 2807503"/>
              <a:gd name="connsiteX178" fmla="*/ 3964925 w 12223243"/>
              <a:gd name="connsiteY178" fmla="*/ 2046191 h 2807503"/>
              <a:gd name="connsiteX179" fmla="*/ 3985015 w 12223243"/>
              <a:gd name="connsiteY179" fmla="*/ 2060649 h 2807503"/>
              <a:gd name="connsiteX180" fmla="*/ 3996886 w 12223243"/>
              <a:gd name="connsiteY180" fmla="*/ 2069600 h 2807503"/>
              <a:gd name="connsiteX181" fmla="*/ 4011496 w 12223243"/>
              <a:gd name="connsiteY181" fmla="*/ 2061338 h 2807503"/>
              <a:gd name="connsiteX182" fmla="*/ 4017888 w 12223243"/>
              <a:gd name="connsiteY182" fmla="*/ 2047568 h 2807503"/>
              <a:gd name="connsiteX183" fmla="*/ 4034325 w 12223243"/>
              <a:gd name="connsiteY183" fmla="*/ 2031045 h 2807503"/>
              <a:gd name="connsiteX184" fmla="*/ 4054413 w 12223243"/>
              <a:gd name="connsiteY184" fmla="*/ 2039995 h 2807503"/>
              <a:gd name="connsiteX185" fmla="*/ 4055328 w 12223243"/>
              <a:gd name="connsiteY185" fmla="*/ 2064092 h 2807503"/>
              <a:gd name="connsiteX186" fmla="*/ 4051676 w 12223243"/>
              <a:gd name="connsiteY186" fmla="*/ 2096451 h 2807503"/>
              <a:gd name="connsiteX187" fmla="*/ 4132944 w 12223243"/>
              <a:gd name="connsiteY187" fmla="*/ 2099205 h 2807503"/>
              <a:gd name="connsiteX188" fmla="*/ 4127466 w 12223243"/>
              <a:gd name="connsiteY188" fmla="*/ 2082681 h 2807503"/>
              <a:gd name="connsiteX189" fmla="*/ 4119247 w 12223243"/>
              <a:gd name="connsiteY189" fmla="*/ 2075796 h 2807503"/>
              <a:gd name="connsiteX190" fmla="*/ 4099159 w 12223243"/>
              <a:gd name="connsiteY190" fmla="*/ 2053076 h 2807503"/>
              <a:gd name="connsiteX191" fmla="*/ 4134771 w 12223243"/>
              <a:gd name="connsiteY191" fmla="*/ 2058584 h 2807503"/>
              <a:gd name="connsiteX192" fmla="*/ 4149381 w 12223243"/>
              <a:gd name="connsiteY192" fmla="*/ 2058584 h 2807503"/>
              <a:gd name="connsiteX193" fmla="*/ 4150296 w 12223243"/>
              <a:gd name="connsiteY193" fmla="*/ 2047568 h 2807503"/>
              <a:gd name="connsiteX194" fmla="*/ 4143902 w 12223243"/>
              <a:gd name="connsiteY194" fmla="*/ 2039306 h 2807503"/>
              <a:gd name="connsiteX195" fmla="*/ 4139337 w 12223243"/>
              <a:gd name="connsiteY195" fmla="*/ 2011767 h 2807503"/>
              <a:gd name="connsiteX196" fmla="*/ 4172210 w 12223243"/>
              <a:gd name="connsiteY196" fmla="*/ 2017275 h 2807503"/>
              <a:gd name="connsiteX197" fmla="*/ 4191386 w 12223243"/>
              <a:gd name="connsiteY197" fmla="*/ 2009701 h 2807503"/>
              <a:gd name="connsiteX198" fmla="*/ 4190473 w 12223243"/>
              <a:gd name="connsiteY198" fmla="*/ 1997997 h 2807503"/>
              <a:gd name="connsiteX199" fmla="*/ 4183167 w 12223243"/>
              <a:gd name="connsiteY199" fmla="*/ 1945672 h 2807503"/>
              <a:gd name="connsiteX200" fmla="*/ 4214214 w 12223243"/>
              <a:gd name="connsiteY200" fmla="*/ 1901609 h 2807503"/>
              <a:gd name="connsiteX201" fmla="*/ 4229737 w 12223243"/>
              <a:gd name="connsiteY201" fmla="*/ 1912625 h 2807503"/>
              <a:gd name="connsiteX202" fmla="*/ 4298223 w 12223243"/>
              <a:gd name="connsiteY202" fmla="*/ 1968392 h 2807503"/>
              <a:gd name="connsiteX203" fmla="*/ 4314661 w 12223243"/>
              <a:gd name="connsiteY203" fmla="*/ 2014521 h 2807503"/>
              <a:gd name="connsiteX204" fmla="*/ 4317183 w 12223243"/>
              <a:gd name="connsiteY204" fmla="*/ 2028884 h 2807503"/>
              <a:gd name="connsiteX205" fmla="*/ 4382175 w 12223243"/>
              <a:gd name="connsiteY205" fmla="*/ 2002171 h 2807503"/>
              <a:gd name="connsiteX206" fmla="*/ 4465077 w 12223243"/>
              <a:gd name="connsiteY206" fmla="*/ 1976417 h 2807503"/>
              <a:gd name="connsiteX207" fmla="*/ 4493375 w 12223243"/>
              <a:gd name="connsiteY207" fmla="*/ 1963431 h 2807503"/>
              <a:gd name="connsiteX208" fmla="*/ 4505557 w 12223243"/>
              <a:gd name="connsiteY208" fmla="*/ 1954138 h 2807503"/>
              <a:gd name="connsiteX209" fmla="*/ 4504709 w 12223243"/>
              <a:gd name="connsiteY209" fmla="*/ 1938788 h 2807503"/>
              <a:gd name="connsiteX210" fmla="*/ 4517379 w 12223243"/>
              <a:gd name="connsiteY210" fmla="*/ 1909871 h 2807503"/>
              <a:gd name="connsiteX211" fmla="*/ 4539295 w 12223243"/>
              <a:gd name="connsiteY211" fmla="*/ 1900232 h 2807503"/>
              <a:gd name="connsiteX212" fmla="*/ 4542946 w 12223243"/>
              <a:gd name="connsiteY212" fmla="*/ 1916756 h 2807503"/>
              <a:gd name="connsiteX213" fmla="*/ 4555730 w 12223243"/>
              <a:gd name="connsiteY213" fmla="*/ 1931902 h 2807503"/>
              <a:gd name="connsiteX214" fmla="*/ 4591344 w 12223243"/>
              <a:gd name="connsiteY214" fmla="*/ 1944296 h 2807503"/>
              <a:gd name="connsiteX215" fmla="*/ 4606354 w 12223243"/>
              <a:gd name="connsiteY215" fmla="*/ 1951840 h 2807503"/>
              <a:gd name="connsiteX216" fmla="*/ 4648595 w 12223243"/>
              <a:gd name="connsiteY216" fmla="*/ 1940022 h 2807503"/>
              <a:gd name="connsiteX217" fmla="*/ 4669880 w 12223243"/>
              <a:gd name="connsiteY217" fmla="*/ 1938621 h 2807503"/>
              <a:gd name="connsiteX218" fmla="*/ 4685399 w 12223243"/>
              <a:gd name="connsiteY218" fmla="*/ 1918133 h 2807503"/>
              <a:gd name="connsiteX219" fmla="*/ 4700921 w 12223243"/>
              <a:gd name="connsiteY219" fmla="*/ 1920887 h 2807503"/>
              <a:gd name="connsiteX220" fmla="*/ 4704080 w 12223243"/>
              <a:gd name="connsiteY220" fmla="*/ 1936370 h 2807503"/>
              <a:gd name="connsiteX221" fmla="*/ 4713498 w 12223243"/>
              <a:gd name="connsiteY221" fmla="*/ 1935750 h 2807503"/>
              <a:gd name="connsiteX222" fmla="*/ 4795781 w 12223243"/>
              <a:gd name="connsiteY222" fmla="*/ 1908998 h 2807503"/>
              <a:gd name="connsiteX223" fmla="*/ 4887741 w 12223243"/>
              <a:gd name="connsiteY223" fmla="*/ 1913593 h 2807503"/>
              <a:gd name="connsiteX224" fmla="*/ 4924710 w 12223243"/>
              <a:gd name="connsiteY224" fmla="*/ 1914486 h 2807503"/>
              <a:gd name="connsiteX225" fmla="*/ 4999205 w 12223243"/>
              <a:gd name="connsiteY225" fmla="*/ 1884813 h 2807503"/>
              <a:gd name="connsiteX226" fmla="*/ 5023974 w 12223243"/>
              <a:gd name="connsiteY226" fmla="*/ 1848255 h 2807503"/>
              <a:gd name="connsiteX227" fmla="*/ 5034318 w 12223243"/>
              <a:gd name="connsiteY227" fmla="*/ 1828527 h 2807503"/>
              <a:gd name="connsiteX228" fmla="*/ 5048681 w 12223243"/>
              <a:gd name="connsiteY228" fmla="*/ 1845355 h 2807503"/>
              <a:gd name="connsiteX229" fmla="*/ 5106356 w 12223243"/>
              <a:gd name="connsiteY229" fmla="*/ 1849581 h 2807503"/>
              <a:gd name="connsiteX230" fmla="*/ 5122199 w 12223243"/>
              <a:gd name="connsiteY230" fmla="*/ 1830223 h 2807503"/>
              <a:gd name="connsiteX231" fmla="*/ 5114259 w 12223243"/>
              <a:gd name="connsiteY231" fmla="*/ 1809035 h 2807503"/>
              <a:gd name="connsiteX232" fmla="*/ 5103473 w 12223243"/>
              <a:gd name="connsiteY232" fmla="*/ 1792904 h 2807503"/>
              <a:gd name="connsiteX233" fmla="*/ 5122736 w 12223243"/>
              <a:gd name="connsiteY233" fmla="*/ 1779824 h 2807503"/>
              <a:gd name="connsiteX234" fmla="*/ 5141732 w 12223243"/>
              <a:gd name="connsiteY234" fmla="*/ 1791943 h 2807503"/>
              <a:gd name="connsiteX235" fmla="*/ 5194220 w 12223243"/>
              <a:gd name="connsiteY235" fmla="*/ 1808487 h 2807503"/>
              <a:gd name="connsiteX236" fmla="*/ 5205115 w 12223243"/>
              <a:gd name="connsiteY236" fmla="*/ 1804998 h 2807503"/>
              <a:gd name="connsiteX237" fmla="*/ 5276341 w 12223243"/>
              <a:gd name="connsiteY237" fmla="*/ 1811163 h 2807503"/>
              <a:gd name="connsiteX238" fmla="*/ 5346698 w 12223243"/>
              <a:gd name="connsiteY238" fmla="*/ 1812250 h 2807503"/>
              <a:gd name="connsiteX239" fmla="*/ 5405531 w 12223243"/>
              <a:gd name="connsiteY239" fmla="*/ 1815299 h 2807503"/>
              <a:gd name="connsiteX240" fmla="*/ 5412924 w 12223243"/>
              <a:gd name="connsiteY240" fmla="*/ 1820247 h 2807503"/>
              <a:gd name="connsiteX241" fmla="*/ 5484182 w 12223243"/>
              <a:gd name="connsiteY241" fmla="*/ 1797660 h 2807503"/>
              <a:gd name="connsiteX242" fmla="*/ 5482563 w 12223243"/>
              <a:gd name="connsiteY242" fmla="*/ 1744035 h 2807503"/>
              <a:gd name="connsiteX243" fmla="*/ 5480855 w 12223243"/>
              <a:gd name="connsiteY243" fmla="*/ 1728972 h 2807503"/>
              <a:gd name="connsiteX244" fmla="*/ 5501458 w 12223243"/>
              <a:gd name="connsiteY244" fmla="*/ 1728078 h 2807503"/>
              <a:gd name="connsiteX245" fmla="*/ 5636845 w 12223243"/>
              <a:gd name="connsiteY245" fmla="*/ 1790939 h 2807503"/>
              <a:gd name="connsiteX246" fmla="*/ 5683183 w 12223243"/>
              <a:gd name="connsiteY246" fmla="*/ 1786642 h 2807503"/>
              <a:gd name="connsiteX247" fmla="*/ 5703555 w 12223243"/>
              <a:gd name="connsiteY247" fmla="*/ 1758346 h 2807503"/>
              <a:gd name="connsiteX248" fmla="*/ 5732394 w 12223243"/>
              <a:gd name="connsiteY248" fmla="*/ 1748536 h 2807503"/>
              <a:gd name="connsiteX249" fmla="*/ 5784445 w 12223243"/>
              <a:gd name="connsiteY249" fmla="*/ 1729219 h 2807503"/>
              <a:gd name="connsiteX250" fmla="*/ 5826653 w 12223243"/>
              <a:gd name="connsiteY250" fmla="*/ 1707985 h 2807503"/>
              <a:gd name="connsiteX251" fmla="*/ 5877582 w 12223243"/>
              <a:gd name="connsiteY251" fmla="*/ 1637245 h 2807503"/>
              <a:gd name="connsiteX252" fmla="*/ 5903778 w 12223243"/>
              <a:gd name="connsiteY252" fmla="*/ 1688646 h 2807503"/>
              <a:gd name="connsiteX253" fmla="*/ 5923854 w 12223243"/>
              <a:gd name="connsiteY253" fmla="*/ 1690453 h 2807503"/>
              <a:gd name="connsiteX254" fmla="*/ 5948194 w 12223243"/>
              <a:gd name="connsiteY254" fmla="*/ 1684676 h 2807503"/>
              <a:gd name="connsiteX255" fmla="*/ 6087598 w 12223243"/>
              <a:gd name="connsiteY255" fmla="*/ 1669759 h 2807503"/>
              <a:gd name="connsiteX256" fmla="*/ 6157329 w 12223243"/>
              <a:gd name="connsiteY256" fmla="*/ 1671687 h 2807503"/>
              <a:gd name="connsiteX257" fmla="*/ 6215377 w 12223243"/>
              <a:gd name="connsiteY257" fmla="*/ 1691135 h 2807503"/>
              <a:gd name="connsiteX258" fmla="*/ 6243074 w 12223243"/>
              <a:gd name="connsiteY258" fmla="*/ 1678542 h 2807503"/>
              <a:gd name="connsiteX259" fmla="*/ 6254273 w 12223243"/>
              <a:gd name="connsiteY259" fmla="*/ 1672399 h 2807503"/>
              <a:gd name="connsiteX260" fmla="*/ 6381908 w 12223243"/>
              <a:gd name="connsiteY260" fmla="*/ 1636107 h 2807503"/>
              <a:gd name="connsiteX261" fmla="*/ 6401227 w 12223243"/>
              <a:gd name="connsiteY261" fmla="*/ 1617945 h 2807503"/>
              <a:gd name="connsiteX262" fmla="*/ 6440910 w 12223243"/>
              <a:gd name="connsiteY262" fmla="*/ 1604803 h 2807503"/>
              <a:gd name="connsiteX263" fmla="*/ 6454423 w 12223243"/>
              <a:gd name="connsiteY263" fmla="*/ 1630783 h 2807503"/>
              <a:gd name="connsiteX264" fmla="*/ 6458986 w 12223243"/>
              <a:gd name="connsiteY264" fmla="*/ 1639250 h 2807503"/>
              <a:gd name="connsiteX265" fmla="*/ 6463450 w 12223243"/>
              <a:gd name="connsiteY265" fmla="*/ 1627974 h 2807503"/>
              <a:gd name="connsiteX266" fmla="*/ 6490642 w 12223243"/>
              <a:gd name="connsiteY266" fmla="*/ 1569443 h 2807503"/>
              <a:gd name="connsiteX267" fmla="*/ 6497853 w 12223243"/>
              <a:gd name="connsiteY267" fmla="*/ 1561028 h 2807503"/>
              <a:gd name="connsiteX268" fmla="*/ 6508298 w 12223243"/>
              <a:gd name="connsiteY268" fmla="*/ 1569377 h 2807503"/>
              <a:gd name="connsiteX269" fmla="*/ 6533100 w 12223243"/>
              <a:gd name="connsiteY269" fmla="*/ 1618401 h 2807503"/>
              <a:gd name="connsiteX270" fmla="*/ 6538566 w 12223243"/>
              <a:gd name="connsiteY270" fmla="*/ 1626319 h 2807503"/>
              <a:gd name="connsiteX271" fmla="*/ 6541030 w 12223243"/>
              <a:gd name="connsiteY271" fmla="*/ 1625851 h 2807503"/>
              <a:gd name="connsiteX272" fmla="*/ 6615954 w 12223243"/>
              <a:gd name="connsiteY272" fmla="*/ 1601894 h 2807503"/>
              <a:gd name="connsiteX273" fmla="*/ 6654232 w 12223243"/>
              <a:gd name="connsiteY273" fmla="*/ 1586730 h 2807503"/>
              <a:gd name="connsiteX274" fmla="*/ 6658445 w 12223243"/>
              <a:gd name="connsiteY274" fmla="*/ 1569617 h 2807503"/>
              <a:gd name="connsiteX275" fmla="*/ 6716694 w 12223243"/>
              <a:gd name="connsiteY275" fmla="*/ 1548265 h 2807503"/>
              <a:gd name="connsiteX276" fmla="*/ 6731667 w 12223243"/>
              <a:gd name="connsiteY276" fmla="*/ 1556767 h 2807503"/>
              <a:gd name="connsiteX277" fmla="*/ 6802747 w 12223243"/>
              <a:gd name="connsiteY277" fmla="*/ 1534163 h 2807503"/>
              <a:gd name="connsiteX278" fmla="*/ 6887481 w 12223243"/>
              <a:gd name="connsiteY278" fmla="*/ 1515293 h 2807503"/>
              <a:gd name="connsiteX279" fmla="*/ 6943608 w 12223243"/>
              <a:gd name="connsiteY279" fmla="*/ 1487470 h 2807503"/>
              <a:gd name="connsiteX280" fmla="*/ 6979446 w 12223243"/>
              <a:gd name="connsiteY280" fmla="*/ 1494704 h 2807503"/>
              <a:gd name="connsiteX281" fmla="*/ 7013286 w 12223243"/>
              <a:gd name="connsiteY281" fmla="*/ 1505667 h 2807503"/>
              <a:gd name="connsiteX282" fmla="*/ 7138400 w 12223243"/>
              <a:gd name="connsiteY282" fmla="*/ 1495130 h 2807503"/>
              <a:gd name="connsiteX283" fmla="*/ 7222600 w 12223243"/>
              <a:gd name="connsiteY283" fmla="*/ 1475215 h 2807503"/>
              <a:gd name="connsiteX284" fmla="*/ 7313873 w 12223243"/>
              <a:gd name="connsiteY284" fmla="*/ 1487335 h 2807503"/>
              <a:gd name="connsiteX285" fmla="*/ 7350644 w 12223243"/>
              <a:gd name="connsiteY285" fmla="*/ 1491255 h 2807503"/>
              <a:gd name="connsiteX286" fmla="*/ 7427322 w 12223243"/>
              <a:gd name="connsiteY286" fmla="*/ 1467790 h 2807503"/>
              <a:gd name="connsiteX287" fmla="*/ 7455004 w 12223243"/>
              <a:gd name="connsiteY287" fmla="*/ 1433386 h 2807503"/>
              <a:gd name="connsiteX288" fmla="*/ 7466931 w 12223243"/>
              <a:gd name="connsiteY288" fmla="*/ 1414572 h 2807503"/>
              <a:gd name="connsiteX289" fmla="*/ 7479866 w 12223243"/>
              <a:gd name="connsiteY289" fmla="*/ 1432522 h 2807503"/>
              <a:gd name="connsiteX290" fmla="*/ 7537001 w 12223243"/>
              <a:gd name="connsiteY290" fmla="*/ 1441462 h 2807503"/>
              <a:gd name="connsiteX291" fmla="*/ 7554378 w 12223243"/>
              <a:gd name="connsiteY291" fmla="*/ 1423467 h 2807503"/>
              <a:gd name="connsiteX292" fmla="*/ 7548201 w 12223243"/>
              <a:gd name="connsiteY292" fmla="*/ 1401701 h 2807503"/>
              <a:gd name="connsiteX293" fmla="*/ 7538775 w 12223243"/>
              <a:gd name="connsiteY293" fmla="*/ 1384739 h 2807503"/>
              <a:gd name="connsiteX294" fmla="*/ 7559045 w 12223243"/>
              <a:gd name="connsiteY294" fmla="*/ 1373282 h 2807503"/>
              <a:gd name="connsiteX295" fmla="*/ 7576983 w 12223243"/>
              <a:gd name="connsiteY295" fmla="*/ 1386918 h 2807503"/>
              <a:gd name="connsiteX296" fmla="*/ 7627939 w 12223243"/>
              <a:gd name="connsiteY296" fmla="*/ 1407709 h 2807503"/>
              <a:gd name="connsiteX297" fmla="*/ 7639081 w 12223243"/>
              <a:gd name="connsiteY297" fmla="*/ 1405126 h 2807503"/>
              <a:gd name="connsiteX298" fmla="*/ 7668069 w 12223243"/>
              <a:gd name="connsiteY298" fmla="*/ 1399619 h 2807503"/>
              <a:gd name="connsiteX299" fmla="*/ 7671219 w 12223243"/>
              <a:gd name="connsiteY299" fmla="*/ 1373318 h 2807503"/>
              <a:gd name="connsiteX300" fmla="*/ 7718781 w 12223243"/>
              <a:gd name="connsiteY300" fmla="*/ 1347253 h 2807503"/>
              <a:gd name="connsiteX301" fmla="*/ 7819427 w 12223243"/>
              <a:gd name="connsiteY301" fmla="*/ 1331095 h 2807503"/>
              <a:gd name="connsiteX302" fmla="*/ 7844476 w 12223243"/>
              <a:gd name="connsiteY302" fmla="*/ 1335977 h 2807503"/>
              <a:gd name="connsiteX303" fmla="*/ 7827713 w 12223243"/>
              <a:gd name="connsiteY303" fmla="*/ 1421988 h 2807503"/>
              <a:gd name="connsiteX304" fmla="*/ 7837980 w 12223243"/>
              <a:gd name="connsiteY304" fmla="*/ 1431824 h 2807503"/>
              <a:gd name="connsiteX305" fmla="*/ 7844941 w 12223243"/>
              <a:gd name="connsiteY305" fmla="*/ 1437361 h 2807503"/>
              <a:gd name="connsiteX306" fmla="*/ 7917812 w 12223243"/>
              <a:gd name="connsiteY306" fmla="*/ 1420693 h 2807503"/>
              <a:gd name="connsiteX307" fmla="*/ 7920593 w 12223243"/>
              <a:gd name="connsiteY307" fmla="*/ 1367115 h 2807503"/>
              <a:gd name="connsiteX308" fmla="*/ 7920127 w 12223243"/>
              <a:gd name="connsiteY308" fmla="*/ 1351963 h 2807503"/>
              <a:gd name="connsiteX309" fmla="*/ 7940735 w 12223243"/>
              <a:gd name="connsiteY309" fmla="*/ 1352761 h 2807503"/>
              <a:gd name="connsiteX310" fmla="*/ 8070512 w 12223243"/>
              <a:gd name="connsiteY310" fmla="*/ 1426511 h 2807503"/>
              <a:gd name="connsiteX311" fmla="*/ 8117046 w 12223243"/>
              <a:gd name="connsiteY311" fmla="*/ 1426028 h 2807503"/>
              <a:gd name="connsiteX312" fmla="*/ 8139669 w 12223243"/>
              <a:gd name="connsiteY312" fmla="*/ 1399497 h 2807503"/>
              <a:gd name="connsiteX313" fmla="*/ 8169216 w 12223243"/>
              <a:gd name="connsiteY313" fmla="*/ 1392084 h 2807503"/>
              <a:gd name="connsiteX314" fmla="*/ 8222675 w 12223243"/>
              <a:gd name="connsiteY314" fmla="*/ 1377100 h 2807503"/>
              <a:gd name="connsiteX315" fmla="*/ 8266482 w 12223243"/>
              <a:gd name="connsiteY315" fmla="*/ 1359399 h 2807503"/>
              <a:gd name="connsiteX316" fmla="*/ 8323039 w 12223243"/>
              <a:gd name="connsiteY316" fmla="*/ 1293072 h 2807503"/>
              <a:gd name="connsiteX317" fmla="*/ 8344933 w 12223243"/>
              <a:gd name="connsiteY317" fmla="*/ 1346447 h 2807503"/>
              <a:gd name="connsiteX318" fmla="*/ 8364793 w 12223243"/>
              <a:gd name="connsiteY318" fmla="*/ 1349895 h 2807503"/>
              <a:gd name="connsiteX319" fmla="*/ 8389525 w 12223243"/>
              <a:gd name="connsiteY319" fmla="*/ 1346133 h 2807503"/>
              <a:gd name="connsiteX320" fmla="*/ 8529683 w 12223243"/>
              <a:gd name="connsiteY320" fmla="*/ 1342695 h 2807503"/>
              <a:gd name="connsiteX321" fmla="*/ 8660266 w 12223243"/>
              <a:gd name="connsiteY321" fmla="*/ 1376616 h 2807503"/>
              <a:gd name="connsiteX322" fmla="*/ 8708815 w 12223243"/>
              <a:gd name="connsiteY322" fmla="*/ 1382424 h 2807503"/>
              <a:gd name="connsiteX323" fmla="*/ 8846583 w 12223243"/>
              <a:gd name="connsiteY323" fmla="*/ 1374021 h 2807503"/>
              <a:gd name="connsiteX324" fmla="*/ 8864078 w 12223243"/>
              <a:gd name="connsiteY324" fmla="*/ 1379506 h 2807503"/>
              <a:gd name="connsiteX325" fmla="*/ 8881824 w 12223243"/>
              <a:gd name="connsiteY325" fmla="*/ 1365966 h 2807503"/>
              <a:gd name="connsiteX326" fmla="*/ 8902119 w 12223243"/>
              <a:gd name="connsiteY326" fmla="*/ 1352599 h 2807503"/>
              <a:gd name="connsiteX327" fmla="*/ 8899162 w 12223243"/>
              <a:gd name="connsiteY327" fmla="*/ 1349133 h 2807503"/>
              <a:gd name="connsiteX328" fmla="*/ 8907695 w 12223243"/>
              <a:gd name="connsiteY328" fmla="*/ 1331867 h 2807503"/>
              <a:gd name="connsiteX329" fmla="*/ 8939595 w 12223243"/>
              <a:gd name="connsiteY329" fmla="*/ 1275762 h 2807503"/>
              <a:gd name="connsiteX330" fmla="*/ 8947471 w 12223243"/>
              <a:gd name="connsiteY330" fmla="*/ 1267966 h 2807503"/>
              <a:gd name="connsiteX331" fmla="*/ 8957196 w 12223243"/>
              <a:gd name="connsiteY331" fmla="*/ 1277144 h 2807503"/>
              <a:gd name="connsiteX332" fmla="*/ 8970473 w 12223243"/>
              <a:gd name="connsiteY332" fmla="*/ 1309788 h 2807503"/>
              <a:gd name="connsiteX333" fmla="*/ 9028561 w 12223243"/>
              <a:gd name="connsiteY333" fmla="*/ 1278529 h 2807503"/>
              <a:gd name="connsiteX334" fmla="*/ 9075042 w 12223243"/>
              <a:gd name="connsiteY334" fmla="*/ 1236531 h 2807503"/>
              <a:gd name="connsiteX335" fmla="*/ 9111499 w 12223243"/>
              <a:gd name="connsiteY335" fmla="*/ 1233777 h 2807503"/>
              <a:gd name="connsiteX336" fmla="*/ 9147044 w 12223243"/>
              <a:gd name="connsiteY336" fmla="*/ 1235154 h 2807503"/>
              <a:gd name="connsiteX337" fmla="*/ 9264615 w 12223243"/>
              <a:gd name="connsiteY337" fmla="*/ 1191091 h 2807503"/>
              <a:gd name="connsiteX338" fmla="*/ 9340261 w 12223243"/>
              <a:gd name="connsiteY338" fmla="*/ 1149093 h 2807503"/>
              <a:gd name="connsiteX339" fmla="*/ 9431402 w 12223243"/>
              <a:gd name="connsiteY339" fmla="*/ 1136012 h 2807503"/>
              <a:gd name="connsiteX340" fmla="*/ 9467858 w 12223243"/>
              <a:gd name="connsiteY340" fmla="*/ 1129816 h 2807503"/>
              <a:gd name="connsiteX341" fmla="*/ 9535302 w 12223243"/>
              <a:gd name="connsiteY341" fmla="*/ 1086441 h 2807503"/>
              <a:gd name="connsiteX342" fmla="*/ 9552619 w 12223243"/>
              <a:gd name="connsiteY342" fmla="*/ 1045820 h 2807503"/>
              <a:gd name="connsiteX343" fmla="*/ 9558999 w 12223243"/>
              <a:gd name="connsiteY343" fmla="*/ 1024477 h 2807503"/>
              <a:gd name="connsiteX344" fmla="*/ 9576316 w 12223243"/>
              <a:gd name="connsiteY344" fmla="*/ 1038247 h 2807503"/>
              <a:gd name="connsiteX345" fmla="*/ 9633735 w 12223243"/>
              <a:gd name="connsiteY345" fmla="*/ 1031362 h 2807503"/>
              <a:gd name="connsiteX346" fmla="*/ 9645582 w 12223243"/>
              <a:gd name="connsiteY346" fmla="*/ 1009330 h 2807503"/>
              <a:gd name="connsiteX347" fmla="*/ 9633735 w 12223243"/>
              <a:gd name="connsiteY347" fmla="*/ 990053 h 2807503"/>
              <a:gd name="connsiteX348" fmla="*/ 9620063 w 12223243"/>
              <a:gd name="connsiteY348" fmla="*/ 976283 h 2807503"/>
              <a:gd name="connsiteX349" fmla="*/ 9636468 w 12223243"/>
              <a:gd name="connsiteY349" fmla="*/ 959759 h 2807503"/>
              <a:gd name="connsiteX350" fmla="*/ 9657431 w 12223243"/>
              <a:gd name="connsiteY350" fmla="*/ 968021 h 2807503"/>
              <a:gd name="connsiteX351" fmla="*/ 9712115 w 12223243"/>
              <a:gd name="connsiteY351" fmla="*/ 974218 h 2807503"/>
              <a:gd name="connsiteX352" fmla="*/ 9722140 w 12223243"/>
              <a:gd name="connsiteY352" fmla="*/ 968710 h 2807503"/>
              <a:gd name="connsiteX353" fmla="*/ 9793231 w 12223243"/>
              <a:gd name="connsiteY353" fmla="*/ 961136 h 2807503"/>
              <a:gd name="connsiteX354" fmla="*/ 9862497 w 12223243"/>
              <a:gd name="connsiteY354" fmla="*/ 948744 h 2807503"/>
              <a:gd name="connsiteX355" fmla="*/ 9920827 w 12223243"/>
              <a:gd name="connsiteY355" fmla="*/ 940482 h 2807503"/>
              <a:gd name="connsiteX356" fmla="*/ 9929029 w 12223243"/>
              <a:gd name="connsiteY356" fmla="*/ 943924 h 2807503"/>
              <a:gd name="connsiteX357" fmla="*/ 9994651 w 12223243"/>
              <a:gd name="connsiteY357" fmla="*/ 908123 h 2807503"/>
              <a:gd name="connsiteX358" fmla="*/ 9982802 w 12223243"/>
              <a:gd name="connsiteY358" fmla="*/ 855798 h 2807503"/>
              <a:gd name="connsiteX359" fmla="*/ 9978245 w 12223243"/>
              <a:gd name="connsiteY359" fmla="*/ 841340 h 2807503"/>
              <a:gd name="connsiteX360" fmla="*/ 9998297 w 12223243"/>
              <a:gd name="connsiteY360" fmla="*/ 836521 h 2807503"/>
              <a:gd name="connsiteX361" fmla="*/ 10143209 w 12223243"/>
              <a:gd name="connsiteY361" fmla="*/ 872322 h 2807503"/>
              <a:gd name="connsiteX362" fmla="*/ 10187869 w 12223243"/>
              <a:gd name="connsiteY362" fmla="*/ 859241 h 2807503"/>
              <a:gd name="connsiteX363" fmla="*/ 10202451 w 12223243"/>
              <a:gd name="connsiteY363" fmla="*/ 827570 h 2807503"/>
              <a:gd name="connsiteX364" fmla="*/ 10228882 w 12223243"/>
              <a:gd name="connsiteY364" fmla="*/ 812424 h 2807503"/>
              <a:gd name="connsiteX365" fmla="*/ 10276276 w 12223243"/>
              <a:gd name="connsiteY365" fmla="*/ 783507 h 2807503"/>
              <a:gd name="connsiteX366" fmla="*/ 10313643 w 12223243"/>
              <a:gd name="connsiteY366" fmla="*/ 754591 h 2807503"/>
              <a:gd name="connsiteX367" fmla="*/ 10350099 w 12223243"/>
              <a:gd name="connsiteY367" fmla="*/ 675415 h 2807503"/>
              <a:gd name="connsiteX368" fmla="*/ 10385644 w 12223243"/>
              <a:gd name="connsiteY368" fmla="*/ 720855 h 2807503"/>
              <a:gd name="connsiteX369" fmla="*/ 10405695 w 12223243"/>
              <a:gd name="connsiteY369" fmla="*/ 718789 h 2807503"/>
              <a:gd name="connsiteX370" fmla="*/ 10428480 w 12223243"/>
              <a:gd name="connsiteY370" fmla="*/ 708462 h 2807503"/>
              <a:gd name="connsiteX371" fmla="*/ 10562456 w 12223243"/>
              <a:gd name="connsiteY371" fmla="*/ 667153 h 2807503"/>
              <a:gd name="connsiteX372" fmla="*/ 10697345 w 12223243"/>
              <a:gd name="connsiteY372" fmla="*/ 664399 h 2807503"/>
              <a:gd name="connsiteX373" fmla="*/ 10745650 w 12223243"/>
              <a:gd name="connsiteY373" fmla="*/ 656826 h 2807503"/>
              <a:gd name="connsiteX374" fmla="*/ 10875980 w 12223243"/>
              <a:gd name="connsiteY374" fmla="*/ 611385 h 2807503"/>
              <a:gd name="connsiteX375" fmla="*/ 10927931 w 12223243"/>
              <a:gd name="connsiteY375" fmla="*/ 630663 h 2807503"/>
              <a:gd name="connsiteX376" fmla="*/ 10946159 w 12223243"/>
              <a:gd name="connsiteY376" fmla="*/ 641679 h 2807503"/>
              <a:gd name="connsiteX377" fmla="*/ 10962564 w 12223243"/>
              <a:gd name="connsiteY377" fmla="*/ 625844 h 2807503"/>
              <a:gd name="connsiteX378" fmla="*/ 10938867 w 12223243"/>
              <a:gd name="connsiteY378" fmla="*/ 585911 h 2807503"/>
              <a:gd name="connsiteX379" fmla="*/ 10923374 w 12223243"/>
              <a:gd name="connsiteY379" fmla="*/ 554241 h 2807503"/>
              <a:gd name="connsiteX380" fmla="*/ 10938867 w 12223243"/>
              <a:gd name="connsiteY380" fmla="*/ 491589 h 2807503"/>
              <a:gd name="connsiteX381" fmla="*/ 10944335 w 12223243"/>
              <a:gd name="connsiteY381" fmla="*/ 481950 h 2807503"/>
              <a:gd name="connsiteX382" fmla="*/ 10956184 w 12223243"/>
              <a:gd name="connsiteY382" fmla="*/ 488147 h 2807503"/>
              <a:gd name="connsiteX383" fmla="*/ 10989906 w 12223243"/>
              <a:gd name="connsiteY383" fmla="*/ 531521 h 2807503"/>
              <a:gd name="connsiteX384" fmla="*/ 11005400 w 12223243"/>
              <a:gd name="connsiteY384" fmla="*/ 546668 h 2807503"/>
              <a:gd name="connsiteX385" fmla="*/ 11046414 w 12223243"/>
              <a:gd name="connsiteY385" fmla="*/ 583158 h 2807503"/>
              <a:gd name="connsiteX386" fmla="*/ 11124794 w 12223243"/>
              <a:gd name="connsiteY386" fmla="*/ 564569 h 2807503"/>
              <a:gd name="connsiteX387" fmla="*/ 11126617 w 12223243"/>
              <a:gd name="connsiteY387" fmla="*/ 543914 h 2807503"/>
              <a:gd name="connsiteX388" fmla="*/ 11101098 w 12223243"/>
              <a:gd name="connsiteY388" fmla="*/ 510866 h 2807503"/>
              <a:gd name="connsiteX389" fmla="*/ 11156693 w 12223243"/>
              <a:gd name="connsiteY389" fmla="*/ 427560 h 2807503"/>
              <a:gd name="connsiteX390" fmla="*/ 11173098 w 12223243"/>
              <a:gd name="connsiteY390" fmla="*/ 433068 h 2807503"/>
              <a:gd name="connsiteX391" fmla="*/ 11169453 w 12223243"/>
              <a:gd name="connsiteY391" fmla="*/ 447526 h 2807503"/>
              <a:gd name="connsiteX392" fmla="*/ 11165807 w 12223243"/>
              <a:gd name="connsiteY392" fmla="*/ 496408 h 2807503"/>
              <a:gd name="connsiteX393" fmla="*/ 11177655 w 12223243"/>
              <a:gd name="connsiteY393" fmla="*/ 501228 h 2807503"/>
              <a:gd name="connsiteX394" fmla="*/ 11268796 w 12223243"/>
              <a:gd name="connsiteY394" fmla="*/ 517751 h 2807503"/>
              <a:gd name="connsiteX395" fmla="*/ 11327126 w 12223243"/>
              <a:gd name="connsiteY395" fmla="*/ 510866 h 2807503"/>
              <a:gd name="connsiteX396" fmla="*/ 11345354 w 12223243"/>
              <a:gd name="connsiteY396" fmla="*/ 479196 h 2807503"/>
              <a:gd name="connsiteX397" fmla="*/ 11297050 w 12223243"/>
              <a:gd name="connsiteY397" fmla="*/ 484016 h 2807503"/>
              <a:gd name="connsiteX398" fmla="*/ 11266973 w 12223243"/>
              <a:gd name="connsiteY398" fmla="*/ 481262 h 2807503"/>
              <a:gd name="connsiteX399" fmla="*/ 11284290 w 12223243"/>
              <a:gd name="connsiteY399" fmla="*/ 464049 h 2807503"/>
              <a:gd name="connsiteX400" fmla="*/ 11412798 w 12223243"/>
              <a:gd name="connsiteY400" fmla="*/ 466115 h 2807503"/>
              <a:gd name="connsiteX401" fmla="*/ 11482976 w 12223243"/>
              <a:gd name="connsiteY401" fmla="*/ 454411 h 2807503"/>
              <a:gd name="connsiteX402" fmla="*/ 11513053 w 12223243"/>
              <a:gd name="connsiteY402" fmla="*/ 439264 h 2807503"/>
              <a:gd name="connsiteX403" fmla="*/ 11529459 w 12223243"/>
              <a:gd name="connsiteY403" fmla="*/ 452345 h 2807503"/>
              <a:gd name="connsiteX404" fmla="*/ 11588700 w 12223243"/>
              <a:gd name="connsiteY404" fmla="*/ 501916 h 2807503"/>
              <a:gd name="connsiteX405" fmla="*/ 11647029 w 12223243"/>
              <a:gd name="connsiteY405" fmla="*/ 454411 h 2807503"/>
              <a:gd name="connsiteX406" fmla="*/ 11669814 w 12223243"/>
              <a:gd name="connsiteY406" fmla="*/ 444083 h 2807503"/>
              <a:gd name="connsiteX407" fmla="*/ 11722676 w 12223243"/>
              <a:gd name="connsiteY407" fmla="*/ 446149 h 2807503"/>
              <a:gd name="connsiteX408" fmla="*/ 11801057 w 12223243"/>
              <a:gd name="connsiteY408" fmla="*/ 449591 h 2807503"/>
              <a:gd name="connsiteX409" fmla="*/ 11872147 w 12223243"/>
              <a:gd name="connsiteY409" fmla="*/ 459230 h 2807503"/>
              <a:gd name="connsiteX410" fmla="*/ 11886729 w 12223243"/>
              <a:gd name="connsiteY410" fmla="*/ 451657 h 2807503"/>
              <a:gd name="connsiteX411" fmla="*/ 11870323 w 12223243"/>
              <a:gd name="connsiteY411" fmla="*/ 425494 h 2807503"/>
              <a:gd name="connsiteX412" fmla="*/ 11842981 w 12223243"/>
              <a:gd name="connsiteY412" fmla="*/ 413790 h 2807503"/>
              <a:gd name="connsiteX413" fmla="*/ 11872147 w 12223243"/>
              <a:gd name="connsiteY413" fmla="*/ 366284 h 2807503"/>
              <a:gd name="connsiteX414" fmla="*/ 11893109 w 12223243"/>
              <a:gd name="connsiteY414" fmla="*/ 369038 h 2807503"/>
              <a:gd name="connsiteX415" fmla="*/ 11945059 w 12223243"/>
              <a:gd name="connsiteY415" fmla="*/ 358023 h 2807503"/>
              <a:gd name="connsiteX416" fmla="*/ 11931388 w 12223243"/>
              <a:gd name="connsiteY416" fmla="*/ 335991 h 2807503"/>
              <a:gd name="connsiteX417" fmla="*/ 11921363 w 12223243"/>
              <a:gd name="connsiteY417" fmla="*/ 319467 h 2807503"/>
              <a:gd name="connsiteX418" fmla="*/ 11948705 w 12223243"/>
              <a:gd name="connsiteY418" fmla="*/ 238226 h 2807503"/>
              <a:gd name="connsiteX419" fmla="*/ 11951439 w 12223243"/>
              <a:gd name="connsiteY419" fmla="*/ 227210 h 2807503"/>
              <a:gd name="connsiteX420" fmla="*/ 11967845 w 12223243"/>
              <a:gd name="connsiteY420" fmla="*/ 230653 h 2807503"/>
              <a:gd name="connsiteX421" fmla="*/ 12009769 w 12223243"/>
              <a:gd name="connsiteY421" fmla="*/ 290551 h 2807503"/>
              <a:gd name="connsiteX422" fmla="*/ 12030732 w 12223243"/>
              <a:gd name="connsiteY422" fmla="*/ 314648 h 2807503"/>
              <a:gd name="connsiteX423" fmla="*/ 12078124 w 12223243"/>
              <a:gd name="connsiteY423" fmla="*/ 298124 h 2807503"/>
              <a:gd name="connsiteX424" fmla="*/ 12077213 w 12223243"/>
              <a:gd name="connsiteY424" fmla="*/ 278158 h 2807503"/>
              <a:gd name="connsiteX425" fmla="*/ 12068099 w 12223243"/>
              <a:gd name="connsiteY425" fmla="*/ 258880 h 2807503"/>
              <a:gd name="connsiteX426" fmla="*/ 12144657 w 12223243"/>
              <a:gd name="connsiteY426" fmla="*/ 167312 h 2807503"/>
              <a:gd name="connsiteX427" fmla="*/ 12180201 w 12223243"/>
              <a:gd name="connsiteY427" fmla="*/ 103971 h 2807503"/>
              <a:gd name="connsiteX428" fmla="*/ 12172000 w 12223243"/>
              <a:gd name="connsiteY428" fmla="*/ 94332 h 2807503"/>
              <a:gd name="connsiteX429" fmla="*/ 12158329 w 12223243"/>
              <a:gd name="connsiteY429" fmla="*/ 101906 h 2807503"/>
              <a:gd name="connsiteX430" fmla="*/ 12079036 w 12223243"/>
              <a:gd name="connsiteY430" fmla="*/ 138395 h 2807503"/>
              <a:gd name="connsiteX431" fmla="*/ 12061719 w 12223243"/>
              <a:gd name="connsiteY431" fmla="*/ 126691 h 2807503"/>
              <a:gd name="connsiteX432" fmla="*/ 12063542 w 12223243"/>
              <a:gd name="connsiteY432" fmla="*/ 119806 h 2807503"/>
              <a:gd name="connsiteX433" fmla="*/ 12101821 w 12223243"/>
              <a:gd name="connsiteY433" fmla="*/ 38565 h 2807503"/>
              <a:gd name="connsiteX434" fmla="*/ 12166160 w 12223243"/>
              <a:gd name="connsiteY434" fmla="*/ 419 h 280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2223243" h="2807503">
                <a:moveTo>
                  <a:pt x="144" y="1661122"/>
                </a:moveTo>
                <a:lnTo>
                  <a:pt x="1222" y="1692412"/>
                </a:lnTo>
                <a:lnTo>
                  <a:pt x="1390" y="1703539"/>
                </a:lnTo>
                <a:lnTo>
                  <a:pt x="1255" y="1702428"/>
                </a:lnTo>
                <a:cubicBezTo>
                  <a:pt x="-27" y="1685637"/>
                  <a:pt x="-178" y="1663093"/>
                  <a:pt x="144" y="1661122"/>
                </a:cubicBezTo>
                <a:close/>
                <a:moveTo>
                  <a:pt x="7768042" y="1414898"/>
                </a:moveTo>
                <a:lnTo>
                  <a:pt x="7762128" y="1420234"/>
                </a:lnTo>
                <a:lnTo>
                  <a:pt x="7735601" y="1432506"/>
                </a:lnTo>
                <a:lnTo>
                  <a:pt x="7744488" y="1434726"/>
                </a:lnTo>
                <a:cubicBezTo>
                  <a:pt x="7756552" y="1435174"/>
                  <a:pt x="7768647" y="1430892"/>
                  <a:pt x="7779595" y="1423962"/>
                </a:cubicBezTo>
                <a:lnTo>
                  <a:pt x="7781440" y="1423315"/>
                </a:lnTo>
                <a:lnTo>
                  <a:pt x="7776996" y="1415415"/>
                </a:lnTo>
                <a:cubicBezTo>
                  <a:pt x="7773233" y="1413279"/>
                  <a:pt x="7770385" y="1413601"/>
                  <a:pt x="7768042" y="1414898"/>
                </a:cubicBezTo>
                <a:close/>
                <a:moveTo>
                  <a:pt x="12166160" y="419"/>
                </a:moveTo>
                <a:cubicBezTo>
                  <a:pt x="12176385" y="1085"/>
                  <a:pt x="12187037" y="2419"/>
                  <a:pt x="12197518" y="3452"/>
                </a:cubicBezTo>
                <a:cubicBezTo>
                  <a:pt x="12205721" y="4141"/>
                  <a:pt x="12214835" y="3452"/>
                  <a:pt x="12223038" y="3452"/>
                </a:cubicBezTo>
                <a:cubicBezTo>
                  <a:pt x="12225297" y="918222"/>
                  <a:pt x="12208100" y="1862173"/>
                  <a:pt x="12210359" y="2776943"/>
                </a:cubicBezTo>
                <a:lnTo>
                  <a:pt x="5541" y="2807503"/>
                </a:lnTo>
                <a:cubicBezTo>
                  <a:pt x="-5231" y="2455260"/>
                  <a:pt x="3493" y="1917933"/>
                  <a:pt x="1869" y="1743257"/>
                </a:cubicBezTo>
                <a:cubicBezTo>
                  <a:pt x="1767" y="1732340"/>
                  <a:pt x="1661" y="1722726"/>
                  <a:pt x="1552" y="1714292"/>
                </a:cubicBezTo>
                <a:lnTo>
                  <a:pt x="1390" y="1703539"/>
                </a:lnTo>
                <a:lnTo>
                  <a:pt x="2938" y="1716326"/>
                </a:lnTo>
                <a:cubicBezTo>
                  <a:pt x="3641" y="1719669"/>
                  <a:pt x="4494" y="1721398"/>
                  <a:pt x="5522" y="1720537"/>
                </a:cubicBezTo>
                <a:cubicBezTo>
                  <a:pt x="26524" y="1713652"/>
                  <a:pt x="48440" y="1705390"/>
                  <a:pt x="61224" y="1728799"/>
                </a:cubicBezTo>
                <a:cubicBezTo>
                  <a:pt x="75834" y="1723980"/>
                  <a:pt x="69442" y="1706767"/>
                  <a:pt x="88618" y="1709522"/>
                </a:cubicBezTo>
                <a:cubicBezTo>
                  <a:pt x="105054" y="1711587"/>
                  <a:pt x="116925" y="1719160"/>
                  <a:pt x="119665" y="1730864"/>
                </a:cubicBezTo>
                <a:cubicBezTo>
                  <a:pt x="126057" y="1750831"/>
                  <a:pt x="143407" y="1765977"/>
                  <a:pt x="156191" y="1783190"/>
                </a:cubicBezTo>
                <a:cubicBezTo>
                  <a:pt x="169888" y="1801090"/>
                  <a:pt x="168062" y="1823810"/>
                  <a:pt x="151625" y="1843776"/>
                </a:cubicBezTo>
                <a:cubicBezTo>
                  <a:pt x="146146" y="1850661"/>
                  <a:pt x="116925" y="1863742"/>
                  <a:pt x="158930" y="1863742"/>
                </a:cubicBezTo>
                <a:cubicBezTo>
                  <a:pt x="176280" y="1863742"/>
                  <a:pt x="179932" y="1888528"/>
                  <a:pt x="165322" y="1900921"/>
                </a:cubicBezTo>
                <a:cubicBezTo>
                  <a:pt x="158930" y="1907117"/>
                  <a:pt x="147059" y="1911248"/>
                  <a:pt x="154365" y="1920887"/>
                </a:cubicBezTo>
                <a:cubicBezTo>
                  <a:pt x="160757" y="1929148"/>
                  <a:pt x="171715" y="1932591"/>
                  <a:pt x="184498" y="1931214"/>
                </a:cubicBezTo>
                <a:cubicBezTo>
                  <a:pt x="206414" y="1929148"/>
                  <a:pt x="225590" y="1933968"/>
                  <a:pt x="244766" y="1942230"/>
                </a:cubicBezTo>
                <a:cubicBezTo>
                  <a:pt x="268508" y="1951869"/>
                  <a:pt x="292249" y="1949115"/>
                  <a:pt x="314165" y="1938787"/>
                </a:cubicBezTo>
                <a:cubicBezTo>
                  <a:pt x="326949" y="1932591"/>
                  <a:pt x="333342" y="1927772"/>
                  <a:pt x="347039" y="1943607"/>
                </a:cubicBezTo>
                <a:cubicBezTo>
                  <a:pt x="355257" y="1953934"/>
                  <a:pt x="369867" y="1965638"/>
                  <a:pt x="380825" y="1976654"/>
                </a:cubicBezTo>
                <a:cubicBezTo>
                  <a:pt x="389043" y="1984916"/>
                  <a:pt x="397262" y="1978719"/>
                  <a:pt x="405480" y="1974589"/>
                </a:cubicBezTo>
                <a:cubicBezTo>
                  <a:pt x="412785" y="1970458"/>
                  <a:pt x="421004" y="1969081"/>
                  <a:pt x="429221" y="1972523"/>
                </a:cubicBezTo>
                <a:cubicBezTo>
                  <a:pt x="440179" y="1976654"/>
                  <a:pt x="435614" y="1983539"/>
                  <a:pt x="431961" y="1989047"/>
                </a:cubicBezTo>
                <a:cubicBezTo>
                  <a:pt x="427395" y="1998686"/>
                  <a:pt x="431961" y="2006259"/>
                  <a:pt x="440179" y="2013144"/>
                </a:cubicBezTo>
                <a:cubicBezTo>
                  <a:pt x="464834" y="2032421"/>
                  <a:pt x="484924" y="2055142"/>
                  <a:pt x="523276" y="2064780"/>
                </a:cubicBezTo>
                <a:cubicBezTo>
                  <a:pt x="540626" y="2068911"/>
                  <a:pt x="556149" y="2081992"/>
                  <a:pt x="568933" y="2093008"/>
                </a:cubicBezTo>
                <a:cubicBezTo>
                  <a:pt x="581717" y="2104024"/>
                  <a:pt x="574412" y="2117105"/>
                  <a:pt x="563454" y="2128121"/>
                </a:cubicBezTo>
                <a:cubicBezTo>
                  <a:pt x="552496" y="2139137"/>
                  <a:pt x="549757" y="2150153"/>
                  <a:pt x="564367" y="2160480"/>
                </a:cubicBezTo>
                <a:cubicBezTo>
                  <a:pt x="578978" y="2170119"/>
                  <a:pt x="583544" y="2181135"/>
                  <a:pt x="573499" y="2194216"/>
                </a:cubicBezTo>
                <a:cubicBezTo>
                  <a:pt x="569846" y="2199035"/>
                  <a:pt x="568020" y="2207297"/>
                  <a:pt x="576239" y="2208674"/>
                </a:cubicBezTo>
                <a:cubicBezTo>
                  <a:pt x="593588" y="2211428"/>
                  <a:pt x="611851" y="2210739"/>
                  <a:pt x="629201" y="2213493"/>
                </a:cubicBezTo>
                <a:cubicBezTo>
                  <a:pt x="649290" y="2216936"/>
                  <a:pt x="661161" y="2213493"/>
                  <a:pt x="668467" y="2198347"/>
                </a:cubicBezTo>
                <a:cubicBezTo>
                  <a:pt x="676684" y="2181823"/>
                  <a:pt x="695861" y="2192150"/>
                  <a:pt x="710471" y="2190773"/>
                </a:cubicBezTo>
                <a:cubicBezTo>
                  <a:pt x="717776" y="2190085"/>
                  <a:pt x="726908" y="2190773"/>
                  <a:pt x="727821" y="2197658"/>
                </a:cubicBezTo>
                <a:cubicBezTo>
                  <a:pt x="729647" y="2208674"/>
                  <a:pt x="718689" y="2214870"/>
                  <a:pt x="709558" y="2221755"/>
                </a:cubicBezTo>
                <a:cubicBezTo>
                  <a:pt x="705905" y="2224509"/>
                  <a:pt x="701339" y="2226574"/>
                  <a:pt x="697687" y="2229329"/>
                </a:cubicBezTo>
                <a:cubicBezTo>
                  <a:pt x="659335" y="2256179"/>
                  <a:pt x="670292" y="2287161"/>
                  <a:pt x="725082" y="2301620"/>
                </a:cubicBezTo>
                <a:cubicBezTo>
                  <a:pt x="739691" y="2305062"/>
                  <a:pt x="747910" y="2308505"/>
                  <a:pt x="754302" y="2319520"/>
                </a:cubicBezTo>
                <a:cubicBezTo>
                  <a:pt x="761607" y="2333290"/>
                  <a:pt x="779870" y="2337421"/>
                  <a:pt x="799046" y="2336732"/>
                </a:cubicBezTo>
                <a:cubicBezTo>
                  <a:pt x="844704" y="2335355"/>
                  <a:pt x="891274" y="2327094"/>
                  <a:pt x="936931" y="2341552"/>
                </a:cubicBezTo>
                <a:cubicBezTo>
                  <a:pt x="952455" y="2346371"/>
                  <a:pt x="964326" y="2335355"/>
                  <a:pt x="974370" y="2327782"/>
                </a:cubicBezTo>
                <a:cubicBezTo>
                  <a:pt x="989893" y="2314701"/>
                  <a:pt x="1009070" y="2305750"/>
                  <a:pt x="1032811" y="2307127"/>
                </a:cubicBezTo>
                <a:cubicBezTo>
                  <a:pt x="1058380" y="2308505"/>
                  <a:pt x="1118648" y="2359452"/>
                  <a:pt x="1117734" y="2378730"/>
                </a:cubicBezTo>
                <a:cubicBezTo>
                  <a:pt x="1117734" y="2383549"/>
                  <a:pt x="1115908" y="2389057"/>
                  <a:pt x="1110429" y="2391123"/>
                </a:cubicBezTo>
                <a:cubicBezTo>
                  <a:pt x="1084861" y="2402827"/>
                  <a:pt x="1086687" y="2422105"/>
                  <a:pt x="1083948" y="2441382"/>
                </a:cubicBezTo>
                <a:cubicBezTo>
                  <a:pt x="1082121" y="2459283"/>
                  <a:pt x="1092166" y="2460660"/>
                  <a:pt x="1109516" y="2455840"/>
                </a:cubicBezTo>
                <a:cubicBezTo>
                  <a:pt x="1116821" y="2453775"/>
                  <a:pt x="1122300" y="2450332"/>
                  <a:pt x="1129605" y="2448267"/>
                </a:cubicBezTo>
                <a:cubicBezTo>
                  <a:pt x="1152434" y="2440694"/>
                  <a:pt x="1167958" y="2446890"/>
                  <a:pt x="1169783" y="2465479"/>
                </a:cubicBezTo>
                <a:cubicBezTo>
                  <a:pt x="1171610" y="2486134"/>
                  <a:pt x="1177089" y="2503346"/>
                  <a:pt x="1202657" y="2513673"/>
                </a:cubicBezTo>
                <a:cubicBezTo>
                  <a:pt x="1209962" y="2516427"/>
                  <a:pt x="1212701" y="2521935"/>
                  <a:pt x="1211788" y="2528131"/>
                </a:cubicBezTo>
                <a:cubicBezTo>
                  <a:pt x="1210875" y="2537082"/>
                  <a:pt x="1212701" y="2544655"/>
                  <a:pt x="1225485" y="2546721"/>
                </a:cubicBezTo>
                <a:cubicBezTo>
                  <a:pt x="1238270" y="2548786"/>
                  <a:pt x="1248314" y="2543967"/>
                  <a:pt x="1256533" y="2537082"/>
                </a:cubicBezTo>
                <a:cubicBezTo>
                  <a:pt x="1265664" y="2528820"/>
                  <a:pt x="1262925" y="2520558"/>
                  <a:pt x="1254706" y="2512985"/>
                </a:cubicBezTo>
                <a:cubicBezTo>
                  <a:pt x="1240096" y="2499215"/>
                  <a:pt x="1222746" y="2487511"/>
                  <a:pt x="1204483" y="2478561"/>
                </a:cubicBezTo>
                <a:cubicBezTo>
                  <a:pt x="1205396" y="2469610"/>
                  <a:pt x="1212701" y="2470987"/>
                  <a:pt x="1218180" y="2470299"/>
                </a:cubicBezTo>
                <a:cubicBezTo>
                  <a:pt x="1235530" y="2468233"/>
                  <a:pt x="1244662" y="2462037"/>
                  <a:pt x="1235530" y="2448955"/>
                </a:cubicBezTo>
                <a:cubicBezTo>
                  <a:pt x="1222746" y="2431055"/>
                  <a:pt x="1240096" y="2424858"/>
                  <a:pt x="1255620" y="2417974"/>
                </a:cubicBezTo>
                <a:cubicBezTo>
                  <a:pt x="1274795" y="2409712"/>
                  <a:pt x="1286666" y="2415220"/>
                  <a:pt x="1297624" y="2428301"/>
                </a:cubicBezTo>
                <a:cubicBezTo>
                  <a:pt x="1309494" y="2442071"/>
                  <a:pt x="1323192" y="2453775"/>
                  <a:pt x="1315887" y="2471676"/>
                </a:cubicBezTo>
                <a:cubicBezTo>
                  <a:pt x="1311321" y="2482003"/>
                  <a:pt x="1319540" y="2488199"/>
                  <a:pt x="1332324" y="2491642"/>
                </a:cubicBezTo>
                <a:cubicBezTo>
                  <a:pt x="1356978" y="2497149"/>
                  <a:pt x="1366111" y="2506788"/>
                  <a:pt x="1350587" y="2525378"/>
                </a:cubicBezTo>
                <a:cubicBezTo>
                  <a:pt x="1339629" y="2539147"/>
                  <a:pt x="1348760" y="2543278"/>
                  <a:pt x="1366111" y="2539836"/>
                </a:cubicBezTo>
                <a:cubicBezTo>
                  <a:pt x="1387113" y="2535705"/>
                  <a:pt x="1409941" y="2535705"/>
                  <a:pt x="1427291" y="2521246"/>
                </a:cubicBezTo>
                <a:cubicBezTo>
                  <a:pt x="1392591" y="2512985"/>
                  <a:pt x="1392591" y="2512985"/>
                  <a:pt x="1413594" y="2490953"/>
                </a:cubicBezTo>
                <a:cubicBezTo>
                  <a:pt x="1427291" y="2477184"/>
                  <a:pt x="1424552" y="2453087"/>
                  <a:pt x="1459251" y="2450332"/>
                </a:cubicBezTo>
                <a:cubicBezTo>
                  <a:pt x="1455598" y="2471676"/>
                  <a:pt x="1465643" y="2485446"/>
                  <a:pt x="1493950" y="2491642"/>
                </a:cubicBezTo>
                <a:cubicBezTo>
                  <a:pt x="1514039" y="2495773"/>
                  <a:pt x="1500342" y="2506100"/>
                  <a:pt x="1493038" y="2510919"/>
                </a:cubicBezTo>
                <a:cubicBezTo>
                  <a:pt x="1479340" y="2520558"/>
                  <a:pt x="1473861" y="2531574"/>
                  <a:pt x="1478427" y="2545343"/>
                </a:cubicBezTo>
                <a:cubicBezTo>
                  <a:pt x="1482080" y="2557737"/>
                  <a:pt x="1490298" y="2565998"/>
                  <a:pt x="1508561" y="2565998"/>
                </a:cubicBezTo>
                <a:cubicBezTo>
                  <a:pt x="1528650" y="2565310"/>
                  <a:pt x="1538695" y="2571506"/>
                  <a:pt x="1544174" y="2586653"/>
                </a:cubicBezTo>
                <a:cubicBezTo>
                  <a:pt x="1551479" y="2606619"/>
                  <a:pt x="1566089" y="2610061"/>
                  <a:pt x="1588918" y="2597669"/>
                </a:cubicBezTo>
                <a:cubicBezTo>
                  <a:pt x="1604441" y="2589407"/>
                  <a:pt x="1618139" y="2579079"/>
                  <a:pt x="1624530" y="2564621"/>
                </a:cubicBezTo>
                <a:cubicBezTo>
                  <a:pt x="1628183" y="2556360"/>
                  <a:pt x="1634575" y="2548786"/>
                  <a:pt x="1644620" y="2543278"/>
                </a:cubicBezTo>
                <a:cubicBezTo>
                  <a:pt x="1653751" y="2537770"/>
                  <a:pt x="1663796" y="2530885"/>
                  <a:pt x="1675667" y="2537082"/>
                </a:cubicBezTo>
                <a:cubicBezTo>
                  <a:pt x="1689364" y="2543967"/>
                  <a:pt x="1682059" y="2552228"/>
                  <a:pt x="1674754" y="2559802"/>
                </a:cubicBezTo>
                <a:cubicBezTo>
                  <a:pt x="1670188" y="2565310"/>
                  <a:pt x="1665622" y="2571506"/>
                  <a:pt x="1672014" y="2577014"/>
                </a:cubicBezTo>
                <a:cubicBezTo>
                  <a:pt x="1678406" y="2582522"/>
                  <a:pt x="1687537" y="2582522"/>
                  <a:pt x="1695756" y="2580457"/>
                </a:cubicBezTo>
                <a:cubicBezTo>
                  <a:pt x="1709453" y="2577014"/>
                  <a:pt x="1724064" y="2572883"/>
                  <a:pt x="1736847" y="2568064"/>
                </a:cubicBezTo>
                <a:cubicBezTo>
                  <a:pt x="1756024" y="2561179"/>
                  <a:pt x="1770634" y="2541901"/>
                  <a:pt x="1798028" y="2562556"/>
                </a:cubicBezTo>
                <a:cubicBezTo>
                  <a:pt x="1809900" y="2571506"/>
                  <a:pt x="1856470" y="2548098"/>
                  <a:pt x="1863775" y="2531574"/>
                </a:cubicBezTo>
                <a:cubicBezTo>
                  <a:pt x="1865602" y="2527443"/>
                  <a:pt x="1865602" y="2521246"/>
                  <a:pt x="1873819" y="2521246"/>
                </a:cubicBezTo>
                <a:cubicBezTo>
                  <a:pt x="1882038" y="2521246"/>
                  <a:pt x="1884777" y="2526755"/>
                  <a:pt x="1884777" y="2531574"/>
                </a:cubicBezTo>
                <a:cubicBezTo>
                  <a:pt x="1885690" y="2554294"/>
                  <a:pt x="1911259" y="2566687"/>
                  <a:pt x="1923129" y="2585276"/>
                </a:cubicBezTo>
                <a:cubicBezTo>
                  <a:pt x="1933175" y="2601111"/>
                  <a:pt x="1959655" y="2597669"/>
                  <a:pt x="1976092" y="2588030"/>
                </a:cubicBezTo>
                <a:cubicBezTo>
                  <a:pt x="1993441" y="2578391"/>
                  <a:pt x="1982484" y="2567375"/>
                  <a:pt x="1972439" y="2557048"/>
                </a:cubicBezTo>
                <a:cubicBezTo>
                  <a:pt x="1951437" y="2536393"/>
                  <a:pt x="1955089" y="2527443"/>
                  <a:pt x="1987963" y="2524689"/>
                </a:cubicBezTo>
                <a:cubicBezTo>
                  <a:pt x="2016271" y="2521935"/>
                  <a:pt x="2035446" y="2512985"/>
                  <a:pt x="2043665" y="2491642"/>
                </a:cubicBezTo>
                <a:cubicBezTo>
                  <a:pt x="2046404" y="2484068"/>
                  <a:pt x="2051883" y="2475118"/>
                  <a:pt x="2065580" y="2477872"/>
                </a:cubicBezTo>
                <a:cubicBezTo>
                  <a:pt x="2077452" y="2479937"/>
                  <a:pt x="2080191" y="2488199"/>
                  <a:pt x="2080191" y="2497149"/>
                </a:cubicBezTo>
                <a:cubicBezTo>
                  <a:pt x="2080191" y="2507477"/>
                  <a:pt x="2078364" y="2517804"/>
                  <a:pt x="2079277" y="2528131"/>
                </a:cubicBezTo>
                <a:cubicBezTo>
                  <a:pt x="2080191" y="2537082"/>
                  <a:pt x="2086583" y="2546721"/>
                  <a:pt x="2102107" y="2543278"/>
                </a:cubicBezTo>
                <a:cubicBezTo>
                  <a:pt x="2137718" y="2534328"/>
                  <a:pt x="2134980" y="2553605"/>
                  <a:pt x="2137718" y="2569441"/>
                </a:cubicBezTo>
                <a:cubicBezTo>
                  <a:pt x="2138632" y="2577014"/>
                  <a:pt x="2129502" y="2584587"/>
                  <a:pt x="2139545" y="2593538"/>
                </a:cubicBezTo>
                <a:cubicBezTo>
                  <a:pt x="2156895" y="2586653"/>
                  <a:pt x="2155983" y="2574949"/>
                  <a:pt x="2155983" y="2563244"/>
                </a:cubicBezTo>
                <a:cubicBezTo>
                  <a:pt x="2155069" y="2524001"/>
                  <a:pt x="2172419" y="2515050"/>
                  <a:pt x="2220815" y="2530197"/>
                </a:cubicBezTo>
                <a:cubicBezTo>
                  <a:pt x="2225381" y="2511608"/>
                  <a:pt x="2209858" y="2502658"/>
                  <a:pt x="2193420" y="2493707"/>
                </a:cubicBezTo>
                <a:cubicBezTo>
                  <a:pt x="2181550" y="2487511"/>
                  <a:pt x="2165114" y="2482691"/>
                  <a:pt x="2169680" y="2468922"/>
                </a:cubicBezTo>
                <a:cubicBezTo>
                  <a:pt x="2173331" y="2456529"/>
                  <a:pt x="2187942" y="2457906"/>
                  <a:pt x="2200727" y="2456529"/>
                </a:cubicBezTo>
                <a:cubicBezTo>
                  <a:pt x="2216249" y="2454464"/>
                  <a:pt x="2224469" y="2446202"/>
                  <a:pt x="2228121" y="2435186"/>
                </a:cubicBezTo>
                <a:cubicBezTo>
                  <a:pt x="2232686" y="2421416"/>
                  <a:pt x="2243644" y="2414531"/>
                  <a:pt x="2261907" y="2409712"/>
                </a:cubicBezTo>
                <a:cubicBezTo>
                  <a:pt x="2288387" y="2403516"/>
                  <a:pt x="2289301" y="2392500"/>
                  <a:pt x="2267386" y="2379419"/>
                </a:cubicBezTo>
                <a:cubicBezTo>
                  <a:pt x="2260081" y="2375288"/>
                  <a:pt x="2247297" y="2372534"/>
                  <a:pt x="2249124" y="2364272"/>
                </a:cubicBezTo>
                <a:cubicBezTo>
                  <a:pt x="2250950" y="2353256"/>
                  <a:pt x="2264647" y="2360141"/>
                  <a:pt x="2272865" y="2358764"/>
                </a:cubicBezTo>
                <a:cubicBezTo>
                  <a:pt x="2284736" y="2356699"/>
                  <a:pt x="2282909" y="2350502"/>
                  <a:pt x="2281997" y="2343617"/>
                </a:cubicBezTo>
                <a:cubicBezTo>
                  <a:pt x="2280170" y="2333290"/>
                  <a:pt x="2270126" y="2317455"/>
                  <a:pt x="2293867" y="2318143"/>
                </a:cubicBezTo>
                <a:cubicBezTo>
                  <a:pt x="2310305" y="2318832"/>
                  <a:pt x="2334046" y="2332602"/>
                  <a:pt x="2326741" y="2344994"/>
                </a:cubicBezTo>
                <a:cubicBezTo>
                  <a:pt x="2302085" y="2385615"/>
                  <a:pt x="2351395" y="2388369"/>
                  <a:pt x="2375137" y="2403516"/>
                </a:cubicBezTo>
                <a:cubicBezTo>
                  <a:pt x="2382442" y="2408335"/>
                  <a:pt x="2394314" y="2409712"/>
                  <a:pt x="2401619" y="2416597"/>
                </a:cubicBezTo>
                <a:cubicBezTo>
                  <a:pt x="2410751" y="2424858"/>
                  <a:pt x="2410751" y="2442071"/>
                  <a:pt x="2433579" y="2438628"/>
                </a:cubicBezTo>
                <a:cubicBezTo>
                  <a:pt x="2460973" y="2434497"/>
                  <a:pt x="2492932" y="2434497"/>
                  <a:pt x="2511195" y="2414531"/>
                </a:cubicBezTo>
                <a:cubicBezTo>
                  <a:pt x="2530372" y="2393188"/>
                  <a:pt x="2565072" y="2379419"/>
                  <a:pt x="2570551" y="2351191"/>
                </a:cubicBezTo>
                <a:cubicBezTo>
                  <a:pt x="2570551" y="2349125"/>
                  <a:pt x="2573290" y="2346371"/>
                  <a:pt x="2576029" y="2345683"/>
                </a:cubicBezTo>
                <a:cubicBezTo>
                  <a:pt x="2617120" y="2335355"/>
                  <a:pt x="2642689" y="2308505"/>
                  <a:pt x="2681041" y="2294046"/>
                </a:cubicBezTo>
                <a:cubicBezTo>
                  <a:pt x="2722132" y="2278900"/>
                  <a:pt x="2768703" y="2266507"/>
                  <a:pt x="2795185" y="2234148"/>
                </a:cubicBezTo>
                <a:cubicBezTo>
                  <a:pt x="2803403" y="2224509"/>
                  <a:pt x="2817100" y="2226574"/>
                  <a:pt x="2829884" y="2227952"/>
                </a:cubicBezTo>
                <a:cubicBezTo>
                  <a:pt x="2837189" y="2229329"/>
                  <a:pt x="2846321" y="2229329"/>
                  <a:pt x="2847234" y="2221755"/>
                </a:cubicBezTo>
                <a:cubicBezTo>
                  <a:pt x="2848147" y="2214182"/>
                  <a:pt x="2840842" y="2211428"/>
                  <a:pt x="2831711" y="2209362"/>
                </a:cubicBezTo>
                <a:cubicBezTo>
                  <a:pt x="2823492" y="2207985"/>
                  <a:pt x="2809795" y="2217624"/>
                  <a:pt x="2808882" y="2205232"/>
                </a:cubicBezTo>
                <a:cubicBezTo>
                  <a:pt x="2807968" y="2194216"/>
                  <a:pt x="2823492" y="2186642"/>
                  <a:pt x="2835363" y="2188708"/>
                </a:cubicBezTo>
                <a:cubicBezTo>
                  <a:pt x="2870976" y="2195593"/>
                  <a:pt x="2881021" y="2179069"/>
                  <a:pt x="2892891" y="2159791"/>
                </a:cubicBezTo>
                <a:cubicBezTo>
                  <a:pt x="2898371" y="2150841"/>
                  <a:pt x="2910241" y="2143956"/>
                  <a:pt x="2920286" y="2136383"/>
                </a:cubicBezTo>
                <a:cubicBezTo>
                  <a:pt x="2930331" y="2128809"/>
                  <a:pt x="2940375" y="2121236"/>
                  <a:pt x="2940375" y="2110221"/>
                </a:cubicBezTo>
                <a:cubicBezTo>
                  <a:pt x="2940375" y="2087500"/>
                  <a:pt x="2956812" y="2073042"/>
                  <a:pt x="2979641" y="2061338"/>
                </a:cubicBezTo>
                <a:cubicBezTo>
                  <a:pt x="2988772" y="2056518"/>
                  <a:pt x="2997904" y="2050322"/>
                  <a:pt x="3005210" y="2043437"/>
                </a:cubicBezTo>
                <a:cubicBezTo>
                  <a:pt x="3025298" y="2026225"/>
                  <a:pt x="3039908" y="2025536"/>
                  <a:pt x="3059997" y="2042060"/>
                </a:cubicBezTo>
                <a:cubicBezTo>
                  <a:pt x="3077347" y="2056518"/>
                  <a:pt x="3091957" y="2072354"/>
                  <a:pt x="3085566" y="2093697"/>
                </a:cubicBezTo>
                <a:cubicBezTo>
                  <a:pt x="3083739" y="2100582"/>
                  <a:pt x="3080086" y="2108155"/>
                  <a:pt x="3091044" y="2112974"/>
                </a:cubicBezTo>
                <a:cubicBezTo>
                  <a:pt x="3099263" y="2116417"/>
                  <a:pt x="3107481" y="2113663"/>
                  <a:pt x="3114786" y="2109532"/>
                </a:cubicBezTo>
                <a:cubicBezTo>
                  <a:pt x="3130311" y="2101270"/>
                  <a:pt x="3148573" y="2101959"/>
                  <a:pt x="3165010" y="2097827"/>
                </a:cubicBezTo>
                <a:cubicBezTo>
                  <a:pt x="3200622" y="2088877"/>
                  <a:pt x="3231669" y="2071665"/>
                  <a:pt x="3272762" y="2075108"/>
                </a:cubicBezTo>
                <a:cubicBezTo>
                  <a:pt x="3284631" y="2076485"/>
                  <a:pt x="3291023" y="2061338"/>
                  <a:pt x="3299242" y="2053076"/>
                </a:cubicBezTo>
                <a:cubicBezTo>
                  <a:pt x="3308373" y="2043437"/>
                  <a:pt x="3321157" y="2038618"/>
                  <a:pt x="3333941" y="2048945"/>
                </a:cubicBezTo>
                <a:cubicBezTo>
                  <a:pt x="3345812" y="2057895"/>
                  <a:pt x="3340333" y="2067534"/>
                  <a:pt x="3327549" y="2073042"/>
                </a:cubicBezTo>
                <a:cubicBezTo>
                  <a:pt x="3309287" y="2081304"/>
                  <a:pt x="3306547" y="2096451"/>
                  <a:pt x="3298328" y="2108844"/>
                </a:cubicBezTo>
                <a:cubicBezTo>
                  <a:pt x="3295589" y="2112974"/>
                  <a:pt x="3292850" y="2118482"/>
                  <a:pt x="3299242" y="2121925"/>
                </a:cubicBezTo>
                <a:cubicBezTo>
                  <a:pt x="3304721" y="2125367"/>
                  <a:pt x="3312939" y="2123990"/>
                  <a:pt x="3316592" y="2120548"/>
                </a:cubicBezTo>
                <a:cubicBezTo>
                  <a:pt x="3334854" y="2101959"/>
                  <a:pt x="3375033" y="2099893"/>
                  <a:pt x="3380512" y="2070977"/>
                </a:cubicBezTo>
                <a:cubicBezTo>
                  <a:pt x="3382339" y="2060649"/>
                  <a:pt x="3396948" y="2060649"/>
                  <a:pt x="3413386" y="2062027"/>
                </a:cubicBezTo>
                <a:cubicBezTo>
                  <a:pt x="3398775" y="2042749"/>
                  <a:pt x="3381425" y="2028291"/>
                  <a:pt x="3374121" y="2010390"/>
                </a:cubicBezTo>
                <a:cubicBezTo>
                  <a:pt x="3376859" y="2006259"/>
                  <a:pt x="3381425" y="2008324"/>
                  <a:pt x="3385079" y="2009013"/>
                </a:cubicBezTo>
                <a:cubicBezTo>
                  <a:pt x="3443519" y="2014521"/>
                  <a:pt x="3444432" y="2014521"/>
                  <a:pt x="3436215" y="2060649"/>
                </a:cubicBezTo>
                <a:cubicBezTo>
                  <a:pt x="3435300" y="2065469"/>
                  <a:pt x="3435300" y="2070288"/>
                  <a:pt x="3438954" y="2074419"/>
                </a:cubicBezTo>
                <a:cubicBezTo>
                  <a:pt x="3451737" y="2086812"/>
                  <a:pt x="3442605" y="2094385"/>
                  <a:pt x="3430736" y="2102647"/>
                </a:cubicBezTo>
                <a:cubicBezTo>
                  <a:pt x="3410645" y="2117105"/>
                  <a:pt x="3414298" y="2128121"/>
                  <a:pt x="3440781" y="2134318"/>
                </a:cubicBezTo>
                <a:cubicBezTo>
                  <a:pt x="3448085" y="2135694"/>
                  <a:pt x="3456302" y="2137071"/>
                  <a:pt x="3462696" y="2135006"/>
                </a:cubicBezTo>
                <a:cubicBezTo>
                  <a:pt x="3493742" y="2123990"/>
                  <a:pt x="3525703" y="2123990"/>
                  <a:pt x="3559488" y="2125367"/>
                </a:cubicBezTo>
                <a:cubicBezTo>
                  <a:pt x="3585970" y="2126744"/>
                  <a:pt x="3601493" y="2132941"/>
                  <a:pt x="3612451" y="2148087"/>
                </a:cubicBezTo>
                <a:cubicBezTo>
                  <a:pt x="3623409" y="2163234"/>
                  <a:pt x="3632541" y="2178380"/>
                  <a:pt x="3658108" y="2158415"/>
                </a:cubicBezTo>
                <a:cubicBezTo>
                  <a:pt x="3667240" y="2151530"/>
                  <a:pt x="3680937" y="2159103"/>
                  <a:pt x="3691895" y="2158415"/>
                </a:cubicBezTo>
                <a:cubicBezTo>
                  <a:pt x="3701941" y="2158415"/>
                  <a:pt x="3713810" y="2159103"/>
                  <a:pt x="3703765" y="2146710"/>
                </a:cubicBezTo>
                <a:cubicBezTo>
                  <a:pt x="3690068" y="2128809"/>
                  <a:pt x="3696460" y="2113663"/>
                  <a:pt x="3722029" y="2114351"/>
                </a:cubicBezTo>
                <a:cubicBezTo>
                  <a:pt x="3770425" y="2114351"/>
                  <a:pt x="3776817" y="2088189"/>
                  <a:pt x="3783210" y="2064780"/>
                </a:cubicBezTo>
                <a:cubicBezTo>
                  <a:pt x="3789601" y="2042060"/>
                  <a:pt x="3803298" y="2042060"/>
                  <a:pt x="3822475" y="2051699"/>
                </a:cubicBezTo>
                <a:cubicBezTo>
                  <a:pt x="3842565" y="2061338"/>
                  <a:pt x="3858087" y="2062715"/>
                  <a:pt x="3875437" y="2048945"/>
                </a:cubicBezTo>
                <a:cubicBezTo>
                  <a:pt x="3884569" y="2041372"/>
                  <a:pt x="3899179" y="2039306"/>
                  <a:pt x="3910137" y="2046880"/>
                </a:cubicBezTo>
                <a:cubicBezTo>
                  <a:pt x="3922007" y="2054453"/>
                  <a:pt x="3910137" y="2061338"/>
                  <a:pt x="3904659" y="2067534"/>
                </a:cubicBezTo>
                <a:cubicBezTo>
                  <a:pt x="3894613" y="2077862"/>
                  <a:pt x="3896440" y="2085435"/>
                  <a:pt x="3912876" y="2089566"/>
                </a:cubicBezTo>
                <a:cubicBezTo>
                  <a:pt x="3931140" y="2093697"/>
                  <a:pt x="3949401" y="2098516"/>
                  <a:pt x="3964925" y="2107466"/>
                </a:cubicBezTo>
                <a:cubicBezTo>
                  <a:pt x="3970404" y="2110221"/>
                  <a:pt x="3976797" y="2112974"/>
                  <a:pt x="3982275" y="2108155"/>
                </a:cubicBezTo>
                <a:cubicBezTo>
                  <a:pt x="3986842" y="2103336"/>
                  <a:pt x="3980449" y="2099205"/>
                  <a:pt x="3977709" y="2095074"/>
                </a:cubicBezTo>
                <a:cubicBezTo>
                  <a:pt x="3973144" y="2089566"/>
                  <a:pt x="3966752" y="2085435"/>
                  <a:pt x="3958533" y="2082681"/>
                </a:cubicBezTo>
                <a:cubicBezTo>
                  <a:pt x="3944836" y="2078550"/>
                  <a:pt x="3942097" y="2070977"/>
                  <a:pt x="3945751" y="2061338"/>
                </a:cubicBezTo>
                <a:cubicBezTo>
                  <a:pt x="3948489" y="2054453"/>
                  <a:pt x="3954881" y="2048257"/>
                  <a:pt x="3964925" y="2046191"/>
                </a:cubicBezTo>
                <a:cubicBezTo>
                  <a:pt x="3979536" y="2044126"/>
                  <a:pt x="3982275" y="2052388"/>
                  <a:pt x="3985015" y="2060649"/>
                </a:cubicBezTo>
                <a:cubicBezTo>
                  <a:pt x="3986842" y="2065469"/>
                  <a:pt x="3988668" y="2070288"/>
                  <a:pt x="3996886" y="2069600"/>
                </a:cubicBezTo>
                <a:cubicBezTo>
                  <a:pt x="4004192" y="2068911"/>
                  <a:pt x="4008757" y="2065469"/>
                  <a:pt x="4011496" y="2061338"/>
                </a:cubicBezTo>
                <a:cubicBezTo>
                  <a:pt x="4014235" y="2057207"/>
                  <a:pt x="4016062" y="2052388"/>
                  <a:pt x="4017888" y="2047568"/>
                </a:cubicBezTo>
                <a:cubicBezTo>
                  <a:pt x="4020627" y="2040683"/>
                  <a:pt x="4022454" y="2033110"/>
                  <a:pt x="4034325" y="2031045"/>
                </a:cubicBezTo>
                <a:cubicBezTo>
                  <a:pt x="4044370" y="2029668"/>
                  <a:pt x="4049849" y="2034487"/>
                  <a:pt x="4054413" y="2039995"/>
                </a:cubicBezTo>
                <a:cubicBezTo>
                  <a:pt x="4060806" y="2047568"/>
                  <a:pt x="4065371" y="2055830"/>
                  <a:pt x="4055328" y="2064092"/>
                </a:cubicBezTo>
                <a:cubicBezTo>
                  <a:pt x="4043456" y="2074419"/>
                  <a:pt x="4027020" y="2084058"/>
                  <a:pt x="4051676" y="2096451"/>
                </a:cubicBezTo>
                <a:cubicBezTo>
                  <a:pt x="4073590" y="2108155"/>
                  <a:pt x="4121987" y="2110221"/>
                  <a:pt x="4132944" y="2099205"/>
                </a:cubicBezTo>
                <a:cubicBezTo>
                  <a:pt x="4140249" y="2092320"/>
                  <a:pt x="4132944" y="2087500"/>
                  <a:pt x="4127466" y="2082681"/>
                </a:cubicBezTo>
                <a:cubicBezTo>
                  <a:pt x="4124726" y="2079927"/>
                  <a:pt x="4121074" y="2077862"/>
                  <a:pt x="4119247" y="2075796"/>
                </a:cubicBezTo>
                <a:cubicBezTo>
                  <a:pt x="4111942" y="2067534"/>
                  <a:pt x="4088200" y="2064092"/>
                  <a:pt x="4099159" y="2053076"/>
                </a:cubicBezTo>
                <a:cubicBezTo>
                  <a:pt x="4109202" y="2041372"/>
                  <a:pt x="4122900" y="2055142"/>
                  <a:pt x="4134771" y="2058584"/>
                </a:cubicBezTo>
                <a:cubicBezTo>
                  <a:pt x="4140249" y="2059961"/>
                  <a:pt x="4144816" y="2061338"/>
                  <a:pt x="4149381" y="2058584"/>
                </a:cubicBezTo>
                <a:cubicBezTo>
                  <a:pt x="4153947" y="2055142"/>
                  <a:pt x="4153034" y="2051011"/>
                  <a:pt x="4150296" y="2047568"/>
                </a:cubicBezTo>
                <a:cubicBezTo>
                  <a:pt x="4148469" y="2044814"/>
                  <a:pt x="4146643" y="2042060"/>
                  <a:pt x="4143902" y="2039306"/>
                </a:cubicBezTo>
                <a:cubicBezTo>
                  <a:pt x="4137510" y="2030356"/>
                  <a:pt x="4124726" y="2021406"/>
                  <a:pt x="4139337" y="2011767"/>
                </a:cubicBezTo>
                <a:cubicBezTo>
                  <a:pt x="4152121" y="2002816"/>
                  <a:pt x="4162165" y="2010390"/>
                  <a:pt x="4172210" y="2017275"/>
                </a:cubicBezTo>
                <a:cubicBezTo>
                  <a:pt x="4185907" y="2025536"/>
                  <a:pt x="4190473" y="2020029"/>
                  <a:pt x="4191386" y="2009701"/>
                </a:cubicBezTo>
                <a:cubicBezTo>
                  <a:pt x="4191386" y="2005571"/>
                  <a:pt x="4191386" y="2001439"/>
                  <a:pt x="4190473" y="1997997"/>
                </a:cubicBezTo>
                <a:cubicBezTo>
                  <a:pt x="4187733" y="1980785"/>
                  <a:pt x="4182254" y="1962884"/>
                  <a:pt x="4183167" y="1945672"/>
                </a:cubicBezTo>
                <a:cubicBezTo>
                  <a:pt x="4183167" y="1927083"/>
                  <a:pt x="4216953" y="1921575"/>
                  <a:pt x="4214214" y="1901609"/>
                </a:cubicBezTo>
                <a:cubicBezTo>
                  <a:pt x="4227910" y="1900921"/>
                  <a:pt x="4226999" y="1907805"/>
                  <a:pt x="4229737" y="1912625"/>
                </a:cubicBezTo>
                <a:cubicBezTo>
                  <a:pt x="4239782" y="1940164"/>
                  <a:pt x="4263524" y="1956000"/>
                  <a:pt x="4298223" y="1968392"/>
                </a:cubicBezTo>
                <a:cubicBezTo>
                  <a:pt x="4312834" y="1973900"/>
                  <a:pt x="4321053" y="1995932"/>
                  <a:pt x="4314661" y="2014521"/>
                </a:cubicBezTo>
                <a:lnTo>
                  <a:pt x="4317183" y="2028884"/>
                </a:lnTo>
                <a:lnTo>
                  <a:pt x="4382175" y="2002171"/>
                </a:lnTo>
                <a:cubicBezTo>
                  <a:pt x="4408062" y="1991433"/>
                  <a:pt x="4434790" y="1981737"/>
                  <a:pt x="4465077" y="1976417"/>
                </a:cubicBezTo>
                <a:cubicBezTo>
                  <a:pt x="4475641" y="1974618"/>
                  <a:pt x="4484753" y="1969554"/>
                  <a:pt x="4493375" y="1963431"/>
                </a:cubicBezTo>
                <a:lnTo>
                  <a:pt x="4505557" y="1954138"/>
                </a:lnTo>
                <a:cubicBezTo>
                  <a:pt x="4505274" y="1949021"/>
                  <a:pt x="4504992" y="1943905"/>
                  <a:pt x="4504709" y="1938788"/>
                </a:cubicBezTo>
                <a:cubicBezTo>
                  <a:pt x="4505280" y="1928633"/>
                  <a:pt x="4508248" y="1918822"/>
                  <a:pt x="4517379" y="1909871"/>
                </a:cubicBezTo>
                <a:cubicBezTo>
                  <a:pt x="4522858" y="1904363"/>
                  <a:pt x="4527424" y="1896101"/>
                  <a:pt x="4539295" y="1900232"/>
                </a:cubicBezTo>
                <a:cubicBezTo>
                  <a:pt x="4548426" y="1903675"/>
                  <a:pt x="4547512" y="1911248"/>
                  <a:pt x="4542946" y="1916756"/>
                </a:cubicBezTo>
                <a:cubicBezTo>
                  <a:pt x="4533816" y="1929148"/>
                  <a:pt x="4540208" y="1930525"/>
                  <a:pt x="4555730" y="1931902"/>
                </a:cubicBezTo>
                <a:cubicBezTo>
                  <a:pt x="4568972" y="1933624"/>
                  <a:pt x="4580386" y="1938615"/>
                  <a:pt x="4591344" y="1944296"/>
                </a:cubicBezTo>
                <a:lnTo>
                  <a:pt x="4606354" y="1951840"/>
                </a:lnTo>
                <a:lnTo>
                  <a:pt x="4648595" y="1940022"/>
                </a:lnTo>
                <a:lnTo>
                  <a:pt x="4669880" y="1938621"/>
                </a:lnTo>
                <a:lnTo>
                  <a:pt x="4685399" y="1918133"/>
                </a:lnTo>
                <a:cubicBezTo>
                  <a:pt x="4690877" y="1910560"/>
                  <a:pt x="4699096" y="1914002"/>
                  <a:pt x="4700921" y="1920887"/>
                </a:cubicBezTo>
                <a:lnTo>
                  <a:pt x="4704080" y="1936370"/>
                </a:lnTo>
                <a:lnTo>
                  <a:pt x="4713498" y="1935750"/>
                </a:lnTo>
                <a:cubicBezTo>
                  <a:pt x="4743809" y="1937448"/>
                  <a:pt x="4771781" y="1922558"/>
                  <a:pt x="4795781" y="1908998"/>
                </a:cubicBezTo>
                <a:cubicBezTo>
                  <a:pt x="4828123" y="1890751"/>
                  <a:pt x="4855882" y="1891251"/>
                  <a:pt x="4887741" y="1913593"/>
                </a:cubicBezTo>
                <a:cubicBezTo>
                  <a:pt x="4900737" y="1923141"/>
                  <a:pt x="4913157" y="1921353"/>
                  <a:pt x="4924710" y="1914486"/>
                </a:cubicBezTo>
                <a:cubicBezTo>
                  <a:pt x="4946788" y="1901252"/>
                  <a:pt x="4964025" y="1884271"/>
                  <a:pt x="4999205" y="1884813"/>
                </a:cubicBezTo>
                <a:cubicBezTo>
                  <a:pt x="5019544" y="1885271"/>
                  <a:pt x="5020181" y="1862948"/>
                  <a:pt x="5023974" y="1848255"/>
                </a:cubicBezTo>
                <a:cubicBezTo>
                  <a:pt x="5025421" y="1840822"/>
                  <a:pt x="5021136" y="1829465"/>
                  <a:pt x="5034318" y="1828527"/>
                </a:cubicBezTo>
                <a:cubicBezTo>
                  <a:pt x="5046474" y="1828090"/>
                  <a:pt x="5044366" y="1838903"/>
                  <a:pt x="5048681" y="1845355"/>
                </a:cubicBezTo>
                <a:cubicBezTo>
                  <a:pt x="5061122" y="1862510"/>
                  <a:pt x="5093222" y="1864557"/>
                  <a:pt x="5106356" y="1849581"/>
                </a:cubicBezTo>
                <a:cubicBezTo>
                  <a:pt x="5112278" y="1843020"/>
                  <a:pt x="5117303" y="1836283"/>
                  <a:pt x="5122199" y="1830223"/>
                </a:cubicBezTo>
                <a:cubicBezTo>
                  <a:pt x="5129410" y="1821809"/>
                  <a:pt x="5130859" y="1814374"/>
                  <a:pt x="5114259" y="1809035"/>
                </a:cubicBezTo>
                <a:cubicBezTo>
                  <a:pt x="5104548" y="1806442"/>
                  <a:pt x="5100235" y="1799989"/>
                  <a:pt x="5103473" y="1792904"/>
                </a:cubicBezTo>
                <a:cubicBezTo>
                  <a:pt x="5106711" y="1785820"/>
                  <a:pt x="5112370" y="1780609"/>
                  <a:pt x="5122736" y="1779824"/>
                </a:cubicBezTo>
                <a:cubicBezTo>
                  <a:pt x="5132971" y="1779714"/>
                  <a:pt x="5139338" y="1785164"/>
                  <a:pt x="5141732" y="1791943"/>
                </a:cubicBezTo>
                <a:cubicBezTo>
                  <a:pt x="5151435" y="1818385"/>
                  <a:pt x="5171010" y="1817991"/>
                  <a:pt x="5194220" y="1808487"/>
                </a:cubicBezTo>
                <a:cubicBezTo>
                  <a:pt x="5198194" y="1807156"/>
                  <a:pt x="5202035" y="1806502"/>
                  <a:pt x="5205115" y="1804998"/>
                </a:cubicBezTo>
                <a:cubicBezTo>
                  <a:pt x="5228587" y="1794141"/>
                  <a:pt x="5251138" y="1788014"/>
                  <a:pt x="5276341" y="1811163"/>
                </a:cubicBezTo>
                <a:cubicBezTo>
                  <a:pt x="5299885" y="1833289"/>
                  <a:pt x="5326014" y="1827859"/>
                  <a:pt x="5346698" y="1812250"/>
                </a:cubicBezTo>
                <a:cubicBezTo>
                  <a:pt x="5366226" y="1797818"/>
                  <a:pt x="5384172" y="1791496"/>
                  <a:pt x="5405531" y="1815299"/>
                </a:cubicBezTo>
                <a:cubicBezTo>
                  <a:pt x="5407057" y="1817000"/>
                  <a:pt x="5410373" y="1819049"/>
                  <a:pt x="5412924" y="1820247"/>
                </a:cubicBezTo>
                <a:cubicBezTo>
                  <a:pt x="5420712" y="1823167"/>
                  <a:pt x="5484917" y="1803415"/>
                  <a:pt x="5484182" y="1797660"/>
                </a:cubicBezTo>
                <a:cubicBezTo>
                  <a:pt x="5482108" y="1779720"/>
                  <a:pt x="5499346" y="1762738"/>
                  <a:pt x="5482563" y="1744035"/>
                </a:cubicBezTo>
                <a:cubicBezTo>
                  <a:pt x="5477985" y="1738934"/>
                  <a:pt x="5473540" y="1733158"/>
                  <a:pt x="5480855" y="1728972"/>
                </a:cubicBezTo>
                <a:cubicBezTo>
                  <a:pt x="5486249" y="1725114"/>
                  <a:pt x="5496485" y="1725004"/>
                  <a:pt x="5501458" y="1728078"/>
                </a:cubicBezTo>
                <a:cubicBezTo>
                  <a:pt x="5541472" y="1756218"/>
                  <a:pt x="5592963" y="1768357"/>
                  <a:pt x="5636845" y="1790939"/>
                </a:cubicBezTo>
                <a:cubicBezTo>
                  <a:pt x="5665549" y="1805651"/>
                  <a:pt x="5667707" y="1808878"/>
                  <a:pt x="5683183" y="1786642"/>
                </a:cubicBezTo>
                <a:cubicBezTo>
                  <a:pt x="5689631" y="1777377"/>
                  <a:pt x="5697869" y="1768461"/>
                  <a:pt x="5703555" y="1758346"/>
                </a:cubicBezTo>
                <a:cubicBezTo>
                  <a:pt x="5710002" y="1749081"/>
                  <a:pt x="5715397" y="1745223"/>
                  <a:pt x="5732394" y="1748536"/>
                </a:cubicBezTo>
                <a:cubicBezTo>
                  <a:pt x="5755653" y="1753069"/>
                  <a:pt x="5769550" y="1738942"/>
                  <a:pt x="5784445" y="1729219"/>
                </a:cubicBezTo>
                <a:cubicBezTo>
                  <a:pt x="5797286" y="1720498"/>
                  <a:pt x="5809996" y="1712454"/>
                  <a:pt x="5826653" y="1707985"/>
                </a:cubicBezTo>
                <a:cubicBezTo>
                  <a:pt x="5863045" y="1697541"/>
                  <a:pt x="5868445" y="1669835"/>
                  <a:pt x="5877582" y="1637245"/>
                </a:cubicBezTo>
                <a:cubicBezTo>
                  <a:pt x="5885392" y="1659109"/>
                  <a:pt x="5888625" y="1675872"/>
                  <a:pt x="5903778" y="1688646"/>
                </a:cubicBezTo>
                <a:cubicBezTo>
                  <a:pt x="5911038" y="1694269"/>
                  <a:pt x="5916088" y="1706477"/>
                  <a:pt x="5923854" y="1690453"/>
                </a:cubicBezTo>
                <a:cubicBezTo>
                  <a:pt x="5928118" y="1682867"/>
                  <a:pt x="5939116" y="1683609"/>
                  <a:pt x="5948194" y="1684676"/>
                </a:cubicBezTo>
                <a:cubicBezTo>
                  <a:pt x="5998053" y="1690886"/>
                  <a:pt x="6041130" y="1674732"/>
                  <a:pt x="6087598" y="1669759"/>
                </a:cubicBezTo>
                <a:cubicBezTo>
                  <a:pt x="6111859" y="1666771"/>
                  <a:pt x="6135139" y="1667626"/>
                  <a:pt x="6157329" y="1671687"/>
                </a:cubicBezTo>
                <a:lnTo>
                  <a:pt x="6215377" y="1691135"/>
                </a:lnTo>
                <a:lnTo>
                  <a:pt x="6243074" y="1678542"/>
                </a:lnTo>
                <a:cubicBezTo>
                  <a:pt x="6246639" y="1675970"/>
                  <a:pt x="6251642" y="1671657"/>
                  <a:pt x="6254273" y="1672399"/>
                </a:cubicBezTo>
                <a:cubicBezTo>
                  <a:pt x="6312733" y="1686719"/>
                  <a:pt x="6329105" y="1631963"/>
                  <a:pt x="6381908" y="1636107"/>
                </a:cubicBezTo>
                <a:cubicBezTo>
                  <a:pt x="6393873" y="1637331"/>
                  <a:pt x="6397923" y="1626313"/>
                  <a:pt x="6401227" y="1617945"/>
                </a:cubicBezTo>
                <a:cubicBezTo>
                  <a:pt x="6406584" y="1602287"/>
                  <a:pt x="6423868" y="1601433"/>
                  <a:pt x="6440910" y="1604803"/>
                </a:cubicBezTo>
                <a:cubicBezTo>
                  <a:pt x="6461648" y="1608499"/>
                  <a:pt x="6454218" y="1621427"/>
                  <a:pt x="6454423" y="1630783"/>
                </a:cubicBezTo>
                <a:lnTo>
                  <a:pt x="6458986" y="1639250"/>
                </a:lnTo>
                <a:lnTo>
                  <a:pt x="6463450" y="1627974"/>
                </a:lnTo>
                <a:cubicBezTo>
                  <a:pt x="6475320" y="1609946"/>
                  <a:pt x="6503924" y="1596582"/>
                  <a:pt x="6490642" y="1569443"/>
                </a:cubicBezTo>
                <a:cubicBezTo>
                  <a:pt x="6488617" y="1565541"/>
                  <a:pt x="6491328" y="1561159"/>
                  <a:pt x="6497853" y="1561028"/>
                </a:cubicBezTo>
                <a:cubicBezTo>
                  <a:pt x="6504248" y="1561573"/>
                  <a:pt x="6506272" y="1565474"/>
                  <a:pt x="6508298" y="1569377"/>
                </a:cubicBezTo>
                <a:cubicBezTo>
                  <a:pt x="6516267" y="1585660"/>
                  <a:pt x="6524236" y="1601943"/>
                  <a:pt x="6533100" y="1618401"/>
                </a:cubicBezTo>
                <a:lnTo>
                  <a:pt x="6538566" y="1626319"/>
                </a:lnTo>
                <a:lnTo>
                  <a:pt x="6541030" y="1625851"/>
                </a:lnTo>
                <a:cubicBezTo>
                  <a:pt x="6569085" y="1623740"/>
                  <a:pt x="6593183" y="1615507"/>
                  <a:pt x="6615954" y="1601894"/>
                </a:cubicBezTo>
                <a:lnTo>
                  <a:pt x="6654232" y="1586730"/>
                </a:lnTo>
                <a:lnTo>
                  <a:pt x="6658445" y="1569617"/>
                </a:lnTo>
                <a:cubicBezTo>
                  <a:pt x="6672580" y="1555450"/>
                  <a:pt x="6694382" y="1546021"/>
                  <a:pt x="6716694" y="1548265"/>
                </a:cubicBezTo>
                <a:lnTo>
                  <a:pt x="6731667" y="1556767"/>
                </a:lnTo>
                <a:lnTo>
                  <a:pt x="6802747" y="1534163"/>
                </a:lnTo>
                <a:cubicBezTo>
                  <a:pt x="6829427" y="1525584"/>
                  <a:pt x="6856861" y="1518112"/>
                  <a:pt x="6887481" y="1515293"/>
                </a:cubicBezTo>
                <a:cubicBezTo>
                  <a:pt x="6908834" y="1513439"/>
                  <a:pt x="6925465" y="1498096"/>
                  <a:pt x="6943608" y="1487470"/>
                </a:cubicBezTo>
                <a:cubicBezTo>
                  <a:pt x="6958373" y="1478754"/>
                  <a:pt x="6969329" y="1476834"/>
                  <a:pt x="6979446" y="1494704"/>
                </a:cubicBezTo>
                <a:cubicBezTo>
                  <a:pt x="6987174" y="1507609"/>
                  <a:pt x="6997887" y="1509913"/>
                  <a:pt x="7013286" y="1505667"/>
                </a:cubicBezTo>
                <a:cubicBezTo>
                  <a:pt x="7053099" y="1495422"/>
                  <a:pt x="7091979" y="1488492"/>
                  <a:pt x="7138400" y="1495130"/>
                </a:cubicBezTo>
                <a:cubicBezTo>
                  <a:pt x="7168470" y="1499309"/>
                  <a:pt x="7197569" y="1486762"/>
                  <a:pt x="7222600" y="1475215"/>
                </a:cubicBezTo>
                <a:cubicBezTo>
                  <a:pt x="7256329" y="1459681"/>
                  <a:pt x="7283953" y="1462456"/>
                  <a:pt x="7313873" y="1487335"/>
                </a:cubicBezTo>
                <a:cubicBezTo>
                  <a:pt x="7326043" y="1497915"/>
                  <a:pt x="7338568" y="1497152"/>
                  <a:pt x="7350644" y="1491255"/>
                </a:cubicBezTo>
                <a:cubicBezTo>
                  <a:pt x="7373733" y="1479876"/>
                  <a:pt x="7392305" y="1464365"/>
                  <a:pt x="7427322" y="1467790"/>
                </a:cubicBezTo>
                <a:cubicBezTo>
                  <a:pt x="7447555" y="1469914"/>
                  <a:pt x="7450020" y="1447719"/>
                  <a:pt x="7455004" y="1433386"/>
                </a:cubicBezTo>
                <a:cubicBezTo>
                  <a:pt x="7457057" y="1426097"/>
                  <a:pt x="7453716" y="1414427"/>
                  <a:pt x="7466931" y="1414572"/>
                </a:cubicBezTo>
                <a:cubicBezTo>
                  <a:pt x="7479082" y="1415134"/>
                  <a:pt x="7476095" y="1425737"/>
                  <a:pt x="7479866" y="1432522"/>
                </a:cubicBezTo>
                <a:cubicBezTo>
                  <a:pt x="7490859" y="1450639"/>
                  <a:pt x="7522683" y="1455311"/>
                  <a:pt x="7537001" y="1441462"/>
                </a:cubicBezTo>
                <a:cubicBezTo>
                  <a:pt x="7543441" y="1435408"/>
                  <a:pt x="7549002" y="1429106"/>
                  <a:pt x="7554378" y="1423467"/>
                </a:cubicBezTo>
                <a:cubicBezTo>
                  <a:pt x="7562254" y="1415673"/>
                  <a:pt x="7564308" y="1408383"/>
                  <a:pt x="7548201" y="1401701"/>
                </a:cubicBezTo>
                <a:cubicBezTo>
                  <a:pt x="7538736" y="1398320"/>
                  <a:pt x="7534967" y="1391535"/>
                  <a:pt x="7538775" y="1384739"/>
                </a:cubicBezTo>
                <a:cubicBezTo>
                  <a:pt x="7542583" y="1377944"/>
                  <a:pt x="7548649" y="1373215"/>
                  <a:pt x="7559045" y="1373282"/>
                </a:cubicBezTo>
                <a:cubicBezTo>
                  <a:pt x="7569255" y="1374013"/>
                  <a:pt x="7575153" y="1379966"/>
                  <a:pt x="7576983" y="1386918"/>
                </a:cubicBezTo>
                <a:cubicBezTo>
                  <a:pt x="7584486" y="1414066"/>
                  <a:pt x="7604028" y="1415279"/>
                  <a:pt x="7627939" y="1407709"/>
                </a:cubicBezTo>
                <a:cubicBezTo>
                  <a:pt x="7632008" y="1406709"/>
                  <a:pt x="7635890" y="1406372"/>
                  <a:pt x="7639081" y="1405126"/>
                </a:cubicBezTo>
                <a:lnTo>
                  <a:pt x="7668069" y="1399619"/>
                </a:lnTo>
                <a:lnTo>
                  <a:pt x="7671219" y="1373318"/>
                </a:lnTo>
                <a:cubicBezTo>
                  <a:pt x="7679652" y="1361021"/>
                  <a:pt x="7695086" y="1352104"/>
                  <a:pt x="7718781" y="1347253"/>
                </a:cubicBezTo>
                <a:cubicBezTo>
                  <a:pt x="7736946" y="1301692"/>
                  <a:pt x="7779068" y="1319020"/>
                  <a:pt x="7819427" y="1331095"/>
                </a:cubicBezTo>
                <a:cubicBezTo>
                  <a:pt x="7827347" y="1333340"/>
                  <a:pt x="7836424" y="1334407"/>
                  <a:pt x="7844476" y="1335977"/>
                </a:cubicBezTo>
                <a:lnTo>
                  <a:pt x="7827713" y="1421988"/>
                </a:lnTo>
                <a:lnTo>
                  <a:pt x="7837980" y="1431824"/>
                </a:lnTo>
                <a:cubicBezTo>
                  <a:pt x="7839361" y="1433644"/>
                  <a:pt x="7842497" y="1435958"/>
                  <a:pt x="7844941" y="1437361"/>
                </a:cubicBezTo>
                <a:cubicBezTo>
                  <a:pt x="7852464" y="1440911"/>
                  <a:pt x="7918072" y="1426489"/>
                  <a:pt x="7917812" y="1420693"/>
                </a:cubicBezTo>
                <a:cubicBezTo>
                  <a:pt x="7917215" y="1402643"/>
                  <a:pt x="7935788" y="1387131"/>
                  <a:pt x="7920593" y="1367115"/>
                </a:cubicBezTo>
                <a:cubicBezTo>
                  <a:pt x="7916450" y="1361656"/>
                  <a:pt x="7912494" y="1355535"/>
                  <a:pt x="7920127" y="1351963"/>
                </a:cubicBezTo>
                <a:cubicBezTo>
                  <a:pt x="7925820" y="1348560"/>
                  <a:pt x="7936031" y="1349290"/>
                  <a:pt x="7940735" y="1352761"/>
                </a:cubicBezTo>
                <a:cubicBezTo>
                  <a:pt x="7978307" y="1384087"/>
                  <a:pt x="8028629" y="1400407"/>
                  <a:pt x="8070512" y="1426511"/>
                </a:cubicBezTo>
                <a:cubicBezTo>
                  <a:pt x="8097913" y="1443527"/>
                  <a:pt x="8099799" y="1446920"/>
                  <a:pt x="8117046" y="1426028"/>
                </a:cubicBezTo>
                <a:cubicBezTo>
                  <a:pt x="8124232" y="1417323"/>
                  <a:pt x="8133173" y="1409112"/>
                  <a:pt x="8139669" y="1399497"/>
                </a:cubicBezTo>
                <a:cubicBezTo>
                  <a:pt x="8146855" y="1390792"/>
                  <a:pt x="8152548" y="1387389"/>
                  <a:pt x="8169216" y="1392084"/>
                </a:cubicBezTo>
                <a:cubicBezTo>
                  <a:pt x="8192024" y="1398509"/>
                  <a:pt x="8207033" y="1385570"/>
                  <a:pt x="8222675" y="1377100"/>
                </a:cubicBezTo>
                <a:cubicBezTo>
                  <a:pt x="8236188" y="1369462"/>
                  <a:pt x="8249514" y="1362487"/>
                  <a:pt x="8266482" y="1359399"/>
                </a:cubicBezTo>
                <a:cubicBezTo>
                  <a:pt x="8303608" y="1351973"/>
                  <a:pt x="8311261" y="1324803"/>
                  <a:pt x="8323039" y="1293072"/>
                </a:cubicBezTo>
                <a:cubicBezTo>
                  <a:pt x="8329030" y="1315503"/>
                  <a:pt x="8330878" y="1332474"/>
                  <a:pt x="8344933" y="1346447"/>
                </a:cubicBezTo>
                <a:cubicBezTo>
                  <a:pt x="8351708" y="1352648"/>
                  <a:pt x="8355740" y="1365228"/>
                  <a:pt x="8364793" y="1349895"/>
                </a:cubicBezTo>
                <a:cubicBezTo>
                  <a:pt x="8369665" y="1342684"/>
                  <a:pt x="8380565" y="1344325"/>
                  <a:pt x="8389525" y="1346133"/>
                </a:cubicBezTo>
                <a:cubicBezTo>
                  <a:pt x="8438708" y="1356410"/>
                  <a:pt x="8482964" y="1343842"/>
                  <a:pt x="8529683" y="1342695"/>
                </a:cubicBezTo>
                <a:cubicBezTo>
                  <a:pt x="8578531" y="1340718"/>
                  <a:pt x="8622208" y="1353737"/>
                  <a:pt x="8660266" y="1376616"/>
                </a:cubicBezTo>
                <a:cubicBezTo>
                  <a:pt x="8681394" y="1389005"/>
                  <a:pt x="8696496" y="1392544"/>
                  <a:pt x="8708815" y="1382424"/>
                </a:cubicBezTo>
                <a:cubicBezTo>
                  <a:pt x="8747713" y="1351894"/>
                  <a:pt x="8800742" y="1375414"/>
                  <a:pt x="8846583" y="1374021"/>
                </a:cubicBezTo>
                <a:lnTo>
                  <a:pt x="8864078" y="1379506"/>
                </a:lnTo>
                <a:lnTo>
                  <a:pt x="8881824" y="1365966"/>
                </a:lnTo>
                <a:lnTo>
                  <a:pt x="8902119" y="1352599"/>
                </a:lnTo>
                <a:lnTo>
                  <a:pt x="8899162" y="1349133"/>
                </a:lnTo>
                <a:cubicBezTo>
                  <a:pt x="8898917" y="1343700"/>
                  <a:pt x="8902571" y="1338292"/>
                  <a:pt x="8907695" y="1331867"/>
                </a:cubicBezTo>
                <a:cubicBezTo>
                  <a:pt x="8921004" y="1314872"/>
                  <a:pt x="8950607" y="1303898"/>
                  <a:pt x="8939595" y="1275762"/>
                </a:cubicBezTo>
                <a:cubicBezTo>
                  <a:pt x="8937896" y="1271708"/>
                  <a:pt x="8940958" y="1267562"/>
                  <a:pt x="8947471" y="1267966"/>
                </a:cubicBezTo>
                <a:cubicBezTo>
                  <a:pt x="8953800" y="1269034"/>
                  <a:pt x="8955497" y="1273088"/>
                  <a:pt x="8957196" y="1277144"/>
                </a:cubicBezTo>
                <a:lnTo>
                  <a:pt x="8970473" y="1309788"/>
                </a:lnTo>
                <a:lnTo>
                  <a:pt x="9028561" y="1278529"/>
                </a:lnTo>
                <a:cubicBezTo>
                  <a:pt x="9048611" y="1270955"/>
                  <a:pt x="9060460" y="1251678"/>
                  <a:pt x="9075042" y="1236531"/>
                </a:cubicBezTo>
                <a:cubicBezTo>
                  <a:pt x="9086891" y="1224138"/>
                  <a:pt x="9096916" y="1219319"/>
                  <a:pt x="9111499" y="1233777"/>
                </a:cubicBezTo>
                <a:cubicBezTo>
                  <a:pt x="9122436" y="1244104"/>
                  <a:pt x="9133373" y="1243416"/>
                  <a:pt x="9147044" y="1235154"/>
                </a:cubicBezTo>
                <a:cubicBezTo>
                  <a:pt x="9182588" y="1214499"/>
                  <a:pt x="9218133" y="1197287"/>
                  <a:pt x="9264615" y="1191091"/>
                </a:cubicBezTo>
                <a:cubicBezTo>
                  <a:pt x="9294691" y="1186960"/>
                  <a:pt x="9319299" y="1166994"/>
                  <a:pt x="9340261" y="1149093"/>
                </a:cubicBezTo>
                <a:cubicBezTo>
                  <a:pt x="9368515" y="1124996"/>
                  <a:pt x="9395857" y="1120177"/>
                  <a:pt x="9431402" y="1136012"/>
                </a:cubicBezTo>
                <a:cubicBezTo>
                  <a:pt x="9445984" y="1142897"/>
                  <a:pt x="9457833" y="1138766"/>
                  <a:pt x="9467858" y="1129816"/>
                </a:cubicBezTo>
                <a:cubicBezTo>
                  <a:pt x="9486997" y="1112603"/>
                  <a:pt x="9500668" y="1092638"/>
                  <a:pt x="9535302" y="1086441"/>
                </a:cubicBezTo>
                <a:cubicBezTo>
                  <a:pt x="9555353" y="1082999"/>
                  <a:pt x="9551708" y="1060967"/>
                  <a:pt x="9552619" y="1045820"/>
                </a:cubicBezTo>
                <a:cubicBezTo>
                  <a:pt x="9552619" y="1038247"/>
                  <a:pt x="9546239" y="1027920"/>
                  <a:pt x="9558999" y="1024477"/>
                </a:cubicBezTo>
                <a:cubicBezTo>
                  <a:pt x="9570847" y="1021723"/>
                  <a:pt x="9570847" y="1032739"/>
                  <a:pt x="9576316" y="1038247"/>
                </a:cubicBezTo>
                <a:cubicBezTo>
                  <a:pt x="9591809" y="1052705"/>
                  <a:pt x="9623708" y="1048574"/>
                  <a:pt x="9633735" y="1031362"/>
                </a:cubicBezTo>
                <a:cubicBezTo>
                  <a:pt x="9638292" y="1023789"/>
                  <a:pt x="9641936" y="1016215"/>
                  <a:pt x="9645582" y="1009330"/>
                </a:cubicBezTo>
                <a:cubicBezTo>
                  <a:pt x="9651050" y="999692"/>
                  <a:pt x="9651050" y="992118"/>
                  <a:pt x="9633735" y="990053"/>
                </a:cubicBezTo>
                <a:cubicBezTo>
                  <a:pt x="9623708" y="989365"/>
                  <a:pt x="9618240" y="983856"/>
                  <a:pt x="9620063" y="976283"/>
                </a:cubicBezTo>
                <a:cubicBezTo>
                  <a:pt x="9621886" y="968710"/>
                  <a:pt x="9626443" y="962513"/>
                  <a:pt x="9636468" y="959759"/>
                </a:cubicBezTo>
                <a:cubicBezTo>
                  <a:pt x="9646493" y="957694"/>
                  <a:pt x="9653785" y="961825"/>
                  <a:pt x="9657431" y="968021"/>
                </a:cubicBezTo>
                <a:cubicBezTo>
                  <a:pt x="9672013" y="992118"/>
                  <a:pt x="9691152" y="987987"/>
                  <a:pt x="9712115" y="974218"/>
                </a:cubicBezTo>
                <a:cubicBezTo>
                  <a:pt x="9715761" y="972152"/>
                  <a:pt x="9719406" y="970775"/>
                  <a:pt x="9722140" y="968710"/>
                </a:cubicBezTo>
                <a:cubicBezTo>
                  <a:pt x="9743103" y="953563"/>
                  <a:pt x="9764065" y="943236"/>
                  <a:pt x="9793231" y="961136"/>
                </a:cubicBezTo>
                <a:cubicBezTo>
                  <a:pt x="9820573" y="978349"/>
                  <a:pt x="9845180" y="968021"/>
                  <a:pt x="9862497" y="948744"/>
                </a:cubicBezTo>
                <a:cubicBezTo>
                  <a:pt x="9878902" y="930843"/>
                  <a:pt x="9895308" y="921204"/>
                  <a:pt x="9920827" y="940482"/>
                </a:cubicBezTo>
                <a:cubicBezTo>
                  <a:pt x="9922650" y="941859"/>
                  <a:pt x="9926296" y="943236"/>
                  <a:pt x="9929029" y="943924"/>
                </a:cubicBezTo>
                <a:cubicBezTo>
                  <a:pt x="9937232" y="945301"/>
                  <a:pt x="9996473" y="913631"/>
                  <a:pt x="9994651" y="908123"/>
                </a:cubicBezTo>
                <a:cubicBezTo>
                  <a:pt x="9989183" y="890911"/>
                  <a:pt x="10002854" y="870945"/>
                  <a:pt x="9982802" y="855798"/>
                </a:cubicBezTo>
                <a:cubicBezTo>
                  <a:pt x="9977334" y="851667"/>
                  <a:pt x="9971866" y="846848"/>
                  <a:pt x="9978245" y="841340"/>
                </a:cubicBezTo>
                <a:cubicBezTo>
                  <a:pt x="9982802" y="836521"/>
                  <a:pt x="9992828" y="834455"/>
                  <a:pt x="9998297" y="836521"/>
                </a:cubicBezTo>
                <a:cubicBezTo>
                  <a:pt x="10042955" y="856487"/>
                  <a:pt x="10095817" y="858552"/>
                  <a:pt x="10143209" y="872322"/>
                </a:cubicBezTo>
                <a:cubicBezTo>
                  <a:pt x="10174197" y="881272"/>
                  <a:pt x="10176932" y="884026"/>
                  <a:pt x="10187869" y="859241"/>
                </a:cubicBezTo>
                <a:cubicBezTo>
                  <a:pt x="10192426" y="848913"/>
                  <a:pt x="10198806" y="838586"/>
                  <a:pt x="10202451" y="827570"/>
                </a:cubicBezTo>
                <a:cubicBezTo>
                  <a:pt x="10207008" y="817243"/>
                  <a:pt x="10211565" y="812424"/>
                  <a:pt x="10228882" y="812424"/>
                </a:cubicBezTo>
                <a:cubicBezTo>
                  <a:pt x="10252578" y="812424"/>
                  <a:pt x="10263516" y="795900"/>
                  <a:pt x="10276276" y="783507"/>
                </a:cubicBezTo>
                <a:cubicBezTo>
                  <a:pt x="10287212" y="772491"/>
                  <a:pt x="10298148" y="762164"/>
                  <a:pt x="10313643" y="754591"/>
                </a:cubicBezTo>
                <a:cubicBezTo>
                  <a:pt x="10347365" y="737378"/>
                  <a:pt x="10347365" y="709151"/>
                  <a:pt x="10350099" y="675415"/>
                </a:cubicBezTo>
                <a:cubicBezTo>
                  <a:pt x="10361947" y="695381"/>
                  <a:pt x="10368327" y="711216"/>
                  <a:pt x="10385644" y="720855"/>
                </a:cubicBezTo>
                <a:cubicBezTo>
                  <a:pt x="10393846" y="724986"/>
                  <a:pt x="10401138" y="736002"/>
                  <a:pt x="10405695" y="718789"/>
                </a:cubicBezTo>
                <a:cubicBezTo>
                  <a:pt x="10408429" y="710527"/>
                  <a:pt x="10419366" y="709151"/>
                  <a:pt x="10428480" y="708462"/>
                </a:cubicBezTo>
                <a:cubicBezTo>
                  <a:pt x="10478607" y="705020"/>
                  <a:pt x="10517798" y="680923"/>
                  <a:pt x="10562456" y="667153"/>
                </a:cubicBezTo>
                <a:cubicBezTo>
                  <a:pt x="10608939" y="652006"/>
                  <a:pt x="10654509" y="652695"/>
                  <a:pt x="10697345" y="664399"/>
                </a:cubicBezTo>
                <a:cubicBezTo>
                  <a:pt x="10721041" y="670595"/>
                  <a:pt x="10736536" y="669907"/>
                  <a:pt x="10745650" y="656826"/>
                </a:cubicBezTo>
                <a:cubicBezTo>
                  <a:pt x="10774814" y="616893"/>
                  <a:pt x="10832233" y="625155"/>
                  <a:pt x="10875980" y="611385"/>
                </a:cubicBezTo>
                <a:cubicBezTo>
                  <a:pt x="10895119" y="605878"/>
                  <a:pt x="10917904" y="612763"/>
                  <a:pt x="10927931" y="630663"/>
                </a:cubicBezTo>
                <a:cubicBezTo>
                  <a:pt x="10931576" y="636860"/>
                  <a:pt x="10935221" y="643056"/>
                  <a:pt x="10946159" y="641679"/>
                </a:cubicBezTo>
                <a:cubicBezTo>
                  <a:pt x="10957095" y="639613"/>
                  <a:pt x="10961652" y="632729"/>
                  <a:pt x="10962564" y="625844"/>
                </a:cubicBezTo>
                <a:cubicBezTo>
                  <a:pt x="10966209" y="608632"/>
                  <a:pt x="10962564" y="592796"/>
                  <a:pt x="10938867" y="585911"/>
                </a:cubicBezTo>
                <a:cubicBezTo>
                  <a:pt x="10915171" y="579027"/>
                  <a:pt x="10916993" y="569388"/>
                  <a:pt x="10923374" y="554241"/>
                </a:cubicBezTo>
                <a:cubicBezTo>
                  <a:pt x="10931576" y="534275"/>
                  <a:pt x="10957095" y="515686"/>
                  <a:pt x="10938867" y="491589"/>
                </a:cubicBezTo>
                <a:cubicBezTo>
                  <a:pt x="10936133" y="488147"/>
                  <a:pt x="10937956" y="483327"/>
                  <a:pt x="10944335" y="481950"/>
                </a:cubicBezTo>
                <a:cubicBezTo>
                  <a:pt x="10950716" y="481262"/>
                  <a:pt x="10953449" y="484704"/>
                  <a:pt x="10956184" y="488147"/>
                </a:cubicBezTo>
                <a:cubicBezTo>
                  <a:pt x="10967121" y="502605"/>
                  <a:pt x="10978058" y="517063"/>
                  <a:pt x="10989906" y="531521"/>
                </a:cubicBezTo>
                <a:cubicBezTo>
                  <a:pt x="10994463" y="537029"/>
                  <a:pt x="10999020" y="542537"/>
                  <a:pt x="11005400" y="546668"/>
                </a:cubicBezTo>
                <a:cubicBezTo>
                  <a:pt x="11022716" y="556307"/>
                  <a:pt x="11060085" y="552864"/>
                  <a:pt x="11046414" y="583158"/>
                </a:cubicBezTo>
                <a:cubicBezTo>
                  <a:pt x="11078313" y="590731"/>
                  <a:pt x="11098363" y="569388"/>
                  <a:pt x="11124794" y="564569"/>
                </a:cubicBezTo>
                <a:cubicBezTo>
                  <a:pt x="11142111" y="561814"/>
                  <a:pt x="11132997" y="551487"/>
                  <a:pt x="11126617" y="543914"/>
                </a:cubicBezTo>
                <a:cubicBezTo>
                  <a:pt x="11117503" y="532898"/>
                  <a:pt x="11109300" y="521882"/>
                  <a:pt x="11101098" y="510866"/>
                </a:cubicBezTo>
                <a:cubicBezTo>
                  <a:pt x="11078313" y="481262"/>
                  <a:pt x="11112034" y="431691"/>
                  <a:pt x="11156693" y="427560"/>
                </a:cubicBezTo>
                <a:cubicBezTo>
                  <a:pt x="11163984" y="426871"/>
                  <a:pt x="11169453" y="428248"/>
                  <a:pt x="11173098" y="433068"/>
                </a:cubicBezTo>
                <a:cubicBezTo>
                  <a:pt x="11177655" y="438575"/>
                  <a:pt x="11176744" y="444772"/>
                  <a:pt x="11169453" y="447526"/>
                </a:cubicBezTo>
                <a:cubicBezTo>
                  <a:pt x="11132997" y="462672"/>
                  <a:pt x="11161250" y="479885"/>
                  <a:pt x="11165807" y="496408"/>
                </a:cubicBezTo>
                <a:cubicBezTo>
                  <a:pt x="11166719" y="500539"/>
                  <a:pt x="11171276" y="503293"/>
                  <a:pt x="11177655" y="501228"/>
                </a:cubicBezTo>
                <a:cubicBezTo>
                  <a:pt x="11214111" y="487458"/>
                  <a:pt x="11242366" y="501916"/>
                  <a:pt x="11268796" y="517751"/>
                </a:cubicBezTo>
                <a:cubicBezTo>
                  <a:pt x="11303429" y="538406"/>
                  <a:pt x="11303429" y="538406"/>
                  <a:pt x="11327126" y="510866"/>
                </a:cubicBezTo>
                <a:cubicBezTo>
                  <a:pt x="11335329" y="500539"/>
                  <a:pt x="11359025" y="492277"/>
                  <a:pt x="11345354" y="479196"/>
                </a:cubicBezTo>
                <a:cubicBezTo>
                  <a:pt x="11330772" y="464738"/>
                  <a:pt x="11313455" y="479196"/>
                  <a:pt x="11297050" y="484016"/>
                </a:cubicBezTo>
                <a:cubicBezTo>
                  <a:pt x="11286113" y="487458"/>
                  <a:pt x="11272441" y="492277"/>
                  <a:pt x="11266973" y="481262"/>
                </a:cubicBezTo>
                <a:cubicBezTo>
                  <a:pt x="11261505" y="471623"/>
                  <a:pt x="11275176" y="467492"/>
                  <a:pt x="11284290" y="464049"/>
                </a:cubicBezTo>
                <a:cubicBezTo>
                  <a:pt x="11327126" y="448214"/>
                  <a:pt x="11369963" y="442706"/>
                  <a:pt x="11412798" y="466115"/>
                </a:cubicBezTo>
                <a:cubicBezTo>
                  <a:pt x="11441052" y="481262"/>
                  <a:pt x="11464748" y="476442"/>
                  <a:pt x="11482976" y="454411"/>
                </a:cubicBezTo>
                <a:cubicBezTo>
                  <a:pt x="11490268" y="445460"/>
                  <a:pt x="11499382" y="439264"/>
                  <a:pt x="11513053" y="439264"/>
                </a:cubicBezTo>
                <a:cubicBezTo>
                  <a:pt x="11523989" y="439264"/>
                  <a:pt x="11531281" y="442018"/>
                  <a:pt x="11529459" y="452345"/>
                </a:cubicBezTo>
                <a:cubicBezTo>
                  <a:pt x="11523989" y="477131"/>
                  <a:pt x="11557712" y="504670"/>
                  <a:pt x="11588700" y="501916"/>
                </a:cubicBezTo>
                <a:cubicBezTo>
                  <a:pt x="11597814" y="501228"/>
                  <a:pt x="11647941" y="461984"/>
                  <a:pt x="11647029" y="454411"/>
                </a:cubicBezTo>
                <a:cubicBezTo>
                  <a:pt x="11645207" y="437887"/>
                  <a:pt x="11656143" y="439264"/>
                  <a:pt x="11669814" y="444083"/>
                </a:cubicBezTo>
                <a:cubicBezTo>
                  <a:pt x="11687131" y="450280"/>
                  <a:pt x="11704448" y="449591"/>
                  <a:pt x="11722676" y="446149"/>
                </a:cubicBezTo>
                <a:cubicBezTo>
                  <a:pt x="11749107" y="440641"/>
                  <a:pt x="11777360" y="442706"/>
                  <a:pt x="11801057" y="449591"/>
                </a:cubicBezTo>
                <a:cubicBezTo>
                  <a:pt x="11824753" y="456476"/>
                  <a:pt x="11849362" y="451657"/>
                  <a:pt x="11872147" y="459230"/>
                </a:cubicBezTo>
                <a:cubicBezTo>
                  <a:pt x="11880350" y="461984"/>
                  <a:pt x="11888552" y="458541"/>
                  <a:pt x="11886729" y="451657"/>
                </a:cubicBezTo>
                <a:cubicBezTo>
                  <a:pt x="11884907" y="442018"/>
                  <a:pt x="11887640" y="429625"/>
                  <a:pt x="11870323" y="425494"/>
                </a:cubicBezTo>
                <a:cubicBezTo>
                  <a:pt x="11859387" y="422740"/>
                  <a:pt x="11834779" y="425494"/>
                  <a:pt x="11842981" y="413790"/>
                </a:cubicBezTo>
                <a:cubicBezTo>
                  <a:pt x="11853919" y="397955"/>
                  <a:pt x="11845716" y="375235"/>
                  <a:pt x="11872147" y="366284"/>
                </a:cubicBezTo>
                <a:cubicBezTo>
                  <a:pt x="11879437" y="363530"/>
                  <a:pt x="11886729" y="364908"/>
                  <a:pt x="11893109" y="369038"/>
                </a:cubicBezTo>
                <a:cubicBezTo>
                  <a:pt x="11916806" y="383497"/>
                  <a:pt x="11932299" y="372481"/>
                  <a:pt x="11945059" y="358023"/>
                </a:cubicBezTo>
                <a:cubicBezTo>
                  <a:pt x="11954173" y="347007"/>
                  <a:pt x="11955996" y="335303"/>
                  <a:pt x="11931388" y="335991"/>
                </a:cubicBezTo>
                <a:cubicBezTo>
                  <a:pt x="11907692" y="336680"/>
                  <a:pt x="11913160" y="330483"/>
                  <a:pt x="11921363" y="319467"/>
                </a:cubicBezTo>
                <a:cubicBezTo>
                  <a:pt x="11941414" y="294682"/>
                  <a:pt x="11969667" y="271273"/>
                  <a:pt x="11948705" y="238226"/>
                </a:cubicBezTo>
                <a:cubicBezTo>
                  <a:pt x="11945971" y="234783"/>
                  <a:pt x="11946882" y="229964"/>
                  <a:pt x="11951439" y="227210"/>
                </a:cubicBezTo>
                <a:cubicBezTo>
                  <a:pt x="11958730" y="223768"/>
                  <a:pt x="11962376" y="227899"/>
                  <a:pt x="11967845" y="230653"/>
                </a:cubicBezTo>
                <a:cubicBezTo>
                  <a:pt x="11993363" y="246488"/>
                  <a:pt x="12002477" y="267831"/>
                  <a:pt x="12009769" y="290551"/>
                </a:cubicBezTo>
                <a:cubicBezTo>
                  <a:pt x="12012504" y="300190"/>
                  <a:pt x="12012504" y="313271"/>
                  <a:pt x="12030732" y="314648"/>
                </a:cubicBezTo>
                <a:cubicBezTo>
                  <a:pt x="12049871" y="315336"/>
                  <a:pt x="12065364" y="308452"/>
                  <a:pt x="12078124" y="298124"/>
                </a:cubicBezTo>
                <a:cubicBezTo>
                  <a:pt x="12086327" y="291928"/>
                  <a:pt x="12082681" y="285043"/>
                  <a:pt x="12077213" y="278158"/>
                </a:cubicBezTo>
                <a:cubicBezTo>
                  <a:pt x="12071745" y="271962"/>
                  <a:pt x="12063542" y="263700"/>
                  <a:pt x="12068099" y="258880"/>
                </a:cubicBezTo>
                <a:cubicBezTo>
                  <a:pt x="12095441" y="229276"/>
                  <a:pt x="12083593" y="181082"/>
                  <a:pt x="12144657" y="167312"/>
                </a:cubicBezTo>
                <a:cubicBezTo>
                  <a:pt x="12161973" y="163869"/>
                  <a:pt x="12185671" y="118429"/>
                  <a:pt x="12180201" y="103971"/>
                </a:cubicBezTo>
                <a:cubicBezTo>
                  <a:pt x="12178379" y="100529"/>
                  <a:pt x="12175644" y="95709"/>
                  <a:pt x="12172000" y="94332"/>
                </a:cubicBezTo>
                <a:cubicBezTo>
                  <a:pt x="12163797" y="91578"/>
                  <a:pt x="12161062" y="97775"/>
                  <a:pt x="12158329" y="101906"/>
                </a:cubicBezTo>
                <a:cubicBezTo>
                  <a:pt x="12141012" y="124626"/>
                  <a:pt x="12110935" y="132888"/>
                  <a:pt x="12079036" y="138395"/>
                </a:cubicBezTo>
                <a:cubicBezTo>
                  <a:pt x="12066276" y="140461"/>
                  <a:pt x="12057162" y="139772"/>
                  <a:pt x="12061719" y="126691"/>
                </a:cubicBezTo>
                <a:cubicBezTo>
                  <a:pt x="12062631" y="124626"/>
                  <a:pt x="12064453" y="121872"/>
                  <a:pt x="12063542" y="119806"/>
                </a:cubicBezTo>
                <a:cubicBezTo>
                  <a:pt x="12048048" y="85382"/>
                  <a:pt x="12057162" y="57154"/>
                  <a:pt x="12101821" y="38565"/>
                </a:cubicBezTo>
                <a:cubicBezTo>
                  <a:pt x="12108657" y="2420"/>
                  <a:pt x="12135486" y="-1583"/>
                  <a:pt x="12166160" y="419"/>
                </a:cubicBezTo>
                <a:close/>
              </a:path>
            </a:pathLst>
          </a:custGeom>
          <a:solidFill>
            <a:schemeClr val="accent2"/>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34E98865-DD89-4EF3-917E-8ABDB0ED5FF7}"/>
              </a:ext>
            </a:extLst>
          </p:cNvPr>
          <p:cNvSpPr/>
          <p:nvPr/>
        </p:nvSpPr>
        <p:spPr>
          <a:xfrm>
            <a:off x="5137020" y="5940844"/>
            <a:ext cx="7089055" cy="946337"/>
          </a:xfrm>
          <a:custGeom>
            <a:avLst/>
            <a:gdLst>
              <a:gd name="connsiteX0" fmla="*/ 2485190 w 7089055"/>
              <a:gd name="connsiteY0" fmla="*/ 1280527 h 1289752"/>
              <a:gd name="connsiteX1" fmla="*/ 2434490 w 7089055"/>
              <a:gd name="connsiteY1" fmla="*/ 1281099 h 1289752"/>
              <a:gd name="connsiteX2" fmla="*/ 2468114 w 7089055"/>
              <a:gd name="connsiteY2" fmla="*/ 1281577 h 1289752"/>
              <a:gd name="connsiteX3" fmla="*/ 7079258 w 7089055"/>
              <a:gd name="connsiteY3" fmla="*/ 905 h 1289752"/>
              <a:gd name="connsiteX4" fmla="*/ 7089055 w 7089055"/>
              <a:gd name="connsiteY4" fmla="*/ 7789 h 1289752"/>
              <a:gd name="connsiteX5" fmla="*/ 7089055 w 7089055"/>
              <a:gd name="connsiteY5" fmla="*/ 900756 h 1289752"/>
              <a:gd name="connsiteX6" fmla="*/ 7085164 w 7089055"/>
              <a:gd name="connsiteY6" fmla="*/ 905067 h 1289752"/>
              <a:gd name="connsiteX7" fmla="*/ 7087232 w 7089055"/>
              <a:gd name="connsiteY7" fmla="*/ 904199 h 1289752"/>
              <a:gd name="connsiteX8" fmla="*/ 7089054 w 7089055"/>
              <a:gd name="connsiteY8" fmla="*/ 1067370 h 1289752"/>
              <a:gd name="connsiteX9" fmla="*/ 7089054 w 7089055"/>
              <a:gd name="connsiteY9" fmla="*/ 1273916 h 1289752"/>
              <a:gd name="connsiteX10" fmla="*/ 7069915 w 7089055"/>
              <a:gd name="connsiteY10" fmla="*/ 1288374 h 1289752"/>
              <a:gd name="connsiteX11" fmla="*/ 6472944 w 7089055"/>
              <a:gd name="connsiteY11" fmla="*/ 1288374 h 1289752"/>
              <a:gd name="connsiteX12" fmla="*/ 6464816 w 7089055"/>
              <a:gd name="connsiteY12" fmla="*/ 1287673 h 1289752"/>
              <a:gd name="connsiteX13" fmla="*/ 6472033 w 7089055"/>
              <a:gd name="connsiteY13" fmla="*/ 1289752 h 1289752"/>
              <a:gd name="connsiteX14" fmla="*/ 5812175 w 7089055"/>
              <a:gd name="connsiteY14" fmla="*/ 1288374 h 1289752"/>
              <a:gd name="connsiteX15" fmla="*/ 5810466 w 7089055"/>
              <a:gd name="connsiteY15" fmla="*/ 1286379 h 1289752"/>
              <a:gd name="connsiteX16" fmla="*/ 5809442 w 7089055"/>
              <a:gd name="connsiteY16" fmla="*/ 1287686 h 1289752"/>
              <a:gd name="connsiteX17" fmla="*/ 4388560 w 7089055"/>
              <a:gd name="connsiteY17" fmla="*/ 1288374 h 1289752"/>
              <a:gd name="connsiteX18" fmla="*/ 4389431 w 7089055"/>
              <a:gd name="connsiteY18" fmla="*/ 1287687 h 1289752"/>
              <a:gd name="connsiteX19" fmla="*/ 2323314 w 7089055"/>
              <a:gd name="connsiteY19" fmla="*/ 1288376 h 1289752"/>
              <a:gd name="connsiteX20" fmla="*/ 2335059 w 7089055"/>
              <a:gd name="connsiteY20" fmla="*/ 1283813 h 1289752"/>
              <a:gd name="connsiteX21" fmla="*/ 2320580 w 7089055"/>
              <a:gd name="connsiteY21" fmla="*/ 1285620 h 1289752"/>
              <a:gd name="connsiteX22" fmla="*/ 1052 w 7089055"/>
              <a:gd name="connsiteY22" fmla="*/ 1285620 h 1289752"/>
              <a:gd name="connsiteX23" fmla="*/ 37508 w 7089055"/>
              <a:gd name="connsiteY23" fmla="*/ 1238114 h 1289752"/>
              <a:gd name="connsiteX24" fmla="*/ 108598 w 7089055"/>
              <a:gd name="connsiteY24" fmla="*/ 1193363 h 1289752"/>
              <a:gd name="connsiteX25" fmla="*/ 110421 w 7089055"/>
              <a:gd name="connsiteY25" fmla="*/ 1191297 h 1289752"/>
              <a:gd name="connsiteX26" fmla="*/ 212498 w 7089055"/>
              <a:gd name="connsiteY26" fmla="*/ 1119006 h 1289752"/>
              <a:gd name="connsiteX27" fmla="*/ 269917 w 7089055"/>
              <a:gd name="connsiteY27" fmla="*/ 1078385 h 1289752"/>
              <a:gd name="connsiteX28" fmla="*/ 331892 w 7089055"/>
              <a:gd name="connsiteY28" fmla="*/ 1054977 h 1289752"/>
              <a:gd name="connsiteX29" fmla="*/ 408450 w 7089055"/>
              <a:gd name="connsiteY29" fmla="*/ 1007471 h 1289752"/>
              <a:gd name="connsiteX30" fmla="*/ 504147 w 7089055"/>
              <a:gd name="connsiteY30" fmla="*/ 918657 h 1289752"/>
              <a:gd name="connsiteX31" fmla="*/ 615339 w 7089055"/>
              <a:gd name="connsiteY31" fmla="*/ 827088 h 1289752"/>
              <a:gd name="connsiteX32" fmla="*/ 804911 w 7089055"/>
              <a:gd name="connsiteY32" fmla="*/ 730700 h 1289752"/>
              <a:gd name="connsiteX33" fmla="*/ 978990 w 7089055"/>
              <a:gd name="connsiteY33" fmla="*/ 646016 h 1289752"/>
              <a:gd name="connsiteX34" fmla="*/ 1042789 w 7089055"/>
              <a:gd name="connsiteY34" fmla="*/ 617100 h 1289752"/>
              <a:gd name="connsiteX35" fmla="*/ 1156714 w 7089055"/>
              <a:gd name="connsiteY35" fmla="*/ 554447 h 1289752"/>
              <a:gd name="connsiteX36" fmla="*/ 1233272 w 7089055"/>
              <a:gd name="connsiteY36" fmla="*/ 513138 h 1289752"/>
              <a:gd name="connsiteX37" fmla="*/ 1302539 w 7089055"/>
              <a:gd name="connsiteY37" fmla="*/ 508319 h 1289752"/>
              <a:gd name="connsiteX38" fmla="*/ 1308919 w 7089055"/>
              <a:gd name="connsiteY38" fmla="*/ 508319 h 1289752"/>
              <a:gd name="connsiteX39" fmla="*/ 1393680 w 7089055"/>
              <a:gd name="connsiteY39" fmla="*/ 486976 h 1289752"/>
              <a:gd name="connsiteX40" fmla="*/ 1575049 w 7089055"/>
              <a:gd name="connsiteY40" fmla="*/ 411931 h 1289752"/>
              <a:gd name="connsiteX41" fmla="*/ 1696267 w 7089055"/>
              <a:gd name="connsiteY41" fmla="*/ 385768 h 1289752"/>
              <a:gd name="connsiteX42" fmla="*/ 1760065 w 7089055"/>
              <a:gd name="connsiteY42" fmla="*/ 387145 h 1289752"/>
              <a:gd name="connsiteX43" fmla="*/ 1799255 w 7089055"/>
              <a:gd name="connsiteY43" fmla="*/ 380949 h 1289752"/>
              <a:gd name="connsiteX44" fmla="*/ 1887662 w 7089055"/>
              <a:gd name="connsiteY44" fmla="*/ 400915 h 1289752"/>
              <a:gd name="connsiteX45" fmla="*/ 2004322 w 7089055"/>
              <a:gd name="connsiteY45" fmla="*/ 365113 h 1289752"/>
              <a:gd name="connsiteX46" fmla="*/ 2016170 w 7089055"/>
              <a:gd name="connsiteY46" fmla="*/ 354786 h 1289752"/>
              <a:gd name="connsiteX47" fmla="*/ 2048980 w 7089055"/>
              <a:gd name="connsiteY47" fmla="*/ 325870 h 1289752"/>
              <a:gd name="connsiteX48" fmla="*/ 2190248 w 7089055"/>
              <a:gd name="connsiteY48" fmla="*/ 256333 h 1289752"/>
              <a:gd name="connsiteX49" fmla="*/ 2299617 w 7089055"/>
              <a:gd name="connsiteY49" fmla="*/ 170961 h 1289752"/>
              <a:gd name="connsiteX50" fmla="*/ 2367972 w 7089055"/>
              <a:gd name="connsiteY50" fmla="*/ 138602 h 1289752"/>
              <a:gd name="connsiteX51" fmla="*/ 2501949 w 7089055"/>
              <a:gd name="connsiteY51" fmla="*/ 77326 h 1289752"/>
              <a:gd name="connsiteX52" fmla="*/ 2545696 w 7089055"/>
              <a:gd name="connsiteY52" fmla="*/ 62180 h 1289752"/>
              <a:gd name="connsiteX53" fmla="*/ 2560279 w 7089055"/>
              <a:gd name="connsiteY53" fmla="*/ 59426 h 1289752"/>
              <a:gd name="connsiteX54" fmla="*/ 2681497 w 7089055"/>
              <a:gd name="connsiteY54" fmla="*/ 18117 h 1289752"/>
              <a:gd name="connsiteX55" fmla="*/ 2795423 w 7089055"/>
              <a:gd name="connsiteY55" fmla="*/ 30509 h 1289752"/>
              <a:gd name="connsiteX56" fmla="*/ 2885652 w 7089055"/>
              <a:gd name="connsiteY56" fmla="*/ 52541 h 1289752"/>
              <a:gd name="connsiteX57" fmla="*/ 2969501 w 7089055"/>
              <a:gd name="connsiteY57" fmla="*/ 73884 h 1289752"/>
              <a:gd name="connsiteX58" fmla="*/ 3072490 w 7089055"/>
              <a:gd name="connsiteY58" fmla="*/ 107620 h 1289752"/>
              <a:gd name="connsiteX59" fmla="*/ 3205555 w 7089055"/>
              <a:gd name="connsiteY59" fmla="*/ 162010 h 1289752"/>
              <a:gd name="connsiteX60" fmla="*/ 3257506 w 7089055"/>
              <a:gd name="connsiteY60" fmla="*/ 184042 h 1289752"/>
              <a:gd name="connsiteX61" fmla="*/ 3357759 w 7089055"/>
              <a:gd name="connsiteY61" fmla="*/ 234990 h 1289752"/>
              <a:gd name="connsiteX62" fmla="*/ 3454369 w 7089055"/>
              <a:gd name="connsiteY62" fmla="*/ 280430 h 1289752"/>
              <a:gd name="connsiteX63" fmla="*/ 3506319 w 7089055"/>
              <a:gd name="connsiteY63" fmla="*/ 310035 h 1289752"/>
              <a:gd name="connsiteX64" fmla="*/ 3569205 w 7089055"/>
              <a:gd name="connsiteY64" fmla="*/ 341705 h 1289752"/>
              <a:gd name="connsiteX65" fmla="*/ 3643029 w 7089055"/>
              <a:gd name="connsiteY65" fmla="*/ 365802 h 1289752"/>
              <a:gd name="connsiteX66" fmla="*/ 3715031 w 7089055"/>
              <a:gd name="connsiteY66" fmla="*/ 401604 h 1289752"/>
              <a:gd name="connsiteX67" fmla="*/ 3730525 w 7089055"/>
              <a:gd name="connsiteY67" fmla="*/ 410554 h 1289752"/>
              <a:gd name="connsiteX68" fmla="*/ 3813463 w 7089055"/>
              <a:gd name="connsiteY68" fmla="*/ 446355 h 1289752"/>
              <a:gd name="connsiteX69" fmla="*/ 3875439 w 7089055"/>
              <a:gd name="connsiteY69" fmla="*/ 467010 h 1289752"/>
              <a:gd name="connsiteX70" fmla="*/ 3908249 w 7089055"/>
              <a:gd name="connsiteY70" fmla="*/ 480091 h 1289752"/>
              <a:gd name="connsiteX71" fmla="*/ 3981161 w 7089055"/>
              <a:gd name="connsiteY71" fmla="*/ 500745 h 1289752"/>
              <a:gd name="connsiteX72" fmla="*/ 4060453 w 7089055"/>
              <a:gd name="connsiteY72" fmla="*/ 526219 h 1289752"/>
              <a:gd name="connsiteX73" fmla="*/ 4073213 w 7089055"/>
              <a:gd name="connsiteY73" fmla="*/ 531727 h 1289752"/>
              <a:gd name="connsiteX74" fmla="*/ 4108757 w 7089055"/>
              <a:gd name="connsiteY74" fmla="*/ 557201 h 1289752"/>
              <a:gd name="connsiteX75" fmla="*/ 4142479 w 7089055"/>
              <a:gd name="connsiteY75" fmla="*/ 570971 h 1289752"/>
              <a:gd name="connsiteX76" fmla="*/ 4258229 w 7089055"/>
              <a:gd name="connsiteY76" fmla="*/ 572348 h 1289752"/>
              <a:gd name="connsiteX77" fmla="*/ 4316559 w 7089055"/>
              <a:gd name="connsiteY77" fmla="*/ 593691 h 1289752"/>
              <a:gd name="connsiteX78" fmla="*/ 4368509 w 7089055"/>
              <a:gd name="connsiteY78" fmla="*/ 606084 h 1289752"/>
              <a:gd name="connsiteX79" fmla="*/ 4405875 w 7089055"/>
              <a:gd name="connsiteY79" fmla="*/ 606084 h 1289752"/>
              <a:gd name="connsiteX80" fmla="*/ 4569929 w 7089055"/>
              <a:gd name="connsiteY80" fmla="*/ 631558 h 1289752"/>
              <a:gd name="connsiteX81" fmla="*/ 4589981 w 7089055"/>
              <a:gd name="connsiteY81" fmla="*/ 638443 h 1289752"/>
              <a:gd name="connsiteX82" fmla="*/ 4668361 w 7089055"/>
              <a:gd name="connsiteY82" fmla="*/ 672179 h 1289752"/>
              <a:gd name="connsiteX83" fmla="*/ 4713021 w 7089055"/>
              <a:gd name="connsiteY83" fmla="*/ 697653 h 1289752"/>
              <a:gd name="connsiteX84" fmla="*/ 4768615 w 7089055"/>
              <a:gd name="connsiteY84" fmla="*/ 736896 h 1289752"/>
              <a:gd name="connsiteX85" fmla="*/ 4774085 w 7089055"/>
              <a:gd name="connsiteY85" fmla="*/ 739650 h 1289752"/>
              <a:gd name="connsiteX86" fmla="*/ 4877073 w 7089055"/>
              <a:gd name="connsiteY86" fmla="*/ 803679 h 1289752"/>
              <a:gd name="connsiteX87" fmla="*/ 4989175 w 7089055"/>
              <a:gd name="connsiteY87" fmla="*/ 816761 h 1289752"/>
              <a:gd name="connsiteX88" fmla="*/ 4918087 w 7089055"/>
              <a:gd name="connsiteY88" fmla="*/ 782336 h 1289752"/>
              <a:gd name="connsiteX89" fmla="*/ 4901681 w 7089055"/>
              <a:gd name="connsiteY89" fmla="*/ 721061 h 1289752"/>
              <a:gd name="connsiteX90" fmla="*/ 4910795 w 7089055"/>
              <a:gd name="connsiteY90" fmla="*/ 711422 h 1289752"/>
              <a:gd name="connsiteX91" fmla="*/ 4988265 w 7089055"/>
              <a:gd name="connsiteY91" fmla="*/ 677686 h 1289752"/>
              <a:gd name="connsiteX92" fmla="*/ 5028367 w 7089055"/>
              <a:gd name="connsiteY92" fmla="*/ 661851 h 1289752"/>
              <a:gd name="connsiteX93" fmla="*/ 5085785 w 7089055"/>
              <a:gd name="connsiteY93" fmla="*/ 648082 h 1289752"/>
              <a:gd name="connsiteX94" fmla="*/ 5115861 w 7089055"/>
              <a:gd name="connsiteY94" fmla="*/ 638443 h 1289752"/>
              <a:gd name="connsiteX95" fmla="*/ 5155963 w 7089055"/>
              <a:gd name="connsiteY95" fmla="*/ 615723 h 1289752"/>
              <a:gd name="connsiteX96" fmla="*/ 5173281 w 7089055"/>
              <a:gd name="connsiteY96" fmla="*/ 610215 h 1289752"/>
              <a:gd name="connsiteX97" fmla="*/ 5231611 w 7089055"/>
              <a:gd name="connsiteY97" fmla="*/ 579233 h 1289752"/>
              <a:gd name="connsiteX98" fmla="*/ 5345935 w 7089055"/>
              <a:gd name="connsiteY98" fmla="*/ 557062 h 1289752"/>
              <a:gd name="connsiteX99" fmla="*/ 5366558 w 7089055"/>
              <a:gd name="connsiteY99" fmla="*/ 563572 h 1289752"/>
              <a:gd name="connsiteX100" fmla="*/ 5369574 w 7089055"/>
              <a:gd name="connsiteY100" fmla="*/ 564689 h 1289752"/>
              <a:gd name="connsiteX101" fmla="*/ 5375913 w 7089055"/>
              <a:gd name="connsiteY101" fmla="*/ 566525 h 1289752"/>
              <a:gd name="connsiteX102" fmla="*/ 5385638 w 7089055"/>
              <a:gd name="connsiteY102" fmla="*/ 569594 h 1289752"/>
              <a:gd name="connsiteX103" fmla="*/ 5398398 w 7089055"/>
              <a:gd name="connsiteY103" fmla="*/ 573036 h 1289752"/>
              <a:gd name="connsiteX104" fmla="*/ 5375913 w 7089055"/>
              <a:gd name="connsiteY104" fmla="*/ 566525 h 1289752"/>
              <a:gd name="connsiteX105" fmla="*/ 5366558 w 7089055"/>
              <a:gd name="connsiteY105" fmla="*/ 563572 h 1289752"/>
              <a:gd name="connsiteX106" fmla="*/ 5340067 w 7089055"/>
              <a:gd name="connsiteY106" fmla="*/ 553759 h 1289752"/>
              <a:gd name="connsiteX107" fmla="*/ 5333688 w 7089055"/>
              <a:gd name="connsiteY107" fmla="*/ 530350 h 1289752"/>
              <a:gd name="connsiteX108" fmla="*/ 5394752 w 7089055"/>
              <a:gd name="connsiteY108" fmla="*/ 509696 h 1289752"/>
              <a:gd name="connsiteX109" fmla="*/ 5416626 w 7089055"/>
              <a:gd name="connsiteY109" fmla="*/ 510384 h 1289752"/>
              <a:gd name="connsiteX110" fmla="*/ 5490449 w 7089055"/>
              <a:gd name="connsiteY110" fmla="*/ 458059 h 1289752"/>
              <a:gd name="connsiteX111" fmla="*/ 5526905 w 7089055"/>
              <a:gd name="connsiteY111" fmla="*/ 423635 h 1289752"/>
              <a:gd name="connsiteX112" fmla="*/ 5618046 w 7089055"/>
              <a:gd name="connsiteY112" fmla="*/ 371998 h 1289752"/>
              <a:gd name="connsiteX113" fmla="*/ 5675465 w 7089055"/>
              <a:gd name="connsiteY113" fmla="*/ 373375 h 1289752"/>
              <a:gd name="connsiteX114" fmla="*/ 5666351 w 7089055"/>
              <a:gd name="connsiteY114" fmla="*/ 413996 h 1289752"/>
              <a:gd name="connsiteX115" fmla="*/ 5616224 w 7089055"/>
              <a:gd name="connsiteY115" fmla="*/ 445666 h 1289752"/>
              <a:gd name="connsiteX116" fmla="*/ 5667262 w 7089055"/>
              <a:gd name="connsiteY116" fmla="*/ 432585 h 1289752"/>
              <a:gd name="connsiteX117" fmla="*/ 5706453 w 7089055"/>
              <a:gd name="connsiteY117" fmla="*/ 400915 h 1289752"/>
              <a:gd name="connsiteX118" fmla="*/ 5783923 w 7089055"/>
              <a:gd name="connsiteY118" fmla="*/ 363048 h 1289752"/>
              <a:gd name="connsiteX119" fmla="*/ 5818555 w 7089055"/>
              <a:gd name="connsiteY119" fmla="*/ 363737 h 1289752"/>
              <a:gd name="connsiteX120" fmla="*/ 6012685 w 7089055"/>
              <a:gd name="connsiteY120" fmla="*/ 403669 h 1289752"/>
              <a:gd name="connsiteX121" fmla="*/ 6072838 w 7089055"/>
              <a:gd name="connsiteY121" fmla="*/ 413307 h 1289752"/>
              <a:gd name="connsiteX122" fmla="*/ 6081952 w 7089055"/>
              <a:gd name="connsiteY122" fmla="*/ 395407 h 1289752"/>
              <a:gd name="connsiteX123" fmla="*/ 6061901 w 7089055"/>
              <a:gd name="connsiteY123" fmla="*/ 380260 h 1289752"/>
              <a:gd name="connsiteX124" fmla="*/ 6075572 w 7089055"/>
              <a:gd name="connsiteY124" fmla="*/ 321051 h 1289752"/>
              <a:gd name="connsiteX125" fmla="*/ 6099269 w 7089055"/>
              <a:gd name="connsiteY125" fmla="*/ 301773 h 1289752"/>
              <a:gd name="connsiteX126" fmla="*/ 6141193 w 7089055"/>
              <a:gd name="connsiteY126" fmla="*/ 290069 h 1289752"/>
              <a:gd name="connsiteX127" fmla="*/ 6164890 w 7089055"/>
              <a:gd name="connsiteY127" fmla="*/ 316231 h 1289752"/>
              <a:gd name="connsiteX128" fmla="*/ 6164890 w 7089055"/>
              <a:gd name="connsiteY128" fmla="*/ 338951 h 1289752"/>
              <a:gd name="connsiteX129" fmla="*/ 6177649 w 7089055"/>
              <a:gd name="connsiteY129" fmla="*/ 275610 h 1289752"/>
              <a:gd name="connsiteX130" fmla="*/ 6219574 w 7089055"/>
              <a:gd name="connsiteY130" fmla="*/ 250137 h 1289752"/>
              <a:gd name="connsiteX131" fmla="*/ 6284285 w 7089055"/>
              <a:gd name="connsiteY131" fmla="*/ 224663 h 1289752"/>
              <a:gd name="connsiteX132" fmla="*/ 6336234 w 7089055"/>
              <a:gd name="connsiteY132" fmla="*/ 212270 h 1289752"/>
              <a:gd name="connsiteX133" fmla="*/ 6410058 w 7089055"/>
              <a:gd name="connsiteY133" fmla="*/ 239809 h 1289752"/>
              <a:gd name="connsiteX134" fmla="*/ 6436489 w 7089055"/>
              <a:gd name="connsiteY134" fmla="*/ 190927 h 1289752"/>
              <a:gd name="connsiteX135" fmla="*/ 6598720 w 7089055"/>
              <a:gd name="connsiteY135" fmla="*/ 217089 h 1289752"/>
              <a:gd name="connsiteX136" fmla="*/ 6690771 w 7089055"/>
              <a:gd name="connsiteY136" fmla="*/ 228793 h 1289752"/>
              <a:gd name="connsiteX137" fmla="*/ 6703531 w 7089055"/>
              <a:gd name="connsiteY137" fmla="*/ 226728 h 1289752"/>
              <a:gd name="connsiteX138" fmla="*/ 6796494 w 7089055"/>
              <a:gd name="connsiteY138" fmla="*/ 167518 h 1289752"/>
              <a:gd name="connsiteX139" fmla="*/ 6859381 w 7089055"/>
              <a:gd name="connsiteY139" fmla="*/ 119324 h 1289752"/>
              <a:gd name="connsiteX140" fmla="*/ 6909509 w 7089055"/>
              <a:gd name="connsiteY140" fmla="*/ 84211 h 1289752"/>
              <a:gd name="connsiteX141" fmla="*/ 6924091 w 7089055"/>
              <a:gd name="connsiteY141" fmla="*/ 71819 h 1289752"/>
              <a:gd name="connsiteX142" fmla="*/ 7065359 w 7089055"/>
              <a:gd name="connsiteY142" fmla="*/ 2282 h 1289752"/>
              <a:gd name="connsiteX143" fmla="*/ 7079258 w 7089055"/>
              <a:gd name="connsiteY143" fmla="*/ 905 h 128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7089055" h="1289752">
                <a:moveTo>
                  <a:pt x="2485190" y="1280527"/>
                </a:moveTo>
                <a:lnTo>
                  <a:pt x="2434490" y="1281099"/>
                </a:lnTo>
                <a:lnTo>
                  <a:pt x="2468114" y="1281577"/>
                </a:lnTo>
                <a:close/>
                <a:moveTo>
                  <a:pt x="7079258" y="905"/>
                </a:moveTo>
                <a:cubicBezTo>
                  <a:pt x="7082904" y="2282"/>
                  <a:pt x="7085865" y="5036"/>
                  <a:pt x="7089055" y="7789"/>
                </a:cubicBezTo>
                <a:cubicBezTo>
                  <a:pt x="7089055" y="305216"/>
                  <a:pt x="7089055" y="603330"/>
                  <a:pt x="7089055" y="900756"/>
                </a:cubicBezTo>
                <a:lnTo>
                  <a:pt x="7085164" y="905067"/>
                </a:lnTo>
                <a:lnTo>
                  <a:pt x="7087232" y="904199"/>
                </a:lnTo>
                <a:cubicBezTo>
                  <a:pt x="7089054" y="958589"/>
                  <a:pt x="7089054" y="1012980"/>
                  <a:pt x="7089054" y="1067370"/>
                </a:cubicBezTo>
                <a:cubicBezTo>
                  <a:pt x="7089054" y="1136219"/>
                  <a:pt x="7089054" y="1205067"/>
                  <a:pt x="7089054" y="1273916"/>
                </a:cubicBezTo>
                <a:cubicBezTo>
                  <a:pt x="7089054" y="1285620"/>
                  <a:pt x="7085408" y="1288374"/>
                  <a:pt x="7069915" y="1288374"/>
                </a:cubicBezTo>
                <a:cubicBezTo>
                  <a:pt x="6871228" y="1287686"/>
                  <a:pt x="6671631" y="1288374"/>
                  <a:pt x="6472944" y="1288374"/>
                </a:cubicBezTo>
                <a:lnTo>
                  <a:pt x="6464816" y="1287673"/>
                </a:lnTo>
                <a:lnTo>
                  <a:pt x="6472033" y="1289752"/>
                </a:lnTo>
                <a:cubicBezTo>
                  <a:pt x="6252384" y="1288374"/>
                  <a:pt x="6032734" y="1288374"/>
                  <a:pt x="5812175" y="1288374"/>
                </a:cubicBezTo>
                <a:lnTo>
                  <a:pt x="5810466" y="1286379"/>
                </a:lnTo>
                <a:lnTo>
                  <a:pt x="5809442" y="1287686"/>
                </a:lnTo>
                <a:cubicBezTo>
                  <a:pt x="5337334" y="1288374"/>
                  <a:pt x="4863402" y="1288374"/>
                  <a:pt x="4388560" y="1288374"/>
                </a:cubicBezTo>
                <a:lnTo>
                  <a:pt x="4389431" y="1287687"/>
                </a:lnTo>
                <a:lnTo>
                  <a:pt x="2323314" y="1288376"/>
                </a:lnTo>
                <a:lnTo>
                  <a:pt x="2335059" y="1283813"/>
                </a:lnTo>
                <a:lnTo>
                  <a:pt x="2320580" y="1285620"/>
                </a:lnTo>
                <a:cubicBezTo>
                  <a:pt x="1547707" y="1285620"/>
                  <a:pt x="773924" y="1285620"/>
                  <a:pt x="1052" y="1285620"/>
                </a:cubicBezTo>
                <a:cubicBezTo>
                  <a:pt x="-4417" y="1270473"/>
                  <a:pt x="11988" y="1244999"/>
                  <a:pt x="37508" y="1238114"/>
                </a:cubicBezTo>
                <a:cubicBezTo>
                  <a:pt x="68496" y="1229164"/>
                  <a:pt x="93104" y="1216083"/>
                  <a:pt x="108598" y="1193363"/>
                </a:cubicBezTo>
                <a:cubicBezTo>
                  <a:pt x="110421" y="1190609"/>
                  <a:pt x="106775" y="1192674"/>
                  <a:pt x="110421" y="1191297"/>
                </a:cubicBezTo>
                <a:cubicBezTo>
                  <a:pt x="156902" y="1176839"/>
                  <a:pt x="176953" y="1141726"/>
                  <a:pt x="212498" y="1119006"/>
                </a:cubicBezTo>
                <a:cubicBezTo>
                  <a:pt x="232549" y="1105925"/>
                  <a:pt x="246220" y="1088713"/>
                  <a:pt x="269917" y="1078385"/>
                </a:cubicBezTo>
                <a:cubicBezTo>
                  <a:pt x="289967" y="1069435"/>
                  <a:pt x="309107" y="1060485"/>
                  <a:pt x="331892" y="1054977"/>
                </a:cubicBezTo>
                <a:cubicBezTo>
                  <a:pt x="364702" y="1046715"/>
                  <a:pt x="390222" y="1030880"/>
                  <a:pt x="408450" y="1007471"/>
                </a:cubicBezTo>
                <a:cubicBezTo>
                  <a:pt x="434881" y="975112"/>
                  <a:pt x="465869" y="944819"/>
                  <a:pt x="504147" y="918657"/>
                </a:cubicBezTo>
                <a:cubicBezTo>
                  <a:pt x="545161" y="891117"/>
                  <a:pt x="573415" y="853939"/>
                  <a:pt x="615339" y="827088"/>
                </a:cubicBezTo>
                <a:cubicBezTo>
                  <a:pt x="673669" y="789910"/>
                  <a:pt x="727442" y="748600"/>
                  <a:pt x="804911" y="730700"/>
                </a:cubicBezTo>
                <a:cubicBezTo>
                  <a:pt x="871444" y="715553"/>
                  <a:pt x="927951" y="681817"/>
                  <a:pt x="978990" y="646016"/>
                </a:cubicBezTo>
                <a:cubicBezTo>
                  <a:pt x="998129" y="632935"/>
                  <a:pt x="1017269" y="623296"/>
                  <a:pt x="1042789" y="617100"/>
                </a:cubicBezTo>
                <a:cubicBezTo>
                  <a:pt x="1088359" y="606084"/>
                  <a:pt x="1122081" y="578544"/>
                  <a:pt x="1156714" y="554447"/>
                </a:cubicBezTo>
                <a:cubicBezTo>
                  <a:pt x="1180411" y="537924"/>
                  <a:pt x="1205019" y="524154"/>
                  <a:pt x="1233272" y="513138"/>
                </a:cubicBezTo>
                <a:cubicBezTo>
                  <a:pt x="1256969" y="504188"/>
                  <a:pt x="1280665" y="517269"/>
                  <a:pt x="1302539" y="508319"/>
                </a:cubicBezTo>
                <a:cubicBezTo>
                  <a:pt x="1304362" y="508319"/>
                  <a:pt x="1307096" y="508319"/>
                  <a:pt x="1308919" y="508319"/>
                </a:cubicBezTo>
                <a:cubicBezTo>
                  <a:pt x="1334438" y="495926"/>
                  <a:pt x="1366338" y="497992"/>
                  <a:pt x="1393680" y="486976"/>
                </a:cubicBezTo>
                <a:cubicBezTo>
                  <a:pt x="1454744" y="462879"/>
                  <a:pt x="1521277" y="445666"/>
                  <a:pt x="1575049" y="411931"/>
                </a:cubicBezTo>
                <a:cubicBezTo>
                  <a:pt x="1612417" y="388522"/>
                  <a:pt x="1654342" y="389899"/>
                  <a:pt x="1696267" y="385768"/>
                </a:cubicBezTo>
                <a:cubicBezTo>
                  <a:pt x="1717229" y="383703"/>
                  <a:pt x="1738191" y="378883"/>
                  <a:pt x="1760065" y="387145"/>
                </a:cubicBezTo>
                <a:cubicBezTo>
                  <a:pt x="1772824" y="391965"/>
                  <a:pt x="1786495" y="385080"/>
                  <a:pt x="1799255" y="380949"/>
                </a:cubicBezTo>
                <a:cubicBezTo>
                  <a:pt x="1837534" y="366491"/>
                  <a:pt x="1866699" y="373375"/>
                  <a:pt x="1887662" y="400915"/>
                </a:cubicBezTo>
                <a:cubicBezTo>
                  <a:pt x="1921383" y="378883"/>
                  <a:pt x="1968777" y="385080"/>
                  <a:pt x="2004322" y="365113"/>
                </a:cubicBezTo>
                <a:cubicBezTo>
                  <a:pt x="2008879" y="362360"/>
                  <a:pt x="2020727" y="369245"/>
                  <a:pt x="2016170" y="354786"/>
                </a:cubicBezTo>
                <a:cubicBezTo>
                  <a:pt x="2012524" y="343082"/>
                  <a:pt x="2029841" y="330001"/>
                  <a:pt x="2048980" y="325870"/>
                </a:cubicBezTo>
                <a:cubicBezTo>
                  <a:pt x="2110045" y="316231"/>
                  <a:pt x="2146501" y="282495"/>
                  <a:pt x="2190248" y="256333"/>
                </a:cubicBezTo>
                <a:cubicBezTo>
                  <a:pt x="2236730" y="235678"/>
                  <a:pt x="2266806" y="201943"/>
                  <a:pt x="2299617" y="170961"/>
                </a:cubicBezTo>
                <a:cubicBezTo>
                  <a:pt x="2316934" y="154437"/>
                  <a:pt x="2339719" y="144110"/>
                  <a:pt x="2367972" y="138602"/>
                </a:cubicBezTo>
                <a:cubicBezTo>
                  <a:pt x="2419922" y="128274"/>
                  <a:pt x="2460025" y="100735"/>
                  <a:pt x="2501949" y="77326"/>
                </a:cubicBezTo>
                <a:cubicBezTo>
                  <a:pt x="2515620" y="69753"/>
                  <a:pt x="2525646" y="59426"/>
                  <a:pt x="2545696" y="62180"/>
                </a:cubicBezTo>
                <a:cubicBezTo>
                  <a:pt x="2551165" y="62868"/>
                  <a:pt x="2557545" y="63557"/>
                  <a:pt x="2560279" y="59426"/>
                </a:cubicBezTo>
                <a:cubicBezTo>
                  <a:pt x="2585798" y="20182"/>
                  <a:pt x="2639572" y="27067"/>
                  <a:pt x="2681497" y="18117"/>
                </a:cubicBezTo>
                <a:cubicBezTo>
                  <a:pt x="2718864" y="9855"/>
                  <a:pt x="2758967" y="15363"/>
                  <a:pt x="2795423" y="30509"/>
                </a:cubicBezTo>
                <a:cubicBezTo>
                  <a:pt x="2823676" y="42214"/>
                  <a:pt x="2852841" y="49787"/>
                  <a:pt x="2885652" y="52541"/>
                </a:cubicBezTo>
                <a:cubicBezTo>
                  <a:pt x="2914817" y="54606"/>
                  <a:pt x="2943071" y="62180"/>
                  <a:pt x="2969501" y="73884"/>
                </a:cubicBezTo>
                <a:cubicBezTo>
                  <a:pt x="3002312" y="87654"/>
                  <a:pt x="3035122" y="100046"/>
                  <a:pt x="3072490" y="107620"/>
                </a:cubicBezTo>
                <a:cubicBezTo>
                  <a:pt x="3120795" y="117258"/>
                  <a:pt x="3165453" y="137913"/>
                  <a:pt x="3205555" y="162010"/>
                </a:cubicBezTo>
                <a:cubicBezTo>
                  <a:pt x="3221961" y="171649"/>
                  <a:pt x="3239277" y="178534"/>
                  <a:pt x="3257506" y="184042"/>
                </a:cubicBezTo>
                <a:cubicBezTo>
                  <a:pt x="3300341" y="190238"/>
                  <a:pt x="3328595" y="212958"/>
                  <a:pt x="3357759" y="234990"/>
                </a:cubicBezTo>
                <a:cubicBezTo>
                  <a:pt x="3385101" y="256333"/>
                  <a:pt x="3411533" y="276299"/>
                  <a:pt x="3454369" y="280430"/>
                </a:cubicBezTo>
                <a:cubicBezTo>
                  <a:pt x="3474419" y="282495"/>
                  <a:pt x="3490825" y="298331"/>
                  <a:pt x="3506319" y="310035"/>
                </a:cubicBezTo>
                <a:cubicBezTo>
                  <a:pt x="3524547" y="323804"/>
                  <a:pt x="3544597" y="335509"/>
                  <a:pt x="3569205" y="341705"/>
                </a:cubicBezTo>
                <a:cubicBezTo>
                  <a:pt x="3587435" y="360983"/>
                  <a:pt x="3615687" y="360983"/>
                  <a:pt x="3643029" y="365802"/>
                </a:cubicBezTo>
                <a:cubicBezTo>
                  <a:pt x="3672195" y="371310"/>
                  <a:pt x="3696803" y="383014"/>
                  <a:pt x="3715031" y="401604"/>
                </a:cubicBezTo>
                <a:cubicBezTo>
                  <a:pt x="3719587" y="405046"/>
                  <a:pt x="3725057" y="407800"/>
                  <a:pt x="3730525" y="410554"/>
                </a:cubicBezTo>
                <a:cubicBezTo>
                  <a:pt x="3756955" y="424324"/>
                  <a:pt x="3784297" y="435339"/>
                  <a:pt x="3813463" y="446355"/>
                </a:cubicBezTo>
                <a:cubicBezTo>
                  <a:pt x="3833513" y="453928"/>
                  <a:pt x="3852653" y="464256"/>
                  <a:pt x="3875439" y="467010"/>
                </a:cubicBezTo>
                <a:cubicBezTo>
                  <a:pt x="3890021" y="466321"/>
                  <a:pt x="3898223" y="474583"/>
                  <a:pt x="3908249" y="480091"/>
                </a:cubicBezTo>
                <a:cubicBezTo>
                  <a:pt x="3930123" y="492483"/>
                  <a:pt x="3953819" y="500745"/>
                  <a:pt x="3981161" y="500745"/>
                </a:cubicBezTo>
                <a:cubicBezTo>
                  <a:pt x="4003035" y="516580"/>
                  <a:pt x="4022175" y="537235"/>
                  <a:pt x="4060453" y="526219"/>
                </a:cubicBezTo>
                <a:cubicBezTo>
                  <a:pt x="4064099" y="524842"/>
                  <a:pt x="4069567" y="528974"/>
                  <a:pt x="4073213" y="531727"/>
                </a:cubicBezTo>
                <a:cubicBezTo>
                  <a:pt x="4083239" y="542055"/>
                  <a:pt x="4093265" y="551693"/>
                  <a:pt x="4108757" y="557201"/>
                </a:cubicBezTo>
                <a:cubicBezTo>
                  <a:pt x="4116961" y="566152"/>
                  <a:pt x="4118783" y="584052"/>
                  <a:pt x="4142479" y="570971"/>
                </a:cubicBezTo>
                <a:cubicBezTo>
                  <a:pt x="4180759" y="584741"/>
                  <a:pt x="4219037" y="564774"/>
                  <a:pt x="4258229" y="572348"/>
                </a:cubicBezTo>
                <a:cubicBezTo>
                  <a:pt x="4280103" y="576479"/>
                  <a:pt x="4301065" y="580610"/>
                  <a:pt x="4316559" y="593691"/>
                </a:cubicBezTo>
                <a:cubicBezTo>
                  <a:pt x="4330229" y="606084"/>
                  <a:pt x="4348459" y="609526"/>
                  <a:pt x="4368509" y="606084"/>
                </a:cubicBezTo>
                <a:cubicBezTo>
                  <a:pt x="4381269" y="604018"/>
                  <a:pt x="4394029" y="601953"/>
                  <a:pt x="4405875" y="606084"/>
                </a:cubicBezTo>
                <a:cubicBezTo>
                  <a:pt x="4458737" y="622607"/>
                  <a:pt x="4515245" y="622607"/>
                  <a:pt x="4569929" y="631558"/>
                </a:cubicBezTo>
                <a:cubicBezTo>
                  <a:pt x="4577221" y="632935"/>
                  <a:pt x="4585423" y="633623"/>
                  <a:pt x="4589981" y="638443"/>
                </a:cubicBezTo>
                <a:cubicBezTo>
                  <a:pt x="4609119" y="659097"/>
                  <a:pt x="4641019" y="663228"/>
                  <a:pt x="4668361" y="672179"/>
                </a:cubicBezTo>
                <a:cubicBezTo>
                  <a:pt x="4686589" y="678375"/>
                  <a:pt x="4701171" y="685948"/>
                  <a:pt x="4713021" y="697653"/>
                </a:cubicBezTo>
                <a:cubicBezTo>
                  <a:pt x="4728513" y="712799"/>
                  <a:pt x="4746741" y="726569"/>
                  <a:pt x="4768615" y="736896"/>
                </a:cubicBezTo>
                <a:cubicBezTo>
                  <a:pt x="4770439" y="737585"/>
                  <a:pt x="4773173" y="738273"/>
                  <a:pt x="4774085" y="739650"/>
                </a:cubicBezTo>
                <a:cubicBezTo>
                  <a:pt x="4794135" y="774074"/>
                  <a:pt x="4843351" y="782336"/>
                  <a:pt x="4877073" y="803679"/>
                </a:cubicBezTo>
                <a:cubicBezTo>
                  <a:pt x="4907149" y="822957"/>
                  <a:pt x="4944517" y="822957"/>
                  <a:pt x="4989175" y="816761"/>
                </a:cubicBezTo>
                <a:cubicBezTo>
                  <a:pt x="4962745" y="802302"/>
                  <a:pt x="4940871" y="791975"/>
                  <a:pt x="4918087" y="782336"/>
                </a:cubicBezTo>
                <a:cubicBezTo>
                  <a:pt x="4877985" y="765124"/>
                  <a:pt x="4873427" y="747223"/>
                  <a:pt x="4901681" y="721061"/>
                </a:cubicBezTo>
                <a:cubicBezTo>
                  <a:pt x="4905327" y="717618"/>
                  <a:pt x="4908973" y="714865"/>
                  <a:pt x="4910795" y="711422"/>
                </a:cubicBezTo>
                <a:cubicBezTo>
                  <a:pt x="4924467" y="683883"/>
                  <a:pt x="4947251" y="670113"/>
                  <a:pt x="4988265" y="677686"/>
                </a:cubicBezTo>
                <a:cubicBezTo>
                  <a:pt x="5004671" y="680440"/>
                  <a:pt x="5018341" y="672867"/>
                  <a:pt x="5028367" y="661851"/>
                </a:cubicBezTo>
                <a:cubicBezTo>
                  <a:pt x="5042949" y="645327"/>
                  <a:pt x="5059355" y="635689"/>
                  <a:pt x="5085785" y="648082"/>
                </a:cubicBezTo>
                <a:cubicBezTo>
                  <a:pt x="5099457" y="654278"/>
                  <a:pt x="5111305" y="650147"/>
                  <a:pt x="5115861" y="638443"/>
                </a:cubicBezTo>
                <a:cubicBezTo>
                  <a:pt x="5122241" y="623296"/>
                  <a:pt x="5135913" y="617100"/>
                  <a:pt x="5155963" y="615723"/>
                </a:cubicBezTo>
                <a:cubicBezTo>
                  <a:pt x="5162343" y="615034"/>
                  <a:pt x="5169635" y="613657"/>
                  <a:pt x="5173281" y="610215"/>
                </a:cubicBezTo>
                <a:cubicBezTo>
                  <a:pt x="5188773" y="595068"/>
                  <a:pt x="5213383" y="590249"/>
                  <a:pt x="5231611" y="579233"/>
                </a:cubicBezTo>
                <a:cubicBezTo>
                  <a:pt x="5269205" y="557030"/>
                  <a:pt x="5306802" y="549542"/>
                  <a:pt x="5345935" y="557062"/>
                </a:cubicBezTo>
                <a:lnTo>
                  <a:pt x="5366558" y="563572"/>
                </a:lnTo>
                <a:lnTo>
                  <a:pt x="5369574" y="564689"/>
                </a:lnTo>
                <a:lnTo>
                  <a:pt x="5375913" y="566525"/>
                </a:lnTo>
                <a:lnTo>
                  <a:pt x="5385638" y="569594"/>
                </a:lnTo>
                <a:cubicBezTo>
                  <a:pt x="5390195" y="571659"/>
                  <a:pt x="5395664" y="572348"/>
                  <a:pt x="5398398" y="573036"/>
                </a:cubicBezTo>
                <a:lnTo>
                  <a:pt x="5375913" y="566525"/>
                </a:lnTo>
                <a:lnTo>
                  <a:pt x="5366558" y="563572"/>
                </a:lnTo>
                <a:lnTo>
                  <a:pt x="5340067" y="553759"/>
                </a:lnTo>
                <a:cubicBezTo>
                  <a:pt x="5329131" y="550316"/>
                  <a:pt x="5322751" y="539989"/>
                  <a:pt x="5333688" y="530350"/>
                </a:cubicBezTo>
                <a:cubicBezTo>
                  <a:pt x="5349181" y="515892"/>
                  <a:pt x="5364676" y="500745"/>
                  <a:pt x="5394752" y="509696"/>
                </a:cubicBezTo>
                <a:cubicBezTo>
                  <a:pt x="5402043" y="511761"/>
                  <a:pt x="5411157" y="513827"/>
                  <a:pt x="5416626" y="510384"/>
                </a:cubicBezTo>
                <a:cubicBezTo>
                  <a:pt x="5440322" y="492483"/>
                  <a:pt x="5474956" y="480779"/>
                  <a:pt x="5490449" y="458059"/>
                </a:cubicBezTo>
                <a:cubicBezTo>
                  <a:pt x="5499563" y="444289"/>
                  <a:pt x="5508677" y="432585"/>
                  <a:pt x="5526905" y="423635"/>
                </a:cubicBezTo>
                <a:cubicBezTo>
                  <a:pt x="5558805" y="407800"/>
                  <a:pt x="5584324" y="386457"/>
                  <a:pt x="5618046" y="371998"/>
                </a:cubicBezTo>
                <a:cubicBezTo>
                  <a:pt x="5638098" y="363048"/>
                  <a:pt x="5659059" y="358229"/>
                  <a:pt x="5675465" y="373375"/>
                </a:cubicBezTo>
                <a:cubicBezTo>
                  <a:pt x="5690959" y="387834"/>
                  <a:pt x="5679111" y="401604"/>
                  <a:pt x="5666351" y="413996"/>
                </a:cubicBezTo>
                <a:cubicBezTo>
                  <a:pt x="5650858" y="428454"/>
                  <a:pt x="5638098" y="444978"/>
                  <a:pt x="5616224" y="445666"/>
                </a:cubicBezTo>
                <a:cubicBezTo>
                  <a:pt x="5628984" y="442913"/>
                  <a:pt x="5649034" y="438782"/>
                  <a:pt x="5667262" y="432585"/>
                </a:cubicBezTo>
                <a:cubicBezTo>
                  <a:pt x="5687314" y="426389"/>
                  <a:pt x="5700073" y="416750"/>
                  <a:pt x="5706453" y="400915"/>
                </a:cubicBezTo>
                <a:cubicBezTo>
                  <a:pt x="5714656" y="381637"/>
                  <a:pt x="5756580" y="361671"/>
                  <a:pt x="5783923" y="363048"/>
                </a:cubicBezTo>
                <a:cubicBezTo>
                  <a:pt x="5795770" y="363737"/>
                  <a:pt x="5808530" y="367179"/>
                  <a:pt x="5818555" y="363737"/>
                </a:cubicBezTo>
                <a:cubicBezTo>
                  <a:pt x="5897848" y="338263"/>
                  <a:pt x="5953444" y="376129"/>
                  <a:pt x="6012685" y="403669"/>
                </a:cubicBezTo>
                <a:cubicBezTo>
                  <a:pt x="6032736" y="412619"/>
                  <a:pt x="6050964" y="416062"/>
                  <a:pt x="6072838" y="413307"/>
                </a:cubicBezTo>
                <a:cubicBezTo>
                  <a:pt x="6090155" y="411242"/>
                  <a:pt x="6091977" y="405046"/>
                  <a:pt x="6081952" y="395407"/>
                </a:cubicBezTo>
                <a:cubicBezTo>
                  <a:pt x="6076484" y="389899"/>
                  <a:pt x="6067370" y="386457"/>
                  <a:pt x="6061901" y="380260"/>
                </a:cubicBezTo>
                <a:cubicBezTo>
                  <a:pt x="6044584" y="358229"/>
                  <a:pt x="6049141" y="337574"/>
                  <a:pt x="6075572" y="321051"/>
                </a:cubicBezTo>
                <a:cubicBezTo>
                  <a:pt x="6084686" y="315543"/>
                  <a:pt x="6091977" y="308658"/>
                  <a:pt x="6099269" y="301773"/>
                </a:cubicBezTo>
                <a:cubicBezTo>
                  <a:pt x="6109294" y="290757"/>
                  <a:pt x="6123876" y="286626"/>
                  <a:pt x="6141193" y="290069"/>
                </a:cubicBezTo>
                <a:cubicBezTo>
                  <a:pt x="6158510" y="293511"/>
                  <a:pt x="6162156" y="305216"/>
                  <a:pt x="6164890" y="316231"/>
                </a:cubicBezTo>
                <a:cubicBezTo>
                  <a:pt x="6166713" y="324493"/>
                  <a:pt x="6166713" y="333443"/>
                  <a:pt x="6164890" y="338951"/>
                </a:cubicBezTo>
                <a:cubicBezTo>
                  <a:pt x="6163067" y="319674"/>
                  <a:pt x="6172181" y="297642"/>
                  <a:pt x="6177649" y="275610"/>
                </a:cubicBezTo>
                <a:cubicBezTo>
                  <a:pt x="6182206" y="257021"/>
                  <a:pt x="6195878" y="248760"/>
                  <a:pt x="6219574" y="250137"/>
                </a:cubicBezTo>
                <a:cubicBezTo>
                  <a:pt x="6248740" y="252202"/>
                  <a:pt x="6269701" y="245317"/>
                  <a:pt x="6284285" y="224663"/>
                </a:cubicBezTo>
                <a:cubicBezTo>
                  <a:pt x="6294310" y="210204"/>
                  <a:pt x="6312538" y="206073"/>
                  <a:pt x="6336234" y="212270"/>
                </a:cubicBezTo>
                <a:cubicBezTo>
                  <a:pt x="6361754" y="218466"/>
                  <a:pt x="6384539" y="226728"/>
                  <a:pt x="6410058" y="239809"/>
                </a:cubicBezTo>
                <a:cubicBezTo>
                  <a:pt x="6388184" y="206762"/>
                  <a:pt x="6394564" y="201254"/>
                  <a:pt x="6436489" y="190927"/>
                </a:cubicBezTo>
                <a:cubicBezTo>
                  <a:pt x="6498465" y="175780"/>
                  <a:pt x="6548592" y="197811"/>
                  <a:pt x="6598720" y="217089"/>
                </a:cubicBezTo>
                <a:cubicBezTo>
                  <a:pt x="6628795" y="228793"/>
                  <a:pt x="6660694" y="225351"/>
                  <a:pt x="6690771" y="228793"/>
                </a:cubicBezTo>
                <a:cubicBezTo>
                  <a:pt x="6694417" y="229482"/>
                  <a:pt x="6698974" y="228105"/>
                  <a:pt x="6703531" y="226728"/>
                </a:cubicBezTo>
                <a:cubicBezTo>
                  <a:pt x="6707176" y="226040"/>
                  <a:pt x="6795583" y="170272"/>
                  <a:pt x="6796494" y="167518"/>
                </a:cubicBezTo>
                <a:cubicBezTo>
                  <a:pt x="6806519" y="143421"/>
                  <a:pt x="6833862" y="131028"/>
                  <a:pt x="6859381" y="119324"/>
                </a:cubicBezTo>
                <a:cubicBezTo>
                  <a:pt x="6879432" y="110374"/>
                  <a:pt x="6897660" y="100046"/>
                  <a:pt x="6909509" y="84211"/>
                </a:cubicBezTo>
                <a:cubicBezTo>
                  <a:pt x="6913155" y="79392"/>
                  <a:pt x="6917712" y="73884"/>
                  <a:pt x="6924091" y="71819"/>
                </a:cubicBezTo>
                <a:cubicBezTo>
                  <a:pt x="6977864" y="55983"/>
                  <a:pt x="7017054" y="24313"/>
                  <a:pt x="7065359" y="2282"/>
                </a:cubicBezTo>
                <a:cubicBezTo>
                  <a:pt x="7071284" y="-473"/>
                  <a:pt x="7075613" y="-473"/>
                  <a:pt x="7079258" y="905"/>
                </a:cubicBezTo>
                <a:close/>
              </a:path>
            </a:pathLst>
          </a:custGeom>
          <a:solidFill>
            <a:schemeClr val="accent1"/>
          </a:solidFill>
          <a:ln w="9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cs typeface="+mn-cs"/>
            </a:endParaRPr>
          </a:p>
        </p:txBody>
      </p:sp>
      <p:grpSp>
        <p:nvGrpSpPr>
          <p:cNvPr id="16" name="Nhóm 15">
            <a:extLst>
              <a:ext uri="{FF2B5EF4-FFF2-40B4-BE49-F238E27FC236}">
                <a16:creationId xmlns:a16="http://schemas.microsoft.com/office/drawing/2014/main" id="{53BB16D9-BB25-020E-FB4B-2EDF805D203E}"/>
              </a:ext>
            </a:extLst>
          </p:cNvPr>
          <p:cNvGrpSpPr/>
          <p:nvPr/>
        </p:nvGrpSpPr>
        <p:grpSpPr>
          <a:xfrm>
            <a:off x="-255180" y="414672"/>
            <a:ext cx="4412510" cy="699208"/>
            <a:chOff x="-255180" y="361507"/>
            <a:chExt cx="2867159" cy="797442"/>
          </a:xfrm>
        </p:grpSpPr>
        <p:sp>
          <p:nvSpPr>
            <p:cNvPr id="14" name="Hình chữ nhật: Góc Tròn 13">
              <a:extLst>
                <a:ext uri="{FF2B5EF4-FFF2-40B4-BE49-F238E27FC236}">
                  <a16:creationId xmlns:a16="http://schemas.microsoft.com/office/drawing/2014/main" id="{2AED03E2-DB5F-B743-02F5-5AD491CCFD4C}"/>
                </a:ext>
              </a:extLst>
            </p:cNvPr>
            <p:cNvSpPr/>
            <p:nvPr/>
          </p:nvSpPr>
          <p:spPr>
            <a:xfrm>
              <a:off x="-255180" y="361507"/>
              <a:ext cx="2867159" cy="797442"/>
            </a:xfrm>
            <a:prstGeom prst="roundRect">
              <a:avLst/>
            </a:prstGeom>
            <a:solidFill>
              <a:schemeClr val="bg1">
                <a:alpha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Hộp Văn bản 14">
              <a:extLst>
                <a:ext uri="{FF2B5EF4-FFF2-40B4-BE49-F238E27FC236}">
                  <a16:creationId xmlns:a16="http://schemas.microsoft.com/office/drawing/2014/main" id="{7DA72CA4-B768-E143-5421-E352F4339466}"/>
                </a:ext>
              </a:extLst>
            </p:cNvPr>
            <p:cNvSpPr txBox="1"/>
            <p:nvPr/>
          </p:nvSpPr>
          <p:spPr>
            <a:xfrm>
              <a:off x="107027" y="483093"/>
              <a:ext cx="2442774" cy="526526"/>
            </a:xfrm>
            <a:prstGeom prst="rect">
              <a:avLst/>
            </a:prstGeom>
            <a:noFill/>
          </p:spPr>
          <p:txBody>
            <a:bodyPr wrap="square">
              <a:spAutoFit/>
            </a:bodyPr>
            <a:lstStyle/>
            <a:p>
              <a:pPr algn="just"/>
              <a:r>
                <a:rPr lang="en-US" sz="2400" dirty="0">
                  <a:solidFill>
                    <a:schemeClr val="accent3">
                      <a:lumMod val="75000"/>
                    </a:schemeClr>
                  </a:solidFill>
                  <a:effectLst/>
                  <a:latin typeface="#9Slide07 Stormtrooper" panose="020B0500000000000000" pitchFamily="34" charset="0"/>
                  <a:ea typeface="Times New Roman" panose="02020603050405020304" pitchFamily="18" charset="0"/>
                </a:rPr>
                <a:t>II. TÌM HIỂU văn bản</a:t>
              </a:r>
              <a:endParaRPr lang="en-US" sz="2400" dirty="0">
                <a:solidFill>
                  <a:schemeClr val="accent3">
                    <a:lumMod val="75000"/>
                  </a:schemeClr>
                </a:solidFill>
                <a:latin typeface="#9Slide07 Stormtrooper" panose="020B0500000000000000" pitchFamily="34" charset="0"/>
              </a:endParaRPr>
            </a:p>
          </p:txBody>
        </p:sp>
      </p:grpSp>
      <p:sp>
        <p:nvSpPr>
          <p:cNvPr id="8" name="Hộp Văn bản 7">
            <a:extLst>
              <a:ext uri="{FF2B5EF4-FFF2-40B4-BE49-F238E27FC236}">
                <a16:creationId xmlns:a16="http://schemas.microsoft.com/office/drawing/2014/main" id="{6265E830-2D60-64BC-34B6-F9E7813FEE0C}"/>
              </a:ext>
            </a:extLst>
          </p:cNvPr>
          <p:cNvSpPr txBox="1"/>
          <p:nvPr/>
        </p:nvSpPr>
        <p:spPr>
          <a:xfrm>
            <a:off x="478464" y="1156232"/>
            <a:ext cx="3678865"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1. Tìm hiểu cấu tứ bài thơ </a:t>
            </a:r>
          </a:p>
        </p:txBody>
      </p:sp>
      <p:sp>
        <p:nvSpPr>
          <p:cNvPr id="22" name="Hộp Văn bản 21">
            <a:extLst>
              <a:ext uri="{FF2B5EF4-FFF2-40B4-BE49-F238E27FC236}">
                <a16:creationId xmlns:a16="http://schemas.microsoft.com/office/drawing/2014/main" id="{6A1897F0-D452-F902-84BD-38349D88055C}"/>
              </a:ext>
            </a:extLst>
          </p:cNvPr>
          <p:cNvSpPr txBox="1"/>
          <p:nvPr/>
        </p:nvSpPr>
        <p:spPr>
          <a:xfrm>
            <a:off x="10421168" y="1145633"/>
            <a:ext cx="1770832" cy="492635"/>
          </a:xfrm>
          <a:prstGeom prst="rect">
            <a:avLst/>
          </a:prstGeom>
          <a:noFill/>
        </p:spPr>
        <p:txBody>
          <a:bodyPr wrap="square">
            <a:spAutoFit/>
          </a:bodyPr>
          <a:lstStyle/>
          <a:p>
            <a:pPr algn="just">
              <a:lnSpc>
                <a:spcPct val="150000"/>
              </a:lnSpc>
              <a:spcAft>
                <a:spcPts val="800"/>
              </a:spcAft>
            </a:pPr>
            <a:r>
              <a:rPr lang="en-US" sz="2000" b="1" dirty="0">
                <a:solidFill>
                  <a:schemeClr val="accent3">
                    <a:lumMod val="50000"/>
                  </a:schemeClr>
                </a:solidFill>
                <a:latin typeface="#9Slide03 SFU Futura_01" panose="00000700000000000000" pitchFamily="2" charset="0"/>
              </a:rPr>
              <a:t>a. Nhan đề </a:t>
            </a:r>
          </a:p>
        </p:txBody>
      </p:sp>
      <p:grpSp>
        <p:nvGrpSpPr>
          <p:cNvPr id="34" name="Nhóm 33">
            <a:extLst>
              <a:ext uri="{FF2B5EF4-FFF2-40B4-BE49-F238E27FC236}">
                <a16:creationId xmlns:a16="http://schemas.microsoft.com/office/drawing/2014/main" id="{8DFC490E-AED4-3D0E-7F23-E09D0FB3D98F}"/>
              </a:ext>
            </a:extLst>
          </p:cNvPr>
          <p:cNvGrpSpPr/>
          <p:nvPr/>
        </p:nvGrpSpPr>
        <p:grpSpPr>
          <a:xfrm>
            <a:off x="3441194" y="2092643"/>
            <a:ext cx="8299677" cy="4165392"/>
            <a:chOff x="3441194" y="2092643"/>
            <a:chExt cx="8299677" cy="4165392"/>
          </a:xfrm>
        </p:grpSpPr>
        <p:sp>
          <p:nvSpPr>
            <p:cNvPr id="9" name="Hộp Văn bản 8">
              <a:extLst>
                <a:ext uri="{FF2B5EF4-FFF2-40B4-BE49-F238E27FC236}">
                  <a16:creationId xmlns:a16="http://schemas.microsoft.com/office/drawing/2014/main" id="{70B9C22E-41D1-9442-3B87-ACD4A2496D50}"/>
                </a:ext>
              </a:extLst>
            </p:cNvPr>
            <p:cNvSpPr txBox="1"/>
            <p:nvPr/>
          </p:nvSpPr>
          <p:spPr>
            <a:xfrm>
              <a:off x="5478295" y="2092643"/>
              <a:ext cx="6262576" cy="473206"/>
            </a:xfrm>
            <a:prstGeom prst="rect">
              <a:avLst/>
            </a:prstGeom>
            <a:noFill/>
          </p:spPr>
          <p:txBody>
            <a:bodyPr wrap="square">
              <a:spAutoFit/>
            </a:bodyPr>
            <a:lstStyle/>
            <a:p>
              <a:pPr algn="just">
                <a:lnSpc>
                  <a:spcPct val="150000"/>
                </a:lnSpc>
                <a:spcAft>
                  <a:spcPts val="800"/>
                </a:spcAft>
              </a:pPr>
              <a:r>
                <a:rPr lang="en-US" dirty="0">
                  <a:effectLst/>
                  <a:latin typeface="#9Slide03 Arima Madurai" panose="00000500000000000000" pitchFamily="2" charset="0"/>
                  <a:ea typeface="Times New Roman" panose="02020603050405020304" pitchFamily="18" charset="0"/>
                  <a:cs typeface="#9Slide03 Arima Madurai" panose="00000500000000000000" pitchFamily="2" charset="0"/>
                </a:rPr>
                <a:t>Tràng Giang – âm từ Hán Việt có nghĩa là sông dài</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sp>
          <p:nvSpPr>
            <p:cNvPr id="12" name="Hộp Văn bản 11">
              <a:extLst>
                <a:ext uri="{FF2B5EF4-FFF2-40B4-BE49-F238E27FC236}">
                  <a16:creationId xmlns:a16="http://schemas.microsoft.com/office/drawing/2014/main" id="{BDD0B0C7-8C29-6846-6802-CD69E13B4833}"/>
                </a:ext>
              </a:extLst>
            </p:cNvPr>
            <p:cNvSpPr txBox="1"/>
            <p:nvPr/>
          </p:nvSpPr>
          <p:spPr>
            <a:xfrm>
              <a:off x="5478295" y="2777165"/>
              <a:ext cx="6262576" cy="1719702"/>
            </a:xfrm>
            <a:prstGeom prst="rect">
              <a:avLst/>
            </a:prstGeom>
            <a:noFill/>
          </p:spPr>
          <p:txBody>
            <a:bodyPr wrap="square">
              <a:spAutoFit/>
            </a:bodyPr>
            <a:lstStyle/>
            <a:p>
              <a:pPr algn="just">
                <a:lnSpc>
                  <a:spcPct val="150000"/>
                </a:lnSpc>
                <a:spcAft>
                  <a:spcPts val="800"/>
                </a:spcAft>
              </a:pPr>
              <a:r>
                <a:rPr lang="en-US" dirty="0">
                  <a:effectLst/>
                  <a:latin typeface="#9Slide03 Arima Madurai" panose="00000500000000000000" pitchFamily="2" charset="0"/>
                  <a:ea typeface="Times New Roman" panose="02020603050405020304" pitchFamily="18" charset="0"/>
                  <a:cs typeface="#9Slide03 Arima Madurai" panose="00000500000000000000" pitchFamily="2" charset="0"/>
                </a:rPr>
                <a:t>Với cách dùng từ như vậy, thi nhân vừa tránh cho người đọc sự lầm tưởng là sông Trường Giang vạn dặm ở Trung Quốc, vừa tạo nên được một không khí cổ kính ngay ở nhan đề tác phẩm. </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sp>
          <p:nvSpPr>
            <p:cNvPr id="13" name="Hộp Văn bản 12">
              <a:extLst>
                <a:ext uri="{FF2B5EF4-FFF2-40B4-BE49-F238E27FC236}">
                  <a16:creationId xmlns:a16="http://schemas.microsoft.com/office/drawing/2014/main" id="{F6EB5C10-A2EB-5956-22F3-8E2F7E132A75}"/>
                </a:ext>
              </a:extLst>
            </p:cNvPr>
            <p:cNvSpPr txBox="1"/>
            <p:nvPr/>
          </p:nvSpPr>
          <p:spPr>
            <a:xfrm>
              <a:off x="5462918" y="4538333"/>
              <a:ext cx="6262576" cy="1719702"/>
            </a:xfrm>
            <a:prstGeom prst="rect">
              <a:avLst/>
            </a:prstGeom>
            <a:noFill/>
          </p:spPr>
          <p:txBody>
            <a:bodyPr wrap="square">
              <a:spAutoFit/>
            </a:bodyPr>
            <a:lstStyle/>
            <a:p>
              <a:pPr algn="just">
                <a:lnSpc>
                  <a:spcPct val="150000"/>
                </a:lnSpc>
                <a:spcAft>
                  <a:spcPts val="800"/>
                </a:spcAft>
              </a:pPr>
              <a:r>
                <a:rPr lang="en-US" dirty="0">
                  <a:effectLst/>
                  <a:latin typeface="#9Slide03 Arima Madurai" panose="00000500000000000000" pitchFamily="2" charset="0"/>
                  <a:ea typeface="Times New Roman" panose="02020603050405020304" pitchFamily="18" charset="0"/>
                  <a:cs typeface="#9Slide03 Arima Madurai" panose="00000500000000000000" pitchFamily="2" charset="0"/>
                </a:rPr>
                <a:t>Trong hai tiếng Tràng Giang, có sự tiếp nối của vần “ang” – vần mở, tạo dư âm vang xa gợi về một không gian sông nước bao la, đồng thời gợi âm hưởng trầm, buồn chung trong cả bài thơ này.</a:t>
              </a:r>
              <a:endParaRPr lang="en-US" dirty="0">
                <a:effectLst/>
                <a:latin typeface="#9Slide03 Arima Madurai" panose="00000500000000000000" pitchFamily="2" charset="0"/>
                <a:ea typeface="Calibri" panose="020F0502020204030204" pitchFamily="34" charset="0"/>
                <a:cs typeface="#9Slide03 Arima Madurai" panose="00000500000000000000" pitchFamily="2" charset="0"/>
              </a:endParaRPr>
            </a:p>
          </p:txBody>
        </p:sp>
        <p:grpSp>
          <p:nvGrpSpPr>
            <p:cNvPr id="17" name="Nhóm 16">
              <a:extLst>
                <a:ext uri="{FF2B5EF4-FFF2-40B4-BE49-F238E27FC236}">
                  <a16:creationId xmlns:a16="http://schemas.microsoft.com/office/drawing/2014/main" id="{9665FC6C-AD4C-563D-6C17-43AE23E76CB6}"/>
                </a:ext>
              </a:extLst>
            </p:cNvPr>
            <p:cNvGrpSpPr/>
            <p:nvPr/>
          </p:nvGrpSpPr>
          <p:grpSpPr>
            <a:xfrm flipH="1">
              <a:off x="3441194" y="2334755"/>
              <a:ext cx="1807535" cy="2734059"/>
              <a:chOff x="4757611" y="2238802"/>
              <a:chExt cx="2129001" cy="2734059"/>
            </a:xfrm>
          </p:grpSpPr>
          <p:grpSp>
            <p:nvGrpSpPr>
              <p:cNvPr id="18" name="Group 81">
                <a:extLst>
                  <a:ext uri="{FF2B5EF4-FFF2-40B4-BE49-F238E27FC236}">
                    <a16:creationId xmlns:a16="http://schemas.microsoft.com/office/drawing/2014/main" id="{DC2C4367-A8D6-A1D5-E512-2A3D8282DDF6}"/>
                  </a:ext>
                </a:extLst>
              </p:cNvPr>
              <p:cNvGrpSpPr/>
              <p:nvPr/>
            </p:nvGrpSpPr>
            <p:grpSpPr>
              <a:xfrm flipH="1">
                <a:off x="4757611" y="2238802"/>
                <a:ext cx="2102647" cy="475327"/>
                <a:chOff x="5170018" y="1564582"/>
                <a:chExt cx="2006989" cy="555110"/>
              </a:xfrm>
            </p:grpSpPr>
            <p:cxnSp>
              <p:nvCxnSpPr>
                <p:cNvPr id="28" name="Straight Connector 82">
                  <a:extLst>
                    <a:ext uri="{FF2B5EF4-FFF2-40B4-BE49-F238E27FC236}">
                      <a16:creationId xmlns:a16="http://schemas.microsoft.com/office/drawing/2014/main" id="{1344878D-A263-6CE6-6F51-976FCE8210CE}"/>
                    </a:ext>
                  </a:extLst>
                </p:cNvPr>
                <p:cNvCxnSpPr/>
                <p:nvPr/>
              </p:nvCxnSpPr>
              <p:spPr>
                <a:xfrm flipV="1">
                  <a:off x="5170018" y="1564582"/>
                  <a:ext cx="542842" cy="555110"/>
                </a:xfrm>
                <a:prstGeom prst="line">
                  <a:avLst/>
                </a:prstGeom>
                <a:ln w="1905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83">
                  <a:extLst>
                    <a:ext uri="{FF2B5EF4-FFF2-40B4-BE49-F238E27FC236}">
                      <a16:creationId xmlns:a16="http://schemas.microsoft.com/office/drawing/2014/main" id="{DD8A9573-A21F-AF07-A796-40AC609688B9}"/>
                    </a:ext>
                  </a:extLst>
                </p:cNvPr>
                <p:cNvCxnSpPr/>
                <p:nvPr/>
              </p:nvCxnSpPr>
              <p:spPr>
                <a:xfrm>
                  <a:off x="5704923" y="1566961"/>
                  <a:ext cx="1472084" cy="0"/>
                </a:xfrm>
                <a:prstGeom prst="line">
                  <a:avLst/>
                </a:prstGeom>
                <a:ln w="19050">
                  <a:solidFill>
                    <a:schemeClr val="tx1">
                      <a:lumMod val="50000"/>
                      <a:lumOff val="50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6">
                <a:extLst>
                  <a:ext uri="{FF2B5EF4-FFF2-40B4-BE49-F238E27FC236}">
                    <a16:creationId xmlns:a16="http://schemas.microsoft.com/office/drawing/2014/main" id="{D19B95DB-17CB-9398-43EE-D46E18E091B6}"/>
                  </a:ext>
                </a:extLst>
              </p:cNvPr>
              <p:cNvCxnSpPr/>
              <p:nvPr/>
            </p:nvCxnSpPr>
            <p:spPr>
              <a:xfrm flipH="1">
                <a:off x="4955269" y="3579912"/>
                <a:ext cx="1535052" cy="0"/>
              </a:xfrm>
              <a:prstGeom prst="line">
                <a:avLst/>
              </a:prstGeom>
              <a:ln w="19050">
                <a:solidFill>
                  <a:schemeClr val="tx1">
                    <a:lumMod val="50000"/>
                    <a:lumOff val="50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25" name="Group 88">
                <a:extLst>
                  <a:ext uri="{FF2B5EF4-FFF2-40B4-BE49-F238E27FC236}">
                    <a16:creationId xmlns:a16="http://schemas.microsoft.com/office/drawing/2014/main" id="{0EAC9336-25B9-B109-71D3-9677C0AFB700}"/>
                  </a:ext>
                </a:extLst>
              </p:cNvPr>
              <p:cNvGrpSpPr/>
              <p:nvPr/>
            </p:nvGrpSpPr>
            <p:grpSpPr>
              <a:xfrm flipH="1" flipV="1">
                <a:off x="4783965" y="4497534"/>
                <a:ext cx="2102647" cy="475327"/>
                <a:chOff x="5170018" y="1564582"/>
                <a:chExt cx="2006989" cy="555110"/>
              </a:xfrm>
            </p:grpSpPr>
            <p:cxnSp>
              <p:nvCxnSpPr>
                <p:cNvPr id="26" name="Straight Connector 89">
                  <a:extLst>
                    <a:ext uri="{FF2B5EF4-FFF2-40B4-BE49-F238E27FC236}">
                      <a16:creationId xmlns:a16="http://schemas.microsoft.com/office/drawing/2014/main" id="{7D7BA285-4322-CE46-C449-81D5DA62A986}"/>
                    </a:ext>
                  </a:extLst>
                </p:cNvPr>
                <p:cNvCxnSpPr/>
                <p:nvPr/>
              </p:nvCxnSpPr>
              <p:spPr>
                <a:xfrm flipV="1">
                  <a:off x="5170018" y="1564582"/>
                  <a:ext cx="542842" cy="555110"/>
                </a:xfrm>
                <a:prstGeom prst="line">
                  <a:avLst/>
                </a:prstGeom>
                <a:ln w="1905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90">
                  <a:extLst>
                    <a:ext uri="{FF2B5EF4-FFF2-40B4-BE49-F238E27FC236}">
                      <a16:creationId xmlns:a16="http://schemas.microsoft.com/office/drawing/2014/main" id="{47A0E1DB-A6C4-3CC8-9048-E666B4D77231}"/>
                    </a:ext>
                  </a:extLst>
                </p:cNvPr>
                <p:cNvCxnSpPr/>
                <p:nvPr/>
              </p:nvCxnSpPr>
              <p:spPr>
                <a:xfrm>
                  <a:off x="5704923" y="1566961"/>
                  <a:ext cx="1472084" cy="0"/>
                </a:xfrm>
                <a:prstGeom prst="line">
                  <a:avLst/>
                </a:prstGeom>
                <a:ln w="19050">
                  <a:solidFill>
                    <a:schemeClr val="tx1">
                      <a:lumMod val="50000"/>
                      <a:lumOff val="50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grpSp>
      </p:grpSp>
      <p:sp>
        <p:nvSpPr>
          <p:cNvPr id="11" name="Hộp Văn bản 10">
            <a:extLst>
              <a:ext uri="{FF2B5EF4-FFF2-40B4-BE49-F238E27FC236}">
                <a16:creationId xmlns:a16="http://schemas.microsoft.com/office/drawing/2014/main" id="{96960B26-DF2D-1BB2-9773-E6BC6FB95DE7}"/>
              </a:ext>
            </a:extLst>
          </p:cNvPr>
          <p:cNvSpPr txBox="1"/>
          <p:nvPr/>
        </p:nvSpPr>
        <p:spPr>
          <a:xfrm>
            <a:off x="703000" y="2264513"/>
            <a:ext cx="2955852" cy="2621423"/>
          </a:xfrm>
          <a:prstGeom prst="rect">
            <a:avLst/>
          </a:prstGeom>
          <a:noFill/>
        </p:spPr>
        <p:txBody>
          <a:bodyPr wrap="square">
            <a:spAutoFit/>
          </a:bodyPr>
          <a:lstStyle/>
          <a:p>
            <a:pPr algn="just">
              <a:lnSpc>
                <a:spcPct val="150000"/>
              </a:lnSpc>
            </a:pPr>
            <a:r>
              <a:rPr lang="en-US" sz="6000" dirty="0">
                <a:solidFill>
                  <a:schemeClr val="accent1">
                    <a:lumMod val="60000"/>
                    <a:lumOff val="40000"/>
                  </a:schemeClr>
                </a:solidFill>
                <a:effectLst/>
                <a:latin typeface="#9Slide07 Stormtrooper" panose="020B0500000000000000" pitchFamily="34" charset="0"/>
                <a:ea typeface="Times New Roman" panose="02020603050405020304" pitchFamily="18" charset="0"/>
              </a:rPr>
              <a:t>Tràng giang</a:t>
            </a:r>
            <a:endParaRPr lang="en-US" sz="6000" dirty="0">
              <a:solidFill>
                <a:schemeClr val="accent1">
                  <a:lumMod val="60000"/>
                  <a:lumOff val="40000"/>
                </a:schemeClr>
              </a:solidFill>
              <a:latin typeface="#9Slide07 Stormtrooper" panose="020B0500000000000000" pitchFamily="34" charset="0"/>
            </a:endParaRPr>
          </a:p>
        </p:txBody>
      </p:sp>
    </p:spTree>
    <p:extLst>
      <p:ext uri="{BB962C8B-B14F-4D97-AF65-F5344CB8AC3E}">
        <p14:creationId xmlns:p14="http://schemas.microsoft.com/office/powerpoint/2010/main" val="41234408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Lst>
  </p:timing>
</p:sld>
</file>

<file path=ppt/theme/theme1.xml><?xml version="1.0" encoding="utf-8"?>
<a:theme xmlns:a="http://schemas.openxmlformats.org/drawingml/2006/main" name="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ver and End Slide Master">
  <a:themeElements>
    <a:clrScheme name="ALLPPT-COLOR 102">
      <a:dk1>
        <a:sysClr val="windowText" lastClr="000000"/>
      </a:dk1>
      <a:lt1>
        <a:sysClr val="window" lastClr="FFFFFF"/>
      </a:lt1>
      <a:dk2>
        <a:srgbClr val="44546A"/>
      </a:dk2>
      <a:lt2>
        <a:srgbClr val="E7E6E6"/>
      </a:lt2>
      <a:accent1>
        <a:srgbClr val="8E1F0B"/>
      </a:accent1>
      <a:accent2>
        <a:srgbClr val="DB6D25"/>
      </a:accent2>
      <a:accent3>
        <a:srgbClr val="FFB03B"/>
      </a:accent3>
      <a:accent4>
        <a:srgbClr val="FFCE4B"/>
      </a:accent4>
      <a:accent5>
        <a:srgbClr val="FCE68A"/>
      </a:accent5>
      <a:accent6>
        <a:srgbClr val="63070A"/>
      </a:accent6>
      <a:hlink>
        <a:srgbClr val="FFFFFF"/>
      </a:hlink>
      <a:folHlink>
        <a:srgbClr val="FFFFFF"/>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421</TotalTime>
  <Words>5337</Words>
  <Application>Microsoft Office PowerPoint</Application>
  <PresentationFormat>Widescreen</PresentationFormat>
  <Paragraphs>363</Paragraphs>
  <Slides>36</Slides>
  <Notes>0</Notes>
  <HiddenSlides>0</HiddenSlides>
  <MMClips>0</MMClips>
  <ScaleCrop>false</ScaleCrop>
  <HeadingPairs>
    <vt:vector size="6" baseType="variant">
      <vt:variant>
        <vt:lpstr>Fonts Used</vt:lpstr>
      </vt:variant>
      <vt:variant>
        <vt:i4>18</vt:i4>
      </vt:variant>
      <vt:variant>
        <vt:lpstr>Theme</vt:lpstr>
      </vt:variant>
      <vt:variant>
        <vt:i4>2</vt:i4>
      </vt:variant>
      <vt:variant>
        <vt:lpstr>Slide Titles</vt:lpstr>
      </vt:variant>
      <vt:variant>
        <vt:i4>36</vt:i4>
      </vt:variant>
    </vt:vector>
  </HeadingPairs>
  <TitlesOfParts>
    <vt:vector size="56" baseType="lpstr">
      <vt:lpstr>#9Slide03 AmpleSoft</vt:lpstr>
      <vt:lpstr>#9Slide03 Arima Madurai</vt:lpstr>
      <vt:lpstr>#9Slide03 SFU Futura_01</vt:lpstr>
      <vt:lpstr>#9Slide03 SFU Futura_05</vt:lpstr>
      <vt:lpstr>#9Slide03 SVNBriko</vt:lpstr>
      <vt:lpstr>#9Slide05 Angelline</vt:lpstr>
      <vt:lpstr>#9Slide05 AS Heartbeat</vt:lpstr>
      <vt:lpstr>#9Slide05 Fourth</vt:lpstr>
      <vt:lpstr>#9Slide05 SVNEgregio Script</vt:lpstr>
      <vt:lpstr>#9Slide05 SVNFourth</vt:lpstr>
      <vt:lpstr>#9Slide07 Stormtrooper</vt:lpstr>
      <vt:lpstr>Arial</vt:lpstr>
      <vt:lpstr>Calibri</vt:lpstr>
      <vt:lpstr>Calibri Light</vt:lpstr>
      <vt:lpstr>SVN-Hello Sunshine</vt:lpstr>
      <vt:lpstr>Tahoma</vt:lpstr>
      <vt:lpstr>Times New Roman</vt:lpstr>
      <vt:lpstr>Wingdings</vt:lpstr>
      <vt:lpstr>Chủ đề Office</vt:lpstr>
      <vt:lpstr>Cover and End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Bản trình bày PowerPoint</dc:title>
  <dc:creator>Nhiều Phan</dc:creator>
  <cp:lastModifiedBy>Nguyen Quynh Anh</cp:lastModifiedBy>
  <cp:revision>11</cp:revision>
  <dcterms:created xsi:type="dcterms:W3CDTF">2023-06-16T13:37:22Z</dcterms:created>
  <dcterms:modified xsi:type="dcterms:W3CDTF">2023-06-20T04:15:21Z</dcterms:modified>
</cp:coreProperties>
</file>