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673" r:id="rId2"/>
    <p:sldId id="258" r:id="rId3"/>
    <p:sldId id="2685" r:id="rId4"/>
    <p:sldId id="299" r:id="rId5"/>
    <p:sldId id="2684" r:id="rId6"/>
    <p:sldId id="259" r:id="rId7"/>
    <p:sldId id="260" r:id="rId8"/>
    <p:sldId id="261" r:id="rId9"/>
    <p:sldId id="262" r:id="rId10"/>
    <p:sldId id="264" r:id="rId11"/>
    <p:sldId id="310" r:id="rId12"/>
    <p:sldId id="270" r:id="rId13"/>
    <p:sldId id="275" r:id="rId14"/>
    <p:sldId id="302" r:id="rId15"/>
    <p:sldId id="276" r:id="rId16"/>
    <p:sldId id="279" r:id="rId17"/>
    <p:sldId id="281" r:id="rId18"/>
    <p:sldId id="282" r:id="rId19"/>
    <p:sldId id="2683" r:id="rId20"/>
    <p:sldId id="284" r:id="rId21"/>
    <p:sldId id="285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62" d="100"/>
          <a:sy n="62" d="100"/>
        </p:scale>
        <p:origin x="4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8CFDA-D825-4CBD-A2A8-12A93D56CD9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6D37A-2AEC-435E-BB69-EE4DE3524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2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96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41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843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54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69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04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734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274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196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47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ED132-4F33-6C4E-A138-38119F520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4010C3F-D72A-5736-5199-CCEA70B0F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8C2914-F378-9CDF-2471-96960A4BD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29266B-CB9C-0F80-4BB6-AF0F6DC493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9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85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73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104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12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6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3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68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7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24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2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1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0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2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7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1F370C9-4CCD-4459-8BE5-6252DEF24F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3238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slide" Target="slide11.xml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19.png"/><Relationship Id="rId1" Type="http://schemas.microsoft.com/office/2007/relationships/media" Target="../media/media5.mp3"/><Relationship Id="rId6" Type="http://schemas.openxmlformats.org/officeDocument/2006/relationships/image" Target="../media/image39.jpe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11" Type="http://schemas.openxmlformats.org/officeDocument/2006/relationships/image" Target="../media/image30.png"/><Relationship Id="rId5" Type="http://schemas.openxmlformats.org/officeDocument/2006/relationships/image" Target="../media/image39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png"/><Relationship Id="rId3" Type="http://schemas.microsoft.com/office/2007/relationships/media" Target="../media/media9.mp3"/><Relationship Id="rId7" Type="http://schemas.openxmlformats.org/officeDocument/2006/relationships/image" Target="../media/image39.jpeg"/><Relationship Id="rId12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media9.mp3"/><Relationship Id="rId9" Type="http://schemas.openxmlformats.org/officeDocument/2006/relationships/image" Target="../media/image27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18" Type="http://schemas.openxmlformats.org/officeDocument/2006/relationships/image" Target="../media/image29.png"/><Relationship Id="rId3" Type="http://schemas.openxmlformats.org/officeDocument/2006/relationships/audio" Target="../media/media10.mp3"/><Relationship Id="rId7" Type="http://schemas.openxmlformats.org/officeDocument/2006/relationships/image" Target="../media/image20.png"/><Relationship Id="rId12" Type="http://schemas.openxmlformats.org/officeDocument/2006/relationships/image" Target="../media/image33.png"/><Relationship Id="rId17" Type="http://schemas.openxmlformats.org/officeDocument/2006/relationships/image" Target="../media/image27.png"/><Relationship Id="rId2" Type="http://schemas.microsoft.com/office/2007/relationships/media" Target="../media/media10.mp3"/><Relationship Id="rId16" Type="http://schemas.openxmlformats.org/officeDocument/2006/relationships/image" Target="../media/image23.png"/><Relationship Id="rId20" Type="http://schemas.openxmlformats.org/officeDocument/2006/relationships/image" Target="../media/image19.png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50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media11.mp3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2" Type="http://schemas.microsoft.com/office/2007/relationships/media" Target="../media/media11.mp3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0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291" y="921022"/>
            <a:ext cx="9674880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DỰ </a:t>
            </a:r>
            <a:r>
              <a:rPr lang="vi-VN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371" y="2953197"/>
            <a:ext cx="11599257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3599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TOÁN: LỚP 3</a:t>
            </a:r>
          </a:p>
          <a:p>
            <a:pPr lvl="0" algn="ctr"/>
            <a:r>
              <a:rPr lang="en-US" altLang="en-US" sz="3599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599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altLang="en-US" sz="3599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599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SỐ CÓ BỐN CHỮ SỐ</a:t>
            </a:r>
          </a:p>
          <a:p>
            <a:pPr lvl="0" algn="ctr"/>
            <a:r>
              <a:rPr lang="vi-VN" altLang="en-US" sz="3599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SỐ CÓ MỘT CHỮ SỐ</a:t>
            </a:r>
            <a:r>
              <a:rPr lang="en-US" altLang="en-US" sz="3599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2)</a:t>
            </a:r>
          </a:p>
        </p:txBody>
      </p:sp>
      <p:pic>
        <p:nvPicPr>
          <p:cNvPr id="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6953" y="3707150"/>
            <a:ext cx="3351927" cy="328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15147" y="-50944"/>
            <a:ext cx="2931867" cy="297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52649" y="4354374"/>
            <a:ext cx="2437759" cy="257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893"/>
            <a:ext cx="2894846" cy="270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3C5BB4-87E4-DECF-4991-E6CB11EEF311}"/>
              </a:ext>
            </a:extLst>
          </p:cNvPr>
          <p:cNvSpPr txBox="1"/>
          <p:nvPr/>
        </p:nvSpPr>
        <p:spPr>
          <a:xfrm>
            <a:off x="481305" y="4876445"/>
            <a:ext cx="11599257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THANH PHƯƠNG</a:t>
            </a:r>
          </a:p>
          <a:p>
            <a:pPr lvl="0" algn="ctr"/>
            <a:r>
              <a:rPr lang="vi-VN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3E</a:t>
            </a:r>
            <a:endParaRPr lang="en-US" alt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44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803D15-CD4C-4669-87DB-AF7E8EA5A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210" y="5309239"/>
            <a:ext cx="2430789" cy="140997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9612085" y="4952999"/>
            <a:ext cx="1237405" cy="1790953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0" name="Nhóm 6">
            <a:extLst>
              <a:ext uri="{FF2B5EF4-FFF2-40B4-BE49-F238E27FC236}">
                <a16:creationId xmlns:a16="http://schemas.microsoft.com/office/drawing/2014/main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3022602" cy="1052418"/>
            <a:chOff x="1203156" y="685799"/>
            <a:chExt cx="2266951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D6F4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id="{851F11DF-BDBF-4D99-83EF-BBC17F1508FB}"/>
                </a:ext>
              </a:extLst>
            </p:cNvPr>
            <p:cNvSpPr txBox="1"/>
            <p:nvPr/>
          </p:nvSpPr>
          <p:spPr>
            <a:xfrm>
              <a:off x="2088795" y="834349"/>
              <a:ext cx="138131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Tính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F5C1B5-0B52-45AA-9D06-82738D3B3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8424" y="1004887"/>
            <a:ext cx="7134225" cy="152453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8A99AE4A-E09F-47C2-B95C-3E55F4B03D2A}"/>
              </a:ext>
            </a:extLst>
          </p:cNvPr>
          <p:cNvSpPr txBox="1"/>
          <p:nvPr/>
        </p:nvSpPr>
        <p:spPr>
          <a:xfrm>
            <a:off x="1038695" y="2450045"/>
            <a:ext cx="3363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6000" b="0" i="0" u="none" strike="noStrike" kern="1200" cap="none" spc="6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216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A5D4BBB-C722-4AA0-AD25-6863B449270B}"/>
              </a:ext>
            </a:extLst>
          </p:cNvPr>
          <p:cNvSpPr txBox="1"/>
          <p:nvPr/>
        </p:nvSpPr>
        <p:spPr>
          <a:xfrm>
            <a:off x="2408583" y="3350040"/>
            <a:ext cx="1232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6A04BD3-B799-416A-A9EE-A6D1DA387802}"/>
              </a:ext>
            </a:extLst>
          </p:cNvPr>
          <p:cNvSpPr/>
          <p:nvPr/>
        </p:nvSpPr>
        <p:spPr>
          <a:xfrm>
            <a:off x="805248" y="4242783"/>
            <a:ext cx="2842413" cy="828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90BD4CE-B4E8-4D21-8858-05BBD8EE003F}"/>
              </a:ext>
            </a:extLst>
          </p:cNvPr>
          <p:cNvSpPr txBox="1"/>
          <p:nvPr/>
        </p:nvSpPr>
        <p:spPr>
          <a:xfrm>
            <a:off x="2668505" y="4217715"/>
            <a:ext cx="899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326A41-B2B0-4F9F-ABBD-B5159895C82D}"/>
              </a:ext>
            </a:extLst>
          </p:cNvPr>
          <p:cNvSpPr txBox="1"/>
          <p:nvPr/>
        </p:nvSpPr>
        <p:spPr>
          <a:xfrm>
            <a:off x="2257276" y="4210862"/>
            <a:ext cx="438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493096-6EF2-4897-AC5D-B5E566FDA8A6}"/>
              </a:ext>
            </a:extLst>
          </p:cNvPr>
          <p:cNvSpPr txBox="1"/>
          <p:nvPr/>
        </p:nvSpPr>
        <p:spPr>
          <a:xfrm>
            <a:off x="694675" y="3405630"/>
            <a:ext cx="602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093BEEF-C35C-4B18-A51D-CBD82E6B86F5}"/>
              </a:ext>
            </a:extLst>
          </p:cNvPr>
          <p:cNvSpPr txBox="1"/>
          <p:nvPr/>
        </p:nvSpPr>
        <p:spPr>
          <a:xfrm>
            <a:off x="1774399" y="4219972"/>
            <a:ext cx="568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075E8DC-689C-47C0-ADAD-00EF51AE962F}"/>
              </a:ext>
            </a:extLst>
          </p:cNvPr>
          <p:cNvSpPr txBox="1"/>
          <p:nvPr/>
        </p:nvSpPr>
        <p:spPr>
          <a:xfrm>
            <a:off x="1139951" y="4220386"/>
            <a:ext cx="899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10251BD-0A19-442F-ABA9-4202EC44B2B0}"/>
              </a:ext>
            </a:extLst>
          </p:cNvPr>
          <p:cNvSpPr/>
          <p:nvPr/>
        </p:nvSpPr>
        <p:spPr>
          <a:xfrm>
            <a:off x="2390361" y="33325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1D80E6B-C499-4CAE-A750-475D2939CB9E}"/>
              </a:ext>
            </a:extLst>
          </p:cNvPr>
          <p:cNvSpPr/>
          <p:nvPr/>
        </p:nvSpPr>
        <p:spPr>
          <a:xfrm>
            <a:off x="1218786" y="33229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7AD0570-296C-4EE5-B7FE-6880E018C8FC}"/>
              </a:ext>
            </a:extLst>
          </p:cNvPr>
          <p:cNvSpPr txBox="1"/>
          <p:nvPr/>
        </p:nvSpPr>
        <p:spPr>
          <a:xfrm>
            <a:off x="4456809" y="2515360"/>
            <a:ext cx="3363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6000" b="0" i="0" u="none" strike="noStrike" kern="1200" cap="none" spc="6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205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02C3B03-65D9-48EA-9168-56ADA79534D9}"/>
              </a:ext>
            </a:extLst>
          </p:cNvPr>
          <p:cNvSpPr txBox="1"/>
          <p:nvPr/>
        </p:nvSpPr>
        <p:spPr>
          <a:xfrm>
            <a:off x="5826697" y="3415355"/>
            <a:ext cx="1232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1894FBF-A1DD-4071-99D0-5BB109D7699D}"/>
              </a:ext>
            </a:extLst>
          </p:cNvPr>
          <p:cNvSpPr/>
          <p:nvPr/>
        </p:nvSpPr>
        <p:spPr>
          <a:xfrm>
            <a:off x="4223362" y="4308098"/>
            <a:ext cx="2842413" cy="828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DFE532-6E73-4D12-9BC8-FCF8351B86B4}"/>
              </a:ext>
            </a:extLst>
          </p:cNvPr>
          <p:cNvSpPr txBox="1"/>
          <p:nvPr/>
        </p:nvSpPr>
        <p:spPr>
          <a:xfrm>
            <a:off x="6086619" y="4283030"/>
            <a:ext cx="899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E1EAE60-E10E-4E8B-ACA5-7139AC3D7719}"/>
              </a:ext>
            </a:extLst>
          </p:cNvPr>
          <p:cNvSpPr txBox="1"/>
          <p:nvPr/>
        </p:nvSpPr>
        <p:spPr>
          <a:xfrm>
            <a:off x="5675390" y="4276177"/>
            <a:ext cx="438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D28CE8B-9809-4837-B5C4-3F77F6878319}"/>
              </a:ext>
            </a:extLst>
          </p:cNvPr>
          <p:cNvSpPr txBox="1"/>
          <p:nvPr/>
        </p:nvSpPr>
        <p:spPr>
          <a:xfrm>
            <a:off x="4112789" y="3470945"/>
            <a:ext cx="602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EE194E0-F313-4730-AB9A-27C18D7C0212}"/>
              </a:ext>
            </a:extLst>
          </p:cNvPr>
          <p:cNvSpPr txBox="1"/>
          <p:nvPr/>
        </p:nvSpPr>
        <p:spPr>
          <a:xfrm>
            <a:off x="5192513" y="4285287"/>
            <a:ext cx="568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A9EFA73-570E-4E8D-8586-5C5E70B83DCC}"/>
              </a:ext>
            </a:extLst>
          </p:cNvPr>
          <p:cNvSpPr txBox="1"/>
          <p:nvPr/>
        </p:nvSpPr>
        <p:spPr>
          <a:xfrm>
            <a:off x="4558065" y="4285701"/>
            <a:ext cx="899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117F4F4-BF6E-4FAA-A16C-2396DFAC0608}"/>
              </a:ext>
            </a:extLst>
          </p:cNvPr>
          <p:cNvSpPr/>
          <p:nvPr/>
        </p:nvSpPr>
        <p:spPr>
          <a:xfrm>
            <a:off x="5808475" y="339782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9BE7F43-A331-4B8A-8876-72636F00965A}"/>
              </a:ext>
            </a:extLst>
          </p:cNvPr>
          <p:cNvSpPr/>
          <p:nvPr/>
        </p:nvSpPr>
        <p:spPr>
          <a:xfrm>
            <a:off x="4636900" y="338829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79B2910-1F26-4B1F-8FD2-73F28141B9B5}"/>
              </a:ext>
            </a:extLst>
          </p:cNvPr>
          <p:cNvSpPr txBox="1"/>
          <p:nvPr/>
        </p:nvSpPr>
        <p:spPr>
          <a:xfrm>
            <a:off x="7885809" y="2460931"/>
            <a:ext cx="3363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6000" b="0" i="0" u="none" strike="noStrike" kern="1200" cap="none" spc="6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408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5DED806-A572-4291-8550-642902815B30}"/>
              </a:ext>
            </a:extLst>
          </p:cNvPr>
          <p:cNvSpPr txBox="1"/>
          <p:nvPr/>
        </p:nvSpPr>
        <p:spPr>
          <a:xfrm>
            <a:off x="9255697" y="3360926"/>
            <a:ext cx="1232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C1792B0-9F81-43CC-813F-DE935676C86A}"/>
              </a:ext>
            </a:extLst>
          </p:cNvPr>
          <p:cNvSpPr/>
          <p:nvPr/>
        </p:nvSpPr>
        <p:spPr>
          <a:xfrm>
            <a:off x="7652362" y="4253669"/>
            <a:ext cx="2842413" cy="828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4214295-C9DC-433E-9431-EA4583701FFE}"/>
              </a:ext>
            </a:extLst>
          </p:cNvPr>
          <p:cNvSpPr txBox="1"/>
          <p:nvPr/>
        </p:nvSpPr>
        <p:spPr>
          <a:xfrm>
            <a:off x="9515619" y="4228601"/>
            <a:ext cx="899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33FCFFA-ADA0-40B3-BE02-FC555802C4B4}"/>
              </a:ext>
            </a:extLst>
          </p:cNvPr>
          <p:cNvSpPr txBox="1"/>
          <p:nvPr/>
        </p:nvSpPr>
        <p:spPr>
          <a:xfrm>
            <a:off x="9104390" y="4221748"/>
            <a:ext cx="438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5B7924B-8D4C-4351-8371-57C65CA23044}"/>
              </a:ext>
            </a:extLst>
          </p:cNvPr>
          <p:cNvSpPr txBox="1"/>
          <p:nvPr/>
        </p:nvSpPr>
        <p:spPr>
          <a:xfrm>
            <a:off x="7541789" y="3416516"/>
            <a:ext cx="602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13FD883-0352-4A0F-AC1E-17C337875696}"/>
              </a:ext>
            </a:extLst>
          </p:cNvPr>
          <p:cNvSpPr txBox="1"/>
          <p:nvPr/>
        </p:nvSpPr>
        <p:spPr>
          <a:xfrm>
            <a:off x="8621513" y="4230858"/>
            <a:ext cx="568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6C4A610-82BD-4894-B8B2-C423624BDAF3}"/>
              </a:ext>
            </a:extLst>
          </p:cNvPr>
          <p:cNvSpPr txBox="1"/>
          <p:nvPr/>
        </p:nvSpPr>
        <p:spPr>
          <a:xfrm>
            <a:off x="7987065" y="4231272"/>
            <a:ext cx="899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C90E6F1-552A-482E-A8AD-271FAA3A8F86}"/>
              </a:ext>
            </a:extLst>
          </p:cNvPr>
          <p:cNvSpPr/>
          <p:nvPr/>
        </p:nvSpPr>
        <p:spPr>
          <a:xfrm>
            <a:off x="9237475" y="3343394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902C77A-B1EB-47B8-836C-CB80933FFC76}"/>
              </a:ext>
            </a:extLst>
          </p:cNvPr>
          <p:cNvSpPr/>
          <p:nvPr/>
        </p:nvSpPr>
        <p:spPr>
          <a:xfrm>
            <a:off x="8065900" y="3333869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 animBg="1"/>
      <p:bldP spid="83" grpId="0"/>
      <p:bldP spid="84" grpId="0"/>
      <p:bldP spid="85" grpId="0"/>
      <p:bldP spid="86" grpId="0"/>
      <p:bldP spid="87" grpId="0"/>
      <p:bldP spid="88" grpId="0" animBg="1"/>
      <p:bldP spid="88" grpId="1" animBg="1"/>
      <p:bldP spid="89" grpId="0" animBg="1"/>
      <p:bldP spid="89" grpId="1" animBg="1"/>
      <p:bldP spid="90" grpId="0"/>
      <p:bldP spid="91" grpId="0"/>
      <p:bldP spid="92" grpId="0" animBg="1"/>
      <p:bldP spid="93" grpId="0"/>
      <p:bldP spid="94" grpId="0"/>
      <p:bldP spid="95" grpId="0"/>
      <p:bldP spid="96" grpId="0"/>
      <p:bldP spid="97" grpId="0"/>
      <p:bldP spid="98" grpId="0" animBg="1"/>
      <p:bldP spid="98" grpId="1" animBg="1"/>
      <p:bldP spid="99" grpId="0" animBg="1"/>
      <p:bldP spid="99" grpId="1" animBg="1"/>
      <p:bldP spid="100" grpId="0"/>
      <p:bldP spid="101" grpId="0"/>
      <p:bldP spid="102" grpId="0" animBg="1"/>
      <p:bldP spid="103" grpId="0"/>
      <p:bldP spid="104" grpId="0"/>
      <p:bldP spid="105" grpId="0"/>
      <p:bldP spid="106" grpId="0"/>
      <p:bldP spid="107" grpId="0"/>
      <p:bldP spid="108" grpId="0" animBg="1"/>
      <p:bldP spid="108" grpId="1" animBg="1"/>
      <p:bldP spid="109" grpId="0" animBg="1"/>
      <p:bldP spid="10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68350" y="960585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D6F4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Đặt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tính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rồi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tính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488DCF-7F4C-4C14-9FE1-CB44C673B2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8837" y="2252662"/>
            <a:ext cx="7634288" cy="9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786200-D3BD-4047-8260-19E39117CF4F}"/>
              </a:ext>
            </a:extLst>
          </p:cNvPr>
          <p:cNvGrpSpPr/>
          <p:nvPr/>
        </p:nvGrpSpPr>
        <p:grpSpPr>
          <a:xfrm>
            <a:off x="2670092" y="1029080"/>
            <a:ext cx="6725801" cy="3386768"/>
            <a:chOff x="2739755" y="481788"/>
            <a:chExt cx="6725801" cy="3386768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9734C14A-6C99-4581-98D2-B51A3EF6C6A2}"/>
                </a:ext>
              </a:extLst>
            </p:cNvPr>
            <p:cNvSpPr/>
            <p:nvPr/>
          </p:nvSpPr>
          <p:spPr>
            <a:xfrm rot="264196">
              <a:off x="2739755" y="481788"/>
              <a:ext cx="6725801" cy="3386768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35FC83-2614-416C-9744-1B500324407E}"/>
                </a:ext>
              </a:extLst>
            </p:cNvPr>
            <p:cNvSpPr txBox="1"/>
            <p:nvPr/>
          </p:nvSpPr>
          <p:spPr>
            <a:xfrm>
              <a:off x="3414043" y="1307742"/>
              <a:ext cx="56480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dọn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sạch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nè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cậu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2" name="AudioTextToSpeech (6)">
            <a:hlinkClick r:id="" action="ppaction://media"/>
            <a:extLst>
              <a:ext uri="{FF2B5EF4-FFF2-40B4-BE49-F238E27FC236}">
                <a16:creationId xmlns:a16="http://schemas.microsoft.com/office/drawing/2014/main" id="{6E3B48A7-EC38-F64A-C4C9-76C2F9946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55245" y="1844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AF1B2-92C8-4128-851D-7A7EC9001A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606" y="-173450"/>
            <a:ext cx="5553937" cy="219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3D374-F307-4E30-A62C-4DCE7E1A9D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1657" y="2422299"/>
            <a:ext cx="50296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8229479-EB5D-4D2D-A7A3-F2801EE4E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928" y="4346474"/>
            <a:ext cx="6351445" cy="174180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4" name="Graphic 98">
            <a:extLst>
              <a:ext uri="{FF2B5EF4-FFF2-40B4-BE49-F238E27FC236}">
                <a16:creationId xmlns:a16="http://schemas.microsoft.com/office/drawing/2014/main" id="{8719DC1F-9488-49D8-A6ED-6C21456BF3CA}"/>
              </a:ext>
            </a:extLst>
          </p:cNvPr>
          <p:cNvGrpSpPr/>
          <p:nvPr/>
        </p:nvGrpSpPr>
        <p:grpSpPr>
          <a:xfrm>
            <a:off x="2777403" y="57415"/>
            <a:ext cx="5984110" cy="3215934"/>
            <a:chOff x="3057735" y="231289"/>
            <a:chExt cx="4264042" cy="256775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BC1CBE-5917-4C8F-A085-A95B1CBF3910}"/>
                </a:ext>
              </a:extLst>
            </p:cNvPr>
            <p:cNvSpPr/>
            <p:nvPr/>
          </p:nvSpPr>
          <p:spPr>
            <a:xfrm>
              <a:off x="3116573" y="313938"/>
              <a:ext cx="1252946" cy="1986305"/>
            </a:xfrm>
            <a:custGeom>
              <a:avLst/>
              <a:gdLst>
                <a:gd name="connsiteX0" fmla="*/ 9153 w 1252946"/>
                <a:gd name="connsiteY0" fmla="*/ 1274525 h 1986305"/>
                <a:gd name="connsiteX1" fmla="*/ 271588 w 1252946"/>
                <a:gd name="connsiteY1" fmla="*/ 499788 h 1986305"/>
                <a:gd name="connsiteX2" fmla="*/ 1252946 w 1252946"/>
                <a:gd name="connsiteY2" fmla="*/ 0 h 1986305"/>
                <a:gd name="connsiteX3" fmla="*/ 291917 w 1252946"/>
                <a:gd name="connsiteY3" fmla="*/ 619275 h 1986305"/>
                <a:gd name="connsiteX4" fmla="*/ 166244 w 1252946"/>
                <a:gd name="connsiteY4" fmla="*/ 1417138 h 1986305"/>
                <a:gd name="connsiteX5" fmla="*/ 445312 w 1252946"/>
                <a:gd name="connsiteY5" fmla="*/ 1866819 h 1986305"/>
                <a:gd name="connsiteX6" fmla="*/ 517389 w 1252946"/>
                <a:gd name="connsiteY6" fmla="*/ 1947761 h 1986305"/>
                <a:gd name="connsiteX7" fmla="*/ 439768 w 1252946"/>
                <a:gd name="connsiteY7" fmla="*/ 1986305 h 1986305"/>
                <a:gd name="connsiteX8" fmla="*/ 195814 w 1252946"/>
                <a:gd name="connsiteY8" fmla="*/ 1697225 h 1986305"/>
                <a:gd name="connsiteX9" fmla="*/ 9153 w 1252946"/>
                <a:gd name="connsiteY9" fmla="*/ 1274525 h 19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2946" h="1986305">
                  <a:moveTo>
                    <a:pt x="9153" y="1274525"/>
                  </a:moveTo>
                  <a:cubicBezTo>
                    <a:pt x="-31506" y="1006001"/>
                    <a:pt x="64597" y="728483"/>
                    <a:pt x="271588" y="499788"/>
                  </a:cubicBezTo>
                  <a:cubicBezTo>
                    <a:pt x="497060" y="249252"/>
                    <a:pt x="855598" y="75803"/>
                    <a:pt x="1252946" y="0"/>
                  </a:cubicBezTo>
                  <a:cubicBezTo>
                    <a:pt x="840813" y="110493"/>
                    <a:pt x="485971" y="327625"/>
                    <a:pt x="291917" y="619275"/>
                  </a:cubicBezTo>
                  <a:cubicBezTo>
                    <a:pt x="129281" y="867242"/>
                    <a:pt x="77534" y="1151184"/>
                    <a:pt x="166244" y="1417138"/>
                  </a:cubicBezTo>
                  <a:cubicBezTo>
                    <a:pt x="219840" y="1577738"/>
                    <a:pt x="325183" y="1726775"/>
                    <a:pt x="445312" y="1866819"/>
                  </a:cubicBezTo>
                  <a:cubicBezTo>
                    <a:pt x="469338" y="1893800"/>
                    <a:pt x="491515" y="1920780"/>
                    <a:pt x="517389" y="1947761"/>
                  </a:cubicBezTo>
                  <a:cubicBezTo>
                    <a:pt x="487819" y="1956755"/>
                    <a:pt x="461945" y="1969603"/>
                    <a:pt x="439768" y="1986305"/>
                  </a:cubicBezTo>
                  <a:cubicBezTo>
                    <a:pt x="343665" y="1896369"/>
                    <a:pt x="266043" y="1794870"/>
                    <a:pt x="195814" y="1697225"/>
                  </a:cubicBezTo>
                  <a:cubicBezTo>
                    <a:pt x="99711" y="1564890"/>
                    <a:pt x="31330" y="1423562"/>
                    <a:pt x="9153" y="1274525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0E27EE7-A4D6-4B59-B964-7F52FDA3D1E2}"/>
                </a:ext>
              </a:extLst>
            </p:cNvPr>
            <p:cNvSpPr/>
            <p:nvPr/>
          </p:nvSpPr>
          <p:spPr>
            <a:xfrm>
              <a:off x="3293994" y="272053"/>
              <a:ext cx="3965316" cy="2349533"/>
            </a:xfrm>
            <a:custGeom>
              <a:avLst/>
              <a:gdLst>
                <a:gd name="connsiteX0" fmla="*/ 1951540 w 3965316"/>
                <a:gd name="connsiteY0" fmla="*/ 2349391 h 2349533"/>
                <a:gd name="connsiteX1" fmla="*/ 1203047 w 3965316"/>
                <a:gd name="connsiteY1" fmla="*/ 2308277 h 2349533"/>
                <a:gd name="connsiteX2" fmla="*/ 966486 w 3965316"/>
                <a:gd name="connsiteY2" fmla="*/ 2273588 h 2349533"/>
                <a:gd name="connsiteX3" fmla="*/ 973878 w 3965316"/>
                <a:gd name="connsiteY3" fmla="*/ 2215772 h 2349533"/>
                <a:gd name="connsiteX4" fmla="*/ 663392 w 3965316"/>
                <a:gd name="connsiteY4" fmla="*/ 1976798 h 2349533"/>
                <a:gd name="connsiteX5" fmla="*/ 652303 w 3965316"/>
                <a:gd name="connsiteY5" fmla="*/ 1974229 h 2349533"/>
                <a:gd name="connsiteX6" fmla="*/ 648607 w 3965316"/>
                <a:gd name="connsiteY6" fmla="*/ 1974229 h 2349533"/>
                <a:gd name="connsiteX7" fmla="*/ 637518 w 3965316"/>
                <a:gd name="connsiteY7" fmla="*/ 1972944 h 2349533"/>
                <a:gd name="connsiteX8" fmla="*/ 620885 w 3965316"/>
                <a:gd name="connsiteY8" fmla="*/ 1972944 h 2349533"/>
                <a:gd name="connsiteX9" fmla="*/ 526630 w 3965316"/>
                <a:gd name="connsiteY9" fmla="*/ 1983222 h 2349533"/>
                <a:gd name="connsiteX10" fmla="*/ 495212 w 3965316"/>
                <a:gd name="connsiteY10" fmla="*/ 1976798 h 2349533"/>
                <a:gd name="connsiteX11" fmla="*/ 484123 w 3965316"/>
                <a:gd name="connsiteY11" fmla="*/ 1974229 h 2349533"/>
                <a:gd name="connsiteX12" fmla="*/ 480427 w 3965316"/>
                <a:gd name="connsiteY12" fmla="*/ 1974229 h 2349533"/>
                <a:gd name="connsiteX13" fmla="*/ 469338 w 3965316"/>
                <a:gd name="connsiteY13" fmla="*/ 1972944 h 2349533"/>
                <a:gd name="connsiteX14" fmla="*/ 452705 w 3965316"/>
                <a:gd name="connsiteY14" fmla="*/ 1972944 h 2349533"/>
                <a:gd name="connsiteX15" fmla="*/ 389868 w 3965316"/>
                <a:gd name="connsiteY15" fmla="*/ 1976798 h 2349533"/>
                <a:gd name="connsiteX16" fmla="*/ 197662 w 3965316"/>
                <a:gd name="connsiteY16" fmla="*/ 1739110 h 2349533"/>
                <a:gd name="connsiteX17" fmla="*/ 9153 w 3965316"/>
                <a:gd name="connsiteY17" fmla="*/ 1315125 h 2349533"/>
                <a:gd name="connsiteX18" fmla="*/ 271588 w 3965316"/>
                <a:gd name="connsiteY18" fmla="*/ 540388 h 2349533"/>
                <a:gd name="connsiteX19" fmla="*/ 2395092 w 3965316"/>
                <a:gd name="connsiteY19" fmla="*/ 109979 h 2349533"/>
                <a:gd name="connsiteX20" fmla="*/ 3235993 w 3965316"/>
                <a:gd name="connsiteY20" fmla="*/ 319402 h 2349533"/>
                <a:gd name="connsiteX21" fmla="*/ 3875447 w 3965316"/>
                <a:gd name="connsiteY21" fmla="*/ 780647 h 2349533"/>
                <a:gd name="connsiteX22" fmla="*/ 3237841 w 3965316"/>
                <a:gd name="connsiteY22" fmla="*/ 2150247 h 2349533"/>
                <a:gd name="connsiteX23" fmla="*/ 1951540 w 3965316"/>
                <a:gd name="connsiteY23" fmla="*/ 2349391 h 23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65316" h="2349533">
                  <a:moveTo>
                    <a:pt x="1951540" y="2349391"/>
                  </a:moveTo>
                  <a:cubicBezTo>
                    <a:pt x="1702042" y="2348106"/>
                    <a:pt x="1450696" y="2337828"/>
                    <a:pt x="1203047" y="2308277"/>
                  </a:cubicBezTo>
                  <a:cubicBezTo>
                    <a:pt x="1123577" y="2299284"/>
                    <a:pt x="1044107" y="2287721"/>
                    <a:pt x="966486" y="2273588"/>
                  </a:cubicBezTo>
                  <a:cubicBezTo>
                    <a:pt x="972030" y="2255600"/>
                    <a:pt x="975726" y="2236328"/>
                    <a:pt x="973878" y="2215772"/>
                  </a:cubicBezTo>
                  <a:cubicBezTo>
                    <a:pt x="966486" y="2092430"/>
                    <a:pt x="826027" y="2007633"/>
                    <a:pt x="663392" y="1976798"/>
                  </a:cubicBezTo>
                  <a:cubicBezTo>
                    <a:pt x="659695" y="1975513"/>
                    <a:pt x="657847" y="1975513"/>
                    <a:pt x="652303" y="1974229"/>
                  </a:cubicBezTo>
                  <a:cubicBezTo>
                    <a:pt x="650455" y="1974229"/>
                    <a:pt x="650455" y="1974229"/>
                    <a:pt x="648607" y="1974229"/>
                  </a:cubicBezTo>
                  <a:cubicBezTo>
                    <a:pt x="644910" y="1974229"/>
                    <a:pt x="641214" y="1972944"/>
                    <a:pt x="637518" y="1972944"/>
                  </a:cubicBezTo>
                  <a:cubicBezTo>
                    <a:pt x="631973" y="1971659"/>
                    <a:pt x="626429" y="1972944"/>
                    <a:pt x="620885" y="1972944"/>
                  </a:cubicBezTo>
                  <a:cubicBezTo>
                    <a:pt x="587618" y="1972944"/>
                    <a:pt x="556200" y="1976798"/>
                    <a:pt x="526630" y="1983222"/>
                  </a:cubicBezTo>
                  <a:cubicBezTo>
                    <a:pt x="515541" y="1980653"/>
                    <a:pt x="506300" y="1978083"/>
                    <a:pt x="495212" y="1976798"/>
                  </a:cubicBezTo>
                  <a:cubicBezTo>
                    <a:pt x="491515" y="1975513"/>
                    <a:pt x="489667" y="1975513"/>
                    <a:pt x="484123" y="1974229"/>
                  </a:cubicBezTo>
                  <a:cubicBezTo>
                    <a:pt x="482275" y="1974229"/>
                    <a:pt x="482275" y="1974229"/>
                    <a:pt x="480427" y="1974229"/>
                  </a:cubicBezTo>
                  <a:cubicBezTo>
                    <a:pt x="476730" y="1974229"/>
                    <a:pt x="473034" y="1972944"/>
                    <a:pt x="469338" y="1972944"/>
                  </a:cubicBezTo>
                  <a:cubicBezTo>
                    <a:pt x="463793" y="1971659"/>
                    <a:pt x="458249" y="1972944"/>
                    <a:pt x="452705" y="1972944"/>
                  </a:cubicBezTo>
                  <a:cubicBezTo>
                    <a:pt x="430527" y="1972944"/>
                    <a:pt x="410198" y="1974229"/>
                    <a:pt x="389868" y="1976798"/>
                  </a:cubicBezTo>
                  <a:cubicBezTo>
                    <a:pt x="317791" y="1900995"/>
                    <a:pt x="254954" y="1817483"/>
                    <a:pt x="197662" y="1739110"/>
                  </a:cubicBezTo>
                  <a:cubicBezTo>
                    <a:pt x="101559" y="1605490"/>
                    <a:pt x="33178" y="1464162"/>
                    <a:pt x="9153" y="1315125"/>
                  </a:cubicBezTo>
                  <a:cubicBezTo>
                    <a:pt x="-31506" y="1046601"/>
                    <a:pt x="64597" y="769083"/>
                    <a:pt x="271588" y="540388"/>
                  </a:cubicBezTo>
                  <a:cubicBezTo>
                    <a:pt x="715139" y="57302"/>
                    <a:pt x="1650295" y="-143127"/>
                    <a:pt x="2395092" y="109979"/>
                  </a:cubicBezTo>
                  <a:cubicBezTo>
                    <a:pt x="2664920" y="202485"/>
                    <a:pt x="2958773" y="242314"/>
                    <a:pt x="3235993" y="319402"/>
                  </a:cubicBezTo>
                  <a:cubicBezTo>
                    <a:pt x="3546479" y="405484"/>
                    <a:pt x="3768255" y="557091"/>
                    <a:pt x="3875447" y="780647"/>
                  </a:cubicBezTo>
                  <a:cubicBezTo>
                    <a:pt x="4112008" y="1270157"/>
                    <a:pt x="3875447" y="1863735"/>
                    <a:pt x="3237841" y="2150247"/>
                  </a:cubicBezTo>
                  <a:cubicBezTo>
                    <a:pt x="2860822" y="2321125"/>
                    <a:pt x="2391396" y="2351961"/>
                    <a:pt x="1951540" y="2349391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45A55-F037-44FE-8B09-79CFC3348269}"/>
                </a:ext>
              </a:extLst>
            </p:cNvPr>
            <p:cNvSpPr/>
            <p:nvPr/>
          </p:nvSpPr>
          <p:spPr>
            <a:xfrm>
              <a:off x="3526257" y="2287395"/>
              <a:ext cx="268492" cy="373877"/>
            </a:xfrm>
            <a:custGeom>
              <a:avLst/>
              <a:gdLst>
                <a:gd name="connsiteX0" fmla="*/ 218592 w 268492"/>
                <a:gd name="connsiteY0" fmla="*/ 0 h 373877"/>
                <a:gd name="connsiteX1" fmla="*/ 109553 w 268492"/>
                <a:gd name="connsiteY1" fmla="*/ 182442 h 373877"/>
                <a:gd name="connsiteX2" fmla="*/ 268492 w 268492"/>
                <a:gd name="connsiteY2" fmla="*/ 373878 h 373877"/>
                <a:gd name="connsiteX3" fmla="*/ 4209 w 268492"/>
                <a:gd name="connsiteY3" fmla="*/ 199144 h 373877"/>
                <a:gd name="connsiteX4" fmla="*/ 218592 w 268492"/>
                <a:gd name="connsiteY4" fmla="*/ 0 h 37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92" h="373877">
                  <a:moveTo>
                    <a:pt x="218592" y="0"/>
                  </a:moveTo>
                  <a:cubicBezTo>
                    <a:pt x="144667" y="41114"/>
                    <a:pt x="100312" y="110493"/>
                    <a:pt x="109553" y="182442"/>
                  </a:cubicBezTo>
                  <a:cubicBezTo>
                    <a:pt x="118793" y="258245"/>
                    <a:pt x="179782" y="330194"/>
                    <a:pt x="268492" y="373878"/>
                  </a:cubicBezTo>
                  <a:cubicBezTo>
                    <a:pt x="137275" y="366169"/>
                    <a:pt x="28235" y="289081"/>
                    <a:pt x="4209" y="199144"/>
                  </a:cubicBezTo>
                  <a:cubicBezTo>
                    <a:pt x="-21665" y="97645"/>
                    <a:pt x="74438" y="2570"/>
                    <a:pt x="218592" y="0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E0C39EB-425D-4675-B072-50ADD07E6B03}"/>
                </a:ext>
              </a:extLst>
            </p:cNvPr>
            <p:cNvSpPr/>
            <p:nvPr/>
          </p:nvSpPr>
          <p:spPr>
            <a:xfrm>
              <a:off x="3692487" y="2286973"/>
              <a:ext cx="517204" cy="374430"/>
            </a:xfrm>
            <a:custGeom>
              <a:avLst/>
              <a:gdLst>
                <a:gd name="connsiteX0" fmla="*/ 4312 w 517204"/>
                <a:gd name="connsiteY0" fmla="*/ 198282 h 374430"/>
                <a:gd name="connsiteX1" fmla="*/ 242721 w 517204"/>
                <a:gd name="connsiteY1" fmla="*/ 423 h 374430"/>
                <a:gd name="connsiteX2" fmla="*/ 508852 w 517204"/>
                <a:gd name="connsiteY2" fmla="*/ 161023 h 374430"/>
                <a:gd name="connsiteX3" fmla="*/ 301861 w 517204"/>
                <a:gd name="connsiteY3" fmla="*/ 374301 h 374430"/>
                <a:gd name="connsiteX4" fmla="*/ 4312 w 517204"/>
                <a:gd name="connsiteY4" fmla="*/ 198282 h 3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204" h="374430">
                  <a:moveTo>
                    <a:pt x="4312" y="198282"/>
                  </a:moveTo>
                  <a:cubicBezTo>
                    <a:pt x="-23410" y="91644"/>
                    <a:pt x="85630" y="-7286"/>
                    <a:pt x="242721" y="423"/>
                  </a:cubicBezTo>
                  <a:cubicBezTo>
                    <a:pt x="361001" y="20980"/>
                    <a:pt x="475586" y="73656"/>
                    <a:pt x="508852" y="161023"/>
                  </a:cubicBezTo>
                  <a:cubicBezTo>
                    <a:pt x="545815" y="261238"/>
                    <a:pt x="457104" y="369161"/>
                    <a:pt x="301861" y="374301"/>
                  </a:cubicBezTo>
                  <a:cubicBezTo>
                    <a:pt x="154011" y="378155"/>
                    <a:pt x="30186" y="295927"/>
                    <a:pt x="4312" y="19828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10D9FCA-0B38-4C3F-9D99-27D0AE78BB45}"/>
                </a:ext>
              </a:extLst>
            </p:cNvPr>
            <p:cNvSpPr/>
            <p:nvPr/>
          </p:nvSpPr>
          <p:spPr>
            <a:xfrm>
              <a:off x="3230516" y="2534773"/>
              <a:ext cx="243599" cy="223211"/>
            </a:xfrm>
            <a:custGeom>
              <a:avLst/>
              <a:gdLst>
                <a:gd name="connsiteX0" fmla="*/ 141011 w 243599"/>
                <a:gd name="connsiteY0" fmla="*/ 12152 h 223211"/>
                <a:gd name="connsiteX1" fmla="*/ 144707 w 243599"/>
                <a:gd name="connsiteY1" fmla="*/ 14722 h 223211"/>
                <a:gd name="connsiteX2" fmla="*/ 155796 w 243599"/>
                <a:gd name="connsiteY2" fmla="*/ 26285 h 223211"/>
                <a:gd name="connsiteX3" fmla="*/ 237114 w 243599"/>
                <a:gd name="connsiteY3" fmla="*/ 161189 h 223211"/>
                <a:gd name="connsiteX4" fmla="*/ 105896 w 243599"/>
                <a:gd name="connsiteY4" fmla="*/ 222860 h 223211"/>
                <a:gd name="connsiteX5" fmla="*/ 553 w 243599"/>
                <a:gd name="connsiteY5" fmla="*/ 107228 h 223211"/>
                <a:gd name="connsiteX6" fmla="*/ 20882 w 243599"/>
                <a:gd name="connsiteY6" fmla="*/ 31424 h 223211"/>
                <a:gd name="connsiteX7" fmla="*/ 141011 w 243599"/>
                <a:gd name="connsiteY7" fmla="*/ 12152 h 2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99" h="223211">
                  <a:moveTo>
                    <a:pt x="141011" y="12152"/>
                  </a:moveTo>
                  <a:cubicBezTo>
                    <a:pt x="142859" y="13437"/>
                    <a:pt x="142859" y="13437"/>
                    <a:pt x="144707" y="14722"/>
                  </a:cubicBezTo>
                  <a:cubicBezTo>
                    <a:pt x="146555" y="18576"/>
                    <a:pt x="150251" y="22431"/>
                    <a:pt x="155796" y="26285"/>
                  </a:cubicBezTo>
                  <a:cubicBezTo>
                    <a:pt x="214936" y="55836"/>
                    <a:pt x="261139" y="109797"/>
                    <a:pt x="237114" y="161189"/>
                  </a:cubicBezTo>
                  <a:cubicBezTo>
                    <a:pt x="220480" y="198449"/>
                    <a:pt x="163188" y="226714"/>
                    <a:pt x="105896" y="222860"/>
                  </a:cubicBezTo>
                  <a:cubicBezTo>
                    <a:pt x="24578" y="217721"/>
                    <a:pt x="4249" y="154765"/>
                    <a:pt x="553" y="107228"/>
                  </a:cubicBezTo>
                  <a:cubicBezTo>
                    <a:pt x="-1295" y="81532"/>
                    <a:pt x="553" y="53266"/>
                    <a:pt x="20882" y="31424"/>
                  </a:cubicBezTo>
                  <a:cubicBezTo>
                    <a:pt x="46756" y="3159"/>
                    <a:pt x="104048" y="-12259"/>
                    <a:pt x="141011" y="1215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F824F1-D9B5-49C5-90D0-3266745CE2A0}"/>
                </a:ext>
              </a:extLst>
            </p:cNvPr>
            <p:cNvSpPr/>
            <p:nvPr/>
          </p:nvSpPr>
          <p:spPr>
            <a:xfrm>
              <a:off x="3057735" y="231289"/>
              <a:ext cx="4264042" cy="2470133"/>
            </a:xfrm>
            <a:custGeom>
              <a:avLst/>
              <a:gdLst>
                <a:gd name="connsiteX0" fmla="*/ 42116 w 4264042"/>
                <a:gd name="connsiteY0" fmla="*/ 1499786 h 2470133"/>
                <a:gd name="connsiteX1" fmla="*/ 321184 w 4264042"/>
                <a:gd name="connsiteY1" fmla="*/ 1949467 h 2470133"/>
                <a:gd name="connsiteX2" fmla="*/ 461642 w 4264042"/>
                <a:gd name="connsiteY2" fmla="*/ 2099789 h 2470133"/>
                <a:gd name="connsiteX3" fmla="*/ 409895 w 4264042"/>
                <a:gd name="connsiteY3" fmla="*/ 2237264 h 2470133"/>
                <a:gd name="connsiteX4" fmla="*/ 740710 w 4264042"/>
                <a:gd name="connsiteY4" fmla="*/ 2469813 h 2470133"/>
                <a:gd name="connsiteX5" fmla="*/ 836813 w 4264042"/>
                <a:gd name="connsiteY5" fmla="*/ 2462104 h 2470133"/>
                <a:gd name="connsiteX6" fmla="*/ 907042 w 4264042"/>
                <a:gd name="connsiteY6" fmla="*/ 2469813 h 2470133"/>
                <a:gd name="connsiteX7" fmla="*/ 1162085 w 4264042"/>
                <a:gd name="connsiteY7" fmla="*/ 2378592 h 2470133"/>
                <a:gd name="connsiteX8" fmla="*/ 1413431 w 4264042"/>
                <a:gd name="connsiteY8" fmla="*/ 2404288 h 2470133"/>
                <a:gd name="connsiteX9" fmla="*/ 2121266 w 4264042"/>
                <a:gd name="connsiteY9" fmla="*/ 2428699 h 2470133"/>
                <a:gd name="connsiteX10" fmla="*/ 2400334 w 4264042"/>
                <a:gd name="connsiteY10" fmla="*/ 2427414 h 2470133"/>
                <a:gd name="connsiteX11" fmla="*/ 3642279 w 4264042"/>
                <a:gd name="connsiteY11" fmla="*/ 2155036 h 2470133"/>
                <a:gd name="connsiteX12" fmla="*/ 4119097 w 4264042"/>
                <a:gd name="connsiteY12" fmla="*/ 719911 h 2470133"/>
                <a:gd name="connsiteX13" fmla="*/ 3514758 w 4264042"/>
                <a:gd name="connsiteY13" fmla="*/ 326761 h 2470133"/>
                <a:gd name="connsiteX14" fmla="*/ 2660921 w 4264042"/>
                <a:gd name="connsiteY14" fmla="*/ 114769 h 2470133"/>
                <a:gd name="connsiteX15" fmla="*/ 1851438 w 4264042"/>
                <a:gd name="connsiteY15" fmla="*/ 1706 h 2470133"/>
                <a:gd name="connsiteX16" fmla="*/ 169637 w 4264042"/>
                <a:gd name="connsiteY16" fmla="*/ 701924 h 2470133"/>
                <a:gd name="connsiteX17" fmla="*/ 42116 w 4264042"/>
                <a:gd name="connsiteY17" fmla="*/ 1499786 h 2470133"/>
                <a:gd name="connsiteX18" fmla="*/ 687115 w 4264042"/>
                <a:gd name="connsiteY18" fmla="*/ 2056106 h 2470133"/>
                <a:gd name="connsiteX19" fmla="*/ 578075 w 4264042"/>
                <a:gd name="connsiteY19" fmla="*/ 2238548 h 2470133"/>
                <a:gd name="connsiteX20" fmla="*/ 737014 w 4264042"/>
                <a:gd name="connsiteY20" fmla="*/ 2429984 h 2470133"/>
                <a:gd name="connsiteX21" fmla="*/ 472731 w 4264042"/>
                <a:gd name="connsiteY21" fmla="*/ 2255251 h 2470133"/>
                <a:gd name="connsiteX22" fmla="*/ 687115 w 4264042"/>
                <a:gd name="connsiteY22" fmla="*/ 2056106 h 2470133"/>
                <a:gd name="connsiteX23" fmla="*/ 934764 w 4264042"/>
                <a:gd name="connsiteY23" fmla="*/ 2429984 h 2470133"/>
                <a:gd name="connsiteX24" fmla="*/ 639063 w 4264042"/>
                <a:gd name="connsiteY24" fmla="*/ 2253966 h 2470133"/>
                <a:gd name="connsiteX25" fmla="*/ 877472 w 4264042"/>
                <a:gd name="connsiteY25" fmla="*/ 2056106 h 2470133"/>
                <a:gd name="connsiteX26" fmla="*/ 1143603 w 4264042"/>
                <a:gd name="connsiteY26" fmla="*/ 2216707 h 2470133"/>
                <a:gd name="connsiteX27" fmla="*/ 934764 w 4264042"/>
                <a:gd name="connsiteY27" fmla="*/ 2429984 h 2470133"/>
                <a:gd name="connsiteX28" fmla="*/ 3474099 w 4264042"/>
                <a:gd name="connsiteY28" fmla="*/ 2191011 h 2470133"/>
                <a:gd name="connsiteX29" fmla="*/ 2185951 w 4264042"/>
                <a:gd name="connsiteY29" fmla="*/ 2390155 h 2470133"/>
                <a:gd name="connsiteX30" fmla="*/ 1437457 w 4264042"/>
                <a:gd name="connsiteY30" fmla="*/ 2349041 h 2470133"/>
                <a:gd name="connsiteX31" fmla="*/ 1200896 w 4264042"/>
                <a:gd name="connsiteY31" fmla="*/ 2314352 h 2470133"/>
                <a:gd name="connsiteX32" fmla="*/ 1208288 w 4264042"/>
                <a:gd name="connsiteY32" fmla="*/ 2256536 h 2470133"/>
                <a:gd name="connsiteX33" fmla="*/ 897802 w 4264042"/>
                <a:gd name="connsiteY33" fmla="*/ 2017562 h 2470133"/>
                <a:gd name="connsiteX34" fmla="*/ 886713 w 4264042"/>
                <a:gd name="connsiteY34" fmla="*/ 2014992 h 2470133"/>
                <a:gd name="connsiteX35" fmla="*/ 883017 w 4264042"/>
                <a:gd name="connsiteY35" fmla="*/ 2014992 h 2470133"/>
                <a:gd name="connsiteX36" fmla="*/ 871928 w 4264042"/>
                <a:gd name="connsiteY36" fmla="*/ 2013708 h 2470133"/>
                <a:gd name="connsiteX37" fmla="*/ 855295 w 4264042"/>
                <a:gd name="connsiteY37" fmla="*/ 2013708 h 2470133"/>
                <a:gd name="connsiteX38" fmla="*/ 761040 w 4264042"/>
                <a:gd name="connsiteY38" fmla="*/ 2023986 h 2470133"/>
                <a:gd name="connsiteX39" fmla="*/ 729622 w 4264042"/>
                <a:gd name="connsiteY39" fmla="*/ 2017562 h 2470133"/>
                <a:gd name="connsiteX40" fmla="*/ 718533 w 4264042"/>
                <a:gd name="connsiteY40" fmla="*/ 2014992 h 2470133"/>
                <a:gd name="connsiteX41" fmla="*/ 714837 w 4264042"/>
                <a:gd name="connsiteY41" fmla="*/ 2014992 h 2470133"/>
                <a:gd name="connsiteX42" fmla="*/ 703748 w 4264042"/>
                <a:gd name="connsiteY42" fmla="*/ 2013708 h 2470133"/>
                <a:gd name="connsiteX43" fmla="*/ 687115 w 4264042"/>
                <a:gd name="connsiteY43" fmla="*/ 2013708 h 2470133"/>
                <a:gd name="connsiteX44" fmla="*/ 624278 w 4264042"/>
                <a:gd name="connsiteY44" fmla="*/ 2017562 h 2470133"/>
                <a:gd name="connsiteX45" fmla="*/ 432072 w 4264042"/>
                <a:gd name="connsiteY45" fmla="*/ 1779873 h 2470133"/>
                <a:gd name="connsiteX46" fmla="*/ 243563 w 4264042"/>
                <a:gd name="connsiteY46" fmla="*/ 1355889 h 2470133"/>
                <a:gd name="connsiteX47" fmla="*/ 505998 w 4264042"/>
                <a:gd name="connsiteY47" fmla="*/ 581152 h 2470133"/>
                <a:gd name="connsiteX48" fmla="*/ 2631350 w 4264042"/>
                <a:gd name="connsiteY48" fmla="*/ 150743 h 2470133"/>
                <a:gd name="connsiteX49" fmla="*/ 3472251 w 4264042"/>
                <a:gd name="connsiteY49" fmla="*/ 360166 h 2470133"/>
                <a:gd name="connsiteX50" fmla="*/ 4111705 w 4264042"/>
                <a:gd name="connsiteY50" fmla="*/ 821410 h 2470133"/>
                <a:gd name="connsiteX51" fmla="*/ 3474099 w 4264042"/>
                <a:gd name="connsiteY51" fmla="*/ 2191011 h 2470133"/>
                <a:gd name="connsiteX52" fmla="*/ 254651 w 4264042"/>
                <a:gd name="connsiteY52" fmla="*/ 1781158 h 2470133"/>
                <a:gd name="connsiteX53" fmla="*/ 66142 w 4264042"/>
                <a:gd name="connsiteY53" fmla="*/ 1357173 h 2470133"/>
                <a:gd name="connsiteX54" fmla="*/ 328577 w 4264042"/>
                <a:gd name="connsiteY54" fmla="*/ 582437 h 2470133"/>
                <a:gd name="connsiteX55" fmla="*/ 1311784 w 4264042"/>
                <a:gd name="connsiteY55" fmla="*/ 82649 h 2470133"/>
                <a:gd name="connsiteX56" fmla="*/ 350754 w 4264042"/>
                <a:gd name="connsiteY56" fmla="*/ 701924 h 2470133"/>
                <a:gd name="connsiteX57" fmla="*/ 225081 w 4264042"/>
                <a:gd name="connsiteY57" fmla="*/ 1499786 h 2470133"/>
                <a:gd name="connsiteX58" fmla="*/ 504149 w 4264042"/>
                <a:gd name="connsiteY58" fmla="*/ 1949467 h 2470133"/>
                <a:gd name="connsiteX59" fmla="*/ 576227 w 4264042"/>
                <a:gd name="connsiteY59" fmla="*/ 2030410 h 2470133"/>
                <a:gd name="connsiteX60" fmla="*/ 498605 w 4264042"/>
                <a:gd name="connsiteY60" fmla="*/ 2068954 h 2470133"/>
                <a:gd name="connsiteX61" fmla="*/ 254651 w 4264042"/>
                <a:gd name="connsiteY61" fmla="*/ 1781158 h 24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64042" h="2470133">
                  <a:moveTo>
                    <a:pt x="42116" y="1499786"/>
                  </a:moveTo>
                  <a:cubicBezTo>
                    <a:pt x="95712" y="1660387"/>
                    <a:pt x="201056" y="1809424"/>
                    <a:pt x="321184" y="1949467"/>
                  </a:cubicBezTo>
                  <a:cubicBezTo>
                    <a:pt x="365539" y="2000860"/>
                    <a:pt x="409895" y="2052252"/>
                    <a:pt x="461642" y="2099789"/>
                  </a:cubicBezTo>
                  <a:cubicBezTo>
                    <a:pt x="424680" y="2138334"/>
                    <a:pt x="404350" y="2187156"/>
                    <a:pt x="409895" y="2237264"/>
                  </a:cubicBezTo>
                  <a:cubicBezTo>
                    <a:pt x="422832" y="2355465"/>
                    <a:pt x="565138" y="2464674"/>
                    <a:pt x="740710" y="2469813"/>
                  </a:cubicBezTo>
                  <a:cubicBezTo>
                    <a:pt x="773977" y="2471098"/>
                    <a:pt x="807243" y="2468528"/>
                    <a:pt x="836813" y="2462104"/>
                  </a:cubicBezTo>
                  <a:cubicBezTo>
                    <a:pt x="858991" y="2465958"/>
                    <a:pt x="883017" y="2469813"/>
                    <a:pt x="907042" y="2469813"/>
                  </a:cubicBezTo>
                  <a:cubicBezTo>
                    <a:pt x="1016082" y="2473667"/>
                    <a:pt x="1108489" y="2436408"/>
                    <a:pt x="1162085" y="2378592"/>
                  </a:cubicBezTo>
                  <a:cubicBezTo>
                    <a:pt x="1247099" y="2388870"/>
                    <a:pt x="1332113" y="2396579"/>
                    <a:pt x="1413431" y="2404288"/>
                  </a:cubicBezTo>
                  <a:cubicBezTo>
                    <a:pt x="1646296" y="2424845"/>
                    <a:pt x="1884705" y="2432554"/>
                    <a:pt x="2121266" y="2428699"/>
                  </a:cubicBezTo>
                  <a:cubicBezTo>
                    <a:pt x="2213672" y="2429984"/>
                    <a:pt x="2307927" y="2428699"/>
                    <a:pt x="2400334" y="2427414"/>
                  </a:cubicBezTo>
                  <a:cubicBezTo>
                    <a:pt x="2842038" y="2417136"/>
                    <a:pt x="3292982" y="2354180"/>
                    <a:pt x="3642279" y="2155036"/>
                  </a:cubicBezTo>
                  <a:cubicBezTo>
                    <a:pt x="4231834" y="1819702"/>
                    <a:pt x="4427736" y="1201712"/>
                    <a:pt x="4119097" y="719911"/>
                  </a:cubicBezTo>
                  <a:cubicBezTo>
                    <a:pt x="3998969" y="532330"/>
                    <a:pt x="3784585" y="405134"/>
                    <a:pt x="3514758" y="326761"/>
                  </a:cubicBezTo>
                  <a:cubicBezTo>
                    <a:pt x="3233842" y="247103"/>
                    <a:pt x="2934444" y="208559"/>
                    <a:pt x="2660921" y="114769"/>
                  </a:cubicBezTo>
                  <a:cubicBezTo>
                    <a:pt x="2402182" y="27402"/>
                    <a:pt x="2123114" y="-8572"/>
                    <a:pt x="1851438" y="1706"/>
                  </a:cubicBezTo>
                  <a:cubicBezTo>
                    <a:pt x="1162085" y="-23990"/>
                    <a:pt x="470883" y="247103"/>
                    <a:pt x="169637" y="701924"/>
                  </a:cubicBezTo>
                  <a:cubicBezTo>
                    <a:pt x="5153" y="949891"/>
                    <a:pt x="-44746" y="1233832"/>
                    <a:pt x="42116" y="1499786"/>
                  </a:cubicBezTo>
                  <a:close/>
                  <a:moveTo>
                    <a:pt x="687115" y="2056106"/>
                  </a:moveTo>
                  <a:cubicBezTo>
                    <a:pt x="613189" y="2097220"/>
                    <a:pt x="568834" y="2166599"/>
                    <a:pt x="578075" y="2238548"/>
                  </a:cubicBezTo>
                  <a:cubicBezTo>
                    <a:pt x="587315" y="2314352"/>
                    <a:pt x="648304" y="2386301"/>
                    <a:pt x="737014" y="2429984"/>
                  </a:cubicBezTo>
                  <a:cubicBezTo>
                    <a:pt x="605797" y="2422275"/>
                    <a:pt x="496757" y="2345187"/>
                    <a:pt x="472731" y="2255251"/>
                  </a:cubicBezTo>
                  <a:cubicBezTo>
                    <a:pt x="446857" y="2153751"/>
                    <a:pt x="542960" y="2058676"/>
                    <a:pt x="687115" y="2056106"/>
                  </a:cubicBezTo>
                  <a:close/>
                  <a:moveTo>
                    <a:pt x="934764" y="2429984"/>
                  </a:moveTo>
                  <a:cubicBezTo>
                    <a:pt x="788762" y="2435123"/>
                    <a:pt x="664937" y="2351611"/>
                    <a:pt x="639063" y="2253966"/>
                  </a:cubicBezTo>
                  <a:cubicBezTo>
                    <a:pt x="611341" y="2147327"/>
                    <a:pt x="720381" y="2048397"/>
                    <a:pt x="877472" y="2056106"/>
                  </a:cubicBezTo>
                  <a:cubicBezTo>
                    <a:pt x="995753" y="2076663"/>
                    <a:pt x="1110337" y="2129340"/>
                    <a:pt x="1143603" y="2216707"/>
                  </a:cubicBezTo>
                  <a:cubicBezTo>
                    <a:pt x="1180566" y="2316921"/>
                    <a:pt x="1091856" y="2424845"/>
                    <a:pt x="934764" y="2429984"/>
                  </a:cubicBezTo>
                  <a:close/>
                  <a:moveTo>
                    <a:pt x="3474099" y="2191011"/>
                  </a:moveTo>
                  <a:cubicBezTo>
                    <a:pt x="3095232" y="2361889"/>
                    <a:pt x="2627654" y="2392725"/>
                    <a:pt x="2185951" y="2390155"/>
                  </a:cubicBezTo>
                  <a:cubicBezTo>
                    <a:pt x="1936452" y="2388870"/>
                    <a:pt x="1685106" y="2378592"/>
                    <a:pt x="1437457" y="2349041"/>
                  </a:cubicBezTo>
                  <a:cubicBezTo>
                    <a:pt x="1357987" y="2340048"/>
                    <a:pt x="1278517" y="2328484"/>
                    <a:pt x="1200896" y="2314352"/>
                  </a:cubicBezTo>
                  <a:cubicBezTo>
                    <a:pt x="1206440" y="2296364"/>
                    <a:pt x="1210136" y="2277092"/>
                    <a:pt x="1208288" y="2256536"/>
                  </a:cubicBezTo>
                  <a:cubicBezTo>
                    <a:pt x="1200896" y="2133194"/>
                    <a:pt x="1060437" y="2048397"/>
                    <a:pt x="897802" y="2017562"/>
                  </a:cubicBezTo>
                  <a:cubicBezTo>
                    <a:pt x="894105" y="2016277"/>
                    <a:pt x="892257" y="2016277"/>
                    <a:pt x="886713" y="2014992"/>
                  </a:cubicBezTo>
                  <a:cubicBezTo>
                    <a:pt x="884865" y="2014992"/>
                    <a:pt x="884865" y="2014992"/>
                    <a:pt x="883017" y="2014992"/>
                  </a:cubicBezTo>
                  <a:cubicBezTo>
                    <a:pt x="879320" y="2014992"/>
                    <a:pt x="875624" y="2013708"/>
                    <a:pt x="871928" y="2013708"/>
                  </a:cubicBezTo>
                  <a:cubicBezTo>
                    <a:pt x="866383" y="2012423"/>
                    <a:pt x="860839" y="2013708"/>
                    <a:pt x="855295" y="2013708"/>
                  </a:cubicBezTo>
                  <a:cubicBezTo>
                    <a:pt x="822028" y="2013708"/>
                    <a:pt x="790610" y="2017562"/>
                    <a:pt x="761040" y="2023986"/>
                  </a:cubicBezTo>
                  <a:cubicBezTo>
                    <a:pt x="749951" y="2021417"/>
                    <a:pt x="740710" y="2018847"/>
                    <a:pt x="729622" y="2017562"/>
                  </a:cubicBezTo>
                  <a:cubicBezTo>
                    <a:pt x="725925" y="2016277"/>
                    <a:pt x="724077" y="2016277"/>
                    <a:pt x="718533" y="2014992"/>
                  </a:cubicBezTo>
                  <a:cubicBezTo>
                    <a:pt x="716685" y="2014992"/>
                    <a:pt x="716685" y="2014992"/>
                    <a:pt x="714837" y="2014992"/>
                  </a:cubicBezTo>
                  <a:cubicBezTo>
                    <a:pt x="711140" y="2014992"/>
                    <a:pt x="707444" y="2013708"/>
                    <a:pt x="703748" y="2013708"/>
                  </a:cubicBezTo>
                  <a:cubicBezTo>
                    <a:pt x="698203" y="2012423"/>
                    <a:pt x="692659" y="2013708"/>
                    <a:pt x="687115" y="2013708"/>
                  </a:cubicBezTo>
                  <a:cubicBezTo>
                    <a:pt x="664937" y="2013708"/>
                    <a:pt x="644608" y="2014992"/>
                    <a:pt x="624278" y="2017562"/>
                  </a:cubicBezTo>
                  <a:cubicBezTo>
                    <a:pt x="552201" y="1941759"/>
                    <a:pt x="489364" y="1858247"/>
                    <a:pt x="432072" y="1779873"/>
                  </a:cubicBezTo>
                  <a:cubicBezTo>
                    <a:pt x="335969" y="1646254"/>
                    <a:pt x="267588" y="1504926"/>
                    <a:pt x="243563" y="1355889"/>
                  </a:cubicBezTo>
                  <a:cubicBezTo>
                    <a:pt x="202904" y="1087365"/>
                    <a:pt x="299007" y="809847"/>
                    <a:pt x="505998" y="581152"/>
                  </a:cubicBezTo>
                  <a:cubicBezTo>
                    <a:pt x="951398" y="98066"/>
                    <a:pt x="1886553" y="-102363"/>
                    <a:pt x="2631350" y="150743"/>
                  </a:cubicBezTo>
                  <a:cubicBezTo>
                    <a:pt x="2901178" y="243249"/>
                    <a:pt x="3195031" y="283078"/>
                    <a:pt x="3472251" y="360166"/>
                  </a:cubicBezTo>
                  <a:cubicBezTo>
                    <a:pt x="3782737" y="446248"/>
                    <a:pt x="4004513" y="597855"/>
                    <a:pt x="4111705" y="821410"/>
                  </a:cubicBezTo>
                  <a:cubicBezTo>
                    <a:pt x="4350114" y="1309636"/>
                    <a:pt x="4111705" y="1904499"/>
                    <a:pt x="3474099" y="2191011"/>
                  </a:cubicBezTo>
                  <a:close/>
                  <a:moveTo>
                    <a:pt x="254651" y="1781158"/>
                  </a:moveTo>
                  <a:cubicBezTo>
                    <a:pt x="158549" y="1647539"/>
                    <a:pt x="90168" y="1506210"/>
                    <a:pt x="66142" y="1357173"/>
                  </a:cubicBezTo>
                  <a:cubicBezTo>
                    <a:pt x="25483" y="1088649"/>
                    <a:pt x="121586" y="811132"/>
                    <a:pt x="328577" y="582437"/>
                  </a:cubicBezTo>
                  <a:cubicBezTo>
                    <a:pt x="555897" y="331900"/>
                    <a:pt x="914435" y="158452"/>
                    <a:pt x="1311784" y="82649"/>
                  </a:cubicBezTo>
                  <a:cubicBezTo>
                    <a:pt x="899650" y="193142"/>
                    <a:pt x="544808" y="410273"/>
                    <a:pt x="350754" y="701924"/>
                  </a:cubicBezTo>
                  <a:cubicBezTo>
                    <a:pt x="188119" y="949891"/>
                    <a:pt x="136371" y="1233832"/>
                    <a:pt x="225081" y="1499786"/>
                  </a:cubicBezTo>
                  <a:cubicBezTo>
                    <a:pt x="278677" y="1660387"/>
                    <a:pt x="384021" y="1809424"/>
                    <a:pt x="504149" y="1949467"/>
                  </a:cubicBezTo>
                  <a:cubicBezTo>
                    <a:pt x="528175" y="1976448"/>
                    <a:pt x="550353" y="2003429"/>
                    <a:pt x="576227" y="2030410"/>
                  </a:cubicBezTo>
                  <a:cubicBezTo>
                    <a:pt x="546656" y="2039404"/>
                    <a:pt x="520783" y="2052252"/>
                    <a:pt x="498605" y="2068954"/>
                  </a:cubicBezTo>
                  <a:cubicBezTo>
                    <a:pt x="402502" y="1980303"/>
                    <a:pt x="324881" y="1877519"/>
                    <a:pt x="254651" y="1781158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AE415A4-6218-4BA8-BDCC-CC617D1219C5}"/>
                </a:ext>
              </a:extLst>
            </p:cNvPr>
            <p:cNvSpPr/>
            <p:nvPr/>
          </p:nvSpPr>
          <p:spPr>
            <a:xfrm>
              <a:off x="3172844" y="2494403"/>
              <a:ext cx="362970" cy="304638"/>
            </a:xfrm>
            <a:custGeom>
              <a:avLst/>
              <a:gdLst>
                <a:gd name="connsiteX0" fmla="*/ 12022 w 362970"/>
                <a:gd name="connsiteY0" fmla="*/ 80788 h 304638"/>
                <a:gd name="connsiteX1" fmla="*/ 109973 w 362970"/>
                <a:gd name="connsiteY1" fmla="*/ 295350 h 304638"/>
                <a:gd name="connsiteX2" fmla="*/ 346534 w 362970"/>
                <a:gd name="connsiteY2" fmla="*/ 228540 h 304638"/>
                <a:gd name="connsiteX3" fmla="*/ 250431 w 362970"/>
                <a:gd name="connsiteY3" fmla="*/ 33250 h 304638"/>
                <a:gd name="connsiteX4" fmla="*/ 243038 w 362970"/>
                <a:gd name="connsiteY4" fmla="*/ 24257 h 304638"/>
                <a:gd name="connsiteX5" fmla="*/ 12022 w 362970"/>
                <a:gd name="connsiteY5" fmla="*/ 80788 h 304638"/>
                <a:gd name="connsiteX6" fmla="*/ 80403 w 362970"/>
                <a:gd name="connsiteY6" fmla="*/ 71794 h 304638"/>
                <a:gd name="connsiteX7" fmla="*/ 198683 w 362970"/>
                <a:gd name="connsiteY7" fmla="*/ 53807 h 304638"/>
                <a:gd name="connsiteX8" fmla="*/ 202379 w 362970"/>
                <a:gd name="connsiteY8" fmla="*/ 56377 h 304638"/>
                <a:gd name="connsiteX9" fmla="*/ 213468 w 362970"/>
                <a:gd name="connsiteY9" fmla="*/ 67940 h 304638"/>
                <a:gd name="connsiteX10" fmla="*/ 294786 w 362970"/>
                <a:gd name="connsiteY10" fmla="*/ 202844 h 304638"/>
                <a:gd name="connsiteX11" fmla="*/ 163569 w 362970"/>
                <a:gd name="connsiteY11" fmla="*/ 264515 h 304638"/>
                <a:gd name="connsiteX12" fmla="*/ 58225 w 362970"/>
                <a:gd name="connsiteY12" fmla="*/ 148883 h 304638"/>
                <a:gd name="connsiteX13" fmla="*/ 80403 w 362970"/>
                <a:gd name="connsiteY13" fmla="*/ 71794 h 30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970" h="304638">
                  <a:moveTo>
                    <a:pt x="12022" y="80788"/>
                  </a:moveTo>
                  <a:cubicBezTo>
                    <a:pt x="-17548" y="148883"/>
                    <a:pt x="4629" y="263230"/>
                    <a:pt x="109973" y="295350"/>
                  </a:cubicBezTo>
                  <a:cubicBezTo>
                    <a:pt x="196835" y="322331"/>
                    <a:pt x="307723" y="287641"/>
                    <a:pt x="346534" y="228540"/>
                  </a:cubicBezTo>
                  <a:cubicBezTo>
                    <a:pt x="392737" y="156592"/>
                    <a:pt x="335445" y="76934"/>
                    <a:pt x="250431" y="33250"/>
                  </a:cubicBezTo>
                  <a:cubicBezTo>
                    <a:pt x="248583" y="29396"/>
                    <a:pt x="246735" y="26826"/>
                    <a:pt x="243038" y="24257"/>
                  </a:cubicBezTo>
                  <a:cubicBezTo>
                    <a:pt x="159872" y="-29705"/>
                    <a:pt x="41592" y="13978"/>
                    <a:pt x="12022" y="80788"/>
                  </a:cubicBezTo>
                  <a:close/>
                  <a:moveTo>
                    <a:pt x="80403" y="71794"/>
                  </a:moveTo>
                  <a:cubicBezTo>
                    <a:pt x="104428" y="44814"/>
                    <a:pt x="161720" y="28111"/>
                    <a:pt x="198683" y="53807"/>
                  </a:cubicBezTo>
                  <a:cubicBezTo>
                    <a:pt x="200531" y="55092"/>
                    <a:pt x="200531" y="55092"/>
                    <a:pt x="202379" y="56377"/>
                  </a:cubicBezTo>
                  <a:cubicBezTo>
                    <a:pt x="204227" y="60231"/>
                    <a:pt x="207924" y="64086"/>
                    <a:pt x="213468" y="67940"/>
                  </a:cubicBezTo>
                  <a:cubicBezTo>
                    <a:pt x="272608" y="97490"/>
                    <a:pt x="318812" y="151452"/>
                    <a:pt x="294786" y="202844"/>
                  </a:cubicBezTo>
                  <a:cubicBezTo>
                    <a:pt x="278153" y="240104"/>
                    <a:pt x="220861" y="268369"/>
                    <a:pt x="163569" y="264515"/>
                  </a:cubicBezTo>
                  <a:cubicBezTo>
                    <a:pt x="82251" y="259376"/>
                    <a:pt x="61921" y="196420"/>
                    <a:pt x="58225" y="148883"/>
                  </a:cubicBezTo>
                  <a:cubicBezTo>
                    <a:pt x="60073" y="121902"/>
                    <a:pt x="61921" y="93636"/>
                    <a:pt x="80403" y="71794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494541" y="731216"/>
            <a:ext cx="4891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kẹt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</a:t>
            </a:r>
          </a:p>
        </p:txBody>
      </p:sp>
      <p:pic>
        <p:nvPicPr>
          <p:cNvPr id="2" name="AudioTextToSpeech (7)">
            <a:hlinkClick r:id="" action="ppaction://media"/>
            <a:extLst>
              <a:ext uri="{FF2B5EF4-FFF2-40B4-BE49-F238E27FC236}">
                <a16:creationId xmlns:a16="http://schemas.microsoft.com/office/drawing/2014/main" id="{CBCAD045-5FE1-F16F-84FF-1912BF598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59930" y="1609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0024" y="673483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8609" y="464365"/>
            <a:ext cx="192504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DF0CA-BE79-43DF-9EAD-97D84F3DC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174" y="1125164"/>
            <a:ext cx="11121648" cy="116681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1D32BB-888A-4762-8D80-E9AA787B67D3}"/>
              </a:ext>
            </a:extLst>
          </p:cNvPr>
          <p:cNvSpPr/>
          <p:nvPr/>
        </p:nvSpPr>
        <p:spPr>
          <a:xfrm>
            <a:off x="4073406" y="1546039"/>
            <a:ext cx="1400175" cy="5619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1 610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A2F4B60-44F2-436C-96F8-F278FF1B818A}"/>
              </a:ext>
            </a:extLst>
          </p:cNvPr>
          <p:cNvSpPr/>
          <p:nvPr/>
        </p:nvSpPr>
        <p:spPr>
          <a:xfrm>
            <a:off x="7046241" y="1523386"/>
            <a:ext cx="1400175" cy="5619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1 410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12902A-0E10-4CEE-8784-6E1F192E025D}"/>
              </a:ext>
            </a:extLst>
          </p:cNvPr>
          <p:cNvSpPr/>
          <p:nvPr/>
        </p:nvSpPr>
        <p:spPr>
          <a:xfrm>
            <a:off x="10019076" y="1523386"/>
            <a:ext cx="1400175" cy="5619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4 230</a:t>
            </a:r>
          </a:p>
        </p:txBody>
      </p:sp>
      <p:pic>
        <p:nvPicPr>
          <p:cNvPr id="5" name="6369908174967">
            <a:hlinkClick r:id="" action="ppaction://media"/>
            <a:extLst>
              <a:ext uri="{FF2B5EF4-FFF2-40B4-BE49-F238E27FC236}">
                <a16:creationId xmlns:a16="http://schemas.microsoft.com/office/drawing/2014/main" id="{E9DEAC8C-58F4-F7DA-D4E3-7D8A19EC6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472" y="2317132"/>
            <a:ext cx="9523052" cy="42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Baloo 2" pitchFamily="2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Baloo 2" pitchFamily="2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Baloo 2" pitchFamily="2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Baloo 2" pitchFamily="2" charset="0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777403" y="372533"/>
            <a:ext cx="4086241" cy="2900816"/>
            <a:chOff x="2777403" y="372533"/>
            <a:chExt cx="4086241" cy="2900816"/>
          </a:xfrm>
        </p:grpSpPr>
        <p:grpSp>
          <p:nvGrpSpPr>
            <p:cNvPr id="34" name="Graphic 98">
              <a:extLst>
                <a:ext uri="{FF2B5EF4-FFF2-40B4-BE49-F238E27FC236}">
                  <a16:creationId xmlns:a16="http://schemas.microsoft.com/office/drawing/2014/main" id="{8719DC1F-9488-49D8-A6ED-6C21456BF3CA}"/>
                </a:ext>
              </a:extLst>
            </p:cNvPr>
            <p:cNvGrpSpPr/>
            <p:nvPr/>
          </p:nvGrpSpPr>
          <p:grpSpPr>
            <a:xfrm>
              <a:off x="2777403" y="372533"/>
              <a:ext cx="4086241" cy="2900816"/>
              <a:chOff x="3057735" y="231289"/>
              <a:chExt cx="4264042" cy="256775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0BC1CBE-5917-4C8F-A085-A95B1CBF3910}"/>
                  </a:ext>
                </a:extLst>
              </p:cNvPr>
              <p:cNvSpPr/>
              <p:nvPr/>
            </p:nvSpPr>
            <p:spPr>
              <a:xfrm>
                <a:off x="3116573" y="313938"/>
                <a:ext cx="1252946" cy="1986305"/>
              </a:xfrm>
              <a:custGeom>
                <a:avLst/>
                <a:gdLst>
                  <a:gd name="connsiteX0" fmla="*/ 9153 w 1252946"/>
                  <a:gd name="connsiteY0" fmla="*/ 1274525 h 1986305"/>
                  <a:gd name="connsiteX1" fmla="*/ 271588 w 1252946"/>
                  <a:gd name="connsiteY1" fmla="*/ 499788 h 1986305"/>
                  <a:gd name="connsiteX2" fmla="*/ 1252946 w 1252946"/>
                  <a:gd name="connsiteY2" fmla="*/ 0 h 1986305"/>
                  <a:gd name="connsiteX3" fmla="*/ 291917 w 1252946"/>
                  <a:gd name="connsiteY3" fmla="*/ 619275 h 1986305"/>
                  <a:gd name="connsiteX4" fmla="*/ 166244 w 1252946"/>
                  <a:gd name="connsiteY4" fmla="*/ 1417138 h 1986305"/>
                  <a:gd name="connsiteX5" fmla="*/ 445312 w 1252946"/>
                  <a:gd name="connsiteY5" fmla="*/ 1866819 h 1986305"/>
                  <a:gd name="connsiteX6" fmla="*/ 517389 w 1252946"/>
                  <a:gd name="connsiteY6" fmla="*/ 1947761 h 1986305"/>
                  <a:gd name="connsiteX7" fmla="*/ 439768 w 1252946"/>
                  <a:gd name="connsiteY7" fmla="*/ 1986305 h 1986305"/>
                  <a:gd name="connsiteX8" fmla="*/ 195814 w 1252946"/>
                  <a:gd name="connsiteY8" fmla="*/ 1697225 h 1986305"/>
                  <a:gd name="connsiteX9" fmla="*/ 9153 w 1252946"/>
                  <a:gd name="connsiteY9" fmla="*/ 1274525 h 198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2946" h="1986305">
                    <a:moveTo>
                      <a:pt x="9153" y="1274525"/>
                    </a:moveTo>
                    <a:cubicBezTo>
                      <a:pt x="-31506" y="1006001"/>
                      <a:pt x="64597" y="728483"/>
                      <a:pt x="271588" y="499788"/>
                    </a:cubicBezTo>
                    <a:cubicBezTo>
                      <a:pt x="497060" y="249252"/>
                      <a:pt x="855598" y="75803"/>
                      <a:pt x="1252946" y="0"/>
                    </a:cubicBezTo>
                    <a:cubicBezTo>
                      <a:pt x="840813" y="110493"/>
                      <a:pt x="485971" y="327625"/>
                      <a:pt x="291917" y="619275"/>
                    </a:cubicBezTo>
                    <a:cubicBezTo>
                      <a:pt x="129281" y="867242"/>
                      <a:pt x="77534" y="1151184"/>
                      <a:pt x="166244" y="1417138"/>
                    </a:cubicBezTo>
                    <a:cubicBezTo>
                      <a:pt x="219840" y="1577738"/>
                      <a:pt x="325183" y="1726775"/>
                      <a:pt x="445312" y="1866819"/>
                    </a:cubicBezTo>
                    <a:cubicBezTo>
                      <a:pt x="469338" y="1893800"/>
                      <a:pt x="491515" y="1920780"/>
                      <a:pt x="517389" y="1947761"/>
                    </a:cubicBezTo>
                    <a:cubicBezTo>
                      <a:pt x="487819" y="1956755"/>
                      <a:pt x="461945" y="1969603"/>
                      <a:pt x="439768" y="1986305"/>
                    </a:cubicBezTo>
                    <a:cubicBezTo>
                      <a:pt x="343665" y="1896369"/>
                      <a:pt x="266043" y="1794870"/>
                      <a:pt x="195814" y="1697225"/>
                    </a:cubicBezTo>
                    <a:cubicBezTo>
                      <a:pt x="99711" y="1564890"/>
                      <a:pt x="31330" y="1423562"/>
                      <a:pt x="9153" y="1274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0E27EE7-A4D6-4B59-B964-7F52FDA3D1E2}"/>
                  </a:ext>
                </a:extLst>
              </p:cNvPr>
              <p:cNvSpPr/>
              <p:nvPr/>
            </p:nvSpPr>
            <p:spPr>
              <a:xfrm>
                <a:off x="3293994" y="272053"/>
                <a:ext cx="3965316" cy="2349533"/>
              </a:xfrm>
              <a:custGeom>
                <a:avLst/>
                <a:gdLst>
                  <a:gd name="connsiteX0" fmla="*/ 1951540 w 3965316"/>
                  <a:gd name="connsiteY0" fmla="*/ 2349391 h 2349533"/>
                  <a:gd name="connsiteX1" fmla="*/ 1203047 w 3965316"/>
                  <a:gd name="connsiteY1" fmla="*/ 2308277 h 2349533"/>
                  <a:gd name="connsiteX2" fmla="*/ 966486 w 3965316"/>
                  <a:gd name="connsiteY2" fmla="*/ 2273588 h 2349533"/>
                  <a:gd name="connsiteX3" fmla="*/ 973878 w 3965316"/>
                  <a:gd name="connsiteY3" fmla="*/ 2215772 h 2349533"/>
                  <a:gd name="connsiteX4" fmla="*/ 663392 w 3965316"/>
                  <a:gd name="connsiteY4" fmla="*/ 1976798 h 2349533"/>
                  <a:gd name="connsiteX5" fmla="*/ 652303 w 3965316"/>
                  <a:gd name="connsiteY5" fmla="*/ 1974229 h 2349533"/>
                  <a:gd name="connsiteX6" fmla="*/ 648607 w 3965316"/>
                  <a:gd name="connsiteY6" fmla="*/ 1974229 h 2349533"/>
                  <a:gd name="connsiteX7" fmla="*/ 637518 w 3965316"/>
                  <a:gd name="connsiteY7" fmla="*/ 1972944 h 2349533"/>
                  <a:gd name="connsiteX8" fmla="*/ 620885 w 3965316"/>
                  <a:gd name="connsiteY8" fmla="*/ 1972944 h 2349533"/>
                  <a:gd name="connsiteX9" fmla="*/ 526630 w 3965316"/>
                  <a:gd name="connsiteY9" fmla="*/ 1983222 h 2349533"/>
                  <a:gd name="connsiteX10" fmla="*/ 495212 w 3965316"/>
                  <a:gd name="connsiteY10" fmla="*/ 1976798 h 2349533"/>
                  <a:gd name="connsiteX11" fmla="*/ 484123 w 3965316"/>
                  <a:gd name="connsiteY11" fmla="*/ 1974229 h 2349533"/>
                  <a:gd name="connsiteX12" fmla="*/ 480427 w 3965316"/>
                  <a:gd name="connsiteY12" fmla="*/ 1974229 h 2349533"/>
                  <a:gd name="connsiteX13" fmla="*/ 469338 w 3965316"/>
                  <a:gd name="connsiteY13" fmla="*/ 1972944 h 2349533"/>
                  <a:gd name="connsiteX14" fmla="*/ 452705 w 3965316"/>
                  <a:gd name="connsiteY14" fmla="*/ 1972944 h 2349533"/>
                  <a:gd name="connsiteX15" fmla="*/ 389868 w 3965316"/>
                  <a:gd name="connsiteY15" fmla="*/ 1976798 h 2349533"/>
                  <a:gd name="connsiteX16" fmla="*/ 197662 w 3965316"/>
                  <a:gd name="connsiteY16" fmla="*/ 1739110 h 2349533"/>
                  <a:gd name="connsiteX17" fmla="*/ 9153 w 3965316"/>
                  <a:gd name="connsiteY17" fmla="*/ 1315125 h 2349533"/>
                  <a:gd name="connsiteX18" fmla="*/ 271588 w 3965316"/>
                  <a:gd name="connsiteY18" fmla="*/ 540388 h 2349533"/>
                  <a:gd name="connsiteX19" fmla="*/ 2395092 w 3965316"/>
                  <a:gd name="connsiteY19" fmla="*/ 109979 h 2349533"/>
                  <a:gd name="connsiteX20" fmla="*/ 3235993 w 3965316"/>
                  <a:gd name="connsiteY20" fmla="*/ 319402 h 2349533"/>
                  <a:gd name="connsiteX21" fmla="*/ 3875447 w 3965316"/>
                  <a:gd name="connsiteY21" fmla="*/ 780647 h 2349533"/>
                  <a:gd name="connsiteX22" fmla="*/ 3237841 w 3965316"/>
                  <a:gd name="connsiteY22" fmla="*/ 2150247 h 2349533"/>
                  <a:gd name="connsiteX23" fmla="*/ 1951540 w 3965316"/>
                  <a:gd name="connsiteY23" fmla="*/ 2349391 h 234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965316" h="2349533">
                    <a:moveTo>
                      <a:pt x="1951540" y="2349391"/>
                    </a:moveTo>
                    <a:cubicBezTo>
                      <a:pt x="1702042" y="2348106"/>
                      <a:pt x="1450696" y="2337828"/>
                      <a:pt x="1203047" y="2308277"/>
                    </a:cubicBezTo>
                    <a:cubicBezTo>
                      <a:pt x="1123577" y="2299284"/>
                      <a:pt x="1044107" y="2287721"/>
                      <a:pt x="966486" y="2273588"/>
                    </a:cubicBezTo>
                    <a:cubicBezTo>
                      <a:pt x="972030" y="2255600"/>
                      <a:pt x="975726" y="2236328"/>
                      <a:pt x="973878" y="2215772"/>
                    </a:cubicBezTo>
                    <a:cubicBezTo>
                      <a:pt x="966486" y="2092430"/>
                      <a:pt x="826027" y="2007633"/>
                      <a:pt x="663392" y="1976798"/>
                    </a:cubicBezTo>
                    <a:cubicBezTo>
                      <a:pt x="659695" y="1975513"/>
                      <a:pt x="657847" y="1975513"/>
                      <a:pt x="652303" y="1974229"/>
                    </a:cubicBezTo>
                    <a:cubicBezTo>
                      <a:pt x="650455" y="1974229"/>
                      <a:pt x="650455" y="1974229"/>
                      <a:pt x="648607" y="1974229"/>
                    </a:cubicBezTo>
                    <a:cubicBezTo>
                      <a:pt x="644910" y="1974229"/>
                      <a:pt x="641214" y="1972944"/>
                      <a:pt x="637518" y="1972944"/>
                    </a:cubicBezTo>
                    <a:cubicBezTo>
                      <a:pt x="631973" y="1971659"/>
                      <a:pt x="626429" y="1972944"/>
                      <a:pt x="620885" y="1972944"/>
                    </a:cubicBezTo>
                    <a:cubicBezTo>
                      <a:pt x="587618" y="1972944"/>
                      <a:pt x="556200" y="1976798"/>
                      <a:pt x="526630" y="1983222"/>
                    </a:cubicBezTo>
                    <a:cubicBezTo>
                      <a:pt x="515541" y="1980653"/>
                      <a:pt x="506300" y="1978083"/>
                      <a:pt x="495212" y="1976798"/>
                    </a:cubicBezTo>
                    <a:cubicBezTo>
                      <a:pt x="491515" y="1975513"/>
                      <a:pt x="489667" y="1975513"/>
                      <a:pt x="484123" y="1974229"/>
                    </a:cubicBezTo>
                    <a:cubicBezTo>
                      <a:pt x="482275" y="1974229"/>
                      <a:pt x="482275" y="1974229"/>
                      <a:pt x="480427" y="1974229"/>
                    </a:cubicBezTo>
                    <a:cubicBezTo>
                      <a:pt x="476730" y="1974229"/>
                      <a:pt x="473034" y="1972944"/>
                      <a:pt x="469338" y="1972944"/>
                    </a:cubicBezTo>
                    <a:cubicBezTo>
                      <a:pt x="463793" y="1971659"/>
                      <a:pt x="458249" y="1972944"/>
                      <a:pt x="452705" y="1972944"/>
                    </a:cubicBezTo>
                    <a:cubicBezTo>
                      <a:pt x="430527" y="1972944"/>
                      <a:pt x="410198" y="1974229"/>
                      <a:pt x="389868" y="1976798"/>
                    </a:cubicBezTo>
                    <a:cubicBezTo>
                      <a:pt x="317791" y="1900995"/>
                      <a:pt x="254954" y="1817483"/>
                      <a:pt x="197662" y="1739110"/>
                    </a:cubicBezTo>
                    <a:cubicBezTo>
                      <a:pt x="101559" y="1605490"/>
                      <a:pt x="33178" y="1464162"/>
                      <a:pt x="9153" y="1315125"/>
                    </a:cubicBezTo>
                    <a:cubicBezTo>
                      <a:pt x="-31506" y="1046601"/>
                      <a:pt x="64597" y="769083"/>
                      <a:pt x="271588" y="540388"/>
                    </a:cubicBezTo>
                    <a:cubicBezTo>
                      <a:pt x="715139" y="57302"/>
                      <a:pt x="1650295" y="-143127"/>
                      <a:pt x="2395092" y="109979"/>
                    </a:cubicBezTo>
                    <a:cubicBezTo>
                      <a:pt x="2664920" y="202485"/>
                      <a:pt x="2958773" y="242314"/>
                      <a:pt x="3235993" y="319402"/>
                    </a:cubicBezTo>
                    <a:cubicBezTo>
                      <a:pt x="3546479" y="405484"/>
                      <a:pt x="3768255" y="557091"/>
                      <a:pt x="3875447" y="780647"/>
                    </a:cubicBezTo>
                    <a:cubicBezTo>
                      <a:pt x="4112008" y="1270157"/>
                      <a:pt x="3875447" y="1863735"/>
                      <a:pt x="3237841" y="2150247"/>
                    </a:cubicBezTo>
                    <a:cubicBezTo>
                      <a:pt x="2860822" y="2321125"/>
                      <a:pt x="2391396" y="2351961"/>
                      <a:pt x="1951540" y="2349391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F945A55-F037-44FE-8B09-79CFC3348269}"/>
                  </a:ext>
                </a:extLst>
              </p:cNvPr>
              <p:cNvSpPr/>
              <p:nvPr/>
            </p:nvSpPr>
            <p:spPr>
              <a:xfrm>
                <a:off x="3526257" y="2287395"/>
                <a:ext cx="268492" cy="373877"/>
              </a:xfrm>
              <a:custGeom>
                <a:avLst/>
                <a:gdLst>
                  <a:gd name="connsiteX0" fmla="*/ 218592 w 268492"/>
                  <a:gd name="connsiteY0" fmla="*/ 0 h 373877"/>
                  <a:gd name="connsiteX1" fmla="*/ 109553 w 268492"/>
                  <a:gd name="connsiteY1" fmla="*/ 182442 h 373877"/>
                  <a:gd name="connsiteX2" fmla="*/ 268492 w 268492"/>
                  <a:gd name="connsiteY2" fmla="*/ 373878 h 373877"/>
                  <a:gd name="connsiteX3" fmla="*/ 4209 w 268492"/>
                  <a:gd name="connsiteY3" fmla="*/ 199144 h 373877"/>
                  <a:gd name="connsiteX4" fmla="*/ 218592 w 268492"/>
                  <a:gd name="connsiteY4" fmla="*/ 0 h 37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492" h="373877">
                    <a:moveTo>
                      <a:pt x="218592" y="0"/>
                    </a:moveTo>
                    <a:cubicBezTo>
                      <a:pt x="144667" y="41114"/>
                      <a:pt x="100312" y="110493"/>
                      <a:pt x="109553" y="182442"/>
                    </a:cubicBezTo>
                    <a:cubicBezTo>
                      <a:pt x="118793" y="258245"/>
                      <a:pt x="179782" y="330194"/>
                      <a:pt x="268492" y="373878"/>
                    </a:cubicBezTo>
                    <a:cubicBezTo>
                      <a:pt x="137275" y="366169"/>
                      <a:pt x="28235" y="289081"/>
                      <a:pt x="4209" y="199144"/>
                    </a:cubicBezTo>
                    <a:cubicBezTo>
                      <a:pt x="-21665" y="97645"/>
                      <a:pt x="74438" y="2570"/>
                      <a:pt x="218592" y="0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E0C39EB-425D-4675-B072-50ADD07E6B03}"/>
                  </a:ext>
                </a:extLst>
              </p:cNvPr>
              <p:cNvSpPr/>
              <p:nvPr/>
            </p:nvSpPr>
            <p:spPr>
              <a:xfrm>
                <a:off x="3692487" y="2286973"/>
                <a:ext cx="517204" cy="374430"/>
              </a:xfrm>
              <a:custGeom>
                <a:avLst/>
                <a:gdLst>
                  <a:gd name="connsiteX0" fmla="*/ 4312 w 517204"/>
                  <a:gd name="connsiteY0" fmla="*/ 198282 h 374430"/>
                  <a:gd name="connsiteX1" fmla="*/ 242721 w 517204"/>
                  <a:gd name="connsiteY1" fmla="*/ 423 h 374430"/>
                  <a:gd name="connsiteX2" fmla="*/ 508852 w 517204"/>
                  <a:gd name="connsiteY2" fmla="*/ 161023 h 374430"/>
                  <a:gd name="connsiteX3" fmla="*/ 301861 w 517204"/>
                  <a:gd name="connsiteY3" fmla="*/ 374301 h 374430"/>
                  <a:gd name="connsiteX4" fmla="*/ 4312 w 517204"/>
                  <a:gd name="connsiteY4" fmla="*/ 198282 h 37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204" h="374430">
                    <a:moveTo>
                      <a:pt x="4312" y="198282"/>
                    </a:moveTo>
                    <a:cubicBezTo>
                      <a:pt x="-23410" y="91644"/>
                      <a:pt x="85630" y="-7286"/>
                      <a:pt x="242721" y="423"/>
                    </a:cubicBezTo>
                    <a:cubicBezTo>
                      <a:pt x="361001" y="20980"/>
                      <a:pt x="475586" y="73656"/>
                      <a:pt x="508852" y="161023"/>
                    </a:cubicBezTo>
                    <a:cubicBezTo>
                      <a:pt x="545815" y="261238"/>
                      <a:pt x="457104" y="369161"/>
                      <a:pt x="301861" y="374301"/>
                    </a:cubicBezTo>
                    <a:cubicBezTo>
                      <a:pt x="154011" y="378155"/>
                      <a:pt x="30186" y="295927"/>
                      <a:pt x="4312" y="19828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10D9FCA-0B38-4C3F-9D99-27D0AE78BB45}"/>
                  </a:ext>
                </a:extLst>
              </p:cNvPr>
              <p:cNvSpPr/>
              <p:nvPr/>
            </p:nvSpPr>
            <p:spPr>
              <a:xfrm>
                <a:off x="3230516" y="2534773"/>
                <a:ext cx="243599" cy="223211"/>
              </a:xfrm>
              <a:custGeom>
                <a:avLst/>
                <a:gdLst>
                  <a:gd name="connsiteX0" fmla="*/ 141011 w 243599"/>
                  <a:gd name="connsiteY0" fmla="*/ 12152 h 223211"/>
                  <a:gd name="connsiteX1" fmla="*/ 144707 w 243599"/>
                  <a:gd name="connsiteY1" fmla="*/ 14722 h 223211"/>
                  <a:gd name="connsiteX2" fmla="*/ 155796 w 243599"/>
                  <a:gd name="connsiteY2" fmla="*/ 26285 h 223211"/>
                  <a:gd name="connsiteX3" fmla="*/ 237114 w 243599"/>
                  <a:gd name="connsiteY3" fmla="*/ 161189 h 223211"/>
                  <a:gd name="connsiteX4" fmla="*/ 105896 w 243599"/>
                  <a:gd name="connsiteY4" fmla="*/ 222860 h 223211"/>
                  <a:gd name="connsiteX5" fmla="*/ 553 w 243599"/>
                  <a:gd name="connsiteY5" fmla="*/ 107228 h 223211"/>
                  <a:gd name="connsiteX6" fmla="*/ 20882 w 243599"/>
                  <a:gd name="connsiteY6" fmla="*/ 31424 h 223211"/>
                  <a:gd name="connsiteX7" fmla="*/ 141011 w 243599"/>
                  <a:gd name="connsiteY7" fmla="*/ 12152 h 22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599" h="223211">
                    <a:moveTo>
                      <a:pt x="141011" y="12152"/>
                    </a:moveTo>
                    <a:cubicBezTo>
                      <a:pt x="142859" y="13437"/>
                      <a:pt x="142859" y="13437"/>
                      <a:pt x="144707" y="14722"/>
                    </a:cubicBezTo>
                    <a:cubicBezTo>
                      <a:pt x="146555" y="18576"/>
                      <a:pt x="150251" y="22431"/>
                      <a:pt x="155796" y="26285"/>
                    </a:cubicBezTo>
                    <a:cubicBezTo>
                      <a:pt x="214936" y="55836"/>
                      <a:pt x="261139" y="109797"/>
                      <a:pt x="237114" y="161189"/>
                    </a:cubicBezTo>
                    <a:cubicBezTo>
                      <a:pt x="220480" y="198449"/>
                      <a:pt x="163188" y="226714"/>
                      <a:pt x="105896" y="222860"/>
                    </a:cubicBezTo>
                    <a:cubicBezTo>
                      <a:pt x="24578" y="217721"/>
                      <a:pt x="4249" y="154765"/>
                      <a:pt x="553" y="107228"/>
                    </a:cubicBezTo>
                    <a:cubicBezTo>
                      <a:pt x="-1295" y="81532"/>
                      <a:pt x="553" y="53266"/>
                      <a:pt x="20882" y="31424"/>
                    </a:cubicBezTo>
                    <a:cubicBezTo>
                      <a:pt x="46756" y="3159"/>
                      <a:pt x="104048" y="-12259"/>
                      <a:pt x="141011" y="1215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BF824F1-D9B5-49C5-90D0-3266745CE2A0}"/>
                  </a:ext>
                </a:extLst>
              </p:cNvPr>
              <p:cNvSpPr/>
              <p:nvPr/>
            </p:nvSpPr>
            <p:spPr>
              <a:xfrm>
                <a:off x="3057735" y="231289"/>
                <a:ext cx="4264042" cy="2470133"/>
              </a:xfrm>
              <a:custGeom>
                <a:avLst/>
                <a:gdLst>
                  <a:gd name="connsiteX0" fmla="*/ 42116 w 4264042"/>
                  <a:gd name="connsiteY0" fmla="*/ 1499786 h 2470133"/>
                  <a:gd name="connsiteX1" fmla="*/ 321184 w 4264042"/>
                  <a:gd name="connsiteY1" fmla="*/ 1949467 h 2470133"/>
                  <a:gd name="connsiteX2" fmla="*/ 461642 w 4264042"/>
                  <a:gd name="connsiteY2" fmla="*/ 2099789 h 2470133"/>
                  <a:gd name="connsiteX3" fmla="*/ 409895 w 4264042"/>
                  <a:gd name="connsiteY3" fmla="*/ 2237264 h 2470133"/>
                  <a:gd name="connsiteX4" fmla="*/ 740710 w 4264042"/>
                  <a:gd name="connsiteY4" fmla="*/ 2469813 h 2470133"/>
                  <a:gd name="connsiteX5" fmla="*/ 836813 w 4264042"/>
                  <a:gd name="connsiteY5" fmla="*/ 2462104 h 2470133"/>
                  <a:gd name="connsiteX6" fmla="*/ 907042 w 4264042"/>
                  <a:gd name="connsiteY6" fmla="*/ 2469813 h 2470133"/>
                  <a:gd name="connsiteX7" fmla="*/ 1162085 w 4264042"/>
                  <a:gd name="connsiteY7" fmla="*/ 2378592 h 2470133"/>
                  <a:gd name="connsiteX8" fmla="*/ 1413431 w 4264042"/>
                  <a:gd name="connsiteY8" fmla="*/ 2404288 h 2470133"/>
                  <a:gd name="connsiteX9" fmla="*/ 2121266 w 4264042"/>
                  <a:gd name="connsiteY9" fmla="*/ 2428699 h 2470133"/>
                  <a:gd name="connsiteX10" fmla="*/ 2400334 w 4264042"/>
                  <a:gd name="connsiteY10" fmla="*/ 2427414 h 2470133"/>
                  <a:gd name="connsiteX11" fmla="*/ 3642279 w 4264042"/>
                  <a:gd name="connsiteY11" fmla="*/ 2155036 h 2470133"/>
                  <a:gd name="connsiteX12" fmla="*/ 4119097 w 4264042"/>
                  <a:gd name="connsiteY12" fmla="*/ 719911 h 2470133"/>
                  <a:gd name="connsiteX13" fmla="*/ 3514758 w 4264042"/>
                  <a:gd name="connsiteY13" fmla="*/ 326761 h 2470133"/>
                  <a:gd name="connsiteX14" fmla="*/ 2660921 w 4264042"/>
                  <a:gd name="connsiteY14" fmla="*/ 114769 h 2470133"/>
                  <a:gd name="connsiteX15" fmla="*/ 1851438 w 4264042"/>
                  <a:gd name="connsiteY15" fmla="*/ 1706 h 2470133"/>
                  <a:gd name="connsiteX16" fmla="*/ 169637 w 4264042"/>
                  <a:gd name="connsiteY16" fmla="*/ 701924 h 2470133"/>
                  <a:gd name="connsiteX17" fmla="*/ 42116 w 4264042"/>
                  <a:gd name="connsiteY17" fmla="*/ 1499786 h 2470133"/>
                  <a:gd name="connsiteX18" fmla="*/ 687115 w 4264042"/>
                  <a:gd name="connsiteY18" fmla="*/ 2056106 h 2470133"/>
                  <a:gd name="connsiteX19" fmla="*/ 578075 w 4264042"/>
                  <a:gd name="connsiteY19" fmla="*/ 2238548 h 2470133"/>
                  <a:gd name="connsiteX20" fmla="*/ 737014 w 4264042"/>
                  <a:gd name="connsiteY20" fmla="*/ 2429984 h 2470133"/>
                  <a:gd name="connsiteX21" fmla="*/ 472731 w 4264042"/>
                  <a:gd name="connsiteY21" fmla="*/ 2255251 h 2470133"/>
                  <a:gd name="connsiteX22" fmla="*/ 687115 w 4264042"/>
                  <a:gd name="connsiteY22" fmla="*/ 2056106 h 2470133"/>
                  <a:gd name="connsiteX23" fmla="*/ 934764 w 4264042"/>
                  <a:gd name="connsiteY23" fmla="*/ 2429984 h 2470133"/>
                  <a:gd name="connsiteX24" fmla="*/ 639063 w 4264042"/>
                  <a:gd name="connsiteY24" fmla="*/ 2253966 h 2470133"/>
                  <a:gd name="connsiteX25" fmla="*/ 877472 w 4264042"/>
                  <a:gd name="connsiteY25" fmla="*/ 2056106 h 2470133"/>
                  <a:gd name="connsiteX26" fmla="*/ 1143603 w 4264042"/>
                  <a:gd name="connsiteY26" fmla="*/ 2216707 h 2470133"/>
                  <a:gd name="connsiteX27" fmla="*/ 934764 w 4264042"/>
                  <a:gd name="connsiteY27" fmla="*/ 2429984 h 2470133"/>
                  <a:gd name="connsiteX28" fmla="*/ 3474099 w 4264042"/>
                  <a:gd name="connsiteY28" fmla="*/ 2191011 h 2470133"/>
                  <a:gd name="connsiteX29" fmla="*/ 2185951 w 4264042"/>
                  <a:gd name="connsiteY29" fmla="*/ 2390155 h 2470133"/>
                  <a:gd name="connsiteX30" fmla="*/ 1437457 w 4264042"/>
                  <a:gd name="connsiteY30" fmla="*/ 2349041 h 2470133"/>
                  <a:gd name="connsiteX31" fmla="*/ 1200896 w 4264042"/>
                  <a:gd name="connsiteY31" fmla="*/ 2314352 h 2470133"/>
                  <a:gd name="connsiteX32" fmla="*/ 1208288 w 4264042"/>
                  <a:gd name="connsiteY32" fmla="*/ 2256536 h 2470133"/>
                  <a:gd name="connsiteX33" fmla="*/ 897802 w 4264042"/>
                  <a:gd name="connsiteY33" fmla="*/ 2017562 h 2470133"/>
                  <a:gd name="connsiteX34" fmla="*/ 886713 w 4264042"/>
                  <a:gd name="connsiteY34" fmla="*/ 2014992 h 2470133"/>
                  <a:gd name="connsiteX35" fmla="*/ 883017 w 4264042"/>
                  <a:gd name="connsiteY35" fmla="*/ 2014992 h 2470133"/>
                  <a:gd name="connsiteX36" fmla="*/ 871928 w 4264042"/>
                  <a:gd name="connsiteY36" fmla="*/ 2013708 h 2470133"/>
                  <a:gd name="connsiteX37" fmla="*/ 855295 w 4264042"/>
                  <a:gd name="connsiteY37" fmla="*/ 2013708 h 2470133"/>
                  <a:gd name="connsiteX38" fmla="*/ 761040 w 4264042"/>
                  <a:gd name="connsiteY38" fmla="*/ 2023986 h 2470133"/>
                  <a:gd name="connsiteX39" fmla="*/ 729622 w 4264042"/>
                  <a:gd name="connsiteY39" fmla="*/ 2017562 h 2470133"/>
                  <a:gd name="connsiteX40" fmla="*/ 718533 w 4264042"/>
                  <a:gd name="connsiteY40" fmla="*/ 2014992 h 2470133"/>
                  <a:gd name="connsiteX41" fmla="*/ 714837 w 4264042"/>
                  <a:gd name="connsiteY41" fmla="*/ 2014992 h 2470133"/>
                  <a:gd name="connsiteX42" fmla="*/ 703748 w 4264042"/>
                  <a:gd name="connsiteY42" fmla="*/ 2013708 h 2470133"/>
                  <a:gd name="connsiteX43" fmla="*/ 687115 w 4264042"/>
                  <a:gd name="connsiteY43" fmla="*/ 2013708 h 2470133"/>
                  <a:gd name="connsiteX44" fmla="*/ 624278 w 4264042"/>
                  <a:gd name="connsiteY44" fmla="*/ 2017562 h 2470133"/>
                  <a:gd name="connsiteX45" fmla="*/ 432072 w 4264042"/>
                  <a:gd name="connsiteY45" fmla="*/ 1779873 h 2470133"/>
                  <a:gd name="connsiteX46" fmla="*/ 243563 w 4264042"/>
                  <a:gd name="connsiteY46" fmla="*/ 1355889 h 2470133"/>
                  <a:gd name="connsiteX47" fmla="*/ 505998 w 4264042"/>
                  <a:gd name="connsiteY47" fmla="*/ 581152 h 2470133"/>
                  <a:gd name="connsiteX48" fmla="*/ 2631350 w 4264042"/>
                  <a:gd name="connsiteY48" fmla="*/ 150743 h 2470133"/>
                  <a:gd name="connsiteX49" fmla="*/ 3472251 w 4264042"/>
                  <a:gd name="connsiteY49" fmla="*/ 360166 h 2470133"/>
                  <a:gd name="connsiteX50" fmla="*/ 4111705 w 4264042"/>
                  <a:gd name="connsiteY50" fmla="*/ 821410 h 2470133"/>
                  <a:gd name="connsiteX51" fmla="*/ 3474099 w 4264042"/>
                  <a:gd name="connsiteY51" fmla="*/ 2191011 h 2470133"/>
                  <a:gd name="connsiteX52" fmla="*/ 254651 w 4264042"/>
                  <a:gd name="connsiteY52" fmla="*/ 1781158 h 2470133"/>
                  <a:gd name="connsiteX53" fmla="*/ 66142 w 4264042"/>
                  <a:gd name="connsiteY53" fmla="*/ 1357173 h 2470133"/>
                  <a:gd name="connsiteX54" fmla="*/ 328577 w 4264042"/>
                  <a:gd name="connsiteY54" fmla="*/ 582437 h 2470133"/>
                  <a:gd name="connsiteX55" fmla="*/ 1311784 w 4264042"/>
                  <a:gd name="connsiteY55" fmla="*/ 82649 h 2470133"/>
                  <a:gd name="connsiteX56" fmla="*/ 350754 w 4264042"/>
                  <a:gd name="connsiteY56" fmla="*/ 701924 h 2470133"/>
                  <a:gd name="connsiteX57" fmla="*/ 225081 w 4264042"/>
                  <a:gd name="connsiteY57" fmla="*/ 1499786 h 2470133"/>
                  <a:gd name="connsiteX58" fmla="*/ 504149 w 4264042"/>
                  <a:gd name="connsiteY58" fmla="*/ 1949467 h 2470133"/>
                  <a:gd name="connsiteX59" fmla="*/ 576227 w 4264042"/>
                  <a:gd name="connsiteY59" fmla="*/ 2030410 h 2470133"/>
                  <a:gd name="connsiteX60" fmla="*/ 498605 w 4264042"/>
                  <a:gd name="connsiteY60" fmla="*/ 2068954 h 2470133"/>
                  <a:gd name="connsiteX61" fmla="*/ 254651 w 4264042"/>
                  <a:gd name="connsiteY61" fmla="*/ 1781158 h 247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264042" h="2470133">
                    <a:moveTo>
                      <a:pt x="42116" y="1499786"/>
                    </a:moveTo>
                    <a:cubicBezTo>
                      <a:pt x="95712" y="1660387"/>
                      <a:pt x="201056" y="1809424"/>
                      <a:pt x="321184" y="1949467"/>
                    </a:cubicBezTo>
                    <a:cubicBezTo>
                      <a:pt x="365539" y="2000860"/>
                      <a:pt x="409895" y="2052252"/>
                      <a:pt x="461642" y="2099789"/>
                    </a:cubicBezTo>
                    <a:cubicBezTo>
                      <a:pt x="424680" y="2138334"/>
                      <a:pt x="404350" y="2187156"/>
                      <a:pt x="409895" y="2237264"/>
                    </a:cubicBezTo>
                    <a:cubicBezTo>
                      <a:pt x="422832" y="2355465"/>
                      <a:pt x="565138" y="2464674"/>
                      <a:pt x="740710" y="2469813"/>
                    </a:cubicBezTo>
                    <a:cubicBezTo>
                      <a:pt x="773977" y="2471098"/>
                      <a:pt x="807243" y="2468528"/>
                      <a:pt x="836813" y="2462104"/>
                    </a:cubicBezTo>
                    <a:cubicBezTo>
                      <a:pt x="858991" y="2465958"/>
                      <a:pt x="883017" y="2469813"/>
                      <a:pt x="907042" y="2469813"/>
                    </a:cubicBezTo>
                    <a:cubicBezTo>
                      <a:pt x="1016082" y="2473667"/>
                      <a:pt x="1108489" y="2436408"/>
                      <a:pt x="1162085" y="2378592"/>
                    </a:cubicBezTo>
                    <a:cubicBezTo>
                      <a:pt x="1247099" y="2388870"/>
                      <a:pt x="1332113" y="2396579"/>
                      <a:pt x="1413431" y="2404288"/>
                    </a:cubicBezTo>
                    <a:cubicBezTo>
                      <a:pt x="1646296" y="2424845"/>
                      <a:pt x="1884705" y="2432554"/>
                      <a:pt x="2121266" y="2428699"/>
                    </a:cubicBezTo>
                    <a:cubicBezTo>
                      <a:pt x="2213672" y="2429984"/>
                      <a:pt x="2307927" y="2428699"/>
                      <a:pt x="2400334" y="2427414"/>
                    </a:cubicBezTo>
                    <a:cubicBezTo>
                      <a:pt x="2842038" y="2417136"/>
                      <a:pt x="3292982" y="2354180"/>
                      <a:pt x="3642279" y="2155036"/>
                    </a:cubicBezTo>
                    <a:cubicBezTo>
                      <a:pt x="4231834" y="1819702"/>
                      <a:pt x="4427736" y="1201712"/>
                      <a:pt x="4119097" y="719911"/>
                    </a:cubicBezTo>
                    <a:cubicBezTo>
                      <a:pt x="3998969" y="532330"/>
                      <a:pt x="3784585" y="405134"/>
                      <a:pt x="3514758" y="326761"/>
                    </a:cubicBezTo>
                    <a:cubicBezTo>
                      <a:pt x="3233842" y="247103"/>
                      <a:pt x="2934444" y="208559"/>
                      <a:pt x="2660921" y="114769"/>
                    </a:cubicBezTo>
                    <a:cubicBezTo>
                      <a:pt x="2402182" y="27402"/>
                      <a:pt x="2123114" y="-8572"/>
                      <a:pt x="1851438" y="1706"/>
                    </a:cubicBezTo>
                    <a:cubicBezTo>
                      <a:pt x="1162085" y="-23990"/>
                      <a:pt x="470883" y="247103"/>
                      <a:pt x="169637" y="701924"/>
                    </a:cubicBezTo>
                    <a:cubicBezTo>
                      <a:pt x="5153" y="949891"/>
                      <a:pt x="-44746" y="1233832"/>
                      <a:pt x="42116" y="1499786"/>
                    </a:cubicBezTo>
                    <a:close/>
                    <a:moveTo>
                      <a:pt x="687115" y="2056106"/>
                    </a:moveTo>
                    <a:cubicBezTo>
                      <a:pt x="613189" y="2097220"/>
                      <a:pt x="568834" y="2166599"/>
                      <a:pt x="578075" y="2238548"/>
                    </a:cubicBezTo>
                    <a:cubicBezTo>
                      <a:pt x="587315" y="2314352"/>
                      <a:pt x="648304" y="2386301"/>
                      <a:pt x="737014" y="2429984"/>
                    </a:cubicBezTo>
                    <a:cubicBezTo>
                      <a:pt x="605797" y="2422275"/>
                      <a:pt x="496757" y="2345187"/>
                      <a:pt x="472731" y="2255251"/>
                    </a:cubicBezTo>
                    <a:cubicBezTo>
                      <a:pt x="446857" y="2153751"/>
                      <a:pt x="542960" y="2058676"/>
                      <a:pt x="687115" y="2056106"/>
                    </a:cubicBezTo>
                    <a:close/>
                    <a:moveTo>
                      <a:pt x="934764" y="2429984"/>
                    </a:moveTo>
                    <a:cubicBezTo>
                      <a:pt x="788762" y="2435123"/>
                      <a:pt x="664937" y="2351611"/>
                      <a:pt x="639063" y="2253966"/>
                    </a:cubicBezTo>
                    <a:cubicBezTo>
                      <a:pt x="611341" y="2147327"/>
                      <a:pt x="720381" y="2048397"/>
                      <a:pt x="877472" y="2056106"/>
                    </a:cubicBezTo>
                    <a:cubicBezTo>
                      <a:pt x="995753" y="2076663"/>
                      <a:pt x="1110337" y="2129340"/>
                      <a:pt x="1143603" y="2216707"/>
                    </a:cubicBezTo>
                    <a:cubicBezTo>
                      <a:pt x="1180566" y="2316921"/>
                      <a:pt x="1091856" y="2424845"/>
                      <a:pt x="934764" y="2429984"/>
                    </a:cubicBezTo>
                    <a:close/>
                    <a:moveTo>
                      <a:pt x="3474099" y="2191011"/>
                    </a:moveTo>
                    <a:cubicBezTo>
                      <a:pt x="3095232" y="2361889"/>
                      <a:pt x="2627654" y="2392725"/>
                      <a:pt x="2185951" y="2390155"/>
                    </a:cubicBezTo>
                    <a:cubicBezTo>
                      <a:pt x="1936452" y="2388870"/>
                      <a:pt x="1685106" y="2378592"/>
                      <a:pt x="1437457" y="2349041"/>
                    </a:cubicBezTo>
                    <a:cubicBezTo>
                      <a:pt x="1357987" y="2340048"/>
                      <a:pt x="1278517" y="2328484"/>
                      <a:pt x="1200896" y="2314352"/>
                    </a:cubicBezTo>
                    <a:cubicBezTo>
                      <a:pt x="1206440" y="2296364"/>
                      <a:pt x="1210136" y="2277092"/>
                      <a:pt x="1208288" y="2256536"/>
                    </a:cubicBezTo>
                    <a:cubicBezTo>
                      <a:pt x="1200896" y="2133194"/>
                      <a:pt x="1060437" y="2048397"/>
                      <a:pt x="897802" y="2017562"/>
                    </a:cubicBezTo>
                    <a:cubicBezTo>
                      <a:pt x="894105" y="2016277"/>
                      <a:pt x="892257" y="2016277"/>
                      <a:pt x="886713" y="2014992"/>
                    </a:cubicBezTo>
                    <a:cubicBezTo>
                      <a:pt x="884865" y="2014992"/>
                      <a:pt x="884865" y="2014992"/>
                      <a:pt x="883017" y="2014992"/>
                    </a:cubicBezTo>
                    <a:cubicBezTo>
                      <a:pt x="879320" y="2014992"/>
                      <a:pt x="875624" y="2013708"/>
                      <a:pt x="871928" y="2013708"/>
                    </a:cubicBezTo>
                    <a:cubicBezTo>
                      <a:pt x="866383" y="2012423"/>
                      <a:pt x="860839" y="2013708"/>
                      <a:pt x="855295" y="2013708"/>
                    </a:cubicBezTo>
                    <a:cubicBezTo>
                      <a:pt x="822028" y="2013708"/>
                      <a:pt x="790610" y="2017562"/>
                      <a:pt x="761040" y="2023986"/>
                    </a:cubicBezTo>
                    <a:cubicBezTo>
                      <a:pt x="749951" y="2021417"/>
                      <a:pt x="740710" y="2018847"/>
                      <a:pt x="729622" y="2017562"/>
                    </a:cubicBezTo>
                    <a:cubicBezTo>
                      <a:pt x="725925" y="2016277"/>
                      <a:pt x="724077" y="2016277"/>
                      <a:pt x="718533" y="2014992"/>
                    </a:cubicBezTo>
                    <a:cubicBezTo>
                      <a:pt x="716685" y="2014992"/>
                      <a:pt x="716685" y="2014992"/>
                      <a:pt x="714837" y="2014992"/>
                    </a:cubicBezTo>
                    <a:cubicBezTo>
                      <a:pt x="711140" y="2014992"/>
                      <a:pt x="707444" y="2013708"/>
                      <a:pt x="703748" y="2013708"/>
                    </a:cubicBezTo>
                    <a:cubicBezTo>
                      <a:pt x="698203" y="2012423"/>
                      <a:pt x="692659" y="2013708"/>
                      <a:pt x="687115" y="2013708"/>
                    </a:cubicBezTo>
                    <a:cubicBezTo>
                      <a:pt x="664937" y="2013708"/>
                      <a:pt x="644608" y="2014992"/>
                      <a:pt x="624278" y="2017562"/>
                    </a:cubicBezTo>
                    <a:cubicBezTo>
                      <a:pt x="552201" y="1941759"/>
                      <a:pt x="489364" y="1858247"/>
                      <a:pt x="432072" y="1779873"/>
                    </a:cubicBezTo>
                    <a:cubicBezTo>
                      <a:pt x="335969" y="1646254"/>
                      <a:pt x="267588" y="1504926"/>
                      <a:pt x="243563" y="1355889"/>
                    </a:cubicBezTo>
                    <a:cubicBezTo>
                      <a:pt x="202904" y="1087365"/>
                      <a:pt x="299007" y="809847"/>
                      <a:pt x="505998" y="581152"/>
                    </a:cubicBezTo>
                    <a:cubicBezTo>
                      <a:pt x="951398" y="98066"/>
                      <a:pt x="1886553" y="-102363"/>
                      <a:pt x="2631350" y="150743"/>
                    </a:cubicBezTo>
                    <a:cubicBezTo>
                      <a:pt x="2901178" y="243249"/>
                      <a:pt x="3195031" y="283078"/>
                      <a:pt x="3472251" y="360166"/>
                    </a:cubicBezTo>
                    <a:cubicBezTo>
                      <a:pt x="3782737" y="446248"/>
                      <a:pt x="4004513" y="597855"/>
                      <a:pt x="4111705" y="821410"/>
                    </a:cubicBezTo>
                    <a:cubicBezTo>
                      <a:pt x="4350114" y="1309636"/>
                      <a:pt x="4111705" y="1904499"/>
                      <a:pt x="3474099" y="2191011"/>
                    </a:cubicBezTo>
                    <a:close/>
                    <a:moveTo>
                      <a:pt x="254651" y="1781158"/>
                    </a:moveTo>
                    <a:cubicBezTo>
                      <a:pt x="158549" y="1647539"/>
                      <a:pt x="90168" y="1506210"/>
                      <a:pt x="66142" y="1357173"/>
                    </a:cubicBezTo>
                    <a:cubicBezTo>
                      <a:pt x="25483" y="1088649"/>
                      <a:pt x="121586" y="811132"/>
                      <a:pt x="328577" y="582437"/>
                    </a:cubicBezTo>
                    <a:cubicBezTo>
                      <a:pt x="555897" y="331900"/>
                      <a:pt x="914435" y="158452"/>
                      <a:pt x="1311784" y="82649"/>
                    </a:cubicBezTo>
                    <a:cubicBezTo>
                      <a:pt x="899650" y="193142"/>
                      <a:pt x="544808" y="410273"/>
                      <a:pt x="350754" y="701924"/>
                    </a:cubicBezTo>
                    <a:cubicBezTo>
                      <a:pt x="188119" y="949891"/>
                      <a:pt x="136371" y="1233832"/>
                      <a:pt x="225081" y="1499786"/>
                    </a:cubicBezTo>
                    <a:cubicBezTo>
                      <a:pt x="278677" y="1660387"/>
                      <a:pt x="384021" y="1809424"/>
                      <a:pt x="504149" y="1949467"/>
                    </a:cubicBezTo>
                    <a:cubicBezTo>
                      <a:pt x="528175" y="1976448"/>
                      <a:pt x="550353" y="2003429"/>
                      <a:pt x="576227" y="2030410"/>
                    </a:cubicBezTo>
                    <a:cubicBezTo>
                      <a:pt x="546656" y="2039404"/>
                      <a:pt x="520783" y="2052252"/>
                      <a:pt x="498605" y="2068954"/>
                    </a:cubicBezTo>
                    <a:cubicBezTo>
                      <a:pt x="402502" y="1980303"/>
                      <a:pt x="324881" y="1877519"/>
                      <a:pt x="254651" y="178115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AE415A4-6218-4BA8-BDCC-CC617D1219C5}"/>
                  </a:ext>
                </a:extLst>
              </p:cNvPr>
              <p:cNvSpPr/>
              <p:nvPr/>
            </p:nvSpPr>
            <p:spPr>
              <a:xfrm>
                <a:off x="3172844" y="2494403"/>
                <a:ext cx="362970" cy="304638"/>
              </a:xfrm>
              <a:custGeom>
                <a:avLst/>
                <a:gdLst>
                  <a:gd name="connsiteX0" fmla="*/ 12022 w 362970"/>
                  <a:gd name="connsiteY0" fmla="*/ 80788 h 304638"/>
                  <a:gd name="connsiteX1" fmla="*/ 109973 w 362970"/>
                  <a:gd name="connsiteY1" fmla="*/ 295350 h 304638"/>
                  <a:gd name="connsiteX2" fmla="*/ 346534 w 362970"/>
                  <a:gd name="connsiteY2" fmla="*/ 228540 h 304638"/>
                  <a:gd name="connsiteX3" fmla="*/ 250431 w 362970"/>
                  <a:gd name="connsiteY3" fmla="*/ 33250 h 304638"/>
                  <a:gd name="connsiteX4" fmla="*/ 243038 w 362970"/>
                  <a:gd name="connsiteY4" fmla="*/ 24257 h 304638"/>
                  <a:gd name="connsiteX5" fmla="*/ 12022 w 362970"/>
                  <a:gd name="connsiteY5" fmla="*/ 80788 h 304638"/>
                  <a:gd name="connsiteX6" fmla="*/ 80403 w 362970"/>
                  <a:gd name="connsiteY6" fmla="*/ 71794 h 304638"/>
                  <a:gd name="connsiteX7" fmla="*/ 198683 w 362970"/>
                  <a:gd name="connsiteY7" fmla="*/ 53807 h 304638"/>
                  <a:gd name="connsiteX8" fmla="*/ 202379 w 362970"/>
                  <a:gd name="connsiteY8" fmla="*/ 56377 h 304638"/>
                  <a:gd name="connsiteX9" fmla="*/ 213468 w 362970"/>
                  <a:gd name="connsiteY9" fmla="*/ 67940 h 304638"/>
                  <a:gd name="connsiteX10" fmla="*/ 294786 w 362970"/>
                  <a:gd name="connsiteY10" fmla="*/ 202844 h 304638"/>
                  <a:gd name="connsiteX11" fmla="*/ 163569 w 362970"/>
                  <a:gd name="connsiteY11" fmla="*/ 264515 h 304638"/>
                  <a:gd name="connsiteX12" fmla="*/ 58225 w 362970"/>
                  <a:gd name="connsiteY12" fmla="*/ 148883 h 304638"/>
                  <a:gd name="connsiteX13" fmla="*/ 80403 w 362970"/>
                  <a:gd name="connsiteY13" fmla="*/ 71794 h 30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2970" h="304638">
                    <a:moveTo>
                      <a:pt x="12022" y="80788"/>
                    </a:moveTo>
                    <a:cubicBezTo>
                      <a:pt x="-17548" y="148883"/>
                      <a:pt x="4629" y="263230"/>
                      <a:pt x="109973" y="295350"/>
                    </a:cubicBezTo>
                    <a:cubicBezTo>
                      <a:pt x="196835" y="322331"/>
                      <a:pt x="307723" y="287641"/>
                      <a:pt x="346534" y="228540"/>
                    </a:cubicBezTo>
                    <a:cubicBezTo>
                      <a:pt x="392737" y="156592"/>
                      <a:pt x="335445" y="76934"/>
                      <a:pt x="250431" y="33250"/>
                    </a:cubicBezTo>
                    <a:cubicBezTo>
                      <a:pt x="248583" y="29396"/>
                      <a:pt x="246735" y="26826"/>
                      <a:pt x="243038" y="24257"/>
                    </a:cubicBezTo>
                    <a:cubicBezTo>
                      <a:pt x="159872" y="-29705"/>
                      <a:pt x="41592" y="13978"/>
                      <a:pt x="12022" y="80788"/>
                    </a:cubicBezTo>
                    <a:close/>
                    <a:moveTo>
                      <a:pt x="80403" y="71794"/>
                    </a:moveTo>
                    <a:cubicBezTo>
                      <a:pt x="104428" y="44814"/>
                      <a:pt x="161720" y="28111"/>
                      <a:pt x="198683" y="53807"/>
                    </a:cubicBezTo>
                    <a:cubicBezTo>
                      <a:pt x="200531" y="55092"/>
                      <a:pt x="200531" y="55092"/>
                      <a:pt x="202379" y="56377"/>
                    </a:cubicBezTo>
                    <a:cubicBezTo>
                      <a:pt x="204227" y="60231"/>
                      <a:pt x="207924" y="64086"/>
                      <a:pt x="213468" y="67940"/>
                    </a:cubicBezTo>
                    <a:cubicBezTo>
                      <a:pt x="272608" y="97490"/>
                      <a:pt x="318812" y="151452"/>
                      <a:pt x="294786" y="202844"/>
                    </a:cubicBezTo>
                    <a:cubicBezTo>
                      <a:pt x="278153" y="240104"/>
                      <a:pt x="220861" y="268369"/>
                      <a:pt x="163569" y="264515"/>
                    </a:cubicBezTo>
                    <a:cubicBezTo>
                      <a:pt x="82251" y="259376"/>
                      <a:pt x="61921" y="196420"/>
                      <a:pt x="58225" y="148883"/>
                    </a:cubicBezTo>
                    <a:cubicBezTo>
                      <a:pt x="60073" y="121902"/>
                      <a:pt x="61921" y="93636"/>
                      <a:pt x="80403" y="71794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D88B89-81BA-42A3-9B2F-83138AABCCAF}"/>
                </a:ext>
              </a:extLst>
            </p:cNvPr>
            <p:cNvSpPr txBox="1"/>
            <p:nvPr/>
          </p:nvSpPr>
          <p:spPr>
            <a:xfrm>
              <a:off x="3355037" y="855321"/>
              <a:ext cx="30755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nè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!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Tụi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mà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hihi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.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4FAAFD-8A7D-4EE4-9B21-6449B6D0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12" y="3429000"/>
            <a:ext cx="4770402" cy="26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96A5B4-1A06-45D8-958B-679C3BFC8545}"/>
              </a:ext>
            </a:extLst>
          </p:cNvPr>
          <p:cNvGrpSpPr/>
          <p:nvPr/>
        </p:nvGrpSpPr>
        <p:grpSpPr>
          <a:xfrm>
            <a:off x="7541143" y="1655754"/>
            <a:ext cx="3412456" cy="1781822"/>
            <a:chOff x="7541143" y="1655754"/>
            <a:chExt cx="3412456" cy="17818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D2C140D-D9C3-4BCD-8ECC-A7F293E50896}"/>
                </a:ext>
              </a:extLst>
            </p:cNvPr>
            <p:cNvSpPr/>
            <p:nvPr/>
          </p:nvSpPr>
          <p:spPr>
            <a:xfrm>
              <a:off x="7541143" y="1655754"/>
              <a:ext cx="3412456" cy="1781822"/>
            </a:xfrm>
            <a:prstGeom prst="wedgeEllipseCallout">
              <a:avLst>
                <a:gd name="adj1" fmla="val -46636"/>
                <a:gd name="adj2" fmla="val 644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Baloo 2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D3352B-710E-4BDA-BB96-98813A2E39B6}"/>
                </a:ext>
              </a:extLst>
            </p:cNvPr>
            <p:cNvSpPr txBox="1"/>
            <p:nvPr/>
          </p:nvSpPr>
          <p:spPr>
            <a:xfrm>
              <a:off x="7857620" y="2046050"/>
              <a:ext cx="2912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6" name="AudioTextToSpeech (9)">
            <a:hlinkClick r:id="" action="ppaction://media"/>
            <a:extLst>
              <a:ext uri="{FF2B5EF4-FFF2-40B4-BE49-F238E27FC236}">
                <a16:creationId xmlns:a16="http://schemas.microsoft.com/office/drawing/2014/main" id="{607F2337-5216-042B-F315-AD380C1C8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53566" y="1444502"/>
            <a:ext cx="406400" cy="406400"/>
          </a:xfrm>
          <a:prstGeom prst="rect">
            <a:avLst/>
          </a:prstGeom>
        </p:spPr>
      </p:pic>
      <p:pic>
        <p:nvPicPr>
          <p:cNvPr id="8" name="AudioTextToSpeech (10)">
            <a:hlinkClick r:id="" action="ppaction://media"/>
            <a:extLst>
              <a:ext uri="{FF2B5EF4-FFF2-40B4-BE49-F238E27FC236}">
                <a16:creationId xmlns:a16="http://schemas.microsoft.com/office/drawing/2014/main" id="{71B36F00-A3EE-4B2D-4B43-45D00E3F8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02694" y="2627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718" y="2225148"/>
            <a:ext cx="4823610" cy="33325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0377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4776" y="2346031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F1422-4783-48FA-B0CB-D1515DB4A0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1881" y="0"/>
            <a:ext cx="5553937" cy="219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C0E49-30DD-4AD6-9456-80D7222E87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3057" y="2311421"/>
            <a:ext cx="5029636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B838BCC-D158-4CD9-B937-72486B695871}"/>
              </a:ext>
            </a:extLst>
          </p:cNvPr>
          <p:cNvGrpSpPr/>
          <p:nvPr/>
        </p:nvGrpSpPr>
        <p:grpSpPr>
          <a:xfrm>
            <a:off x="758987" y="2341092"/>
            <a:ext cx="2293048" cy="3196421"/>
            <a:chOff x="0" y="2574771"/>
            <a:chExt cx="2601022" cy="3911602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E482D41C-2858-4012-BAD3-74B786412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961BC2E-9B4D-46F4-A662-84EEAACF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F113C859-B0D4-4773-9D4C-06B573C0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4" name="Graphic 48">
              <a:extLst>
                <a:ext uri="{FF2B5EF4-FFF2-40B4-BE49-F238E27FC236}">
                  <a16:creationId xmlns:a16="http://schemas.microsoft.com/office/drawing/2014/main" id="{EF1896E5-18C2-4A54-9DB3-FDBFBE051A39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0F666FF-C240-4707-A2B3-CAC394700A8B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CA20BEF-72CD-4C4F-9EF9-3A9CDD28FA1B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54" name="Graphic 48">
                <a:extLst>
                  <a:ext uri="{FF2B5EF4-FFF2-40B4-BE49-F238E27FC236}">
                    <a16:creationId xmlns:a16="http://schemas.microsoft.com/office/drawing/2014/main" id="{AEA6D130-677B-4654-BE6F-7AB91815B8BD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C22ABA6-0098-43CC-A27B-AFAC77114387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884CEBF9-9344-4873-A7AC-43924DC7826C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CB6B686E-B76E-4BEB-B214-353720145BB7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AA609D0-FFD0-471D-9694-F21BC6E6B7E1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7949772-7BED-49F3-BFBF-B7267165D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AE48379-51A5-4DC8-9C46-A9505499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517B0A-D431-4842-A07E-958109578B38}"/>
              </a:ext>
            </a:extLst>
          </p:cNvPr>
          <p:cNvSpPr/>
          <p:nvPr/>
        </p:nvSpPr>
        <p:spPr>
          <a:xfrm>
            <a:off x="3316224" y="1840992"/>
            <a:ext cx="5882895" cy="25754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D87AF-9310-4C90-ACC5-9664D374F230}"/>
              </a:ext>
            </a:extLst>
          </p:cNvPr>
          <p:cNvSpPr txBox="1"/>
          <p:nvPr/>
        </p:nvSpPr>
        <p:spPr>
          <a:xfrm>
            <a:off x="3585003" y="2085255"/>
            <a:ext cx="53641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chúng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4799301-D005-4D63-ABFE-97DF0DC3B1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423280">
            <a:off x="2558395" y="4137842"/>
            <a:ext cx="1264686" cy="15054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057D3DD-4FE3-466F-9D5E-EF8FD0D2CC0B}"/>
              </a:ext>
            </a:extLst>
          </p:cNvPr>
          <p:cNvGrpSpPr/>
          <p:nvPr/>
        </p:nvGrpSpPr>
        <p:grpSpPr>
          <a:xfrm>
            <a:off x="8202283" y="2240229"/>
            <a:ext cx="2906880" cy="3434589"/>
            <a:chOff x="2557324" y="2574770"/>
            <a:chExt cx="3188568" cy="3932518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926D101-C935-40D9-B9E6-F956CB77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1AC4B3-8211-4F0D-9168-6C3A1954A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598E031-8BDC-430B-A616-B2210EC3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20" name="Graphic 37">
              <a:extLst>
                <a:ext uri="{FF2B5EF4-FFF2-40B4-BE49-F238E27FC236}">
                  <a16:creationId xmlns:a16="http://schemas.microsoft.com/office/drawing/2014/main" id="{A1CAA9E0-58E0-42F7-B822-A4A2A7353D25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9806664-1976-4217-BF9E-C19D0878F5E1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92803A1-2462-447E-A61A-2A5B608359CE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27" name="Graphic 37">
                <a:extLst>
                  <a:ext uri="{FF2B5EF4-FFF2-40B4-BE49-F238E27FC236}">
                    <a16:creationId xmlns:a16="http://schemas.microsoft.com/office/drawing/2014/main" id="{9532EC2F-AF44-48F4-9294-90600C60F4C5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485B282-E79A-4933-85CF-4AD821C2B541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F21DFFC-6FCF-4DF4-B2FF-1798B6125C19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F96B0493-1436-4B96-85AF-A19023002E5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C715072-5869-444D-B693-84C666A7E5EB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220BACC-C1BA-4576-80E6-69E123BDD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72AB41-068F-4949-8919-3970A0541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8410F-0B86-4FD0-8C12-1F7E4672C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E20CD5D-F3E2-48ED-BDF0-C547051C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pic>
        <p:nvPicPr>
          <p:cNvPr id="2" name="AudioTextToSpeech (11)">
            <a:hlinkClick r:id="" action="ppaction://media"/>
            <a:extLst>
              <a:ext uri="{FF2B5EF4-FFF2-40B4-BE49-F238E27FC236}">
                <a16:creationId xmlns:a16="http://schemas.microsoft.com/office/drawing/2014/main" id="{7E3AB805-7AC4-CCBE-439C-E9CBA70511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95234" y="4465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09575" y="1125012"/>
            <a:ext cx="114490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Bác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Sáu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có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3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tàu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đánh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cá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,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bác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cần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3050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lít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dầu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mỗi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tàu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.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Hỏi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bác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Sáu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cần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bao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nhiêu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lít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dầu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3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tàu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đánh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cá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+mn-lt"/>
                <a:cs typeface="Baloo 2" pitchFamily="2" charset="0"/>
              </a:rPr>
              <a:t>đó</a:t>
            </a:r>
            <a:r>
              <a:rPr lang="en-US" altLang="en-US" sz="3600" dirty="0">
                <a:solidFill>
                  <a:prstClr val="black"/>
                </a:solidFill>
                <a:latin typeface="+mn-lt"/>
                <a:cs typeface="Baloo 2" pitchFamily="2" charset="0"/>
              </a:rPr>
              <a:t>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A08D0D9-8565-4877-8D11-16FCA06FD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2" y="4924425"/>
            <a:ext cx="1528026" cy="1844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322C46-14C8-49FC-BCE4-579E94783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931" y="2924175"/>
            <a:ext cx="4891482" cy="2914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525DA-9BFA-4F44-9816-F2CDB0529D07}"/>
              </a:ext>
            </a:extLst>
          </p:cNvPr>
          <p:cNvSpPr txBox="1"/>
          <p:nvPr/>
        </p:nvSpPr>
        <p:spPr>
          <a:xfrm>
            <a:off x="447675" y="2876550"/>
            <a:ext cx="5915025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Bài giải</a:t>
            </a:r>
            <a:endParaRPr lang="en-US" sz="3200" b="1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Số lít dầu bác Sáu cần chuẩn bị là:</a:t>
            </a:r>
            <a:endParaRPr lang="en-US" sz="3200" b="1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3 050 x 3 = 9 150 (l)</a:t>
            </a:r>
            <a:endParaRPr lang="en-US" sz="3200" b="1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Đáp số: 9 150 l dầu.</a:t>
            </a:r>
            <a:endParaRPr lang="en-US" sz="3200" b="1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  <a:p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7" y="1678861"/>
            <a:ext cx="5649310" cy="3757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779EA6-FD7C-AD68-4AA2-079C7921B588}"/>
              </a:ext>
            </a:extLst>
          </p:cNvPr>
          <p:cNvSpPr txBox="1"/>
          <p:nvPr/>
        </p:nvSpPr>
        <p:spPr>
          <a:xfrm>
            <a:off x="6665845" y="2337815"/>
            <a:ext cx="4194313" cy="169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D6130-5B2E-7313-6E2C-6311BC53A7B1}"/>
              </a:ext>
            </a:extLst>
          </p:cNvPr>
          <p:cNvSpPr/>
          <p:nvPr/>
        </p:nvSpPr>
        <p:spPr>
          <a:xfrm>
            <a:off x="5571974" y="2525892"/>
            <a:ext cx="59298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  Khởi động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11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85CD5FC-F8D6-46C2-BB2C-61AE28824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052" y="1829270"/>
            <a:ext cx="8144625" cy="48198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90F370-5A1D-4EAA-B6A1-FEE8F1FC3F0E}"/>
              </a:ext>
            </a:extLst>
          </p:cNvPr>
          <p:cNvGrpSpPr/>
          <p:nvPr/>
        </p:nvGrpSpPr>
        <p:grpSpPr>
          <a:xfrm>
            <a:off x="-24429" y="2302933"/>
            <a:ext cx="2293048" cy="3196421"/>
            <a:chOff x="0" y="2574771"/>
            <a:chExt cx="2601022" cy="391160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6C45302-AE84-4410-80E8-1E88C6210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101B287-638A-43BC-A559-82608C2E1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235C4C5-2636-46D9-A53A-166AE43A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1" name="Graphic 48">
              <a:extLst>
                <a:ext uri="{FF2B5EF4-FFF2-40B4-BE49-F238E27FC236}">
                  <a16:creationId xmlns:a16="http://schemas.microsoft.com/office/drawing/2014/main" id="{40870E80-AF78-44E4-9EEB-3463D3781AA7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5EC6289-1D0A-4A87-BB53-A448A84BBEB4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E1F48C4-F688-47DB-A447-559D9E7A8E41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8">
                <a:extLst>
                  <a:ext uri="{FF2B5EF4-FFF2-40B4-BE49-F238E27FC236}">
                    <a16:creationId xmlns:a16="http://schemas.microsoft.com/office/drawing/2014/main" id="{5E27A209-C525-4BE4-9627-CA89BF6089D7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0373ABAA-CB60-4CDB-AE10-6BC35328983D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E1307FC-21B5-4DCA-9828-6AFDF1E27CB4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1A3CF15-2BBA-4579-9DE3-3B84A294A5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3633283A-0888-4252-8C1F-F50486D313B5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8578F4-9DA4-40BA-A2A6-E5B7C35E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4766AC-F9D3-4029-8708-3E405DAD9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4BBD66-69F8-4741-B670-CA011E69A1B1}"/>
              </a:ext>
            </a:extLst>
          </p:cNvPr>
          <p:cNvGrpSpPr/>
          <p:nvPr/>
        </p:nvGrpSpPr>
        <p:grpSpPr>
          <a:xfrm>
            <a:off x="2182781" y="2302932"/>
            <a:ext cx="1722235" cy="3179418"/>
            <a:chOff x="3680781" y="2574770"/>
            <a:chExt cx="1927039" cy="392311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779D38DF-A469-4560-8E41-DFF333EB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806BEBB6-DE1B-4A29-8A6A-9BA39D6D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BE298EF-9E93-4F59-9697-1F8F59AD5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7" name="Graphic 37">
              <a:extLst>
                <a:ext uri="{FF2B5EF4-FFF2-40B4-BE49-F238E27FC236}">
                  <a16:creationId xmlns:a16="http://schemas.microsoft.com/office/drawing/2014/main" id="{7FF124CA-621C-4FFD-8603-06772542369A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3EE2C9-FEC8-4321-8A31-B90A6B488FA5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628E6C9-2E03-438D-B032-DB2ACC8F781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aphic 37">
                <a:extLst>
                  <a:ext uri="{FF2B5EF4-FFF2-40B4-BE49-F238E27FC236}">
                    <a16:creationId xmlns:a16="http://schemas.microsoft.com/office/drawing/2014/main" id="{5CCA9E24-B0F9-480F-9871-C7F194FC7E89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406E2C1-EA6F-49F3-BA7A-CB772EFF6249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924F4821-A0F7-4B6D-B060-A26421818E77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372A2C4-98B5-468E-8BB8-06A9CB08AD1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25BE8206-B655-48CD-847A-57729A117716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B177D2C-4757-449E-91EA-B52B048B0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652F6C9-2C12-4C01-A932-10C00AE84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7 L 1.25E-6 -0.00047 C 0.01836 -0.00186 0.0151 -0.00162 0.02422 -0.00116 C 0.03307 -0.00093 0.05417 -0.00857 0.05417 0.00185 C 0.05417 0.00208 0.05768 0.00254 0.05768 0.00324 " pathEditMode="relative" rAng="0" ptsTypes="AAAAA">
                                      <p:cBhvr>
                                        <p:cTn id="6" dur="2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xe-khoi-dong-va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68 0.00325 L 0.86523 0.0041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6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9DA281A-B1E5-41DC-A132-98A0632DC62B}"/>
              </a:ext>
            </a:extLst>
          </p:cNvPr>
          <p:cNvSpPr/>
          <p:nvPr/>
        </p:nvSpPr>
        <p:spPr>
          <a:xfrm>
            <a:off x="2377717" y="1379985"/>
            <a:ext cx="7664917" cy="43240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C05D325-E652-4AA8-9F90-F23920FD10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1909" y="2537236"/>
            <a:ext cx="1817635" cy="36103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DA940B-3605-45B1-96F9-BFB3AE6D0C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6562" y="2467881"/>
            <a:ext cx="2050229" cy="3572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17516-9894-43D2-B927-B252C2B01EE1}"/>
              </a:ext>
            </a:extLst>
          </p:cNvPr>
          <p:cNvSpPr txBox="1"/>
          <p:nvPr/>
        </p:nvSpPr>
        <p:spPr>
          <a:xfrm>
            <a:off x="3311450" y="2264730"/>
            <a:ext cx="5581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hihi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</a:t>
            </a:r>
          </a:p>
        </p:txBody>
      </p:sp>
      <p:pic>
        <p:nvPicPr>
          <p:cNvPr id="2" name="AudioTextToSpeech (12)">
            <a:hlinkClick r:id="" action="ppaction://media"/>
            <a:extLst>
              <a:ext uri="{FF2B5EF4-FFF2-40B4-BE49-F238E27FC236}">
                <a16:creationId xmlns:a16="http://schemas.microsoft.com/office/drawing/2014/main" id="{A44B2826-6D73-CA12-AD01-86AE3AA5FF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39547" y="2664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71649205990">
            <a:hlinkClick r:id="" action="ppaction://media"/>
            <a:extLst>
              <a:ext uri="{FF2B5EF4-FFF2-40B4-BE49-F238E27FC236}">
                <a16:creationId xmlns:a16="http://schemas.microsoft.com/office/drawing/2014/main" id="{3BAED6EF-9E7C-FE08-4D49-CD5B6ED203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8816" r="8734"/>
          <a:stretch/>
        </p:blipFill>
        <p:spPr>
          <a:xfrm>
            <a:off x="0" y="0"/>
            <a:ext cx="12191999" cy="677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517D802-8D81-4AC5-946E-D0ED2DD372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9360" y="3654452"/>
            <a:ext cx="7236579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C1396-F6ED-8695-C5B5-6D7D28E8F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20546A0E-44D8-F41A-59F9-FB69A1F8D5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615C197-2590-8E65-D4A8-FAB3059EF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7" y="1678861"/>
            <a:ext cx="5649310" cy="3757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29CA14-F3D6-C9A6-AB09-F3F76A1494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4CFCFE-AE0F-25FB-CF2F-84AB18DFBD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AF567-EF34-9542-0A99-30CCA8A66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204" y="1829441"/>
            <a:ext cx="51942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71650459911">
            <a:hlinkClick r:id="" action="ppaction://media"/>
            <a:extLst>
              <a:ext uri="{FF2B5EF4-FFF2-40B4-BE49-F238E27FC236}">
                <a16:creationId xmlns:a16="http://schemas.microsoft.com/office/drawing/2014/main" id="{94923C9F-6850-B66F-0F2A-BEB081294E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53291" cy="700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7E3EA2B5-7DC7-4387-8E67-FAA52143B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3603B653-2C80-40CA-B6B5-3E55BF918F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69" y="225050"/>
            <a:ext cx="1727788" cy="1768688"/>
          </a:xfrm>
          <a:prstGeom prst="rect">
            <a:avLst/>
          </a:prstGeom>
        </p:spPr>
      </p:pic>
      <p:pic>
        <p:nvPicPr>
          <p:cNvPr id="14" name="图形 85">
            <a:extLst>
              <a:ext uri="{FF2B5EF4-FFF2-40B4-BE49-F238E27FC236}">
                <a16:creationId xmlns:a16="http://schemas.microsoft.com/office/drawing/2014/main" id="{F7B178C0-1831-4D8F-8C98-7A95138EA7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516" y="225050"/>
            <a:ext cx="1041400" cy="1054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777080-8002-4987-8D2F-6CC8F75333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51" y="91700"/>
            <a:ext cx="1609724" cy="1320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073583-AD7D-4331-858E-B179D38132CF}"/>
              </a:ext>
            </a:extLst>
          </p:cNvPr>
          <p:cNvGrpSpPr/>
          <p:nvPr/>
        </p:nvGrpSpPr>
        <p:grpSpPr>
          <a:xfrm>
            <a:off x="373480" y="-1715911"/>
            <a:ext cx="11649436" cy="8997245"/>
            <a:chOff x="373480" y="-1715911"/>
            <a:chExt cx="11649436" cy="8997245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C9F3B6F7-E640-4C24-8C5B-461CD67A4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8955">
              <a:off x="373480" y="-1715911"/>
              <a:ext cx="11649436" cy="899724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F599F5-3998-4BCD-9FB0-531190221A9E}"/>
                </a:ext>
              </a:extLst>
            </p:cNvPr>
            <p:cNvSpPr txBox="1"/>
            <p:nvPr/>
          </p:nvSpPr>
          <p:spPr>
            <a:xfrm>
              <a:off x="2539969" y="2782711"/>
              <a:ext cx="76409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Sau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tivi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Na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nhiễm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2" name="AudioTextToSpeech (2)">
            <a:hlinkClick r:id="" action="ppaction://media"/>
            <a:extLst>
              <a:ext uri="{FF2B5EF4-FFF2-40B4-BE49-F238E27FC236}">
                <a16:creationId xmlns:a16="http://schemas.microsoft.com/office/drawing/2014/main" id="{216574FE-403D-6B9B-B7B2-94B413F28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56286" y="225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464011"/>
            <a:ext cx="5029200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 SẠCH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 BIỂN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0AF70-5125-4AAF-8937-13EA840C9F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1406" y="-202025"/>
            <a:ext cx="555393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5AE88557-0F4D-45CD-A207-AAA16351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9533E8C-E97E-4F92-9781-0F0D8BABD26E}"/>
              </a:ext>
            </a:extLst>
          </p:cNvPr>
          <p:cNvGrpSpPr/>
          <p:nvPr/>
        </p:nvGrpSpPr>
        <p:grpSpPr>
          <a:xfrm flipH="1">
            <a:off x="8623300" y="3048000"/>
            <a:ext cx="3045980" cy="3674415"/>
            <a:chOff x="2557324" y="2574770"/>
            <a:chExt cx="3188568" cy="3932518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000D2C0-0815-43C6-BB58-BFDA3F39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106EED2-D1DE-46B7-8766-A04A36C7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B6C7F36-3CB5-4FBB-B7DE-EDFAC3B7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9" name="Graphic 37">
              <a:extLst>
                <a:ext uri="{FF2B5EF4-FFF2-40B4-BE49-F238E27FC236}">
                  <a16:creationId xmlns:a16="http://schemas.microsoft.com/office/drawing/2014/main" id="{0F712168-F3B0-4B6E-B71C-A7FE3AC26DFD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5644F07-DDA6-493B-A566-072023501032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3D36886-180A-4E96-883A-634BA8FEEC45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aphic 37">
                <a:extLst>
                  <a:ext uri="{FF2B5EF4-FFF2-40B4-BE49-F238E27FC236}">
                    <a16:creationId xmlns:a16="http://schemas.microsoft.com/office/drawing/2014/main" id="{ACC041D8-BD03-4438-BD56-9281FDC2E478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DE6183C-9C5D-43F6-B5E9-1C6A33DF3E74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39D014A9-3B57-4203-867C-D098B7A7C65F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B545E563-CA65-4A6C-8793-488E5648BB23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71CB4949-0470-4487-9BFE-F57FD76F6311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4D17A44-9E18-421D-A7E1-1134A72B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A03054-DE7C-43E1-BC72-1F94BEC77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594023-F2C4-4F37-AA6D-6B2A4082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0EC1B5A0-128F-4D7E-BC0D-F654B03C0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59042CA-D36D-492F-9FC6-0CCA254B81AE}"/>
              </a:ext>
            </a:extLst>
          </p:cNvPr>
          <p:cNvSpPr/>
          <p:nvPr/>
        </p:nvSpPr>
        <p:spPr>
          <a:xfrm>
            <a:off x="2810248" y="174571"/>
            <a:ext cx="6331730" cy="3769542"/>
          </a:xfrm>
          <a:prstGeom prst="wedgeEllipseCallout">
            <a:avLst>
              <a:gd name="adj1" fmla="val 46624"/>
              <a:gd name="adj2" fmla="val 36409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613174" y="874455"/>
            <a:ext cx="49656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</a:t>
            </a:r>
          </a:p>
        </p:txBody>
      </p:sp>
      <p:pic>
        <p:nvPicPr>
          <p:cNvPr id="2" name="AudioTextToSpeech (5)">
            <a:hlinkClick r:id="" action="ppaction://media"/>
            <a:extLst>
              <a:ext uri="{FF2B5EF4-FFF2-40B4-BE49-F238E27FC236}">
                <a16:creationId xmlns:a16="http://schemas.microsoft.com/office/drawing/2014/main" id="{B6E366A5-F166-6DD0-401D-A6C452A53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51690" y="1745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388</Words>
  <Application>Microsoft Office PowerPoint</Application>
  <PresentationFormat>Widescreen</PresentationFormat>
  <Paragraphs>73</Paragraphs>
  <Slides>22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Baloo 2</vt:lpstr>
      <vt:lpstr>Calibri</vt:lpstr>
      <vt:lpstr>Tahoma</vt:lpstr>
      <vt:lpstr>Times New Roman</vt:lpstr>
      <vt:lpstr>UVF Lobster12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Phương Lương</cp:lastModifiedBy>
  <cp:revision>29</cp:revision>
  <dcterms:created xsi:type="dcterms:W3CDTF">2022-11-18T08:34:58Z</dcterms:created>
  <dcterms:modified xsi:type="dcterms:W3CDTF">2025-03-05T23:13:00Z</dcterms:modified>
</cp:coreProperties>
</file>