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19" r:id="rId2"/>
    <p:sldId id="323" r:id="rId3"/>
    <p:sldId id="320" r:id="rId4"/>
    <p:sldId id="322" r:id="rId5"/>
    <p:sldId id="313" r:id="rId6"/>
    <p:sldId id="321" r:id="rId7"/>
    <p:sldId id="311" r:id="rId8"/>
    <p:sldId id="259" r:id="rId9"/>
    <p:sldId id="324" r:id="rId10"/>
    <p:sldId id="260" r:id="rId11"/>
    <p:sldId id="326" r:id="rId12"/>
    <p:sldId id="325" r:id="rId13"/>
    <p:sldId id="263" r:id="rId14"/>
    <p:sldId id="282" r:id="rId15"/>
    <p:sldId id="283" r:id="rId16"/>
    <p:sldId id="284" r:id="rId17"/>
    <p:sldId id="264" r:id="rId18"/>
    <p:sldId id="265" r:id="rId19"/>
    <p:sldId id="333" r:id="rId20"/>
    <p:sldId id="327" r:id="rId21"/>
    <p:sldId id="338" r:id="rId22"/>
    <p:sldId id="331" r:id="rId23"/>
    <p:sldId id="339" r:id="rId24"/>
    <p:sldId id="335" r:id="rId25"/>
    <p:sldId id="336" r:id="rId26"/>
    <p:sldId id="337" r:id="rId27"/>
    <p:sldId id="332" r:id="rId28"/>
    <p:sldId id="340" r:id="rId29"/>
    <p:sldId id="275" r:id="rId30"/>
    <p:sldId id="341" r:id="rId31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81" autoAdjust="0"/>
  </p:normalViewPr>
  <p:slideViewPr>
    <p:cSldViewPr>
      <p:cViewPr varScale="1">
        <p:scale>
          <a:sx n="64" d="100"/>
          <a:sy n="64" d="100"/>
        </p:scale>
        <p:origin x="747" y="36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0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3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88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9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7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45.png"/><Relationship Id="rId4" Type="http://schemas.openxmlformats.org/officeDocument/2006/relationships/image" Target="../media/image3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GIF"/><Relationship Id="rId18" Type="http://schemas.openxmlformats.org/officeDocument/2006/relationships/image" Target="../media/image19.png"/><Relationship Id="rId26" Type="http://schemas.openxmlformats.org/officeDocument/2006/relationships/slide" Target="slide7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png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17" Type="http://schemas.openxmlformats.org/officeDocument/2006/relationships/image" Target="../media/image18.GIF"/><Relationship Id="rId25" Type="http://schemas.openxmlformats.org/officeDocument/2006/relationships/image" Target="../media/image23.png"/><Relationship Id="rId2" Type="http://schemas.openxmlformats.org/officeDocument/2006/relationships/audio" Target="../media/media3.wma"/><Relationship Id="rId16" Type="http://schemas.openxmlformats.org/officeDocument/2006/relationships/slide" Target="slide8.xml"/><Relationship Id="rId20" Type="http://schemas.openxmlformats.org/officeDocument/2006/relationships/slide" Target="slide4.xml"/><Relationship Id="rId1" Type="http://schemas.microsoft.com/office/2007/relationships/media" Target="../media/media3.wma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24" Type="http://schemas.openxmlformats.org/officeDocument/2006/relationships/slide" Target="slide6.xml"/><Relationship Id="rId5" Type="http://schemas.openxmlformats.org/officeDocument/2006/relationships/image" Target="../media/image8.jpeg"/><Relationship Id="rId15" Type="http://schemas.openxmlformats.org/officeDocument/2006/relationships/image" Target="../media/image17.GIF"/><Relationship Id="rId23" Type="http://schemas.openxmlformats.org/officeDocument/2006/relationships/image" Target="../media/image22.png"/><Relationship Id="rId10" Type="http://schemas.openxmlformats.org/officeDocument/2006/relationships/image" Target="../media/image12.GIF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GIF"/><Relationship Id="rId14" Type="http://schemas.openxmlformats.org/officeDocument/2006/relationships/image" Target="../media/image16.GIF"/><Relationship Id="rId22" Type="http://schemas.openxmlformats.org/officeDocument/2006/relationships/slide" Target="slide5.xml"/><Relationship Id="rId27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7.pn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a1">
            <a:extLst>
              <a:ext uri="{FF2B5EF4-FFF2-40B4-BE49-F238E27FC236}">
                <a16:creationId xmlns:a16="http://schemas.microsoft.com/office/drawing/2014/main" id="{BBFC5173-B683-48D2-BB57-8D2743ED6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581" y="1686719"/>
            <a:ext cx="2696633" cy="40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icture3">
            <a:extLst>
              <a:ext uri="{FF2B5EF4-FFF2-40B4-BE49-F238E27FC236}">
                <a16:creationId xmlns:a16="http://schemas.microsoft.com/office/drawing/2014/main" id="{23094F17-A91A-4FEC-91F8-9B66B996F8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966" y="2097750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oa1">
            <a:extLst>
              <a:ext uri="{FF2B5EF4-FFF2-40B4-BE49-F238E27FC236}">
                <a16:creationId xmlns:a16="http://schemas.microsoft.com/office/drawing/2014/main" id="{02992285-56CD-430C-BA56-0A5BC968A9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14033" y="1934369"/>
            <a:ext cx="2366433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3">
            <a:extLst>
              <a:ext uri="{FF2B5EF4-FFF2-40B4-BE49-F238E27FC236}">
                <a16:creationId xmlns:a16="http://schemas.microsoft.com/office/drawing/2014/main" id="{E6E8C9D1-DA1F-46FC-BA9E-B62CA41163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31" y="2264569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012">
            <a:extLst>
              <a:ext uri="{FF2B5EF4-FFF2-40B4-BE49-F238E27FC236}">
                <a16:creationId xmlns:a16="http://schemas.microsoft.com/office/drawing/2014/main" id="{EA3770E8-3377-4F75-B04B-26047812E6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012">
            <a:extLst>
              <a:ext uri="{FF2B5EF4-FFF2-40B4-BE49-F238E27FC236}">
                <a16:creationId xmlns:a16="http://schemas.microsoft.com/office/drawing/2014/main" id="{AF856C1F-0174-447E-BB82-7098CD574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0946" y="5173177"/>
            <a:ext cx="1544373" cy="182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012">
            <a:extLst>
              <a:ext uri="{FF2B5EF4-FFF2-40B4-BE49-F238E27FC236}">
                <a16:creationId xmlns:a16="http://schemas.microsoft.com/office/drawing/2014/main" id="{2EDABED8-14BB-4135-8809-D16BB21269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26527" y="544638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012">
            <a:extLst>
              <a:ext uri="{FF2B5EF4-FFF2-40B4-BE49-F238E27FC236}">
                <a16:creationId xmlns:a16="http://schemas.microsoft.com/office/drawing/2014/main" id="{C2D9987F-D313-4C63-9AD1-C7763404A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00798" y="-4795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11_204">
            <a:extLst>
              <a:ext uri="{FF2B5EF4-FFF2-40B4-BE49-F238E27FC236}">
                <a16:creationId xmlns:a16="http://schemas.microsoft.com/office/drawing/2014/main" id="{F869C4D2-DD9C-4E35-881B-8F48BD0FA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31" y="1386682"/>
            <a:ext cx="4723636" cy="176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9">
            <a:extLst>
              <a:ext uri="{FF2B5EF4-FFF2-40B4-BE49-F238E27FC236}">
                <a16:creationId xmlns:a16="http://schemas.microsoft.com/office/drawing/2014/main" id="{09C232D3-ACAD-4FC6-BCA1-FFA90C66CC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46906" y="821636"/>
            <a:ext cx="8356250" cy="412067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chào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mừng</a:t>
            </a:r>
            <a:endParaRPr lang="en-US" sz="2800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WordArt 14">
            <a:extLst>
              <a:ext uri="{FF2B5EF4-FFF2-40B4-BE49-F238E27FC236}">
                <a16:creationId xmlns:a16="http://schemas.microsoft.com/office/drawing/2014/main" id="{21271A00-2B83-43BB-9FE9-7DC01D5F60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55197" y="3172619"/>
            <a:ext cx="10401300" cy="1196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Các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thầy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cô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giáo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về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dự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giờ</a:t>
            </a:r>
            <a:endParaRPr lang="en-US" sz="3033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Hội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thi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giáo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viên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dạy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giỏi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câp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huyện</a:t>
            </a:r>
            <a:endParaRPr lang="en-US" sz="3033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737BBD74-5DF7-49FA-8B95-F9BC33732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533" y="4508424"/>
            <a:ext cx="10346267" cy="195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TIẾNG VIỆT – LỚP 1</a:t>
            </a:r>
          </a:p>
          <a:p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28: Y </a:t>
            </a:r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033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3033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033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Kim Chung</a:t>
            </a:r>
            <a:endParaRPr lang="en-US" sz="30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30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6" descr="N3">
            <a:extLst>
              <a:ext uri="{FF2B5EF4-FFF2-40B4-BE49-F238E27FC236}">
                <a16:creationId xmlns:a16="http://schemas.microsoft.com/office/drawing/2014/main" id="{A43B7862-9B1C-4773-BA4D-778C7520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75342" y="-308935"/>
            <a:ext cx="12772142" cy="3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N3">
            <a:extLst>
              <a:ext uri="{FF2B5EF4-FFF2-40B4-BE49-F238E27FC236}">
                <a16:creationId xmlns:a16="http://schemas.microsoft.com/office/drawing/2014/main" id="{97256CCA-D860-4501-9266-419C837D5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14751" y="3347420"/>
            <a:ext cx="7429500" cy="3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N3">
            <a:extLst>
              <a:ext uri="{FF2B5EF4-FFF2-40B4-BE49-F238E27FC236}">
                <a16:creationId xmlns:a16="http://schemas.microsoft.com/office/drawing/2014/main" id="{A363FE93-9B08-457C-AECF-1AC3C8215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09836" y="3059085"/>
            <a:ext cx="7339792" cy="3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9" descr="N3">
            <a:extLst>
              <a:ext uri="{FF2B5EF4-FFF2-40B4-BE49-F238E27FC236}">
                <a16:creationId xmlns:a16="http://schemas.microsoft.com/office/drawing/2014/main" id="{A397CD9E-537A-4951-8CAB-330B887F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397" y="6781245"/>
            <a:ext cx="12425611" cy="2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YeuLamLopMotOi-ThuyDuong-6802113 00_00_00-00_01_49.mp3">
            <a:hlinkClick r:id="" action="ppaction://media"/>
            <a:extLst>
              <a:ext uri="{FF2B5EF4-FFF2-40B4-BE49-F238E27FC236}">
                <a16:creationId xmlns:a16="http://schemas.microsoft.com/office/drawing/2014/main" id="{6E362CC5-79BC-4E88-AFD1-7499717D0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93556" y="6085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  <p:bldP spid="12" grpId="0" animBg="1"/>
      <p:bldP spid="12" grpId="1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649F2BD-5441-47E8-BAC1-B9F57F9C0D15}"/>
              </a:ext>
            </a:extLst>
          </p:cNvPr>
          <p:cNvSpPr txBox="1"/>
          <p:nvPr/>
        </p:nvSpPr>
        <p:spPr>
          <a:xfrm>
            <a:off x="503925" y="1733664"/>
            <a:ext cx="1027163" cy="769441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ĐD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272C8-CACB-4000-87B1-6BCA53F452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173428"/>
            <a:ext cx="1652175" cy="860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1268D6-6E2C-4085-B6DC-AD28934E1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47" y="-258278"/>
            <a:ext cx="1822862" cy="2353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A8C525-2B47-42CE-B70F-88E2838EC1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/>
          <a:stretch/>
        </p:blipFill>
        <p:spPr>
          <a:xfrm>
            <a:off x="3261519" y="1981200"/>
            <a:ext cx="2572735" cy="2105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41AAA2-7988-41F9-9E65-9985B58D2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78" y="1789436"/>
            <a:ext cx="2121592" cy="220767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4D33B27-E174-45A3-9C97-2E32328D81D0}"/>
              </a:ext>
            </a:extLst>
          </p:cNvPr>
          <p:cNvGrpSpPr/>
          <p:nvPr/>
        </p:nvGrpSpPr>
        <p:grpSpPr>
          <a:xfrm>
            <a:off x="3476156" y="3367494"/>
            <a:ext cx="4348714" cy="2353260"/>
            <a:chOff x="3476156" y="3367494"/>
            <a:chExt cx="4348714" cy="235326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B87C31-847B-4D0B-A2CF-A510A50CF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156" y="3367494"/>
              <a:ext cx="4348714" cy="235326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EEE5599-3CEA-4178-8DD5-DF781DE5E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919" y="3367494"/>
              <a:ext cx="1822862" cy="2353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1A2E6F-7B30-4931-AD64-CE32B35A6064}"/>
              </a:ext>
            </a:extLst>
          </p:cNvPr>
          <p:cNvSpPr/>
          <p:nvPr/>
        </p:nvSpPr>
        <p:spPr>
          <a:xfrm>
            <a:off x="3267074" y="154958"/>
            <a:ext cx="57912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Ai </a:t>
            </a:r>
            <a:r>
              <a:rPr kumimoji="0" lang="en-US" sz="4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nhanh</a:t>
            </a:r>
            <a:r>
              <a:rPr kumimoji="0" lang="en-US" sz="4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hơn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?</a:t>
            </a:r>
            <a:r>
              <a:rPr kumimoji="0" lang="en-US" sz="4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vi-VN" sz="4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1B2A0-A509-49AC-A1B0-FA2BEAD39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2"/>
          <a:stretch>
            <a:fillRect/>
          </a:stretch>
        </p:blipFill>
        <p:spPr bwMode="auto">
          <a:xfrm>
            <a:off x="1857374" y="1096654"/>
            <a:ext cx="8239125" cy="517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E37330-3804-43B0-85CC-0EA2110C1180}"/>
              </a:ext>
            </a:extLst>
          </p:cNvPr>
          <p:cNvSpPr/>
          <p:nvPr/>
        </p:nvSpPr>
        <p:spPr bwMode="auto">
          <a:xfrm>
            <a:off x="2838449" y="3315976"/>
            <a:ext cx="6219825" cy="2752727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Tạo</a:t>
            </a:r>
            <a:r>
              <a:rPr kumimoji="0" lang="en-US" sz="40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tiếng</a:t>
            </a:r>
            <a:r>
              <a:rPr kumimoji="0" lang="en-US" sz="40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mới</a:t>
            </a:r>
            <a:r>
              <a:rPr kumimoji="0" lang="en-US" sz="40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chứa</a:t>
            </a:r>
            <a:r>
              <a:rPr kumimoji="0" lang="en-US" sz="40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/>
              </a:rPr>
              <a:t>âm</a:t>
            </a:r>
            <a:endParaRPr kumimoji="0" lang="en-US" sz="4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b="1" kern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/>
              </a:rPr>
              <a:t>y</a:t>
            </a:r>
            <a:endParaRPr kumimoji="0" lang="vi-VN" sz="8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5" name="Gia-Dinh-Nho-Hanh-Phuc-To-Be-Tu-Anh 00_00_02-00_00_24.mp3">
            <a:hlinkClick r:id="" action="ppaction://media"/>
            <a:extLst>
              <a:ext uri="{FF2B5EF4-FFF2-40B4-BE49-F238E27FC236}">
                <a16:creationId xmlns:a16="http://schemas.microsoft.com/office/drawing/2014/main" id="{3F651390-2728-4AF6-BB51-2E8BBCFDE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850" y="681155"/>
            <a:ext cx="609600" cy="609600"/>
          </a:xfrm>
          <a:prstGeom prst="rect">
            <a:avLst/>
          </a:prstGeom>
        </p:spPr>
      </p:pic>
      <p:sp>
        <p:nvSpPr>
          <p:cNvPr id="6" name="AutoShape 45">
            <a:extLst>
              <a:ext uri="{FF2B5EF4-FFF2-40B4-BE49-F238E27FC236}">
                <a16:creationId xmlns:a16="http://schemas.microsoft.com/office/drawing/2014/main" id="{2D28FDF5-7F19-4469-97A9-A32816F86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8274" y="219192"/>
            <a:ext cx="2687053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Hết</a:t>
            </a:r>
            <a:r>
              <a:rPr kumimoji="0" lang="en-US" altLang="vi-VN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vi-VN" sz="4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giờ</a:t>
            </a:r>
            <a:endParaRPr kumimoji="0" lang="en-US" alt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F021C0-DDA8-4258-9E71-786C6A953D89}"/>
              </a:ext>
            </a:extLst>
          </p:cNvPr>
          <p:cNvSpPr txBox="1"/>
          <p:nvPr/>
        </p:nvSpPr>
        <p:spPr>
          <a:xfrm>
            <a:off x="386506" y="5891208"/>
            <a:ext cx="1027163" cy="769441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ĐD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114204-2F9C-4E4E-B2E7-77A203A22DF4}"/>
              </a:ext>
            </a:extLst>
          </p:cNvPr>
          <p:cNvCxnSpPr>
            <a:cxnSpLocks/>
          </p:cNvCxnSpPr>
          <p:nvPr/>
        </p:nvCxnSpPr>
        <p:spPr>
          <a:xfrm>
            <a:off x="386506" y="5891208"/>
            <a:ext cx="994619" cy="74771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7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968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6DFA122-3C10-410A-A786-C15B632A8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173428"/>
            <a:ext cx="1652175" cy="8603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7486FA-84FD-4D3D-A9E5-77B059F16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4" y="2133600"/>
            <a:ext cx="12161838" cy="21111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92D476-7F9C-4678-906B-465596331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2111636"/>
            <a:ext cx="12161838" cy="21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7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A582B4E-E157-48B3-B80A-330CDBFFC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173428"/>
            <a:ext cx="1652175" cy="8603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184F10-32D4-4F4E-BFB2-69B359D9C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04" y="-243133"/>
            <a:ext cx="1449217" cy="1870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906598-9686-4E58-A664-96DDDA947D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/>
          <a:stretch/>
        </p:blipFill>
        <p:spPr>
          <a:xfrm>
            <a:off x="3925921" y="1295400"/>
            <a:ext cx="2121592" cy="17364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35875A-391C-4422-9EF9-1281F95943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430" y="1137246"/>
            <a:ext cx="1710543" cy="187089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6F44E8D-76B6-4AA3-9FF3-B8A94D8CC8B7}"/>
              </a:ext>
            </a:extLst>
          </p:cNvPr>
          <p:cNvGrpSpPr/>
          <p:nvPr/>
        </p:nvGrpSpPr>
        <p:grpSpPr>
          <a:xfrm>
            <a:off x="4100087" y="2445747"/>
            <a:ext cx="3541886" cy="1966506"/>
            <a:chOff x="3476156" y="3367494"/>
            <a:chExt cx="4348714" cy="235326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48D6519-593B-4377-8AA9-12967C9AE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156" y="3367494"/>
              <a:ext cx="4348714" cy="235326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6A68033-340B-48BE-9BE7-3A9A6AF37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919" y="3367494"/>
              <a:ext cx="1822862" cy="2353260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D338986-29CF-4E7F-ACE3-A4E004D288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" y="3962400"/>
            <a:ext cx="12161838" cy="211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22C300-B068-4D0D-A421-261FFBB9E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66" y="509255"/>
            <a:ext cx="3581400" cy="4065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801DC-E925-42B8-9C98-736B7B5F46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2"/>
            <a:ext cx="1652175" cy="860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37E2FB-3B69-4A7D-8F06-0FF52B606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19" y="4038600"/>
            <a:ext cx="4328535" cy="2566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5A3AC-AEE9-46F8-83B5-486265EFC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119" y="4038600"/>
            <a:ext cx="19935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Đẹp ngất ngây hoa dã quỳ Đà Lạ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90893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a Dã Quỳ Đà Lạt 2020 đã nở rộ chưa? Ngắm hoa đẹp nhất ở đâu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221" y="2286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F6F3EB-1C1D-4A09-A915-114DCAE69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46" y="4291362"/>
            <a:ext cx="4974767" cy="2566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1976FD-6FDC-4564-8C38-55CD02C83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45" y="4291362"/>
            <a:ext cx="19874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9DF82D-9ACB-418D-A31E-B3E1AA10D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88" y="762000"/>
            <a:ext cx="5486400" cy="3913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8B3E7F-1AB4-4900-A8D3-3B2BE049A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9" y="4038600"/>
            <a:ext cx="5486876" cy="2566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1CF32D-2624-46D3-832D-8F6F47A81D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31" y="4038600"/>
            <a:ext cx="230448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Đẹp ngất ngây hoa dã quỳ Đà Lạ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893" y="1496271"/>
            <a:ext cx="3145507" cy="235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38EA8B-DC27-42C5-B4D9-BD3C495E6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1600200"/>
            <a:ext cx="2078105" cy="23591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83C66B-E57E-4870-9836-7612F78A80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2"/>
            <a:ext cx="1652175" cy="860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D5BF70-7F77-4331-A0C4-16D61839F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62" y="1600200"/>
            <a:ext cx="3185120" cy="2271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B53703-5F85-4324-8B57-261351FFCE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7" y="3936713"/>
            <a:ext cx="2613486" cy="1549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9E0100-B6BC-4807-A5A9-DE99A24DF8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919" y="4038600"/>
            <a:ext cx="3095060" cy="1447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11179C-26B9-4BBC-B8D2-9A1347DCC5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19" y="3959330"/>
            <a:ext cx="3032294" cy="156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6F8D0A-6FE4-4F4F-9D85-204D19F1B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2"/>
            <a:ext cx="1652175" cy="8603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4CCF005-66D3-42F0-99BE-C8AAC7E5F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04" y="-243133"/>
            <a:ext cx="1449217" cy="18708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AFC01C2-06FA-4F8D-813F-94668D52C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/>
          <a:stretch/>
        </p:blipFill>
        <p:spPr>
          <a:xfrm>
            <a:off x="4099719" y="1295400"/>
            <a:ext cx="1947794" cy="15942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D72375-CAA2-47E9-92AB-1E486F4A2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46" y="1122656"/>
            <a:ext cx="1694927" cy="174393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C788985-A1A0-44E4-8D7F-4111FC5FF0B0}"/>
              </a:ext>
            </a:extLst>
          </p:cNvPr>
          <p:cNvGrpSpPr/>
          <p:nvPr/>
        </p:nvGrpSpPr>
        <p:grpSpPr>
          <a:xfrm>
            <a:off x="4252119" y="2300386"/>
            <a:ext cx="3389854" cy="1736474"/>
            <a:chOff x="3476156" y="3367494"/>
            <a:chExt cx="4348714" cy="23532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2DE13E9-BF07-4C7B-A773-CB1CF3C04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156" y="3367494"/>
              <a:ext cx="4348714" cy="235326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367755C-5AE6-49FF-BA89-C9BB9642B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919" y="3367494"/>
              <a:ext cx="1822862" cy="235326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E01068E-EA17-464C-86E3-0973546EF4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4"/>
          <a:stretch/>
        </p:blipFill>
        <p:spPr>
          <a:xfrm>
            <a:off x="983984" y="3562247"/>
            <a:ext cx="10193869" cy="1380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516E2E-85A6-4B98-B15C-E734CE3E82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7" y="4919918"/>
            <a:ext cx="2613486" cy="15496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2A7E1E3-56E3-414E-B912-C920D5DFB7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099" y="5021805"/>
            <a:ext cx="3095060" cy="1447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35778E8-C0E7-4CCF-8495-005F74F5CA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99" y="4942535"/>
            <a:ext cx="3032294" cy="156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 quyển sách tiếng việt lớp 4 – Đơn giản nhưng sáng tạo (5 mẫu) - Cẩm Nang  Bếp Blog">
            <a:extLst>
              <a:ext uri="{FF2B5EF4-FFF2-40B4-BE49-F238E27FC236}">
                <a16:creationId xmlns:a16="http://schemas.microsoft.com/office/drawing/2014/main" id="{8FE304D5-AC80-4E0A-8AFD-0FD0D4701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6" b="9715"/>
          <a:stretch/>
        </p:blipFill>
        <p:spPr bwMode="auto">
          <a:xfrm>
            <a:off x="1756569" y="609600"/>
            <a:ext cx="8648700" cy="505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3B12EC-52CF-4870-AF94-09ED4E8C7F6E}"/>
              </a:ext>
            </a:extLst>
          </p:cNvPr>
          <p:cNvSpPr txBox="1"/>
          <p:nvPr/>
        </p:nvSpPr>
        <p:spPr>
          <a:xfrm>
            <a:off x="4175919" y="3276600"/>
            <a:ext cx="434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SHS/ Tr.68</a:t>
            </a:r>
          </a:p>
        </p:txBody>
      </p:sp>
    </p:spTree>
    <p:extLst>
      <p:ext uri="{BB962C8B-B14F-4D97-AF65-F5344CB8AC3E}">
        <p14:creationId xmlns:p14="http://schemas.microsoft.com/office/powerpoint/2010/main" val="99440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át -Vào rừng hoa">
            <a:hlinkClick r:id="" action="ppaction://media"/>
            <a:extLst>
              <a:ext uri="{FF2B5EF4-FFF2-40B4-BE49-F238E27FC236}">
                <a16:creationId xmlns:a16="http://schemas.microsoft.com/office/drawing/2014/main" id="{F3AC8EBA-1F93-471C-B5D4-5A23894BE0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1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z2814141507404_076288db5c970bc4927b37c727c64b96.jpg">
            <a:extLst>
              <a:ext uri="{FF2B5EF4-FFF2-40B4-BE49-F238E27FC236}">
                <a16:creationId xmlns:a16="http://schemas.microsoft.com/office/drawing/2014/main" id="{7694AD09-73B8-4751-9A2C-1EAC41812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83731"/>
            <a:ext cx="7473294" cy="41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9E3E8E89-197B-4ACD-ADF0-1162AC4C9B40}"/>
              </a:ext>
            </a:extLst>
          </p:cNvPr>
          <p:cNvSpPr>
            <a:spLocks noChangeArrowheads="1"/>
          </p:cNvSpPr>
          <p:nvPr/>
        </p:nvSpPr>
        <p:spPr bwMode="auto">
          <a:xfrm rot="14922690">
            <a:off x="2845729" y="5303061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F3E6EF-006C-486B-92D4-59DBBD71E848}"/>
              </a:ext>
            </a:extLst>
          </p:cNvPr>
          <p:cNvSpPr>
            <a:spLocks noChangeArrowheads="1"/>
          </p:cNvSpPr>
          <p:nvPr/>
        </p:nvSpPr>
        <p:spPr bwMode="auto">
          <a:xfrm rot="14922690">
            <a:off x="2979771" y="5303061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F3DF0D-AE04-4834-A043-CD7A76A7892A}"/>
              </a:ext>
            </a:extLst>
          </p:cNvPr>
          <p:cNvSpPr>
            <a:spLocks noChangeArrowheads="1"/>
          </p:cNvSpPr>
          <p:nvPr/>
        </p:nvSpPr>
        <p:spPr bwMode="auto">
          <a:xfrm rot="14922690">
            <a:off x="2711686" y="5303060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E16278-5EF8-49E5-827E-FCA7FE945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76200"/>
            <a:ext cx="2033059" cy="593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45A78E-A4EF-4E67-AD7A-352E2C796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55" y="669597"/>
            <a:ext cx="6175783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3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1F46B0-CAF3-410D-A37B-897B49B65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9" t="2084" r="6097" b="4154"/>
          <a:stretch/>
        </p:blipFill>
        <p:spPr>
          <a:xfrm>
            <a:off x="2804319" y="1905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01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">
            <a:hlinkClick r:id="" action="ppaction://media"/>
            <a:extLst>
              <a:ext uri="{FF2B5EF4-FFF2-40B4-BE49-F238E27FC236}">
                <a16:creationId xmlns:a16="http://schemas.microsoft.com/office/drawing/2014/main" id="{A0BDC914-6525-4ABD-9DA2-E6074447F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4319" y="990600"/>
            <a:ext cx="6933406" cy="457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0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515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75E52A-E0D1-4678-BEAF-4FC8DCFF0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419"/>
          <a:stretch/>
        </p:blipFill>
        <p:spPr>
          <a:xfrm>
            <a:off x="284971" y="838200"/>
            <a:ext cx="1159189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85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23B73-3BFC-4A16-9EF9-83FFD0EBE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76200"/>
            <a:ext cx="2033059" cy="593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2162E7-9739-4B13-B946-0BD3EDCD6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9" t="2084" r="6097" b="4154"/>
          <a:stretch/>
        </p:blipFill>
        <p:spPr>
          <a:xfrm>
            <a:off x="2804319" y="1905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4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A51ACF-169B-4F9C-96B6-F222130D4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02" r="21801" b="34965"/>
          <a:stretch/>
        </p:blipFill>
        <p:spPr>
          <a:xfrm>
            <a:off x="4298" y="304800"/>
            <a:ext cx="1207895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9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23B73-3BFC-4A16-9EF9-83FFD0EBE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76200"/>
            <a:ext cx="2033059" cy="5933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32C9C6-22FC-4346-B1BF-70EDF899A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9" t="2084" r="6097" b="4154"/>
          <a:stretch/>
        </p:blipFill>
        <p:spPr>
          <a:xfrm>
            <a:off x="2804319" y="1905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29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23B73-3BFC-4A16-9EF9-83FFD0EBE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76200"/>
            <a:ext cx="2033059" cy="593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1153C3-8640-4B6F-8413-C416BC28D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1" t="44444" r="2265"/>
          <a:stretch/>
        </p:blipFill>
        <p:spPr>
          <a:xfrm>
            <a:off x="365918" y="914400"/>
            <a:ext cx="1147631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42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CE6F2B-A0DF-4B6D-90D9-5863DFC4A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338" y="0"/>
            <a:ext cx="9005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36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2194719" y="319552"/>
            <a:ext cx="7600513" cy="5220071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amboosoft.vn/wp-content/uploads/2018/01/Leduchieu.com-M%E1%BA%ABu-Slide-1.jpeg">
            <a:extLst>
              <a:ext uri="{FF2B5EF4-FFF2-40B4-BE49-F238E27FC236}">
                <a16:creationId xmlns:a16="http://schemas.microsoft.com/office/drawing/2014/main" id="{CB5E3AE0-9358-485E-A0C5-AA446927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" y="809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uidehoc">
            <a:hlinkClick r:id="" action="ppaction://media"/>
            <a:extLst>
              <a:ext uri="{FF2B5EF4-FFF2-40B4-BE49-F238E27FC236}">
                <a16:creationId xmlns:a16="http://schemas.microsoft.com/office/drawing/2014/main" id="{9D90F84A-7A53-4455-8DB4-9DABF370C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853" y="307893"/>
            <a:ext cx="784043" cy="784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21A77-0C6B-4139-AB26-45AC2A2F57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6" b="65956" l="1201" r="46873">
                        <a14:foregroundMark x1="1651" y1="50133" x2="1651" y2="50133"/>
                        <a14:foregroundMark x1="26913" y1="56356" x2="26913" y2="56356"/>
                        <a14:foregroundMark x1="21911" y1="60267" x2="21911" y2="60267"/>
                        <a14:foregroundMark x1="24612" y1="56356" x2="24612" y2="56356"/>
                        <a14:foregroundMark x1="22711" y1="50756" x2="22711" y2="50756"/>
                        <a14:foregroundMark x1="21611" y1="50578" x2="21611" y2="50578"/>
                        <a14:foregroundMark x1="24012" y1="51378" x2="24012" y2="51378"/>
                        <a14:foregroundMark x1="26563" y1="59289" x2="26563" y2="59289"/>
                        <a14:foregroundMark x1="24462" y1="59733" x2="24462" y2="59733"/>
                        <a14:foregroundMark x1="23362" y1="59289" x2="23362" y2="59289"/>
                        <a14:foregroundMark x1="23912" y1="57156" x2="23912" y2="57156"/>
                        <a14:foregroundMark x1="23062" y1="54311" x2="23062" y2="54311"/>
                        <a14:foregroundMark x1="22261" y1="53956" x2="22261" y2="53956"/>
                        <a14:foregroundMark x1="21161" y1="60711" x2="21161" y2="60711"/>
                        <a14:foregroundMark x1="26463" y1="60889" x2="26463" y2="60889"/>
                        <a14:foregroundMark x1="26463" y1="64711" x2="26463" y2="64711"/>
                        <a14:foregroundMark x1="27914" y1="61333" x2="27914" y2="61333"/>
                        <a14:foregroundMark x1="28914" y1="56711" x2="28914" y2="56711"/>
                        <a14:foregroundMark x1="27714" y1="52533" x2="27714" y2="52533"/>
                        <a14:foregroundMark x1="26013" y1="52356" x2="26013" y2="52356"/>
                        <a14:foregroundMark x1="24712" y1="52178" x2="24712" y2="52178"/>
                        <a14:foregroundMark x1="22711" y1="50933" x2="22711" y2="50933"/>
                        <a14:foregroundMark x1="24362" y1="53778" x2="24362" y2="53778"/>
                        <a14:foregroundMark x1="25613" y1="48800" x2="25613" y2="48800"/>
                        <a14:foregroundMark x1="25013" y1="53156" x2="25013" y2="53156"/>
                        <a14:foregroundMark x1="26813" y1="50933" x2="26813" y2="50933"/>
                        <a14:foregroundMark x1="28814" y1="53156" x2="28814" y2="53156"/>
                        <a14:foregroundMark x1="6053" y1="29244" x2="6053" y2="29244"/>
                        <a14:foregroundMark x1="24812" y1="21067" x2="24812" y2="21067"/>
                        <a14:foregroundMark x1="23262" y1="25867" x2="23262" y2="25867"/>
                        <a14:foregroundMark x1="22261" y1="26844" x2="21811" y2="27289"/>
                        <a14:foregroundMark x1="20060" y1="27911" x2="18609" y2="28089"/>
                        <a14:foregroundMark x1="17959" y1="28089" x2="17159" y2="28089"/>
                        <a14:foregroundMark x1="14507" y1="28089" x2="14507" y2="28089"/>
                        <a14:foregroundMark x1="12056" y1="28089" x2="12056" y2="28089"/>
                        <a14:foregroundMark x1="9605" y1="27467" x2="9605" y2="27467"/>
                        <a14:foregroundMark x1="7604" y1="28444" x2="6403" y2="28444"/>
                        <a14:foregroundMark x1="5753" y1="28267" x2="5303" y2="28267"/>
                        <a14:foregroundMark x1="4402" y1="28089" x2="4052" y2="28089"/>
                        <a14:foregroundMark x1="3052" y1="27911" x2="3052" y2="27911"/>
                        <a14:foregroundMark x1="2501" y1="27644" x2="2501" y2="27644"/>
                        <a14:foregroundMark x1="22261" y1="34400" x2="22261" y2="34400"/>
                        <a14:foregroundMark x1="23262" y1="30044" x2="23262" y2="30044"/>
                        <a14:foregroundMark x1="23362" y1="32267" x2="23362" y2="32267"/>
                        <a14:foregroundMark x1="19160" y1="41956" x2="19160" y2="41956"/>
                        <a14:foregroundMark x1="13807" y1="37778" x2="13807" y2="37778"/>
                        <a14:foregroundMark x1="12956" y1="39644" x2="12956" y2="39644"/>
                        <a14:foregroundMark x1="11956" y1="36800" x2="11956" y2="36800"/>
                        <a14:foregroundMark x1="1201" y1="50933" x2="1201" y2="50933"/>
                        <a14:foregroundMark x1="33567" y1="41422" x2="33567" y2="41422"/>
                        <a14:foregroundMark x1="34567" y1="36978" x2="34567" y2="36978"/>
                        <a14:foregroundMark x1="33267" y1="33422" x2="33267" y2="33422"/>
                        <a14:foregroundMark x1="33367" y1="37422" x2="33367" y2="37422"/>
                        <a14:foregroundMark x1="35368" y1="39200" x2="35368" y2="39200"/>
                        <a14:foregroundMark x1="8754" y1="46756" x2="8754" y2="46756"/>
                        <a14:foregroundMark x1="6203" y1="41600" x2="6203" y2="41600"/>
                        <a14:foregroundMark x1="5753" y1="45600" x2="5753" y2="45600"/>
                        <a14:foregroundMark x1="2851" y1="43822" x2="2851" y2="43822"/>
                        <a14:foregroundMark x1="2851" y1="48000" x2="2851" y2="48000"/>
                        <a14:foregroundMark x1="1951" y1="49333" x2="1951" y2="49333"/>
                        <a14:foregroundMark x1="3402" y1="50933" x2="3752" y2="50933"/>
                        <a14:foregroundMark x1="4752" y1="50311" x2="5403" y2="50311"/>
                        <a14:foregroundMark x1="6403" y1="50933" x2="6603" y2="51733"/>
                        <a14:foregroundMark x1="6853" y1="52978" x2="6953" y2="53511"/>
                        <a14:foregroundMark x1="6953" y1="55111" x2="6953" y2="55111"/>
                        <a14:foregroundMark x1="26913" y1="54133" x2="26913" y2="54133"/>
                        <a14:foregroundMark x1="28914" y1="52711" x2="28914" y2="52711"/>
                        <a14:foregroundMark x1="28364" y1="51111" x2="27364" y2="51111"/>
                        <a14:foregroundMark x1="26013" y1="47200" x2="26013" y2="47200"/>
                        <a14:foregroundMark x1="22361" y1="49156" x2="22361" y2="49156"/>
                        <a14:foregroundMark x1="20810" y1="61511" x2="20810" y2="61511"/>
                        <a14:foregroundMark x1="21261" y1="62667" x2="21261" y2="62667"/>
                        <a14:foregroundMark x1="23362" y1="61511" x2="23362" y2="61511"/>
                        <a14:foregroundMark x1="27464" y1="62489" x2="27464" y2="62489"/>
                        <a14:foregroundMark x1="27564" y1="63111" x2="27564" y2="63111"/>
                        <a14:foregroundMark x1="28264" y1="65244" x2="28264" y2="65244"/>
                        <a14:foregroundMark x1="27564" y1="65244" x2="27564" y2="65244"/>
                        <a14:foregroundMark x1="25713" y1="61511" x2="25713" y2="61511"/>
                        <a14:foregroundMark x1="21711" y1="63111" x2="21711" y2="63111"/>
                        <a14:foregroundMark x1="22461" y1="62311" x2="22461" y2="62311"/>
                        <a14:foregroundMark x1="20910" y1="59911" x2="20910" y2="59911"/>
                        <a14:foregroundMark x1="21161" y1="58489" x2="21161" y2="58489"/>
                        <a14:foregroundMark x1="20710" y1="63644" x2="20710" y2="63644"/>
                        <a14:foregroundMark x1="21711" y1="64089" x2="21711" y2="64089"/>
                        <a14:foregroundMark x1="28714" y1="59911" x2="28714" y2="59911"/>
                        <a14:foregroundMark x1="30565" y1="59911" x2="30565" y2="59911"/>
                        <a14:foregroundMark x1="28814" y1="57689" x2="28814" y2="57689"/>
                        <a14:foregroundMark x1="27564" y1="55289" x2="27564" y2="55289"/>
                        <a14:foregroundMark x1="27464" y1="55289" x2="27464" y2="55289"/>
                        <a14:foregroundMark x1="25613" y1="54311" x2="25613" y2="54311"/>
                        <a14:foregroundMark x1="25613" y1="55911" x2="25613" y2="55911"/>
                        <a14:foregroundMark x1="22711" y1="52711" x2="22711" y2="52711"/>
                        <a14:foregroundMark x1="22161" y1="52533" x2="22161" y2="52533"/>
                        <a14:foregroundMark x1="21461" y1="52356" x2="21461" y2="52356"/>
                        <a14:foregroundMark x1="21361" y1="53156" x2="21361" y2="53156"/>
                        <a14:foregroundMark x1="21611" y1="54311" x2="21611" y2="54311"/>
                        <a14:foregroundMark x1="24612" y1="50756" x2="24612" y2="50756"/>
                        <a14:foregroundMark x1="24012" y1="50311" x2="24012" y2="50311"/>
                        <a14:foregroundMark x1="23812" y1="49956" x2="23812" y2="49956"/>
                        <a14:foregroundMark x1="25913" y1="50933" x2="25913" y2="50933"/>
                        <a14:foregroundMark x1="28564" y1="51911" x2="28564" y2="51911"/>
                        <a14:foregroundMark x1="28564" y1="52178" x2="28564" y2="52178"/>
                        <a14:foregroundMark x1="28164" y1="53778" x2="28164" y2="53778"/>
                        <a14:foregroundMark x1="28164" y1="53956" x2="28014" y2="54489"/>
                        <a14:foregroundMark x1="27714" y1="55289" x2="27364" y2="56089"/>
                        <a14:foregroundMark x1="27164" y1="56356" x2="27164" y2="56356"/>
                        <a14:foregroundMark x1="26563" y1="56711" x2="26563" y2="56711"/>
                        <a14:foregroundMark x1="26163" y1="56889" x2="26163" y2="56889"/>
                        <a14:foregroundMark x1="25463" y1="57156" x2="25463" y2="57156"/>
                        <a14:foregroundMark x1="25363" y1="57511" x2="25463" y2="58311"/>
                        <a14:foregroundMark x1="25613" y1="58311" x2="25613" y2="58311"/>
                        <a14:foregroundMark x1="25913" y1="58311" x2="26263" y2="58489"/>
                        <a14:foregroundMark x1="26563" y1="58489" x2="26563" y2="58489"/>
                        <a14:foregroundMark x1="26713" y1="58667" x2="26713" y2="58667"/>
                        <a14:foregroundMark x1="27264" y1="59111" x2="27264" y2="59111"/>
                        <a14:foregroundMark x1="27364" y1="59733" x2="27364" y2="60889"/>
                        <a14:foregroundMark x1="27264" y1="60889" x2="27264" y2="60889"/>
                        <a14:foregroundMark x1="27164" y1="61067" x2="27164" y2="61867"/>
                        <a14:foregroundMark x1="27014" y1="61867" x2="26913" y2="62667"/>
                        <a14:foregroundMark x1="26813" y1="62667" x2="26813" y2="62667"/>
                        <a14:foregroundMark x1="26813" y1="62489" x2="26813" y2="62489"/>
                        <a14:foregroundMark x1="26713" y1="62667" x2="26713" y2="62667"/>
                        <a14:foregroundMark x1="24712" y1="60711" x2="24712" y2="60711"/>
                        <a14:foregroundMark x1="23712" y1="56356" x2="23712" y2="56356"/>
                        <a14:foregroundMark x1="28464" y1="55733" x2="28464" y2="55733"/>
                        <a14:foregroundMark x1="28814" y1="53333" x2="28814" y2="53333"/>
                        <a14:foregroundMark x1="26263" y1="53333" x2="26263" y2="53333"/>
                        <a14:foregroundMark x1="26563" y1="53511" x2="26563" y2="53511"/>
                        <a14:foregroundMark x1="26713" y1="53778" x2="26713" y2="53778"/>
                        <a14:foregroundMark x1="25913" y1="54311" x2="25913" y2="54311"/>
                        <a14:foregroundMark x1="25813" y1="54311" x2="25613" y2="55111"/>
                        <a14:foregroundMark x1="24712" y1="55556" x2="24712" y2="55556"/>
                        <a14:foregroundMark x1="28014" y1="58489" x2="28014" y2="58489"/>
                        <a14:foregroundMark x1="28014" y1="58489" x2="28014" y2="58489"/>
                        <a14:foregroundMark x1="28014" y1="58311" x2="28014" y2="58933"/>
                        <a14:foregroundMark x1="28364" y1="59733" x2="28364" y2="59733"/>
                        <a14:foregroundMark x1="28364" y1="60889" x2="28364" y2="61689"/>
                        <a14:foregroundMark x1="28364" y1="61867" x2="28464" y2="62489"/>
                        <a14:foregroundMark x1="28464" y1="62489" x2="28464" y2="62489"/>
                        <a14:foregroundMark x1="28564" y1="62667" x2="28564" y2="62667"/>
                        <a14:foregroundMark x1="28564" y1="62667" x2="28564" y2="62667"/>
                        <a14:foregroundMark x1="28564" y1="63289" x2="28564" y2="63289"/>
                        <a14:foregroundMark x1="8054" y1="57156" x2="8054" y2="57156"/>
                        <a14:foregroundMark x1="8054" y1="57956" x2="8054" y2="57956"/>
                        <a14:foregroundMark x1="8154" y1="59467" x2="8154" y2="59467"/>
                        <a14:foregroundMark x1="29565" y1="52978" x2="29565" y2="52978"/>
                        <a14:foregroundMark x1="29565" y1="52356" x2="29565" y2="52356"/>
                        <a14:foregroundMark x1="28014" y1="65511" x2="28014" y2="65511"/>
                        <a14:foregroundMark x1="10605" y1="51733" x2="10605" y2="51733"/>
                        <a14:foregroundMark x1="10505" y1="51733" x2="10505" y2="51733"/>
                        <a14:foregroundMark x1="9705" y1="50756" x2="9705" y2="50756"/>
                        <a14:foregroundMark x1="9705" y1="50756" x2="9705" y2="50756"/>
                        <a14:foregroundMark x1="9405" y1="50133" x2="9405" y2="50133"/>
                        <a14:foregroundMark x1="8854" y1="48000" x2="8854" y2="48000"/>
                        <a14:foregroundMark x1="7604" y1="45956" x2="7604" y2="45956"/>
                        <a14:foregroundMark x1="7954" y1="56889" x2="7954" y2="56889"/>
                        <a14:foregroundMark x1="7954" y1="57333" x2="7954" y2="58133"/>
                        <a14:foregroundMark x1="8054" y1="58489" x2="8054" y2="58489"/>
                        <a14:foregroundMark x1="8754" y1="58311" x2="8754" y2="58311"/>
                        <a14:foregroundMark x1="11606" y1="52356" x2="11606" y2="52356"/>
                        <a14:foregroundMark x1="2951" y1="51911" x2="2951" y2="51911"/>
                        <a14:foregroundMark x1="23162" y1="57689" x2="23162" y2="57689"/>
                        <a14:foregroundMark x1="23162" y1="55911" x2="23162" y2="55911"/>
                        <a14:foregroundMark x1="23062" y1="54311" x2="23062" y2="54311"/>
                        <a14:foregroundMark x1="23462" y1="52711" x2="23462" y2="52711"/>
                        <a14:foregroundMark x1="23362" y1="51556" x2="23362" y2="51556"/>
                        <a14:foregroundMark x1="25463" y1="51556" x2="25463" y2="51556"/>
                        <a14:foregroundMark x1="27564" y1="51733" x2="27564" y2="51733"/>
                        <a14:foregroundMark x1="25363" y1="63289" x2="25363" y2="63289"/>
                        <a14:foregroundMark x1="26163" y1="64444" x2="26163" y2="64444"/>
                        <a14:foregroundMark x1="27164" y1="65511" x2="27264" y2="66044"/>
                        <a14:foregroundMark x1="6303" y1="30844" x2="6303" y2="30844"/>
                        <a14:foregroundMark x1="6303" y1="34844" x2="6203" y2="35822"/>
                        <a14:foregroundMark x1="6303" y1="40000" x2="6303" y2="40000"/>
                        <a14:foregroundMark x1="6203" y1="37422" x2="6203" y2="37422"/>
                        <a14:foregroundMark x1="6303" y1="36267" x2="6303" y2="36267"/>
                        <a14:foregroundMark x1="6303" y1="33867" x2="6303" y2="33867"/>
                        <a14:foregroundMark x1="6303" y1="32267" x2="6303" y2="32267"/>
                        <a14:foregroundMark x1="6203" y1="38222" x2="6203" y2="38222"/>
                        <a14:foregroundMark x1="23812" y1="48978" x2="23812" y2="48978"/>
                        <a14:foregroundMark x1="23912" y1="46133" x2="23912" y2="46133"/>
                        <a14:foregroundMark x1="24012" y1="44800" x2="24012" y2="44800"/>
                        <a14:foregroundMark x1="23912" y1="43022" x2="23912" y2="43022"/>
                        <a14:foregroundMark x1="24012" y1="41778" x2="24012" y2="41778"/>
                        <a14:foregroundMark x1="23912" y1="40622" x2="23912" y2="40622"/>
                        <a14:foregroundMark x1="24012" y1="38844" x2="24012" y2="38844"/>
                        <a14:foregroundMark x1="23912" y1="37600" x2="23912" y2="37600"/>
                        <a14:foregroundMark x1="24012" y1="47200" x2="24012" y2="47200"/>
                        <a14:foregroundMark x1="23162" y1="64089" x2="23162" y2="64089"/>
                        <a14:foregroundMark x1="24262" y1="59111" x2="24262" y2="59111"/>
                        <a14:foregroundMark x1="25463" y1="59111" x2="25263" y2="58133"/>
                        <a14:foregroundMark x1="24362" y1="57156" x2="24362" y2="57156"/>
                        <a14:foregroundMark x1="23062" y1="57956" x2="23062" y2="57956"/>
                        <a14:foregroundMark x1="23062" y1="59111" x2="23062" y2="59111"/>
                        <a14:foregroundMark x1="26363" y1="58933" x2="26363" y2="58933"/>
                        <a14:foregroundMark x1="29565" y1="59111" x2="29565" y2="59111"/>
                        <a14:foregroundMark x1="30365" y1="58667" x2="30365" y2="58667"/>
                        <a14:foregroundMark x1="46873" y1="50933" x2="46873" y2="50933"/>
                        <a14:foregroundMark x1="4365" y1="53678" x2="4365" y2="53678"/>
                        <a14:foregroundMark x1="4586" y1="48410" x2="4586" y2="48410"/>
                        <a14:foregroundMark x1="5028" y1="46819" x2="5028" y2="46819"/>
                        <a14:foregroundMark x1="5414" y1="56660" x2="5414" y2="56660"/>
                        <a14:foregroundMark x1="7514" y1="52087" x2="7514" y2="52087"/>
                        <a14:foregroundMark x1="7127" y1="48410" x2="7127" y2="48410"/>
                        <a14:foregroundMark x1="6077" y1="53280" x2="6077" y2="53280"/>
                        <a14:foregroundMark x1="5635" y1="51093" x2="5635" y2="51093"/>
                        <a14:foregroundMark x1="6906" y1="49901" x2="6906" y2="49901"/>
                        <a14:foregroundMark x1="8398" y1="49602" x2="8398" y2="49602"/>
                        <a14:backgroundMark x1="3536" y1="62028" x2="3536" y2="62028"/>
                        <a14:backgroundMark x1="1878" y1="57853" x2="1878" y2="57853"/>
                        <a14:backgroundMark x1="1878" y1="59344" x2="1878" y2="59344"/>
                        <a14:backgroundMark x1="2486" y1="63917" x2="2486" y2="63917"/>
                        <a14:backgroundMark x1="5635" y1="67296" x2="5635" y2="67296"/>
                        <a14:backgroundMark x1="5249" y1="63121" x2="5249" y2="63121"/>
                        <a14:backgroundMark x1="16575" y1="56759" x2="16575" y2="56759"/>
                        <a14:backgroundMark x1="18232" y1="51789" x2="18232" y2="51789"/>
                        <a14:backgroundMark x1="17182" y1="48410" x2="17182" y2="48410"/>
                        <a14:backgroundMark x1="14254" y1="54076" x2="14254" y2="54076"/>
                        <a14:backgroundMark x1="12597" y1="58549" x2="12597" y2="58549"/>
                        <a14:backgroundMark x1="16133" y1="61233" x2="16133" y2="61233"/>
                        <a14:backgroundMark x1="18232" y1="62724" x2="18232" y2="62724"/>
                        <a14:backgroundMark x1="15304" y1="49602" x2="15304" y2="49602"/>
                        <a14:backgroundMark x1="14033" y1="57455" x2="14033" y2="5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60" r="63807" b="29784"/>
          <a:stretch>
            <a:fillRect/>
          </a:stretch>
        </p:blipFill>
        <p:spPr>
          <a:xfrm>
            <a:off x="49169" y="1133615"/>
            <a:ext cx="3494099" cy="2898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0FFFE5-2E7B-4D5B-AEB9-96C92295C7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628" y="1294958"/>
            <a:ext cx="751500" cy="75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BFD2D4-E25D-4F30-80FA-25C06C1A4A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2098" y="1667514"/>
            <a:ext cx="626167" cy="6261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D7E27B-1C8D-4123-BF97-8AF11035A8FF}"/>
              </a:ext>
            </a:extLst>
          </p:cNvPr>
          <p:cNvCxnSpPr/>
          <p:nvPr/>
        </p:nvCxnSpPr>
        <p:spPr>
          <a:xfrm>
            <a:off x="524181" y="1650593"/>
            <a:ext cx="0" cy="462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0C6F54-C45C-4F50-981E-F16FF38AFCCE}"/>
              </a:ext>
            </a:extLst>
          </p:cNvPr>
          <p:cNvCxnSpPr/>
          <p:nvPr/>
        </p:nvCxnSpPr>
        <p:spPr>
          <a:xfrm>
            <a:off x="1938137" y="1780527"/>
            <a:ext cx="0" cy="38600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10414E8-FBD9-4B53-9712-F86801AE1F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628" y="5362175"/>
            <a:ext cx="1070695" cy="1495825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0560B28F-A119-4E1F-AFCE-38D7EC632C44}"/>
              </a:ext>
            </a:extLst>
          </p:cNvPr>
          <p:cNvSpPr/>
          <p:nvPr/>
        </p:nvSpPr>
        <p:spPr>
          <a:xfrm>
            <a:off x="-130951" y="149886"/>
            <a:ext cx="1871049" cy="114337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034C1BD4-8BEF-4DC3-8644-485EF61084BE}"/>
              </a:ext>
            </a:extLst>
          </p:cNvPr>
          <p:cNvSpPr/>
          <p:nvPr/>
        </p:nvSpPr>
        <p:spPr>
          <a:xfrm>
            <a:off x="118851" y="-79188"/>
            <a:ext cx="3276836" cy="14210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FDB44C-4EC6-43B6-A30A-535C103DD3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685" y="1133615"/>
            <a:ext cx="682377" cy="6823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35E53A-3E11-4768-96D5-B100359570F2}"/>
              </a:ext>
            </a:extLst>
          </p:cNvPr>
          <p:cNvSpPr txBox="1"/>
          <p:nvPr/>
        </p:nvSpPr>
        <p:spPr>
          <a:xfrm>
            <a:off x="193245" y="259907"/>
            <a:ext cx="334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00FF"/>
                </a:solidFill>
              </a:rPr>
              <a:t>Trò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chơi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CC978C-640D-4FFE-A265-37BC074B70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535" y="5942301"/>
            <a:ext cx="983784" cy="10783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16E849-1F10-4A88-9ECC-33BF91FD6A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40098" y="6173380"/>
            <a:ext cx="686954" cy="7350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6E4DCA-77D8-452E-96B8-78D367DD1D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3481" y="5582014"/>
            <a:ext cx="1164057" cy="1275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381B01-C454-4CB0-AC42-A7ACCA98D6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7045" y="5808805"/>
            <a:ext cx="909251" cy="996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C6A034-AA89-4443-B4B9-EAC532BDA9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4953" y="6268392"/>
            <a:ext cx="626718" cy="6705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FFE3D6-4189-412E-8AEB-625FF79F1D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585" y="5173659"/>
            <a:ext cx="777978" cy="768642"/>
          </a:xfrm>
          <a:prstGeom prst="rect">
            <a:avLst/>
          </a:prstGeom>
        </p:spPr>
      </p:pic>
      <p:sp>
        <p:nvSpPr>
          <p:cNvPr id="22" name="Right Arrow 49">
            <a:hlinkClick r:id="rId16" action="ppaction://hlinksldjump"/>
            <a:extLst>
              <a:ext uri="{FF2B5EF4-FFF2-40B4-BE49-F238E27FC236}">
                <a16:creationId xmlns:a16="http://schemas.microsoft.com/office/drawing/2014/main" id="{C20334D5-4CE2-491C-AE33-72D5A891812F}"/>
              </a:ext>
            </a:extLst>
          </p:cNvPr>
          <p:cNvSpPr/>
          <p:nvPr/>
        </p:nvSpPr>
        <p:spPr>
          <a:xfrm>
            <a:off x="9745473" y="63197"/>
            <a:ext cx="1813719" cy="533400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44A5CF0-1541-4C87-A883-F5BCA81DAB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796916" y="4864906"/>
            <a:ext cx="880161" cy="8431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201C2C2-BD65-4B81-B035-BDBA6D39104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02" y="-263202"/>
            <a:ext cx="1372041" cy="52139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1CB0E9-8E09-455C-BBDC-3F97437A102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4" r="18367"/>
          <a:stretch/>
        </p:blipFill>
        <p:spPr>
          <a:xfrm>
            <a:off x="4026670" y="804149"/>
            <a:ext cx="7556707" cy="5238821"/>
          </a:xfrm>
          <a:prstGeom prst="rect">
            <a:avLst/>
          </a:prstGeom>
        </p:spPr>
      </p:pic>
      <p:pic>
        <p:nvPicPr>
          <p:cNvPr id="29" name="Picture 3" descr="C:\Users\Dell\Desktop\mẫu 1.png">
            <a:hlinkClick r:id="rId20" action="ppaction://hlinksldjump"/>
            <a:extLst>
              <a:ext uri="{FF2B5EF4-FFF2-40B4-BE49-F238E27FC236}">
                <a16:creationId xmlns:a16="http://schemas.microsoft.com/office/drawing/2014/main" id="{98EFDB8F-DE6E-4E2F-A128-E517A8983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297" y="389045"/>
            <a:ext cx="475456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Dell\Desktop\mẫu 2.png">
            <a:hlinkClick r:id="rId22" action="ppaction://hlinksldjump"/>
            <a:extLst>
              <a:ext uri="{FF2B5EF4-FFF2-40B4-BE49-F238E27FC236}">
                <a16:creationId xmlns:a16="http://schemas.microsoft.com/office/drawing/2014/main" id="{BB4D2462-C966-4D28-B077-8A8D024B8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534" y="795172"/>
            <a:ext cx="4724400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Dell\Desktop\mẫu 3.png">
            <a:hlinkClick r:id="rId24" action="ppaction://hlinksldjump"/>
            <a:extLst>
              <a:ext uri="{FF2B5EF4-FFF2-40B4-BE49-F238E27FC236}">
                <a16:creationId xmlns:a16="http://schemas.microsoft.com/office/drawing/2014/main" id="{48B02E23-4D58-44CF-90D5-7E267C02E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234" y="2978533"/>
            <a:ext cx="476091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:\Users\Dell\Desktop\mẫu 4.png">
            <a:hlinkClick r:id="rId26" action="ppaction://hlinksldjump"/>
            <a:extLst>
              <a:ext uri="{FF2B5EF4-FFF2-40B4-BE49-F238E27FC236}">
                <a16:creationId xmlns:a16="http://schemas.microsoft.com/office/drawing/2014/main" id="{8F0A1361-4F89-4754-A56B-3AABA3DE6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582" y="3430719"/>
            <a:ext cx="4718050" cy="301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5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flower-art-06">
            <a:extLst>
              <a:ext uri="{FF2B5EF4-FFF2-40B4-BE49-F238E27FC236}">
                <a16:creationId xmlns:a16="http://schemas.microsoft.com/office/drawing/2014/main" id="{2E47D25A-D1F6-4F95-8D0D-1E0163D8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23">
            <a:extLst>
              <a:ext uri="{FF2B5EF4-FFF2-40B4-BE49-F238E27FC236}">
                <a16:creationId xmlns:a16="http://schemas.microsoft.com/office/drawing/2014/main" id="{A320F94B-4FBE-4789-8F49-9CECDFEFF9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82361" y="4292600"/>
            <a:ext cx="9093796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THẦY CÔ MẠNH KHỎE, </a:t>
            </a:r>
          </a:p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EM LUÔN CHĂM NGOAN  HỌC GIỎI !</a:t>
            </a:r>
          </a:p>
        </p:txBody>
      </p:sp>
      <p:pic>
        <p:nvPicPr>
          <p:cNvPr id="4" name="YeuLamLopMotOiBeat-AnHieu-6791900_hq.mp3">
            <a:hlinkClick r:id="" action="ppaction://media"/>
            <a:extLst>
              <a:ext uri="{FF2B5EF4-FFF2-40B4-BE49-F238E27FC236}">
                <a16:creationId xmlns:a16="http://schemas.microsoft.com/office/drawing/2014/main" id="{95AFC5F4-8C78-40FB-AA3B-ED6D9E080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05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Beginning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65D87AB-57CB-4604-A76D-5DA9919FF28D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23F78-528E-4000-8672-E89FB97A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19" y="304800"/>
            <a:ext cx="4620725" cy="590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6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ction Button: Beginning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02D2385-B51D-46D9-B8A3-17A2764642DA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D9DD4-359F-4514-ABB7-4F68378AC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553" y="152400"/>
            <a:ext cx="5184732" cy="629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Beginning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D5E79EE-620F-4263-AD23-EFF5C1C413E1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0194E-1036-486E-9867-CF23131DD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119" y="990600"/>
            <a:ext cx="4724400" cy="46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9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Beginning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41DC490-63E9-498C-B7B8-A12A25209B78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A64B7-F62C-419E-849C-1BC1B8FBB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" y="2084715"/>
            <a:ext cx="12089416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5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7854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Y   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EA7B81-33A4-4C1C-B383-30B1B1DB06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1248" r="15751" b="8767"/>
          <a:stretch/>
        </p:blipFill>
        <p:spPr>
          <a:xfrm>
            <a:off x="699381" y="304800"/>
            <a:ext cx="10284137" cy="48768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BBD7676-1602-4D26-978B-86022C3572DC}"/>
              </a:ext>
            </a:extLst>
          </p:cNvPr>
          <p:cNvGrpSpPr/>
          <p:nvPr/>
        </p:nvGrpSpPr>
        <p:grpSpPr>
          <a:xfrm>
            <a:off x="61119" y="152400"/>
            <a:ext cx="2834596" cy="638322"/>
            <a:chOff x="98029" y="1429216"/>
            <a:chExt cx="2131219" cy="478741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9A4337F6-F169-4A67-9F89-E2314E01D652}"/>
                </a:ext>
              </a:extLst>
            </p:cNvPr>
            <p:cNvSpPr/>
            <p:nvPr/>
          </p:nvSpPr>
          <p:spPr>
            <a:xfrm>
              <a:off x="384358" y="1429216"/>
              <a:ext cx="1844890" cy="478741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37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5EA661-B994-40E8-B564-3B812808D323}"/>
                </a:ext>
              </a:extLst>
            </p:cNvPr>
            <p:cNvSpPr/>
            <p:nvPr/>
          </p:nvSpPr>
          <p:spPr>
            <a:xfrm>
              <a:off x="98029" y="1458734"/>
              <a:ext cx="481181" cy="44922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1C2E1DF-5BF5-47B5-8481-DC3F5CCF1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5" y="5177673"/>
            <a:ext cx="12161838" cy="186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433226-AC1B-441D-B5E2-32EF30DD8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5" y="386832"/>
            <a:ext cx="11156647" cy="60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7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111</Words>
  <Application>Microsoft Office PowerPoint</Application>
  <PresentationFormat>Custom</PresentationFormat>
  <Paragraphs>32</Paragraphs>
  <Slides>30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Rounded MT Bold</vt:lpstr>
      <vt:lpstr>Arial-Rounded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211</cp:revision>
  <dcterms:created xsi:type="dcterms:W3CDTF">2021-05-08T14:00:55Z</dcterms:created>
  <dcterms:modified xsi:type="dcterms:W3CDTF">2025-02-16T11:59:31Z</dcterms:modified>
</cp:coreProperties>
</file>