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39"/>
  </p:notesMasterIdLst>
  <p:sldIdLst>
    <p:sldId id="343" r:id="rId4"/>
    <p:sldId id="345" r:id="rId5"/>
    <p:sldId id="341" r:id="rId6"/>
    <p:sldId id="365" r:id="rId7"/>
    <p:sldId id="301" r:id="rId8"/>
    <p:sldId id="314" r:id="rId9"/>
    <p:sldId id="360" r:id="rId10"/>
    <p:sldId id="368" r:id="rId11"/>
    <p:sldId id="364" r:id="rId12"/>
    <p:sldId id="337" r:id="rId13"/>
    <p:sldId id="355" r:id="rId14"/>
    <p:sldId id="272" r:id="rId15"/>
    <p:sldId id="336" r:id="rId16"/>
    <p:sldId id="351" r:id="rId17"/>
    <p:sldId id="356" r:id="rId18"/>
    <p:sldId id="357" r:id="rId19"/>
    <p:sldId id="366" r:id="rId20"/>
    <p:sldId id="367" r:id="rId21"/>
    <p:sldId id="358" r:id="rId22"/>
    <p:sldId id="349" r:id="rId23"/>
    <p:sldId id="353" r:id="rId24"/>
    <p:sldId id="361" r:id="rId25"/>
    <p:sldId id="274" r:id="rId26"/>
    <p:sldId id="331" r:id="rId27"/>
    <p:sldId id="369" r:id="rId28"/>
    <p:sldId id="327" r:id="rId29"/>
    <p:sldId id="328" r:id="rId30"/>
    <p:sldId id="330" r:id="rId31"/>
    <p:sldId id="370" r:id="rId32"/>
    <p:sldId id="332" r:id="rId33"/>
    <p:sldId id="359" r:id="rId34"/>
    <p:sldId id="371" r:id="rId35"/>
    <p:sldId id="333" r:id="rId36"/>
    <p:sldId id="275" r:id="rId37"/>
    <p:sldId id="348" r:id="rId38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5" autoAdjust="0"/>
    <p:restoredTop sz="91103" autoAdjust="0"/>
  </p:normalViewPr>
  <p:slideViewPr>
    <p:cSldViewPr>
      <p:cViewPr varScale="1">
        <p:scale>
          <a:sx n="63" d="100"/>
          <a:sy n="63" d="100"/>
        </p:scale>
        <p:origin x="804" y="24"/>
      </p:cViewPr>
      <p:guideLst>
        <p:guide orient="horz" pos="2160"/>
        <p:guide pos="3831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CÁCH SỬ DỤNG TRÒ CHƠI:  VD: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1=&gt;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(</a:t>
            </a:r>
            <a:r>
              <a:rPr lang="en-US" dirty="0" err="1"/>
              <a:t>đèn</a:t>
            </a:r>
            <a:r>
              <a:rPr lang="en-US" dirty="0"/>
              <a:t> pin),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(</a:t>
            </a:r>
            <a:r>
              <a:rPr lang="en-US" dirty="0" err="1"/>
              <a:t>đèn</a:t>
            </a:r>
            <a:r>
              <a:rPr lang="en-US" dirty="0"/>
              <a:t> pin) =&gt;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.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27A19-67F8-4681-961E-4448D114C7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814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008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có</a:t>
            </a:r>
            <a:r>
              <a:rPr lang="en-US" baseline="0"/>
              <a:t> thể cho HS nói về mùa hè ở quê em.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13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45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691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445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có</a:t>
            </a:r>
            <a:r>
              <a:rPr lang="en-US" baseline="0"/>
              <a:t> thể cho HS nói về mùa hè ở quê em.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11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7FDCC-8D99-4090-9A95-E773A061E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AA8E8A-9350-49DD-9E20-09D094F85E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FD7B4-518E-4FAB-9E91-7CC7DA9F8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D907A8-08EF-4BC7-B8B4-4B07F3E0E921}" type="datetimeFigureOut">
              <a:rPr lang="en-US" smtClean="0"/>
              <a:pPr>
                <a:defRPr/>
              </a:pPr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2EC4C-FBB1-4044-A454-FE32E827E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081D6-1CF1-4F5A-AA5E-C2DA5C719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D037-8CF1-4728-8284-3D4633DD164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8795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12A21-B342-4402-8651-9E8F43F77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64F24-CA5D-46E7-9CCE-5B01CDFA2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D7492-6404-41C8-908E-FE4FCE89B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7AF33D-62A9-4993-B2F2-2CA8E8436CE7}" type="datetimeFigureOut">
              <a:rPr lang="en-US" smtClean="0"/>
              <a:pPr>
                <a:defRPr/>
              </a:pPr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C6EA6-0AEE-4568-8AFF-5DB1832CA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CA173-E486-4451-8A43-9926A1EEA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31602-688B-4E5A-9301-0B5B8471EA5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5816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29012-DBA6-4FB3-8A1D-AD1B94EFA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D4B43-F662-4FBB-81CB-9F36F149A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699D8-C7C6-4B24-B9AD-74B8FB98C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387889-08B3-49B9-9B7B-9006B4C27C76}" type="datetimeFigureOut">
              <a:rPr lang="en-US" smtClean="0"/>
              <a:pPr>
                <a:defRPr/>
              </a:pPr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BEF06-6876-4EAA-B2E8-F68007DE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631B3-A0E6-4291-8057-44EA54C75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E79AC-CB52-4D80-93BB-6CF4110D969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7803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18164-D9D1-4720-B5F6-8204E9B70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5EF52-EC66-4650-A654-0B2AE89B99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12630-96E1-4F59-A30A-6B50608126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050F9-FC43-4754-B2BE-1A7509256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4AB530-B3ED-408C-9D9B-594C8FA6028B}" type="datetimeFigureOut">
              <a:rPr lang="en-US" smtClean="0"/>
              <a:pPr>
                <a:defRPr/>
              </a:pPr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361F18-A8DC-491B-B211-81CE80BEF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1023AB-20AE-433E-AEF9-F34931BA4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262A0-0C32-4519-A2ED-864BFCA5FBD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1120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9FDDE-D371-4FDE-9418-A23A3A99B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50FEB-F17A-48CB-AD3F-CD1772602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D67B06-E0FC-4DFD-B10E-ED3A0CB212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35562C-3EA3-4ED2-8652-2849A67F1D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DCD0E-C273-4127-BBC0-CCEEE9C1F8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5C04FC-874C-41E6-84C7-AB9980ECF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2987B2-C4CC-4F1E-BCF1-4FC9B8172819}" type="datetimeFigureOut">
              <a:rPr lang="en-US" smtClean="0"/>
              <a:pPr>
                <a:defRPr/>
              </a:pPr>
              <a:t>12/18/2024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35B7B1-A5DD-4726-8562-1B11A13D9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905EC4-8120-4832-9B35-6A825A9F6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104A0-B71B-45A2-B19C-78DA444944F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1324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4FB1A-FC64-4BBB-AB76-B71FA09DF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1457D3-C543-4852-BB5D-F878F63F1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42781B-6FD5-4610-8C7D-C5E1CC0B0FEB}" type="datetimeFigureOut">
              <a:rPr lang="en-US" smtClean="0"/>
              <a:pPr>
                <a:defRPr/>
              </a:pPr>
              <a:t>12/18/2024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365173-906B-466C-84E2-F6014869A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BF6407-C98E-4B59-8FE6-70294FF9B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DCC4D-2D8D-4212-B9D9-D70573A567E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15942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6CA4D5-938D-4E3D-A1E6-7393E09E8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626709-DE4A-45CD-A274-40AD2D07EE2B}" type="datetimeFigureOut">
              <a:rPr lang="en-US" smtClean="0"/>
              <a:pPr>
                <a:defRPr/>
              </a:pPr>
              <a:t>12/18/2024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B02E74-F241-485C-BDD2-DB84975BF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6A2F2F-8C0D-4365-AEBA-FEE7815C7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7876-7077-4584-8839-E5E119CD374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09598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9E1CA-D89C-4F66-9D28-4DF0801CC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E98EA-649D-4312-B0EB-C9DD52B0E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0D4F4-66A1-46CB-BED7-D402B1B979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82F97C-CCD3-4F84-B31B-82F5B9AB2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4149DC-D99A-459E-995E-66A69B1A53A3}" type="datetimeFigureOut">
              <a:rPr lang="en-US" smtClean="0"/>
              <a:pPr>
                <a:defRPr/>
              </a:pPr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BA12C3-7660-4954-8737-37DCF3B47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C34141-5D5F-442C-82EE-EDE4D239E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BAD2-2943-4FF4-A59F-0CDD217F0C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8816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C1D83-92AB-47DE-90ED-1613DE34E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115A4D-DC44-4C06-8DB6-017781FE1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C8E41C-36D3-4482-A2CF-3D20C5D360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D247FB-1530-4D5C-A0F1-E62482CF2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6D8F8E-81F6-4D8C-9665-B1922FD86DA7}" type="datetimeFigureOut">
              <a:rPr lang="en-US" smtClean="0"/>
              <a:pPr>
                <a:defRPr/>
              </a:pPr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CEBA0-6277-4140-9620-26AA65F51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C47453-2C7F-44FA-8C90-AE72087CA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0B736-C6BF-432C-9E0E-8CE637DBEEB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99734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39467-C933-4BD2-BA37-0D534C976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82F6CB-B1CB-4C17-8A1E-E631D10C2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2F021-FCD2-4D60-BAD8-90B011DD4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707A10-4121-4F6C-948D-B61D7E698C03}" type="datetimeFigureOut">
              <a:rPr lang="en-US" smtClean="0"/>
              <a:pPr>
                <a:defRPr/>
              </a:pPr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842F4-B788-488A-AF4A-56E1C385D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C31FD-8CBE-4172-9A3E-05E646FA4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C8737-327E-4267-AF32-B689FB443E6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30375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45E1C8-15DE-40C6-80EC-6C5182D580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4BA784-9C94-43E8-89E3-78E6D1C045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894EE-1CC6-4B6B-934A-AD412A89C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8D2053-1657-4C81-B0BA-81F874AFB0CE}" type="datetimeFigureOut">
              <a:rPr lang="en-US" smtClean="0"/>
              <a:pPr>
                <a:defRPr/>
              </a:pPr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9150-D1A3-42AE-902B-5A906B7E6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71B6B-414D-4588-A7DE-885BC5AB8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F1AB2-9AAA-4EA3-92AD-2CF2494AAEB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963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61" lvl="0" indent="-456046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6122" lvl="1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2pPr>
            <a:lvl3pPr marL="1824182" lvl="2" indent="-422265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3pPr>
            <a:lvl4pPr marL="2432243" lvl="3" indent="-422265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4pPr>
            <a:lvl5pPr marL="3040304" lvl="4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5pPr>
            <a:lvl6pPr marL="3648365" lvl="5" indent="-422265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6pPr>
            <a:lvl7pPr marL="4256425" lvl="6" indent="-422265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7pPr>
            <a:lvl8pPr marL="4864486" lvl="7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8pPr>
            <a:lvl9pPr marL="5472547" lvl="8" indent="-422265">
              <a:spcBef>
                <a:spcPts val="2128"/>
              </a:spcBef>
              <a:spcAft>
                <a:spcPts val="2128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596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61838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98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05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82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21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122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211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15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2138" y="2131486"/>
            <a:ext cx="10337562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6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4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8092" y="6356352"/>
            <a:ext cx="2837762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55295" y="6356352"/>
            <a:ext cx="3851249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15984" y="6356352"/>
            <a:ext cx="2837762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88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B8C988-E092-4E5F-98DA-1E699C998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C9E9CC-5CE3-4D41-9D4F-2EEFA643C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23FE6-D5E3-4297-9BCA-7D3A68F648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BB58035-19D2-4B2A-BC65-8A78935D8D7A}" type="datetimeFigureOut">
              <a:rPr lang="en-US" smtClean="0"/>
              <a:pPr>
                <a:defRPr/>
              </a:pPr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69C99-57CB-4BBF-8209-3F8AE72B3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D7D307-AB1A-4422-92AD-AF9FCF8C24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EC820-4AEB-49DB-845D-058AF19DCEC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667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7298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6122" rtl="0" eaLnBrk="1" latinLnBrk="0" hangingPunct="1">
        <a:spcBef>
          <a:spcPct val="0"/>
        </a:spcBef>
        <a:buNone/>
        <a:defRPr sz="5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46" indent="-456046" algn="l" defTabSz="1216122" rtl="0" eaLnBrk="1" latinLnBrk="0" hangingPunct="1">
        <a:spcBef>
          <a:spcPct val="20000"/>
        </a:spcBef>
        <a:buFont typeface="Arial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8099" indent="-380038" algn="l" defTabSz="1216122" rtl="0" eaLnBrk="1" latinLnBrk="0" hangingPunct="1">
        <a:spcBef>
          <a:spcPct val="20000"/>
        </a:spcBef>
        <a:buFont typeface="Arial" pitchFamily="34" charset="0"/>
        <a:buChar char="–"/>
        <a:defRPr sz="3724" kern="1200">
          <a:solidFill>
            <a:schemeClr val="tx1"/>
          </a:solidFill>
          <a:latin typeface="+mn-lt"/>
          <a:ea typeface="+mn-ea"/>
          <a:cs typeface="+mn-cs"/>
        </a:defRPr>
      </a:lvl2pPr>
      <a:lvl3pPr marL="1520152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8213" indent="-304030" algn="l" defTabSz="1216122" rtl="0" eaLnBrk="1" latinLnBrk="0" hangingPunct="1">
        <a:spcBef>
          <a:spcPct val="20000"/>
        </a:spcBef>
        <a:buFont typeface="Arial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6273" indent="-304030" algn="l" defTabSz="1216122" rtl="0" eaLnBrk="1" latinLnBrk="0" hangingPunct="1">
        <a:spcBef>
          <a:spcPct val="20000"/>
        </a:spcBef>
        <a:buFont typeface="Arial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4334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2395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60456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8516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61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22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182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243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04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365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425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486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audio" Target="../media/audio1.wav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3.xml"/><Relationship Id="rId7" Type="http://schemas.openxmlformats.org/officeDocument/2006/relationships/image" Target="../media/image1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5.xml"/><Relationship Id="rId4" Type="http://schemas.openxmlformats.org/officeDocument/2006/relationships/tags" Target="../tags/tag4.xm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oa1">
            <a:extLst>
              <a:ext uri="{FF2B5EF4-FFF2-40B4-BE49-F238E27FC236}">
                <a16:creationId xmlns:a16="http://schemas.microsoft.com/office/drawing/2014/main" id="{BBFC5173-B683-48D2-BB57-8D2743ED66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581" y="1686719"/>
            <a:ext cx="2696633" cy="40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Picture3">
            <a:extLst>
              <a:ext uri="{FF2B5EF4-FFF2-40B4-BE49-F238E27FC236}">
                <a16:creationId xmlns:a16="http://schemas.microsoft.com/office/drawing/2014/main" id="{23094F17-A91A-4FEC-91F8-9B66B996F8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966" y="2097750"/>
            <a:ext cx="522817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Hoa1">
            <a:extLst>
              <a:ext uri="{FF2B5EF4-FFF2-40B4-BE49-F238E27FC236}">
                <a16:creationId xmlns:a16="http://schemas.microsoft.com/office/drawing/2014/main" id="{02992285-56CD-430C-BA56-0A5BC968A9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14033" y="1934369"/>
            <a:ext cx="2366433" cy="354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icture3">
            <a:extLst>
              <a:ext uri="{FF2B5EF4-FFF2-40B4-BE49-F238E27FC236}">
                <a16:creationId xmlns:a16="http://schemas.microsoft.com/office/drawing/2014/main" id="{E6E8C9D1-DA1F-46FC-BA9E-B62CA41163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131" y="2264569"/>
            <a:ext cx="522817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012">
            <a:extLst>
              <a:ext uri="{FF2B5EF4-FFF2-40B4-BE49-F238E27FC236}">
                <a16:creationId xmlns:a16="http://schemas.microsoft.com/office/drawing/2014/main" id="{EA3770E8-3377-4F75-B04B-26047812E6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71133" cy="124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 descr="012">
            <a:extLst>
              <a:ext uri="{FF2B5EF4-FFF2-40B4-BE49-F238E27FC236}">
                <a16:creationId xmlns:a16="http://schemas.microsoft.com/office/drawing/2014/main" id="{AF856C1F-0174-447E-BB82-7098CD574C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3505" y="5173177"/>
            <a:ext cx="1544373" cy="1825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2" descr="012">
            <a:extLst>
              <a:ext uri="{FF2B5EF4-FFF2-40B4-BE49-F238E27FC236}">
                <a16:creationId xmlns:a16="http://schemas.microsoft.com/office/drawing/2014/main" id="{2EDABED8-14BB-4135-8809-D16BB21269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426527" y="5446384"/>
            <a:ext cx="1871133" cy="124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2" descr="012">
            <a:extLst>
              <a:ext uri="{FF2B5EF4-FFF2-40B4-BE49-F238E27FC236}">
                <a16:creationId xmlns:a16="http://schemas.microsoft.com/office/drawing/2014/main" id="{C2D9987F-D313-4C63-9AD1-C7763404A1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500519" y="128189"/>
            <a:ext cx="1871133" cy="124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9">
            <a:extLst>
              <a:ext uri="{FF2B5EF4-FFF2-40B4-BE49-F238E27FC236}">
                <a16:creationId xmlns:a16="http://schemas.microsoft.com/office/drawing/2014/main" id="{09C232D3-ACAD-4FC6-BCA1-FFA90C66CC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46906" y="821636"/>
            <a:ext cx="8356250" cy="412067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2800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CHUYÊN</a:t>
            </a:r>
            <a:r>
              <a:rPr lang="en-US" sz="28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800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ĐỀ</a:t>
            </a:r>
            <a:r>
              <a:rPr lang="en-US" sz="28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800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TIẾNG</a:t>
            </a:r>
            <a:r>
              <a:rPr lang="en-US" sz="28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800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VIỆT</a:t>
            </a:r>
            <a:r>
              <a:rPr lang="en-US" sz="28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800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LỚP</a:t>
            </a:r>
            <a:r>
              <a:rPr lang="en-US" sz="28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1</a:t>
            </a:r>
          </a:p>
        </p:txBody>
      </p:sp>
      <p:sp>
        <p:nvSpPr>
          <p:cNvPr id="12" name="WordArt 14">
            <a:extLst>
              <a:ext uri="{FF2B5EF4-FFF2-40B4-BE49-F238E27FC236}">
                <a16:creationId xmlns:a16="http://schemas.microsoft.com/office/drawing/2014/main" id="{21271A00-2B83-43BB-9FE9-7DC01D5F60D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8653" y="2819400"/>
            <a:ext cx="10420066" cy="1196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23"/>
              </a:avLst>
            </a:prstTxWarp>
          </a:bodyPr>
          <a:lstStyle/>
          <a:p>
            <a:pPr algn="ctr"/>
            <a:r>
              <a:rPr lang="en-US" sz="303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THEO </a:t>
            </a:r>
            <a:r>
              <a:rPr lang="en-US" sz="303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CHƯƠNG</a:t>
            </a:r>
            <a:r>
              <a:rPr lang="en-US" sz="303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3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TRÌNH</a:t>
            </a:r>
            <a:r>
              <a:rPr lang="en-US" sz="303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3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GDPT</a:t>
            </a:r>
            <a:r>
              <a:rPr lang="en-US" sz="303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2018</a:t>
            </a:r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737BBD74-5DF7-49FA-8B95-F9BC33732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345" y="3962400"/>
            <a:ext cx="7008374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34:  am  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(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2)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Mai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Kim Chung</a:t>
            </a:r>
          </a:p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6" descr="N3">
            <a:extLst>
              <a:ext uri="{FF2B5EF4-FFF2-40B4-BE49-F238E27FC236}">
                <a16:creationId xmlns:a16="http://schemas.microsoft.com/office/drawing/2014/main" id="{A43B7862-9B1C-4773-BA4D-778C75208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75342" y="-205154"/>
            <a:ext cx="12772142" cy="35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7" descr="N3">
            <a:extLst>
              <a:ext uri="{FF2B5EF4-FFF2-40B4-BE49-F238E27FC236}">
                <a16:creationId xmlns:a16="http://schemas.microsoft.com/office/drawing/2014/main" id="{97256CCA-D860-4501-9266-419C837D5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670918" y="3430763"/>
            <a:ext cx="7429500" cy="33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N3">
            <a:extLst>
              <a:ext uri="{FF2B5EF4-FFF2-40B4-BE49-F238E27FC236}">
                <a16:creationId xmlns:a16="http://schemas.microsoft.com/office/drawing/2014/main" id="{A363FE93-9B08-457C-AECF-1AC3C8215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20141" y="3098786"/>
            <a:ext cx="7339792" cy="33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9" descr="N3">
            <a:extLst>
              <a:ext uri="{FF2B5EF4-FFF2-40B4-BE49-F238E27FC236}">
                <a16:creationId xmlns:a16="http://schemas.microsoft.com/office/drawing/2014/main" id="{A397CD9E-537A-4951-8CAB-330B887F7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397" y="6705600"/>
            <a:ext cx="12425611" cy="22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YeuLamLopMotOi-ThuyDuong-6802113 00_00_00-00_01_49.mp3">
            <a:hlinkClick r:id="" action="ppaction://media"/>
            <a:extLst>
              <a:ext uri="{FF2B5EF4-FFF2-40B4-BE49-F238E27FC236}">
                <a16:creationId xmlns:a16="http://schemas.microsoft.com/office/drawing/2014/main" id="{6E362CC5-79BC-4E88-AFD1-7499717D0E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93556" y="60858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26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6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1" grpId="0"/>
      <p:bldP spid="12" grpId="0" animBg="1"/>
      <p:bldP spid="12" grpId="1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70669" y="4800600"/>
            <a:ext cx="11643519" cy="215389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râm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ran,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sen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nở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thắm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Lũ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trẻ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nô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đùa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thảm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ven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9" t="3629" b="61389"/>
          <a:stretch/>
        </p:blipFill>
        <p:spPr>
          <a:xfrm>
            <a:off x="61119" y="0"/>
            <a:ext cx="11963400" cy="514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1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Tả quyển sách tiếng việt lớp 4 – Đơn giản nhưng sáng tạo (5 mẫu) - Cẩm Nang  Bếp Bl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6" b="9715"/>
          <a:stretch>
            <a:fillRect/>
          </a:stretch>
        </p:blipFill>
        <p:spPr bwMode="auto">
          <a:xfrm>
            <a:off x="1585119" y="-22860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3B12EC-52CF-4870-AF94-09ED4E8C7F6E}"/>
              </a:ext>
            </a:extLst>
          </p:cNvPr>
          <p:cNvSpPr txBox="1"/>
          <p:nvPr/>
        </p:nvSpPr>
        <p:spPr>
          <a:xfrm>
            <a:off x="3794919" y="3276600"/>
            <a:ext cx="4343400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SHS/ Tr. 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81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blurRad="60007" dir="2000400" sy="-30000" kx="-8004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802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9" t="3629" b="61389"/>
          <a:stretch/>
        </p:blipFill>
        <p:spPr>
          <a:xfrm>
            <a:off x="0" y="0"/>
            <a:ext cx="12100719" cy="5142717"/>
          </a:xfrm>
          <a:prstGeom prst="rect">
            <a:avLst/>
          </a:prstGeom>
        </p:spPr>
      </p:pic>
      <p:sp>
        <p:nvSpPr>
          <p:cNvPr id="25" name="Title 1"/>
          <p:cNvSpPr txBox="1">
            <a:spLocks/>
          </p:cNvSpPr>
          <p:nvPr/>
        </p:nvSpPr>
        <p:spPr>
          <a:xfrm>
            <a:off x="247650" y="478155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râm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ran,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sen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nở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thắm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Lũ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trẻ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nô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đùa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thảm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ven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4937919" y="5791200"/>
            <a:ext cx="11073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0157619" y="5791200"/>
            <a:ext cx="1485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944741" y="6553200"/>
            <a:ext cx="15839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0652919" y="5883901"/>
            <a:ext cx="228600" cy="8149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823119" y="4572000"/>
            <a:ext cx="7620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37319" y="5257800"/>
            <a:ext cx="7620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1795919" y="4999827"/>
            <a:ext cx="228600" cy="8149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94519" y="22098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râm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099719" y="2209800"/>
            <a:ext cx="3370176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thắm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161549" y="2209800"/>
            <a:ext cx="3370176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thảm</a:t>
            </a:r>
          </a:p>
        </p:txBody>
      </p:sp>
    </p:spTree>
    <p:extLst>
      <p:ext uri="{BB962C8B-B14F-4D97-AF65-F5344CB8AC3E}">
        <p14:creationId xmlns:p14="http://schemas.microsoft.com/office/powerpoint/2010/main" val="108924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9" t="3629" b="61389"/>
          <a:stretch/>
        </p:blipFill>
        <p:spPr>
          <a:xfrm>
            <a:off x="1409699" y="0"/>
            <a:ext cx="9690997" cy="514271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47650" y="478155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râm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ran,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sen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nở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thắm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Lũ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trẻ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nô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đùa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thảm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ven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10805319" y="5883901"/>
            <a:ext cx="228600" cy="8149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823119" y="4572000"/>
            <a:ext cx="7620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37319" y="5257800"/>
            <a:ext cx="7620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1795919" y="4999827"/>
            <a:ext cx="228600" cy="8149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9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9" t="3629" b="61389"/>
          <a:stretch/>
        </p:blipFill>
        <p:spPr>
          <a:xfrm>
            <a:off x="23019" y="-76200"/>
            <a:ext cx="12100719" cy="51427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0719" y="5257800"/>
            <a:ext cx="1173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ran,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sen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nở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ắm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60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633119" y="6172200"/>
            <a:ext cx="1219200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157119" y="6172200"/>
            <a:ext cx="1066800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681119" y="6172200"/>
            <a:ext cx="1066800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052719" y="6172200"/>
            <a:ext cx="762000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37319" y="4876800"/>
            <a:ext cx="7620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5695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9" t="3629" b="61389"/>
          <a:stretch/>
        </p:blipFill>
        <p:spPr>
          <a:xfrm>
            <a:off x="23019" y="-76200"/>
            <a:ext cx="12100719" cy="51427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2118" y="5080337"/>
            <a:ext cx="116816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Lũ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trẻ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nô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đùa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ảm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ven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94519" y="5943600"/>
            <a:ext cx="685800" cy="0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585119" y="5943600"/>
            <a:ext cx="838200" cy="0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651919" y="5943600"/>
            <a:ext cx="838200" cy="0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242719" y="5943600"/>
            <a:ext cx="1143000" cy="0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137319" y="4648200"/>
            <a:ext cx="7620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3768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54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9" t="3629" b="61389"/>
          <a:stretch/>
        </p:blipFill>
        <p:spPr>
          <a:xfrm>
            <a:off x="1409699" y="0"/>
            <a:ext cx="9690997" cy="514271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47650" y="478155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râm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ran,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sen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nở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thắm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Lũ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trẻ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nô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đùa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thảm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ven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10805319" y="5883901"/>
            <a:ext cx="228600" cy="8149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823119" y="4572000"/>
            <a:ext cx="7620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37319" y="5257800"/>
            <a:ext cx="7620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1795919" y="4999827"/>
            <a:ext cx="228600" cy="8149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614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9" t="3629" b="61389"/>
          <a:stretch/>
        </p:blipFill>
        <p:spPr>
          <a:xfrm>
            <a:off x="61119" y="0"/>
            <a:ext cx="11963400" cy="514271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70669" y="4800600"/>
            <a:ext cx="11643519" cy="215389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râm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ran,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sen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nở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thắm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Lũ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trẻ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nô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đùa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thảm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ven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056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át -Vào rừng hoa">
            <a:hlinkClick r:id="" action="ppaction://media"/>
            <a:extLst>
              <a:ext uri="{FF2B5EF4-FFF2-40B4-BE49-F238E27FC236}">
                <a16:creationId xmlns:a16="http://schemas.microsoft.com/office/drawing/2014/main" id="{F3AC8EBA-1F93-471C-B5D4-5A23894BE0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938"/>
            <a:ext cx="12161838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9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ư- Tiếng ve sầu kêu mùa hè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319" y="76200"/>
            <a:ext cx="11963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40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70669" y="4800600"/>
            <a:ext cx="11643519" cy="215389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râm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ran,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sen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nở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thắm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Lũ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trẻ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nô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đùa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thảm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ven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9" t="3629" b="61389"/>
          <a:stretch/>
        </p:blipFill>
        <p:spPr>
          <a:xfrm>
            <a:off x="61119" y="0"/>
            <a:ext cx="11963400" cy="514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6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118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1119" y="0"/>
            <a:ext cx="2621250" cy="1022201"/>
            <a:chOff x="63500" y="1333800"/>
            <a:chExt cx="1970813" cy="766651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333800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746919" y="990600"/>
            <a:ext cx="11125200" cy="72103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Môi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sống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loài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endParaRPr lang="en-US" sz="6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44"/>
          <a:stretch/>
        </p:blipFill>
        <p:spPr>
          <a:xfrm>
            <a:off x="61119" y="1905001"/>
            <a:ext cx="12039599" cy="495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Động vật trên cạn nào có não bộ lớn nhất, gấp 4 lần con người? - Tư vấ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8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5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Ổ, VOI...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20" y="76200"/>
            <a:ext cx="12100718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61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ó bao nhiêu loài cá trên thế giới? | Các Nướ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89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Ảnh đẹp cuộc thi Nhiếp ảnh gia Đại dương của năm 2020 - WinWinSto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338" y="285750"/>
            <a:ext cx="9525000" cy="635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Ngắm những bức ảnh đẹp dưới đáy đại dương - Kiến thức On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19" y="0"/>
            <a:ext cx="10134600" cy="674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44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ranh tô màu các con vật sống dưới nước cho b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318" y="609600"/>
            <a:ext cx="9496733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12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ư giãn cùng cá vàng!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00719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6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3712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h lớ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1" y="-228600"/>
            <a:ext cx="12161838" cy="6841034"/>
          </a:xfrm>
          <a:prstGeom prst="rect">
            <a:avLst/>
          </a:prstGeom>
        </p:spPr>
      </p:pic>
      <p:sp>
        <p:nvSpPr>
          <p:cNvPr id="9" name="đèn pi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399338" y="4267200"/>
            <a:ext cx="3396581" cy="707650"/>
          </a:xfrm>
          <a:prstGeom prst="rect">
            <a:avLst/>
          </a:prstGeom>
          <a:solidFill>
            <a:schemeClr val="bg1"/>
          </a:solidFill>
        </p:spPr>
        <p:txBody>
          <a:bodyPr wrap="square" lIns="91205" tIns="45603" rIns="91205" bIns="45603" rtlCol="0">
            <a:spAutoFit/>
          </a:bodyPr>
          <a:lstStyle/>
          <a:p>
            <a:pPr algn="ctr" defTabSz="912114">
              <a:defRPr/>
            </a:pPr>
            <a:r>
              <a:rPr lang="es-E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s-E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s-E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cam</a:t>
            </a:r>
            <a:endParaRPr lang="es-ES" sz="40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mũ le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623323" y="4245350"/>
            <a:ext cx="3096396" cy="707650"/>
          </a:xfrm>
          <a:prstGeom prst="rect">
            <a:avLst/>
          </a:prstGeom>
          <a:solidFill>
            <a:schemeClr val="bg1"/>
          </a:solidFill>
        </p:spPr>
        <p:txBody>
          <a:bodyPr wrap="square" lIns="91205" tIns="45603" rIns="91205" bIns="45603" rtlCol="0">
            <a:spAutoFit/>
          </a:bodyPr>
          <a:lstStyle/>
          <a:p>
            <a:pPr algn="ctr" defTabSz="912114">
              <a:defRPr/>
            </a:pPr>
            <a:r>
              <a:rPr lang="es-E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</a:t>
            </a:r>
            <a:r>
              <a:rPr lang="es-E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s-E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sâm</a:t>
            </a:r>
            <a:endParaRPr lang="es-ES" sz="40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mưa phù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537763" y="4245350"/>
            <a:ext cx="3105756" cy="707650"/>
          </a:xfrm>
          <a:prstGeom prst="rect">
            <a:avLst/>
          </a:prstGeom>
          <a:solidFill>
            <a:schemeClr val="bg1"/>
          </a:solidFill>
        </p:spPr>
        <p:txBody>
          <a:bodyPr wrap="square" lIns="91205" tIns="45603" rIns="91205" bIns="45603" rtlCol="0">
            <a:spAutoFit/>
          </a:bodyPr>
          <a:lstStyle/>
          <a:p>
            <a:pPr algn="ctr" defTabSz="912114">
              <a:defRPr/>
            </a:pPr>
            <a:r>
              <a:rPr lang="es-ES_tradnl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tăm</a:t>
            </a:r>
            <a:r>
              <a:rPr lang="es-ES_tradnl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s-ES_tradnl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lang="es-ES" sz="40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dế mè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462178" y="4267200"/>
            <a:ext cx="3105141" cy="707650"/>
          </a:xfrm>
          <a:prstGeom prst="rect">
            <a:avLst/>
          </a:prstGeom>
          <a:solidFill>
            <a:schemeClr val="bg1"/>
          </a:solidFill>
        </p:spPr>
        <p:txBody>
          <a:bodyPr wrap="square" lIns="91205" tIns="45603" rIns="91205" bIns="45603" rtlCol="0">
            <a:spAutoFit/>
          </a:bodyPr>
          <a:lstStyle/>
          <a:p>
            <a:pPr algn="ctr" defTabSz="912114">
              <a:defRPr/>
            </a:pPr>
            <a:r>
              <a:rPr lang="es-ES_tradnl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s-ES_tradnl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s-ES_tradnl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nghía</a:t>
            </a:r>
            <a:endParaRPr lang="es-ES" sz="40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Oval mặt trời"/>
          <p:cNvSpPr/>
          <p:nvPr/>
        </p:nvSpPr>
        <p:spPr>
          <a:xfrm>
            <a:off x="9191543" y="1232255"/>
            <a:ext cx="1239581" cy="1201331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5" tIns="45603" rIns="91205" bIns="45603" rtlCol="0" anchor="ctr"/>
          <a:lstStyle/>
          <a:p>
            <a:pPr algn="ctr" defTabSz="912114">
              <a:defRPr/>
            </a:pPr>
            <a:endParaRPr lang="en-US" sz="1795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931958" y="505747"/>
            <a:ext cx="648209" cy="486157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931959" y="1198492"/>
            <a:ext cx="648209" cy="486157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931960" y="1721411"/>
            <a:ext cx="648209" cy="486157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2053162" y="2190508"/>
            <a:ext cx="648209" cy="486157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2078172" y="2623252"/>
            <a:ext cx="743393" cy="486157"/>
          </a:xfrm>
          <a:prstGeom prst="rect">
            <a:avLst/>
          </a:prstGeom>
        </p:spPr>
      </p:pic>
      <p:pic>
        <p:nvPicPr>
          <p:cNvPr id="37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2093491" y="3167705"/>
            <a:ext cx="648209" cy="486157"/>
          </a:xfrm>
          <a:prstGeom prst="rect">
            <a:avLst/>
          </a:prstGeom>
        </p:spPr>
      </p:pic>
      <p:sp>
        <p:nvSpPr>
          <p:cNvPr id="38" name="trò chơi hái táo">
            <a:extLst>
              <a:ext uri="{FF2B5EF4-FFF2-40B4-BE49-F238E27FC236}">
                <a16:creationId xmlns:a16="http://schemas.microsoft.com/office/drawing/2014/main" id="{6A09F3A1-02AB-44DC-8258-7AE50EC14C7F}"/>
              </a:ext>
            </a:extLst>
          </p:cNvPr>
          <p:cNvSpPr/>
          <p:nvPr/>
        </p:nvSpPr>
        <p:spPr>
          <a:xfrm>
            <a:off x="6251762" y="-10724"/>
            <a:ext cx="6008741" cy="859642"/>
          </a:xfrm>
          <a:prstGeom prst="rect">
            <a:avLst/>
          </a:prstGeom>
          <a:noFill/>
        </p:spPr>
        <p:txBody>
          <a:bodyPr wrap="square" lIns="91214" tIns="45607" rIns="91214" bIns="45607">
            <a:spAutoFit/>
          </a:bodyPr>
          <a:lstStyle/>
          <a:p>
            <a:pPr algn="ctr" defTabSz="456057">
              <a:defRPr/>
            </a:pPr>
            <a:r>
              <a:rPr lang="en-US" sz="4988" b="1" kern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4988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88" b="1" kern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988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988" b="1" kern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lang="en-US" sz="4988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88" b="1" kern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táo</a:t>
            </a:r>
            <a:endParaRPr lang="en-US" sz="4988" b="1" kern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Arrow: Right 1">
            <a:hlinkClick r:id="rId8" action="ppaction://hlinksldjump"/>
            <a:extLst>
              <a:ext uri="{FF2B5EF4-FFF2-40B4-BE49-F238E27FC236}">
                <a16:creationId xmlns:a16="http://schemas.microsoft.com/office/drawing/2014/main" id="{3670F0BD-3248-4703-BF8C-031A9E705C20}"/>
              </a:ext>
            </a:extLst>
          </p:cNvPr>
          <p:cNvSpPr/>
          <p:nvPr/>
        </p:nvSpPr>
        <p:spPr>
          <a:xfrm>
            <a:off x="11007020" y="6285117"/>
            <a:ext cx="975987" cy="4834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endParaRPr lang="en-US" sz="1795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2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EBA9B55E-7069-4256-9E8C-73F7AC3C8A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2093491" y="4055146"/>
            <a:ext cx="648209" cy="486157"/>
          </a:xfrm>
          <a:prstGeom prst="rect">
            <a:avLst/>
          </a:prstGeom>
        </p:spPr>
      </p:pic>
      <p:pic>
        <p:nvPicPr>
          <p:cNvPr id="39" name="giỏ đự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866" y="4196610"/>
            <a:ext cx="4012795" cy="2585190"/>
          </a:xfrm>
          <a:prstGeom prst="rect">
            <a:avLst/>
          </a:prstGeom>
        </p:spPr>
      </p:pic>
      <p:grpSp>
        <p:nvGrpSpPr>
          <p:cNvPr id="6" name="Group 1"/>
          <p:cNvGrpSpPr/>
          <p:nvPr/>
        </p:nvGrpSpPr>
        <p:grpSpPr>
          <a:xfrm>
            <a:off x="2364937" y="626396"/>
            <a:ext cx="1552825" cy="1045839"/>
            <a:chOff x="2341807" y="722423"/>
            <a:chExt cx="1167507" cy="104843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1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2341807" y="1001415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defRPr/>
              </a:pPr>
              <a:r>
                <a:rPr lang="es-ES_tradnl" sz="4389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endParaRPr lang="es-ES" sz="2793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2"/>
          <p:cNvGrpSpPr/>
          <p:nvPr/>
        </p:nvGrpSpPr>
        <p:grpSpPr>
          <a:xfrm>
            <a:off x="3695079" y="1910666"/>
            <a:ext cx="1552825" cy="1045839"/>
            <a:chOff x="5632842" y="2105111"/>
            <a:chExt cx="1167507" cy="1048431"/>
          </a:xfrm>
        </p:grpSpPr>
        <p:pic>
          <p:nvPicPr>
            <p:cNvPr id="11" name="2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2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5632842" y="2384103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defRPr/>
              </a:pPr>
              <a:r>
                <a:rPr lang="es-ES_tradnl" sz="4389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es-ES" sz="2793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963921" y="1807296"/>
            <a:ext cx="1552825" cy="1045839"/>
            <a:chOff x="1559230" y="2459387"/>
            <a:chExt cx="1167507" cy="104843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defRPr/>
              </a:pPr>
              <a:r>
                <a:rPr lang="es-ES_tradnl" sz="4389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es-ES" sz="2793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4"/>
          <p:cNvGrpSpPr/>
          <p:nvPr/>
        </p:nvGrpSpPr>
        <p:grpSpPr>
          <a:xfrm>
            <a:off x="4256430" y="442851"/>
            <a:ext cx="1552825" cy="1045839"/>
            <a:chOff x="1559230" y="2459387"/>
            <a:chExt cx="1167507" cy="104843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4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defRPr/>
              </a:pPr>
              <a:r>
                <a:rPr lang="es-ES_tradnl" sz="4389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es-ES" sz="2793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624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1.11111E-6 L 0.00026 -0.0233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4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6797E-6 -2.59259E-6 L -0.05952 0.5879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6" y="2939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44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07407E-6 L -0.24323 0.3412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61" y="1706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44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0454E-6 1.85185E-6 L -0.01658 0.41088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5" y="20532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4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71 -0.01921 L -0.20571 0.63704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1" y="3280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Bộ nhận biết con vật nuô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" y="0"/>
            <a:ext cx="11948319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20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Khoảnh khắc đẹp của động vậ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49" y="228600"/>
            <a:ext cx="4804569" cy="662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Côn trùng là gì? Phân loại các loài côn trùng theo hình thức phát triể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638" y="0"/>
            <a:ext cx="73152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57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chim bay moi c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319" y="76200"/>
            <a:ext cx="11963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66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25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44"/>
          <a:stretch/>
        </p:blipFill>
        <p:spPr>
          <a:xfrm>
            <a:off x="61119" y="1905001"/>
            <a:ext cx="12039599" cy="495299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46919" y="990600"/>
            <a:ext cx="11125200" cy="72103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Môi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sống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loài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endParaRPr lang="en-US" sz="6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1119" y="0"/>
            <a:ext cx="2621250" cy="1022201"/>
            <a:chOff x="63500" y="1333800"/>
            <a:chExt cx="1970813" cy="766651"/>
          </a:xfrm>
        </p:grpSpPr>
        <p:sp>
          <p:nvSpPr>
            <p:cNvPr id="6" name="Rounded Rectangle 5"/>
            <p:cNvSpPr/>
            <p:nvPr/>
          </p:nvSpPr>
          <p:spPr>
            <a:xfrm>
              <a:off x="384358" y="1333800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460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364007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 descr="flower-art-06">
            <a:extLst>
              <a:ext uri="{FF2B5EF4-FFF2-40B4-BE49-F238E27FC236}">
                <a16:creationId xmlns:a16="http://schemas.microsoft.com/office/drawing/2014/main" id="{2E47D25A-D1F6-4F95-8D0D-1E0163D84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23">
            <a:extLst>
              <a:ext uri="{FF2B5EF4-FFF2-40B4-BE49-F238E27FC236}">
                <a16:creationId xmlns:a16="http://schemas.microsoft.com/office/drawing/2014/main" id="{A320F94B-4FBE-4789-8F49-9CECDFEFF99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82361" y="4292600"/>
            <a:ext cx="9093796" cy="2209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9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THẦY CÔ MẠNH KHỎE, </a:t>
            </a:r>
          </a:p>
          <a:p>
            <a:pPr algn="ctr"/>
            <a:r>
              <a:rPr lang="en-US" sz="39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EM LUÔN CHĂM NGOAN  HỌC GIỎI !</a:t>
            </a:r>
          </a:p>
        </p:txBody>
      </p:sp>
      <p:pic>
        <p:nvPicPr>
          <p:cNvPr id="4" name="YeuLamLopMotOiBeat-AnHieu-6791900_hq.mp3">
            <a:hlinkClick r:id="" action="ppaction://media"/>
            <a:extLst>
              <a:ext uri="{FF2B5EF4-FFF2-40B4-BE49-F238E27FC236}">
                <a16:creationId xmlns:a16="http://schemas.microsoft.com/office/drawing/2014/main" id="{95AFC5F4-8C78-40FB-AA3B-ED6D9E080E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8050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6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3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150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37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A_图片 4" descr="C:\Users\Thinkpad\Desktop\未标题-1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9874" r="5765" b="3240"/>
          <a:stretch/>
        </p:blipFill>
        <p:spPr bwMode="auto">
          <a:xfrm>
            <a:off x="354720" y="684142"/>
            <a:ext cx="11097677" cy="594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A_图片 5" descr="C:\Users\Thinkpad\Desktop\3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/>
        </p:blipFill>
        <p:spPr bwMode="auto">
          <a:xfrm>
            <a:off x="608092" y="8483"/>
            <a:ext cx="10844305" cy="619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A_图片 6" descr="C:\Users\Thinkpad\Desktop\4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88615"/>
          <a:stretch/>
        </p:blipFill>
        <p:spPr bwMode="auto">
          <a:xfrm>
            <a:off x="6520097" y="6072511"/>
            <a:ext cx="4966084" cy="77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PA_文本框 202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85158" y="1676400"/>
            <a:ext cx="8988624" cy="213904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defTabSz="1216122" eaLnBrk="1" hangingPunct="1">
              <a:defRPr/>
            </a:pPr>
            <a:r>
              <a:rPr lang="en-US" altLang="zh-CN" sz="665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665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34: am  </a:t>
            </a:r>
            <a:r>
              <a:rPr lang="en-US" altLang="zh-CN" sz="665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ăm</a:t>
            </a:r>
            <a:r>
              <a:rPr lang="en-US" altLang="zh-CN" sz="665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zh-CN" sz="665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endParaRPr lang="en-US" altLang="zh-CN" sz="6650" b="1" dirty="0" smtClean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1216122" eaLnBrk="1" hangingPunct="1">
              <a:defRPr/>
            </a:pPr>
            <a:r>
              <a:rPr lang="en-US" altLang="zh-CN" sz="665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en-US" altLang="zh-CN" sz="665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665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2)</a:t>
            </a:r>
            <a:endParaRPr lang="zh-CN" altLang="en-US" sz="665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42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3" t="21875" r="32650" b="33333"/>
          <a:stretch/>
        </p:blipFill>
        <p:spPr bwMode="auto">
          <a:xfrm>
            <a:off x="1024902" y="336151"/>
            <a:ext cx="9247017" cy="5804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47" y="-152400"/>
            <a:ext cx="11239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47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iếng Việt 1 - Tập 1 - Công ty CP Phát hành sách Giáo dụ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564" y="868902"/>
            <a:ext cx="3756234" cy="477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05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3" t="21875" r="32650" b="33333"/>
          <a:stretch/>
        </p:blipFill>
        <p:spPr bwMode="auto">
          <a:xfrm>
            <a:off x="1024902" y="336151"/>
            <a:ext cx="9247017" cy="5804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Gia đinh nho hanh phuc 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85919" y="5791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2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666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1998</TotalTime>
  <Words>227</Words>
  <Application>Microsoft Office PowerPoint</Application>
  <PresentationFormat>Custom</PresentationFormat>
  <Paragraphs>59</Paragraphs>
  <Slides>35</Slides>
  <Notes>7</Notes>
  <HiddenSlides>0</HiddenSlides>
  <MMClips>15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宋体</vt:lpstr>
      <vt:lpstr>Arial</vt:lpstr>
      <vt:lpstr>Arial Rounded MT Bold</vt:lpstr>
      <vt:lpstr>Arial-Rounded</vt:lpstr>
      <vt:lpstr>Calibri</vt:lpstr>
      <vt:lpstr>Calibri Light</vt:lpstr>
      <vt:lpstr>Times New Roman</vt:lpstr>
      <vt:lpstr>Office Theme</vt:lpstr>
      <vt:lpstr>1_Office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Windows User</cp:lastModifiedBy>
  <cp:revision>358</cp:revision>
  <dcterms:created xsi:type="dcterms:W3CDTF">2021-05-08T14:00:55Z</dcterms:created>
  <dcterms:modified xsi:type="dcterms:W3CDTF">2024-12-18T16:50:43Z</dcterms:modified>
</cp:coreProperties>
</file>