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22" r:id="rId3"/>
    <p:sldMasterId id="2147483735" r:id="rId4"/>
    <p:sldMasterId id="2147483747" r:id="rId5"/>
    <p:sldMasterId id="2147483759" r:id="rId6"/>
    <p:sldMasterId id="2147483771" r:id="rId7"/>
  </p:sldMasterIdLst>
  <p:notesMasterIdLst>
    <p:notesMasterId r:id="rId39"/>
  </p:notesMasterIdLst>
  <p:handoutMasterIdLst>
    <p:handoutMasterId r:id="rId40"/>
  </p:handoutMasterIdLst>
  <p:sldIdLst>
    <p:sldId id="389" r:id="rId8"/>
    <p:sldId id="2007577127" r:id="rId9"/>
    <p:sldId id="286" r:id="rId10"/>
    <p:sldId id="259" r:id="rId11"/>
    <p:sldId id="273" r:id="rId12"/>
    <p:sldId id="275" r:id="rId13"/>
    <p:sldId id="747" r:id="rId14"/>
    <p:sldId id="276" r:id="rId15"/>
    <p:sldId id="2007577116" r:id="rId16"/>
    <p:sldId id="315" r:id="rId17"/>
    <p:sldId id="321" r:id="rId18"/>
    <p:sldId id="2007577123" r:id="rId19"/>
    <p:sldId id="2007577130" r:id="rId20"/>
    <p:sldId id="2007577118" r:id="rId21"/>
    <p:sldId id="2007577129" r:id="rId22"/>
    <p:sldId id="2007577124" r:id="rId23"/>
    <p:sldId id="318" r:id="rId24"/>
    <p:sldId id="2007577121" r:id="rId25"/>
    <p:sldId id="2007577122" r:id="rId26"/>
    <p:sldId id="310" r:id="rId27"/>
    <p:sldId id="323" r:id="rId28"/>
    <p:sldId id="326" r:id="rId29"/>
    <p:sldId id="2007577126" r:id="rId30"/>
    <p:sldId id="2007577128" r:id="rId31"/>
    <p:sldId id="316" r:id="rId32"/>
    <p:sldId id="324" r:id="rId33"/>
    <p:sldId id="305" r:id="rId34"/>
    <p:sldId id="388" r:id="rId35"/>
    <p:sldId id="386" r:id="rId36"/>
    <p:sldId id="2007577125" r:id="rId37"/>
    <p:sldId id="3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688" autoAdjust="0"/>
  </p:normalViewPr>
  <p:slideViewPr>
    <p:cSldViewPr snapToGrid="0">
      <p:cViewPr varScale="1">
        <p:scale>
          <a:sx n="59" d="100"/>
          <a:sy n="59" d="100"/>
        </p:scale>
        <p:origin x="11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rùa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9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9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37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1D919-EAA0-E568-B15C-783DE0AC7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2D9AF-6922-043B-9AEA-A3D8EEB6E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C54F10-3E2D-5421-C04A-8F9F028F6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E0B95-7D79-313F-F392-143C37F09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DE5BD-05C6-F78C-87A9-1B9E3A3CA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9F896-0A92-E144-7ACD-CB573E46C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5B57D8-CCBF-7AB7-F07D-CB22BB9E6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37884-9C72-4DE8-9A7B-89A40B2D7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4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66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82C36-7E0E-3552-B924-C33CAAC8B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9D42D-15E1-2A96-A5A8-0D19BEE1E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EB60C-25F6-B1CD-9996-D71386E75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8B99F-7DC3-0F73-AF2C-BC214D29D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17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44207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61003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374157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25606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33084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194840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EE389E-00AF-4479-8B6B-D0AEEE905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69609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44161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23440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00971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4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13016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90281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49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34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00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907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1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2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35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8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46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33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74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7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0599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4642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8904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0512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1094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1268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088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69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081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154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2621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1854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46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49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45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2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49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8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673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85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41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90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52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079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2374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0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2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77" r:id="rId3"/>
    <p:sldLayoutId id="2147483778" r:id="rId4"/>
    <p:sldLayoutId id="2147483718" r:id="rId5"/>
    <p:sldLayoutId id="2147483719" r:id="rId6"/>
    <p:sldLayoutId id="2147483720" r:id="rId7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47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1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1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9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61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2.gif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slide" Target="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9.xml"/><Relationship Id="rId6" Type="http://schemas.openxmlformats.org/officeDocument/2006/relationships/slide" Target="slide8.xml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slide" Target="slide9.xml"/><Relationship Id="rId10" Type="http://schemas.openxmlformats.org/officeDocument/2006/relationships/image" Target="../media/image49.png"/><Relationship Id="rId4" Type="http://schemas.openxmlformats.org/officeDocument/2006/relationships/slide" Target="slide7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9.png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81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66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14033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1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0946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6527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00798" y="-4795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31" y="1386682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2046906" y="743803"/>
            <a:ext cx="8304921" cy="419851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liệt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chào</a:t>
            </a:r>
            <a:r>
              <a:rPr lang="en-US" sz="2800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i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mừng</a:t>
            </a:r>
            <a:endParaRPr lang="en-US" sz="2800" i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WordArt 14"/>
          <p:cNvSpPr>
            <a:spLocks noChangeArrowheads="1" noChangeShapeType="1" noTextEdit="1"/>
          </p:cNvSpPr>
          <p:nvPr/>
        </p:nvSpPr>
        <p:spPr bwMode="auto">
          <a:xfrm>
            <a:off x="1355197" y="3172619"/>
            <a:ext cx="10401300" cy="1196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về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dự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giờ</a:t>
            </a:r>
            <a:endParaRPr lang="en-US" sz="3033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Hội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thi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giáo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viên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dạy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giỏi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câp</a:t>
            </a:r>
            <a:r>
              <a:rPr lang="en-US" sz="3033" b="1" i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033" b="1" i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huyện</a:t>
            </a:r>
            <a:endParaRPr lang="en-US" sz="3033" b="1" i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178631" y="4653646"/>
            <a:ext cx="10346267" cy="195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LỚP 1</a:t>
            </a:r>
          </a:p>
          <a:p>
            <a:pPr algn="ctr"/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15: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  <a:p>
            <a:pPr algn="ctr"/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0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0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3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33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6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75342" y="-308935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14752" y="3347419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9836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397" y="6781245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5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24925" y="5860558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GB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15931" y="5799048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GB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F:\AAA-LÀM ẢNH SLIDE\Bai15-KP2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5214" y="4255822"/>
            <a:ext cx="6191651" cy="1143074"/>
          </a:xfrm>
          <a:prstGeom prst="rect">
            <a:avLst/>
          </a:prstGeom>
          <a:noFill/>
        </p:spPr>
      </p:pic>
      <p:pic>
        <p:nvPicPr>
          <p:cNvPr id="16" name="Picture 2" descr="F:\AAA-LÀM ẢNH SLIDE\Bai15-KP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725461" y="1838501"/>
            <a:ext cx="1739680" cy="2937900"/>
          </a:xfrm>
          <a:prstGeom prst="rect">
            <a:avLst/>
          </a:prstGeom>
          <a:noFill/>
        </p:spPr>
      </p:pic>
      <p:pic>
        <p:nvPicPr>
          <p:cNvPr id="17" name="Picture 3" descr="F:\AAA-LÀM ẢNH SLIDE\Bai15-KP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41040" y="1924555"/>
            <a:ext cx="1945231" cy="2902804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180114" y="5266277"/>
            <a:ext cx="1285027" cy="594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GB" sz="266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66408" y="5266277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GB" sz="266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420378"/>
            <a:ext cx="2030996" cy="101549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78344" y="1132733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73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373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GB" sz="373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692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349940"/>
            <a:ext cx="2030996" cy="1015498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88688" y="682424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73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GB" sz="373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GB" sz="373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F:\AAA-LÀM ẢNH SLIDE\Bai15-KP2-2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423" y="2363449"/>
            <a:ext cx="2020869" cy="2567781"/>
          </a:xfrm>
          <a:prstGeom prst="rect">
            <a:avLst/>
          </a:prstGeom>
          <a:noFill/>
        </p:spPr>
      </p:pic>
      <p:pic>
        <p:nvPicPr>
          <p:cNvPr id="39" name="Picture 3" descr="F:\AAA-LÀM ẢNH SLIDE\Bai15-KP2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1944" y="1510194"/>
            <a:ext cx="1816744" cy="3421036"/>
          </a:xfrm>
          <a:prstGeom prst="rect">
            <a:avLst/>
          </a:prstGeom>
          <a:noFill/>
        </p:spPr>
      </p:pic>
      <p:pic>
        <p:nvPicPr>
          <p:cNvPr id="40" name="Picture 4" descr="F:\AAA-LÀM ẢNH SLIDE\Bai15-KP2-2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56025" y="1418357"/>
            <a:ext cx="1547289" cy="3512873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3734520" y="5084557"/>
            <a:ext cx="89159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15746" y="5050546"/>
            <a:ext cx="1027845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765993" y="5038997"/>
            <a:ext cx="139172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endParaRPr lang="en-US" sz="31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3D36E-1DBE-41BA-8868-9E269FD16FDB}"/>
              </a:ext>
            </a:extLst>
          </p:cNvPr>
          <p:cNvSpPr txBox="1"/>
          <p:nvPr/>
        </p:nvSpPr>
        <p:spPr>
          <a:xfrm>
            <a:off x="1453477" y="5523676"/>
            <a:ext cx="1036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20CC0-0CDD-E61B-3680-E41C5E70195B}"/>
              </a:ext>
            </a:extLst>
          </p:cNvPr>
          <p:cNvSpPr txBox="1"/>
          <p:nvPr/>
        </p:nvSpPr>
        <p:spPr>
          <a:xfrm>
            <a:off x="1453476" y="6072324"/>
            <a:ext cx="1036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Mai.</a:t>
            </a:r>
          </a:p>
        </p:txBody>
      </p:sp>
    </p:spTree>
    <p:extLst>
      <p:ext uri="{BB962C8B-B14F-4D97-AF65-F5344CB8AC3E}">
        <p14:creationId xmlns:p14="http://schemas.microsoft.com/office/powerpoint/2010/main" val="4048336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B15 - KP2 -1.png"/>
          <p:cNvPicPr>
            <a:picLocks noChangeAspect="1" noChangeArrowheads="1"/>
          </p:cNvPicPr>
          <p:nvPr/>
        </p:nvPicPr>
        <p:blipFill>
          <a:blip r:embed="rId2" cstate="print"/>
          <a:srcRect l="17175" t="13636" r="9814" b="56362"/>
          <a:stretch>
            <a:fillRect/>
          </a:stretch>
        </p:blipFill>
        <p:spPr bwMode="auto">
          <a:xfrm>
            <a:off x="359230" y="1246157"/>
            <a:ext cx="11087100" cy="5368186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46" y="243657"/>
            <a:ext cx="2625961" cy="12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1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334FF-949A-D3B5-E7C0-D1695DA1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77950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486EBF32-72C9-9F11-D022-DE05FFA0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152402" y="91216"/>
            <a:ext cx="21431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2.PHƯƠNG NGÂN\A.NH 2020-2021\HÌNH ẢNH SGK\TOAN T1\98.jpg">
            <a:extLst>
              <a:ext uri="{FF2B5EF4-FFF2-40B4-BE49-F238E27FC236}">
                <a16:creationId xmlns:a16="http://schemas.microsoft.com/office/drawing/2014/main" id="{1253231C-4FCA-734A-DD58-0CB35D6CD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58015" r="29224" b="38095"/>
          <a:stretch>
            <a:fillRect/>
          </a:stretch>
        </p:blipFill>
        <p:spPr bwMode="auto">
          <a:xfrm>
            <a:off x="1587501" y="1811339"/>
            <a:ext cx="89519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2.PHƯƠNG NGÂN\A.NH 2020-2021\HÌNH ẢNH SGK\TOAN T1\98.jpg">
            <a:extLst>
              <a:ext uri="{FF2B5EF4-FFF2-40B4-BE49-F238E27FC236}">
                <a16:creationId xmlns:a16="http://schemas.microsoft.com/office/drawing/2014/main" id="{D352B48A-D8C5-5605-DB68-D5E4CAFD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t="63121" r="29865" b="28700"/>
          <a:stretch>
            <a:fillRect/>
          </a:stretch>
        </p:blipFill>
        <p:spPr bwMode="auto">
          <a:xfrm>
            <a:off x="3291569" y="2516846"/>
            <a:ext cx="5159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7EB6B-CC0F-6365-8B02-67F6A8782014}"/>
              </a:ext>
            </a:extLst>
          </p:cNvPr>
          <p:cNvSpPr txBox="1"/>
          <p:nvPr/>
        </p:nvSpPr>
        <p:spPr>
          <a:xfrm>
            <a:off x="2435677" y="5056323"/>
            <a:ext cx="9353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50FD4-A757-21F1-2667-9259C5390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2.PHƯƠNG NGÂN\A.NH 2020-2021\HÌNH ẢNH SGK\TOAN T1\80.jpg">
            <a:extLst>
              <a:ext uri="{FF2B5EF4-FFF2-40B4-BE49-F238E27FC236}">
                <a16:creationId xmlns:a16="http://schemas.microsoft.com/office/drawing/2014/main" id="{72C3F0DA-80AC-12F4-24A8-367F5971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5961" r="60245" b="23779"/>
          <a:stretch>
            <a:fillRect/>
          </a:stretch>
        </p:blipFill>
        <p:spPr bwMode="auto">
          <a:xfrm>
            <a:off x="299358" y="0"/>
            <a:ext cx="2143125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2.PHƯƠNG NGÂN\A.NH 2020-2021\HÌNH ẢNH SGK\TOAN T1\98.jpg">
            <a:extLst>
              <a:ext uri="{FF2B5EF4-FFF2-40B4-BE49-F238E27FC236}">
                <a16:creationId xmlns:a16="http://schemas.microsoft.com/office/drawing/2014/main" id="{8427AF4D-DA33-59A7-B1CE-7EF32129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58015" r="29224" b="38095"/>
          <a:stretch>
            <a:fillRect/>
          </a:stretch>
        </p:blipFill>
        <p:spPr bwMode="auto">
          <a:xfrm>
            <a:off x="1587501" y="1811339"/>
            <a:ext cx="89519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2.PHƯƠNG NGÂN\A.NH 2020-2021\HÌNH ẢNH SGK\TOAN T1\98.jpg">
            <a:extLst>
              <a:ext uri="{FF2B5EF4-FFF2-40B4-BE49-F238E27FC236}">
                <a16:creationId xmlns:a16="http://schemas.microsoft.com/office/drawing/2014/main" id="{32E3A6F0-4EBE-29D6-F811-190457ED7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t="63121" r="29865" b="28700"/>
          <a:stretch>
            <a:fillRect/>
          </a:stretch>
        </p:blipFill>
        <p:spPr bwMode="auto">
          <a:xfrm>
            <a:off x="3291569" y="2516846"/>
            <a:ext cx="5159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39DE8D-301D-4CBC-448E-E5B6B947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6529" y="4562000"/>
            <a:ext cx="4292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F4AF4A-F2E8-5615-120E-F8FB1BF5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220" y="4562000"/>
            <a:ext cx="48915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77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AF464-499A-8695-0013-4F882434E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6ED3A-332A-5FAD-256B-06E648EC4013}"/>
              </a:ext>
            </a:extLst>
          </p:cNvPr>
          <p:cNvSpPr txBox="1"/>
          <p:nvPr/>
        </p:nvSpPr>
        <p:spPr>
          <a:xfrm>
            <a:off x="1419224" y="647608"/>
            <a:ext cx="9353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B920D-2CAB-CD92-12AF-8D3D6DF22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429000"/>
            <a:ext cx="3574745" cy="3289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CB21F0-1F68-A2F4-EEA0-99AA81136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1811006" y="3185134"/>
            <a:ext cx="2508842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6" y="321131"/>
            <a:ext cx="1855501" cy="9277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2389" y="1225061"/>
            <a:ext cx="11315699" cy="1164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 descr="F:\AAA-PDF-SGK\B15 - HĐ2 - 2.png"/>
          <p:cNvPicPr>
            <a:picLocks noChangeAspect="1" noChangeArrowheads="1"/>
          </p:cNvPicPr>
          <p:nvPr/>
        </p:nvPicPr>
        <p:blipFill>
          <a:blip r:embed="rId6"/>
          <a:srcRect l="35577" t="83634" r="55206" b="9091"/>
          <a:stretch>
            <a:fillRect/>
          </a:stretch>
        </p:blipFill>
        <p:spPr bwMode="auto">
          <a:xfrm>
            <a:off x="929082" y="2379604"/>
            <a:ext cx="1596404" cy="1706160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/>
          <p:cNvPicPr>
            <a:picLocks noChangeAspect="1" noChangeArrowheads="1"/>
          </p:cNvPicPr>
          <p:nvPr/>
        </p:nvPicPr>
        <p:blipFill>
          <a:blip r:embed="rId6"/>
          <a:srcRect l="47109" t="83634" r="44164" b="9091"/>
          <a:stretch>
            <a:fillRect/>
          </a:stretch>
        </p:blipFill>
        <p:spPr bwMode="auto">
          <a:xfrm>
            <a:off x="3634636" y="2228280"/>
            <a:ext cx="2045842" cy="1412245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/>
          <p:cNvPicPr>
            <a:picLocks noChangeAspect="1" noChangeArrowheads="1"/>
          </p:cNvPicPr>
          <p:nvPr/>
        </p:nvPicPr>
        <p:blipFill>
          <a:blip r:embed="rId6"/>
          <a:srcRect l="58886" t="83634" r="25763" b="9091"/>
          <a:stretch>
            <a:fillRect/>
          </a:stretch>
        </p:blipFill>
        <p:spPr bwMode="auto">
          <a:xfrm>
            <a:off x="6397292" y="1994238"/>
            <a:ext cx="2421760" cy="170616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7009F-2E77-6A93-5BC7-CDEC7A28428B}"/>
              </a:ext>
            </a:extLst>
          </p:cNvPr>
          <p:cNvSpPr txBox="1"/>
          <p:nvPr/>
        </p:nvSpPr>
        <p:spPr>
          <a:xfrm>
            <a:off x="435430" y="4555721"/>
            <a:ext cx="298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28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7E510-5402-9036-65CD-38FD60282DA1}"/>
              </a:ext>
            </a:extLst>
          </p:cNvPr>
          <p:cNvSpPr txBox="1"/>
          <p:nvPr/>
        </p:nvSpPr>
        <p:spPr>
          <a:xfrm>
            <a:off x="3596275" y="4528704"/>
            <a:ext cx="271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28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126B2-F547-4F8B-675A-ECCE43EB69AA}"/>
              </a:ext>
            </a:extLst>
          </p:cNvPr>
          <p:cNvSpPr txBox="1"/>
          <p:nvPr/>
        </p:nvSpPr>
        <p:spPr>
          <a:xfrm>
            <a:off x="6486752" y="4574690"/>
            <a:ext cx="384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C552F-62D6-7BA6-908B-4E54B06CD989}"/>
              </a:ext>
            </a:extLst>
          </p:cNvPr>
          <p:cNvSpPr txBox="1"/>
          <p:nvPr/>
        </p:nvSpPr>
        <p:spPr>
          <a:xfrm>
            <a:off x="6487716" y="4573087"/>
            <a:ext cx="384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WordArt 33">
            <a:extLst>
              <a:ext uri="{FF2B5EF4-FFF2-40B4-BE49-F238E27FC236}">
                <a16:creationId xmlns:a16="http://schemas.microsoft.com/office/drawing/2014/main" id="{52D7CD44-77B4-40CC-B48D-18CDE00FA3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" name="WordArt 34">
            <a:extLst>
              <a:ext uri="{FF2B5EF4-FFF2-40B4-BE49-F238E27FC236}">
                <a16:creationId xmlns:a16="http://schemas.microsoft.com/office/drawing/2014/main" id="{07018B78-649D-4EF8-8D0B-F4510B8930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WordArt 35">
            <a:extLst>
              <a:ext uri="{FF2B5EF4-FFF2-40B4-BE49-F238E27FC236}">
                <a16:creationId xmlns:a16="http://schemas.microsoft.com/office/drawing/2014/main" id="{8F0E1B77-0066-4F11-9210-DDD71B5501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8686" y="234587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WordArt 36">
            <a:extLst>
              <a:ext uri="{FF2B5EF4-FFF2-40B4-BE49-F238E27FC236}">
                <a16:creationId xmlns:a16="http://schemas.microsoft.com/office/drawing/2014/main" id="{AEDD64EF-106A-4877-B7DD-356F366A3F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WordArt 37">
            <a:extLst>
              <a:ext uri="{FF2B5EF4-FFF2-40B4-BE49-F238E27FC236}">
                <a16:creationId xmlns:a16="http://schemas.microsoft.com/office/drawing/2014/main" id="{1C536652-8475-4746-B447-465704B92A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2023" y="236650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WordArt 38">
            <a:extLst>
              <a:ext uri="{FF2B5EF4-FFF2-40B4-BE49-F238E27FC236}">
                <a16:creationId xmlns:a16="http://schemas.microsoft.com/office/drawing/2014/main" id="{1E8F4C7B-15F4-4C0F-B167-3DE837BA15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6623" y="236650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1" name="WordArt 39">
            <a:extLst>
              <a:ext uri="{FF2B5EF4-FFF2-40B4-BE49-F238E27FC236}">
                <a16:creationId xmlns:a16="http://schemas.microsoft.com/office/drawing/2014/main" id="{36FB5B62-AE65-4537-BA6E-9B53455027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WordArt 40">
            <a:extLst>
              <a:ext uri="{FF2B5EF4-FFF2-40B4-BE49-F238E27FC236}">
                <a16:creationId xmlns:a16="http://schemas.microsoft.com/office/drawing/2014/main" id="{D436F12F-F3C7-4DCE-ABA7-6B5B92B397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3" name="WordArt 41">
            <a:extLst>
              <a:ext uri="{FF2B5EF4-FFF2-40B4-BE49-F238E27FC236}">
                <a16:creationId xmlns:a16="http://schemas.microsoft.com/office/drawing/2014/main" id="{62912295-EA2F-45BC-A8E5-D700FCEE5A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8686" y="2356983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4" name="WordArt 42">
            <a:extLst>
              <a:ext uri="{FF2B5EF4-FFF2-40B4-BE49-F238E27FC236}">
                <a16:creationId xmlns:a16="http://schemas.microsoft.com/office/drawing/2014/main" id="{C2EF653A-BDC5-46F9-A3EC-1971D13F35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5" name="WordArt 43">
            <a:extLst>
              <a:ext uri="{FF2B5EF4-FFF2-40B4-BE49-F238E27FC236}">
                <a16:creationId xmlns:a16="http://schemas.microsoft.com/office/drawing/2014/main" id="{813BB550-B90E-4F95-9A1B-2F01FCE7DC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5511" y="236650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26" name="Group 49">
            <a:extLst>
              <a:ext uri="{FF2B5EF4-FFF2-40B4-BE49-F238E27FC236}">
                <a16:creationId xmlns:a16="http://schemas.microsoft.com/office/drawing/2014/main" id="{C7D9F2FA-F588-4CA3-8ADD-1A12B8F98C4E}"/>
              </a:ext>
            </a:extLst>
          </p:cNvPr>
          <p:cNvGrpSpPr>
            <a:grpSpLocks/>
          </p:cNvGrpSpPr>
          <p:nvPr/>
        </p:nvGrpSpPr>
        <p:grpSpPr bwMode="auto">
          <a:xfrm>
            <a:off x="10103110" y="3203120"/>
            <a:ext cx="1314450" cy="1314450"/>
            <a:chOff x="4320" y="3361"/>
            <a:chExt cx="1104" cy="1104"/>
          </a:xfrm>
        </p:grpSpPr>
        <p:sp>
          <p:nvSpPr>
            <p:cNvPr id="27" name="AutoShape 50">
              <a:extLst>
                <a:ext uri="{FF2B5EF4-FFF2-40B4-BE49-F238E27FC236}">
                  <a16:creationId xmlns:a16="http://schemas.microsoft.com/office/drawing/2014/main" id="{39790CC1-5A55-4188-9CCD-73E82B7C7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36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28" name="WordArt 51">
              <a:extLst>
                <a:ext uri="{FF2B5EF4-FFF2-40B4-BE49-F238E27FC236}">
                  <a16:creationId xmlns:a16="http://schemas.microsoft.com/office/drawing/2014/main" id="{11FC1D38-520C-4D5B-9C76-3077DB919E3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59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3542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53875-1C14-32E8-1D32-406C038FC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67C83D-2A9E-5989-3356-C7F28728F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6" y="257676"/>
            <a:ext cx="1855501" cy="9277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FB031A-5E51-FCC4-4169-030A75091F51}"/>
              </a:ext>
            </a:extLst>
          </p:cNvPr>
          <p:cNvSpPr txBox="1">
            <a:spLocks/>
          </p:cNvSpPr>
          <p:nvPr/>
        </p:nvSpPr>
        <p:spPr>
          <a:xfrm>
            <a:off x="604156" y="1273450"/>
            <a:ext cx="11315699" cy="1164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 descr="F:\AAA-PDF-SGK\B15 - HĐ2 - 2.png">
            <a:extLst>
              <a:ext uri="{FF2B5EF4-FFF2-40B4-BE49-F238E27FC236}">
                <a16:creationId xmlns:a16="http://schemas.microsoft.com/office/drawing/2014/main" id="{40D00A21-25E5-0679-3D29-F9A3544A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35577" t="83634" r="55206" b="9091"/>
          <a:stretch>
            <a:fillRect/>
          </a:stretch>
        </p:blipFill>
        <p:spPr bwMode="auto">
          <a:xfrm>
            <a:off x="716280" y="2489194"/>
            <a:ext cx="1631770" cy="1706160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>
            <a:extLst>
              <a:ext uri="{FF2B5EF4-FFF2-40B4-BE49-F238E27FC236}">
                <a16:creationId xmlns:a16="http://schemas.microsoft.com/office/drawing/2014/main" id="{6830F457-C01C-1857-D2CB-CAA98B584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7109" t="83634" r="44164" b="9091"/>
          <a:stretch>
            <a:fillRect/>
          </a:stretch>
        </p:blipFill>
        <p:spPr bwMode="auto">
          <a:xfrm>
            <a:off x="3337094" y="2502600"/>
            <a:ext cx="2045842" cy="1412245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>
            <a:extLst>
              <a:ext uri="{FF2B5EF4-FFF2-40B4-BE49-F238E27FC236}">
                <a16:creationId xmlns:a16="http://schemas.microsoft.com/office/drawing/2014/main" id="{343E889F-F6A5-A790-7744-DA9D9D1CB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58886" t="83634" r="25763" b="9091"/>
          <a:stretch>
            <a:fillRect/>
          </a:stretch>
        </p:blipFill>
        <p:spPr bwMode="auto">
          <a:xfrm>
            <a:off x="6371980" y="2253096"/>
            <a:ext cx="2595412" cy="170616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82D38-1FCC-06A1-9CD2-BD039D7ADE6F}"/>
              </a:ext>
            </a:extLst>
          </p:cNvPr>
          <p:cNvSpPr txBox="1"/>
          <p:nvPr/>
        </p:nvSpPr>
        <p:spPr>
          <a:xfrm>
            <a:off x="435430" y="4595355"/>
            <a:ext cx="414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endParaRPr lang="en-US" sz="32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B91EA-AC7C-458E-69E8-65D4E7CE4443}"/>
              </a:ext>
            </a:extLst>
          </p:cNvPr>
          <p:cNvSpPr txBox="1"/>
          <p:nvPr/>
        </p:nvSpPr>
        <p:spPr>
          <a:xfrm>
            <a:off x="3458381" y="4604904"/>
            <a:ext cx="384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en-US" sz="32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21DDC-0369-E558-5C98-1D0D14B8E329}"/>
              </a:ext>
            </a:extLst>
          </p:cNvPr>
          <p:cNvSpPr txBox="1"/>
          <p:nvPr/>
        </p:nvSpPr>
        <p:spPr>
          <a:xfrm>
            <a:off x="6545491" y="4660173"/>
            <a:ext cx="319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giác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DFF2DD-3135-1889-85D3-E0CC08EA1599}"/>
              </a:ext>
            </a:extLst>
          </p:cNvPr>
          <p:cNvSpPr txBox="1"/>
          <p:nvPr/>
        </p:nvSpPr>
        <p:spPr>
          <a:xfrm>
            <a:off x="435430" y="4595355"/>
            <a:ext cx="3849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endParaRPr lang="en-US" sz="32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WordArt 33">
            <a:extLst>
              <a:ext uri="{FF2B5EF4-FFF2-40B4-BE49-F238E27FC236}">
                <a16:creationId xmlns:a16="http://schemas.microsoft.com/office/drawing/2014/main" id="{9F4DC3C0-3B74-43AA-8E47-2E5566E182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WordArt 34">
            <a:extLst>
              <a:ext uri="{FF2B5EF4-FFF2-40B4-BE49-F238E27FC236}">
                <a16:creationId xmlns:a16="http://schemas.microsoft.com/office/drawing/2014/main" id="{A5840F54-C56D-4A33-ABB4-9675A72187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WordArt 35">
            <a:extLst>
              <a:ext uri="{FF2B5EF4-FFF2-40B4-BE49-F238E27FC236}">
                <a16:creationId xmlns:a16="http://schemas.microsoft.com/office/drawing/2014/main" id="{93904C13-8378-4F0E-9CB9-328EB07FAC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1343" y="244602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WordArt 36">
            <a:extLst>
              <a:ext uri="{FF2B5EF4-FFF2-40B4-BE49-F238E27FC236}">
                <a16:creationId xmlns:a16="http://schemas.microsoft.com/office/drawing/2014/main" id="{D03584B4-FB6B-4807-9721-9EE2B0913D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63693B74-BCB0-4D0D-A5C7-BD493453CE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24680" y="246665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WordArt 38">
            <a:extLst>
              <a:ext uri="{FF2B5EF4-FFF2-40B4-BE49-F238E27FC236}">
                <a16:creationId xmlns:a16="http://schemas.microsoft.com/office/drawing/2014/main" id="{B16C4E81-EE68-4F71-ACEE-A729934AF2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9280" y="246665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WordArt 39">
            <a:extLst>
              <a:ext uri="{FF2B5EF4-FFF2-40B4-BE49-F238E27FC236}">
                <a16:creationId xmlns:a16="http://schemas.microsoft.com/office/drawing/2014/main" id="{C3CCFE66-03E7-48E8-B053-CFA3A221E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1" name="WordArt 40">
            <a:extLst>
              <a:ext uri="{FF2B5EF4-FFF2-40B4-BE49-F238E27FC236}">
                <a16:creationId xmlns:a16="http://schemas.microsoft.com/office/drawing/2014/main" id="{7D9438FE-F7C4-47EC-9E3A-770294FA61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2" name="WordArt 41">
            <a:extLst>
              <a:ext uri="{FF2B5EF4-FFF2-40B4-BE49-F238E27FC236}">
                <a16:creationId xmlns:a16="http://schemas.microsoft.com/office/drawing/2014/main" id="{B8FBA30C-0A34-4B35-884D-A8D75A7627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91343" y="2457133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3" name="WordArt 42">
            <a:extLst>
              <a:ext uri="{FF2B5EF4-FFF2-40B4-BE49-F238E27FC236}">
                <a16:creationId xmlns:a16="http://schemas.microsoft.com/office/drawing/2014/main" id="{DF730F44-7569-42B9-B526-F44C7A5A55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4" name="WordArt 43">
            <a:extLst>
              <a:ext uri="{FF2B5EF4-FFF2-40B4-BE49-F238E27FC236}">
                <a16:creationId xmlns:a16="http://schemas.microsoft.com/office/drawing/2014/main" id="{F51CC834-0798-4B96-B99C-478CC25105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88168" y="246665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25" name="Group 49">
            <a:extLst>
              <a:ext uri="{FF2B5EF4-FFF2-40B4-BE49-F238E27FC236}">
                <a16:creationId xmlns:a16="http://schemas.microsoft.com/office/drawing/2014/main" id="{8E878FFF-3EB7-4AD0-A0A8-C3D2707B9420}"/>
              </a:ext>
            </a:extLst>
          </p:cNvPr>
          <p:cNvGrpSpPr>
            <a:grpSpLocks/>
          </p:cNvGrpSpPr>
          <p:nvPr/>
        </p:nvGrpSpPr>
        <p:grpSpPr bwMode="auto">
          <a:xfrm>
            <a:off x="10135767" y="3303270"/>
            <a:ext cx="1314450" cy="1314450"/>
            <a:chOff x="4320" y="3361"/>
            <a:chExt cx="1104" cy="1104"/>
          </a:xfrm>
        </p:grpSpPr>
        <p:sp>
          <p:nvSpPr>
            <p:cNvPr id="26" name="AutoShape 50">
              <a:extLst>
                <a:ext uri="{FF2B5EF4-FFF2-40B4-BE49-F238E27FC236}">
                  <a16:creationId xmlns:a16="http://schemas.microsoft.com/office/drawing/2014/main" id="{8304E5D3-F788-4705-AC4F-E61BA1076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36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27" name="WordArt 51">
              <a:extLst>
                <a:ext uri="{FF2B5EF4-FFF2-40B4-BE49-F238E27FC236}">
                  <a16:creationId xmlns:a16="http://schemas.microsoft.com/office/drawing/2014/main" id="{959CB05B-5F8A-40A6-B604-417220D197A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59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05599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017C7-F70E-B5BC-CAFF-40BCF2827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C59276-3E0E-F45D-5D03-64F5B708A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24" y="235923"/>
            <a:ext cx="1855501" cy="9277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105C230-445B-CCBC-7FCD-37CB8A7D634D}"/>
              </a:ext>
            </a:extLst>
          </p:cNvPr>
          <p:cNvSpPr txBox="1">
            <a:spLocks/>
          </p:cNvSpPr>
          <p:nvPr/>
        </p:nvSpPr>
        <p:spPr>
          <a:xfrm>
            <a:off x="907702" y="1323182"/>
            <a:ext cx="11315699" cy="1164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 descr="F:\AAA-PDF-SGK\B15 - HĐ2 - 2.png">
            <a:extLst>
              <a:ext uri="{FF2B5EF4-FFF2-40B4-BE49-F238E27FC236}">
                <a16:creationId xmlns:a16="http://schemas.microsoft.com/office/drawing/2014/main" id="{3F7CFF9E-5723-1E40-30A6-B091CFF9B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35577" t="83634" r="55206" b="9091"/>
          <a:stretch>
            <a:fillRect/>
          </a:stretch>
        </p:blipFill>
        <p:spPr bwMode="auto">
          <a:xfrm>
            <a:off x="845624" y="2489194"/>
            <a:ext cx="1609106" cy="1706160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>
            <a:extLst>
              <a:ext uri="{FF2B5EF4-FFF2-40B4-BE49-F238E27FC236}">
                <a16:creationId xmlns:a16="http://schemas.microsoft.com/office/drawing/2014/main" id="{745E3A66-3BE8-2998-E5EB-6006A384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47109" t="83634" r="44164" b="9091"/>
          <a:stretch>
            <a:fillRect/>
          </a:stretch>
        </p:blipFill>
        <p:spPr bwMode="auto">
          <a:xfrm>
            <a:off x="3291374" y="2356752"/>
            <a:ext cx="2103586" cy="1838602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>
            <a:extLst>
              <a:ext uri="{FF2B5EF4-FFF2-40B4-BE49-F238E27FC236}">
                <a16:creationId xmlns:a16="http://schemas.microsoft.com/office/drawing/2014/main" id="{BD96EF86-F97B-AB30-EF27-A57BAF7F7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58886" t="83634" r="25763" b="9091"/>
          <a:stretch>
            <a:fillRect/>
          </a:stretch>
        </p:blipFill>
        <p:spPr bwMode="auto">
          <a:xfrm>
            <a:off x="6132234" y="2412994"/>
            <a:ext cx="2905086" cy="170616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6023CD-D526-DB9B-2AF9-8EEEA5CC58C6}"/>
              </a:ext>
            </a:extLst>
          </p:cNvPr>
          <p:cNvSpPr txBox="1"/>
          <p:nvPr/>
        </p:nvSpPr>
        <p:spPr>
          <a:xfrm>
            <a:off x="500744" y="5223676"/>
            <a:ext cx="414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endParaRPr lang="en-US" sz="32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4BFBB-0ECF-6775-6508-34DA98D24F42}"/>
              </a:ext>
            </a:extLst>
          </p:cNvPr>
          <p:cNvSpPr txBox="1"/>
          <p:nvPr/>
        </p:nvSpPr>
        <p:spPr>
          <a:xfrm>
            <a:off x="3426863" y="5228595"/>
            <a:ext cx="384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endParaRPr lang="en-US" sz="32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D223C-E21D-B6B2-6E74-BE472CEAED51}"/>
              </a:ext>
            </a:extLst>
          </p:cNvPr>
          <p:cNvSpPr txBox="1"/>
          <p:nvPr/>
        </p:nvSpPr>
        <p:spPr>
          <a:xfrm>
            <a:off x="6424826" y="5224170"/>
            <a:ext cx="323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giác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9066E-0687-4462-A6C7-63131E2B81FA}"/>
              </a:ext>
            </a:extLst>
          </p:cNvPr>
          <p:cNvSpPr txBox="1"/>
          <p:nvPr/>
        </p:nvSpPr>
        <p:spPr>
          <a:xfrm>
            <a:off x="3426863" y="5232727"/>
            <a:ext cx="3849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3200" b="1" kern="10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vuông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WordArt 33">
            <a:extLst>
              <a:ext uri="{FF2B5EF4-FFF2-40B4-BE49-F238E27FC236}">
                <a16:creationId xmlns:a16="http://schemas.microsoft.com/office/drawing/2014/main" id="{7B654BE9-E9B2-41D1-84F7-7B38CBB8E8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3" name="WordArt 34">
            <a:extLst>
              <a:ext uri="{FF2B5EF4-FFF2-40B4-BE49-F238E27FC236}">
                <a16:creationId xmlns:a16="http://schemas.microsoft.com/office/drawing/2014/main" id="{AD9BD214-7CF9-420C-82DE-794A999F92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WordArt 35">
            <a:extLst>
              <a:ext uri="{FF2B5EF4-FFF2-40B4-BE49-F238E27FC236}">
                <a16:creationId xmlns:a16="http://schemas.microsoft.com/office/drawing/2014/main" id="{0D1ED07B-FFB3-4563-8D33-10AA80D721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6583" y="2476501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WordArt 36">
            <a:extLst>
              <a:ext uri="{FF2B5EF4-FFF2-40B4-BE49-F238E27FC236}">
                <a16:creationId xmlns:a16="http://schemas.microsoft.com/office/drawing/2014/main" id="{955CEB91-878C-4399-9D34-509FF4CDDC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WordArt 37">
            <a:extLst>
              <a:ext uri="{FF2B5EF4-FFF2-40B4-BE49-F238E27FC236}">
                <a16:creationId xmlns:a16="http://schemas.microsoft.com/office/drawing/2014/main" id="{89A3799E-4556-4567-AA73-5BDCB25A0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39920" y="249713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WordArt 38">
            <a:extLst>
              <a:ext uri="{FF2B5EF4-FFF2-40B4-BE49-F238E27FC236}">
                <a16:creationId xmlns:a16="http://schemas.microsoft.com/office/drawing/2014/main" id="{8D52B6FC-098B-455E-A2A9-1666341DB9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14520" y="2497138"/>
            <a:ext cx="500062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WordArt 39">
            <a:extLst>
              <a:ext uri="{FF2B5EF4-FFF2-40B4-BE49-F238E27FC236}">
                <a16:creationId xmlns:a16="http://schemas.microsoft.com/office/drawing/2014/main" id="{CE04B729-41D9-4A44-BF1A-F269988149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1" name="WordArt 40">
            <a:extLst>
              <a:ext uri="{FF2B5EF4-FFF2-40B4-BE49-F238E27FC236}">
                <a16:creationId xmlns:a16="http://schemas.microsoft.com/office/drawing/2014/main" id="{4ED366CD-7BF0-4E95-B98C-B580672CB1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2" name="WordArt 41">
            <a:extLst>
              <a:ext uri="{FF2B5EF4-FFF2-40B4-BE49-F238E27FC236}">
                <a16:creationId xmlns:a16="http://schemas.microsoft.com/office/drawing/2014/main" id="{635FBE93-5196-4D0F-957D-AA51143490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6583" y="2487613"/>
            <a:ext cx="500063" cy="557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3" name="WordArt 42">
            <a:extLst>
              <a:ext uri="{FF2B5EF4-FFF2-40B4-BE49-F238E27FC236}">
                <a16:creationId xmlns:a16="http://schemas.microsoft.com/office/drawing/2014/main" id="{1C7CE93C-E1C6-4D71-B88D-B440EE949F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4" name="WordArt 43">
            <a:extLst>
              <a:ext uri="{FF2B5EF4-FFF2-40B4-BE49-F238E27FC236}">
                <a16:creationId xmlns:a16="http://schemas.microsoft.com/office/drawing/2014/main" id="{3A252D2F-8DBA-41DC-B871-EA31197D0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03408" y="2497138"/>
            <a:ext cx="500063" cy="55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25" name="Group 49">
            <a:extLst>
              <a:ext uri="{FF2B5EF4-FFF2-40B4-BE49-F238E27FC236}">
                <a16:creationId xmlns:a16="http://schemas.microsoft.com/office/drawing/2014/main" id="{8EDDD36A-DEB7-49AC-839E-1538F9B70351}"/>
              </a:ext>
            </a:extLst>
          </p:cNvPr>
          <p:cNvGrpSpPr>
            <a:grpSpLocks/>
          </p:cNvGrpSpPr>
          <p:nvPr/>
        </p:nvGrpSpPr>
        <p:grpSpPr bwMode="auto">
          <a:xfrm>
            <a:off x="10151007" y="3333750"/>
            <a:ext cx="1314450" cy="1314450"/>
            <a:chOff x="4320" y="3361"/>
            <a:chExt cx="1104" cy="1104"/>
          </a:xfrm>
        </p:grpSpPr>
        <p:sp>
          <p:nvSpPr>
            <p:cNvPr id="26" name="AutoShape 50">
              <a:extLst>
                <a:ext uri="{FF2B5EF4-FFF2-40B4-BE49-F238E27FC236}">
                  <a16:creationId xmlns:a16="http://schemas.microsoft.com/office/drawing/2014/main" id="{8F5E864D-A732-42D0-8160-B8FBAE1CF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361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27" name="WordArt 51">
              <a:extLst>
                <a:ext uri="{FF2B5EF4-FFF2-40B4-BE49-F238E27FC236}">
                  <a16:creationId xmlns:a16="http://schemas.microsoft.com/office/drawing/2014/main" id="{3E144017-C294-41D6-AA5F-A77EB654588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59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0745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5" y="3429001"/>
            <a:ext cx="7714445" cy="14465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 latinLnBrk="1">
              <a:lnSpc>
                <a:spcPct val="150000"/>
              </a:lnSpc>
            </a:pPr>
            <a:r>
              <a:rPr lang="en-US" sz="8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vi-VN" sz="88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522" y="443274"/>
            <a:ext cx="2040707" cy="806091"/>
          </a:xfrm>
          <a:prstGeom prst="rect">
            <a:avLst/>
          </a:prstGeom>
          <a:noFill/>
        </p:spPr>
      </p:pic>
      <p:pic>
        <p:nvPicPr>
          <p:cNvPr id="2" name="Picture 3" descr="F:\AAA-PDF-SGK\B15 - LT - 1.png"/>
          <p:cNvPicPr>
            <a:picLocks noChangeAspect="1" noChangeArrowheads="1"/>
          </p:cNvPicPr>
          <p:nvPr/>
        </p:nvPicPr>
        <p:blipFill>
          <a:blip r:embed="rId3" cstate="print"/>
          <a:srcRect l="17175" t="17272" r="9814" b="65453"/>
          <a:stretch>
            <a:fillRect/>
          </a:stretch>
        </p:blipFill>
        <p:spPr bwMode="auto">
          <a:xfrm>
            <a:off x="1042122" y="1738654"/>
            <a:ext cx="10107755" cy="386998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334781-F28E-1AF0-CE6A-E543579C6784}"/>
              </a:ext>
            </a:extLst>
          </p:cNvPr>
          <p:cNvSpPr txBox="1"/>
          <p:nvPr/>
        </p:nvSpPr>
        <p:spPr>
          <a:xfrm>
            <a:off x="1042122" y="1215434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198" y="464583"/>
            <a:ext cx="1960804" cy="744851"/>
          </a:xfrm>
          <a:prstGeom prst="rect">
            <a:avLst/>
          </a:prstGeom>
          <a:noFill/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7771" y="1177897"/>
            <a:ext cx="67128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45" name="Picture 3" descr="F:\AAA-PDF-SGK\B15 - LT - 1.png"/>
          <p:cNvPicPr>
            <a:picLocks noChangeAspect="1" noChangeArrowheads="1"/>
          </p:cNvPicPr>
          <p:nvPr/>
        </p:nvPicPr>
        <p:blipFill>
          <a:blip r:embed="rId3" cstate="print"/>
          <a:srcRect l="18127" t="17272" r="68625" b="73906"/>
          <a:stretch>
            <a:fillRect/>
          </a:stretch>
        </p:blipFill>
        <p:spPr bwMode="auto">
          <a:xfrm>
            <a:off x="1952248" y="2753050"/>
            <a:ext cx="1701016" cy="1528633"/>
          </a:xfrm>
          <a:prstGeom prst="rect">
            <a:avLst/>
          </a:prstGeom>
          <a:noFill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2194" y="5083862"/>
            <a:ext cx="1154710" cy="1256045"/>
          </a:xfrm>
          <a:prstGeom prst="rect">
            <a:avLst/>
          </a:prstGeom>
        </p:spPr>
      </p:pic>
      <p:pic>
        <p:nvPicPr>
          <p:cNvPr id="57" name="Picture 3" descr="F:\AAA-PDF-SGK\B15 - LT - 1.png"/>
          <p:cNvPicPr>
            <a:picLocks noChangeAspect="1" noChangeArrowheads="1"/>
          </p:cNvPicPr>
          <p:nvPr/>
        </p:nvPicPr>
        <p:blipFill>
          <a:blip r:embed="rId3" cstate="print"/>
          <a:srcRect l="34960" t="17272" r="54382" b="73906"/>
          <a:stretch>
            <a:fillRect/>
          </a:stretch>
        </p:blipFill>
        <p:spPr bwMode="auto">
          <a:xfrm>
            <a:off x="4341737" y="2897806"/>
            <a:ext cx="1368514" cy="1528633"/>
          </a:xfrm>
          <a:prstGeom prst="rect">
            <a:avLst/>
          </a:prstGeom>
          <a:noFill/>
        </p:spPr>
      </p:pic>
      <p:pic>
        <p:nvPicPr>
          <p:cNvPr id="58" name="Picture 3" descr="F:\AAA-PDF-SGK\B15 - LT - 1.png"/>
          <p:cNvPicPr>
            <a:picLocks noChangeAspect="1" noChangeArrowheads="1"/>
          </p:cNvPicPr>
          <p:nvPr/>
        </p:nvPicPr>
        <p:blipFill>
          <a:blip r:embed="rId3" cstate="print"/>
          <a:srcRect l="52570" t="17272" r="36255" b="73906"/>
          <a:stretch>
            <a:fillRect/>
          </a:stretch>
        </p:blipFill>
        <p:spPr bwMode="auto">
          <a:xfrm>
            <a:off x="6536253" y="2955339"/>
            <a:ext cx="1435104" cy="1528633"/>
          </a:xfrm>
          <a:prstGeom prst="rect">
            <a:avLst/>
          </a:prstGeom>
          <a:noFill/>
        </p:spPr>
      </p:pic>
      <p:pic>
        <p:nvPicPr>
          <p:cNvPr id="59" name="Picture 3" descr="F:\AAA-PDF-SGK\B15 - LT - 1.png"/>
          <p:cNvPicPr>
            <a:picLocks noChangeAspect="1" noChangeArrowheads="1"/>
          </p:cNvPicPr>
          <p:nvPr/>
        </p:nvPicPr>
        <p:blipFill>
          <a:blip r:embed="rId3" cstate="print"/>
          <a:srcRect l="69920" t="17272" r="9814" b="73906"/>
          <a:stretch>
            <a:fillRect/>
          </a:stretch>
        </p:blipFill>
        <p:spPr bwMode="auto">
          <a:xfrm>
            <a:off x="8724480" y="2955338"/>
            <a:ext cx="2602371" cy="1528633"/>
          </a:xfrm>
          <a:prstGeom prst="rect">
            <a:avLst/>
          </a:prstGeom>
          <a:noFill/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4157" y="4426439"/>
            <a:ext cx="436122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2965" y="4483972"/>
            <a:ext cx="2431597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815706" y="4491849"/>
            <a:ext cx="241991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04562" y="4541504"/>
            <a:ext cx="241991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515210" y="1549393"/>
            <a:ext cx="915950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3200" b="1" dirty="0" err="1">
                <a:solidFill>
                  <a:srgbClr val="3B6BDD"/>
                </a:solidFill>
                <a:latin typeface="+mj-lt"/>
                <a:cs typeface="Lato" panose="020F0502020204030203" pitchFamily="34" charset="0"/>
              </a:rPr>
              <a:t>Trái</a:t>
            </a:r>
            <a:endParaRPr lang="en-GB" sz="3200" b="1" dirty="0">
              <a:solidFill>
                <a:srgbClr val="3B6BDD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1586" y="1549393"/>
            <a:ext cx="173699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3200" b="1" dirty="0" err="1">
                <a:solidFill>
                  <a:srgbClr val="3B6BDD"/>
                </a:solidFill>
                <a:latin typeface="+mj-lt"/>
                <a:cs typeface="Lato" panose="020F0502020204030203" pitchFamily="34" charset="0"/>
              </a:rPr>
              <a:t>Phải</a:t>
            </a:r>
            <a:endParaRPr lang="en-GB" sz="3200" b="1" dirty="0">
              <a:solidFill>
                <a:srgbClr val="3B6BDD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68" name="Right Arrow 67"/>
          <p:cNvSpPr/>
          <p:nvPr/>
        </p:nvSpPr>
        <p:spPr>
          <a:xfrm>
            <a:off x="3534865" y="1805726"/>
            <a:ext cx="1278963" cy="18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41927 1.1111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0185" y="2286264"/>
            <a:ext cx="1899817" cy="2220686"/>
            <a:chOff x="3981387" y="2092758"/>
            <a:chExt cx="1425357" cy="2393243"/>
          </a:xfrm>
        </p:grpSpPr>
        <p:sp>
          <p:nvSpPr>
            <p:cNvPr id="14" name="Rounded Rectangle 13"/>
            <p:cNvSpPr/>
            <p:nvPr/>
          </p:nvSpPr>
          <p:spPr>
            <a:xfrm>
              <a:off x="4078822" y="2092758"/>
              <a:ext cx="1230489" cy="2393243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3981387" y="3695504"/>
              <a:ext cx="1425357" cy="384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lnSpc>
                  <a:spcPct val="100000"/>
                </a:lnSpc>
                <a:spcBef>
                  <a:spcPts val="1333"/>
                </a:spcBef>
              </a:pPr>
              <a:r>
                <a:rPr lang="en-GB" sz="2266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GB" sz="2266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266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536" y="387060"/>
            <a:ext cx="2230362" cy="991397"/>
          </a:xfrm>
          <a:prstGeom prst="rect">
            <a:avLst/>
          </a:prstGeom>
          <a:noFill/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5853" y="1378457"/>
            <a:ext cx="10618589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1218804">
              <a:spcBef>
                <a:spcPts val="1333"/>
              </a:spcBef>
            </a:pPr>
            <a:endParaRPr lang="en-GB" sz="3199" dirty="0">
              <a:solidFill>
                <a:prstClr val="black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5" name="Picture 3" descr="F:\AAA-PDF-SGK\B15 - LT - 1.png"/>
          <p:cNvPicPr>
            <a:picLocks noChangeAspect="1" noChangeArrowheads="1"/>
          </p:cNvPicPr>
          <p:nvPr/>
        </p:nvPicPr>
        <p:blipFill>
          <a:blip r:embed="rId4" cstate="print"/>
          <a:srcRect l="18127" t="17272" r="68625" b="73906"/>
          <a:stretch>
            <a:fillRect/>
          </a:stretch>
        </p:blipFill>
        <p:spPr bwMode="auto">
          <a:xfrm>
            <a:off x="1393464" y="2286264"/>
            <a:ext cx="1701016" cy="1528633"/>
          </a:xfrm>
          <a:prstGeom prst="rect">
            <a:avLst/>
          </a:prstGeom>
          <a:noFill/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435" y="5034629"/>
            <a:ext cx="1160936" cy="1262818"/>
          </a:xfrm>
          <a:prstGeom prst="rect">
            <a:avLst/>
          </a:prstGeom>
        </p:spPr>
      </p:pic>
      <p:pic>
        <p:nvPicPr>
          <p:cNvPr id="58" name="Picture 3" descr="F:\AAA-PDF-SGK\B15 - LT - 1.png"/>
          <p:cNvPicPr>
            <a:picLocks noChangeAspect="1" noChangeArrowheads="1"/>
          </p:cNvPicPr>
          <p:nvPr/>
        </p:nvPicPr>
        <p:blipFill>
          <a:blip r:embed="rId4" cstate="print"/>
          <a:srcRect l="52570" t="17272" r="36255" b="73906"/>
          <a:stretch>
            <a:fillRect/>
          </a:stretch>
        </p:blipFill>
        <p:spPr bwMode="auto">
          <a:xfrm>
            <a:off x="5831100" y="2356386"/>
            <a:ext cx="1435104" cy="1528633"/>
          </a:xfrm>
          <a:prstGeom prst="rect">
            <a:avLst/>
          </a:prstGeom>
          <a:noFill/>
        </p:spPr>
      </p:pic>
      <p:pic>
        <p:nvPicPr>
          <p:cNvPr id="59" name="Picture 3" descr="F:\AAA-PDF-SGK\B15 - LT - 1.png"/>
          <p:cNvPicPr>
            <a:picLocks noChangeAspect="1" noChangeArrowheads="1"/>
          </p:cNvPicPr>
          <p:nvPr/>
        </p:nvPicPr>
        <p:blipFill>
          <a:blip r:embed="rId4" cstate="print"/>
          <a:srcRect l="69920" t="17272" r="9814" b="73906"/>
          <a:stretch>
            <a:fillRect/>
          </a:stretch>
        </p:blipFill>
        <p:spPr bwMode="auto">
          <a:xfrm>
            <a:off x="7925251" y="2286264"/>
            <a:ext cx="2602371" cy="152863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94" y="2487656"/>
            <a:ext cx="1268406" cy="12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64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C8ACC-BB22-2012-94F6-3184243A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3EF5D6-1D66-79B4-FF71-6F13F4E421BD}"/>
              </a:ext>
            </a:extLst>
          </p:cNvPr>
          <p:cNvGrpSpPr/>
          <p:nvPr/>
        </p:nvGrpSpPr>
        <p:grpSpPr>
          <a:xfrm>
            <a:off x="5598743" y="2286264"/>
            <a:ext cx="1899817" cy="2427885"/>
            <a:chOff x="3981387" y="2092758"/>
            <a:chExt cx="1425357" cy="2393243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48DD9C0-34EA-1815-B23F-369D18048F51}"/>
                </a:ext>
              </a:extLst>
            </p:cNvPr>
            <p:cNvSpPr/>
            <p:nvPr/>
          </p:nvSpPr>
          <p:spPr>
            <a:xfrm>
              <a:off x="4078822" y="2092758"/>
              <a:ext cx="1230489" cy="2393243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E6CB72-C274-2175-3736-D451704510D7}"/>
                </a:ext>
              </a:extLst>
            </p:cNvPr>
            <p:cNvSpPr txBox="1">
              <a:spLocks/>
            </p:cNvSpPr>
            <p:nvPr/>
          </p:nvSpPr>
          <p:spPr>
            <a:xfrm>
              <a:off x="3981387" y="3885034"/>
              <a:ext cx="1425357" cy="384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lnSpc>
                  <a:spcPct val="100000"/>
                </a:lnSpc>
                <a:spcBef>
                  <a:spcPts val="1333"/>
                </a:spcBef>
              </a:pPr>
              <a:r>
                <a:rPr lang="en-GB" sz="2266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GB" sz="2266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2266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2" descr="C:\Users\TUAN\Downloads\Luyện tập 1.png">
            <a:extLst>
              <a:ext uri="{FF2B5EF4-FFF2-40B4-BE49-F238E27FC236}">
                <a16:creationId xmlns:a16="http://schemas.microsoft.com/office/drawing/2014/main" id="{4D2147D1-5889-4967-A94E-F7FBB43B7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536" y="387060"/>
            <a:ext cx="2230362" cy="991397"/>
          </a:xfrm>
          <a:prstGeom prst="rect">
            <a:avLst/>
          </a:prstGeom>
          <a:noFill/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D867561-3F36-1B0C-4441-D2BD2F58C334}"/>
              </a:ext>
            </a:extLst>
          </p:cNvPr>
          <p:cNvSpPr txBox="1">
            <a:spLocks/>
          </p:cNvSpPr>
          <p:nvPr/>
        </p:nvSpPr>
        <p:spPr>
          <a:xfrm>
            <a:off x="435853" y="1378457"/>
            <a:ext cx="1056960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19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319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5" name="Picture 3" descr="F:\AAA-PDF-SGK\B15 - LT - 1.png">
            <a:extLst>
              <a:ext uri="{FF2B5EF4-FFF2-40B4-BE49-F238E27FC236}">
                <a16:creationId xmlns:a16="http://schemas.microsoft.com/office/drawing/2014/main" id="{A5DA0DAA-4C32-A479-339C-96981929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8127" t="17272" r="68625" b="73906"/>
          <a:stretch>
            <a:fillRect/>
          </a:stretch>
        </p:blipFill>
        <p:spPr bwMode="auto">
          <a:xfrm>
            <a:off x="1393464" y="2286264"/>
            <a:ext cx="1701016" cy="1528633"/>
          </a:xfrm>
          <a:prstGeom prst="rect">
            <a:avLst/>
          </a:prstGeom>
          <a:noFill/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832B19B-BD09-F99E-D1AE-F5E3246BB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435" y="5034629"/>
            <a:ext cx="1160936" cy="1262818"/>
          </a:xfrm>
          <a:prstGeom prst="rect">
            <a:avLst/>
          </a:prstGeom>
        </p:spPr>
      </p:pic>
      <p:pic>
        <p:nvPicPr>
          <p:cNvPr id="58" name="Picture 3" descr="F:\AAA-PDF-SGK\B15 - LT - 1.png">
            <a:extLst>
              <a:ext uri="{FF2B5EF4-FFF2-40B4-BE49-F238E27FC236}">
                <a16:creationId xmlns:a16="http://schemas.microsoft.com/office/drawing/2014/main" id="{F5227744-6AA2-E825-B566-74AE611F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2570" t="17272" r="36255" b="73906"/>
          <a:stretch>
            <a:fillRect/>
          </a:stretch>
        </p:blipFill>
        <p:spPr bwMode="auto">
          <a:xfrm>
            <a:off x="5831100" y="2356386"/>
            <a:ext cx="1435104" cy="1528633"/>
          </a:xfrm>
          <a:prstGeom prst="rect">
            <a:avLst/>
          </a:prstGeom>
          <a:noFill/>
        </p:spPr>
      </p:pic>
      <p:pic>
        <p:nvPicPr>
          <p:cNvPr id="59" name="Picture 3" descr="F:\AAA-PDF-SGK\B15 - LT - 1.png">
            <a:extLst>
              <a:ext uri="{FF2B5EF4-FFF2-40B4-BE49-F238E27FC236}">
                <a16:creationId xmlns:a16="http://schemas.microsoft.com/office/drawing/2014/main" id="{C013DF13-E496-A4FD-CE03-80D39F99C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9920" t="17272" r="9814" b="73906"/>
          <a:stretch>
            <a:fillRect/>
          </a:stretch>
        </p:blipFill>
        <p:spPr bwMode="auto">
          <a:xfrm>
            <a:off x="7925251" y="2286264"/>
            <a:ext cx="2602371" cy="152863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DD16B-944F-3708-60E8-91270AE12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894" y="2487656"/>
            <a:ext cx="1268406" cy="1266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DD5F3-6A1A-6DDC-1122-E5BE231E80B9}"/>
              </a:ext>
            </a:extLst>
          </p:cNvPr>
          <p:cNvSpPr txBox="1"/>
          <p:nvPr/>
        </p:nvSpPr>
        <p:spPr>
          <a:xfrm>
            <a:off x="2881898" y="1378457"/>
            <a:ext cx="5043353" cy="575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5588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2AB35-DA58-54FE-9E5C-3748906C6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>
            <a:extLst>
              <a:ext uri="{FF2B5EF4-FFF2-40B4-BE49-F238E27FC236}">
                <a16:creationId xmlns:a16="http://schemas.microsoft.com/office/drawing/2014/main" id="{77F79D7E-8276-97FA-CCAC-F073009E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394" y="401462"/>
            <a:ext cx="2230362" cy="991397"/>
          </a:xfrm>
          <a:prstGeom prst="rect">
            <a:avLst/>
          </a:prstGeom>
          <a:noFill/>
        </p:spPr>
      </p:pic>
      <p:pic>
        <p:nvPicPr>
          <p:cNvPr id="45" name="Picture 3" descr="F:\AAA-PDF-SGK\B15 - LT - 1.png">
            <a:extLst>
              <a:ext uri="{FF2B5EF4-FFF2-40B4-BE49-F238E27FC236}">
                <a16:creationId xmlns:a16="http://schemas.microsoft.com/office/drawing/2014/main" id="{7F69356F-16BA-8D49-8BF1-8AFFC5D5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127" t="17272" r="68625" b="73906"/>
          <a:stretch>
            <a:fillRect/>
          </a:stretch>
        </p:blipFill>
        <p:spPr bwMode="auto">
          <a:xfrm>
            <a:off x="1952248" y="2753050"/>
            <a:ext cx="1701016" cy="1528633"/>
          </a:xfrm>
          <a:prstGeom prst="rect">
            <a:avLst/>
          </a:prstGeom>
          <a:noFill/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E88D107-7CD6-0CB0-F4A2-11306DE81F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2194" y="5241471"/>
            <a:ext cx="1009816" cy="1098436"/>
          </a:xfrm>
          <a:prstGeom prst="rect">
            <a:avLst/>
          </a:prstGeom>
        </p:spPr>
      </p:pic>
      <p:pic>
        <p:nvPicPr>
          <p:cNvPr id="57" name="Picture 3" descr="F:\AAA-PDF-SGK\B15 - LT - 1.png">
            <a:extLst>
              <a:ext uri="{FF2B5EF4-FFF2-40B4-BE49-F238E27FC236}">
                <a16:creationId xmlns:a16="http://schemas.microsoft.com/office/drawing/2014/main" id="{E5F9A35A-DCCC-9A12-69BD-88AC72B6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4960" t="17272" r="54382" b="73906"/>
          <a:stretch>
            <a:fillRect/>
          </a:stretch>
        </p:blipFill>
        <p:spPr bwMode="auto">
          <a:xfrm>
            <a:off x="4341737" y="2897806"/>
            <a:ext cx="1368514" cy="1528633"/>
          </a:xfrm>
          <a:prstGeom prst="rect">
            <a:avLst/>
          </a:prstGeom>
          <a:noFill/>
        </p:spPr>
      </p:pic>
      <p:pic>
        <p:nvPicPr>
          <p:cNvPr id="58" name="Picture 3" descr="F:\AAA-PDF-SGK\B15 - LT - 1.png">
            <a:extLst>
              <a:ext uri="{FF2B5EF4-FFF2-40B4-BE49-F238E27FC236}">
                <a16:creationId xmlns:a16="http://schemas.microsoft.com/office/drawing/2014/main" id="{E333E29C-D082-1D2D-4795-F8769839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2570" t="17272" r="36255" b="73906"/>
          <a:stretch>
            <a:fillRect/>
          </a:stretch>
        </p:blipFill>
        <p:spPr bwMode="auto">
          <a:xfrm>
            <a:off x="6536253" y="2955339"/>
            <a:ext cx="1435104" cy="1528633"/>
          </a:xfrm>
          <a:prstGeom prst="rect">
            <a:avLst/>
          </a:prstGeom>
          <a:noFill/>
        </p:spPr>
      </p:pic>
      <p:pic>
        <p:nvPicPr>
          <p:cNvPr id="59" name="Picture 3" descr="F:\AAA-PDF-SGK\B15 - LT - 1.png">
            <a:extLst>
              <a:ext uri="{FF2B5EF4-FFF2-40B4-BE49-F238E27FC236}">
                <a16:creationId xmlns:a16="http://schemas.microsoft.com/office/drawing/2014/main" id="{90F0561C-49EE-296E-1911-67415C90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9920" t="17272" r="9814" b="73906"/>
          <a:stretch>
            <a:fillRect/>
          </a:stretch>
        </p:blipFill>
        <p:spPr bwMode="auto">
          <a:xfrm>
            <a:off x="8724480" y="2955338"/>
            <a:ext cx="2602371" cy="1528633"/>
          </a:xfrm>
          <a:prstGeom prst="rect">
            <a:avLst/>
          </a:prstGeom>
          <a:noFill/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D000FD92-9F06-BBF0-22B2-CF6BE6401E51}"/>
              </a:ext>
            </a:extLst>
          </p:cNvPr>
          <p:cNvSpPr txBox="1">
            <a:spLocks/>
          </p:cNvSpPr>
          <p:nvPr/>
        </p:nvSpPr>
        <p:spPr>
          <a:xfrm>
            <a:off x="604157" y="4426439"/>
            <a:ext cx="436122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F5F44FB4-078B-518C-C9E1-581342EEB78E}"/>
              </a:ext>
            </a:extLst>
          </p:cNvPr>
          <p:cNvSpPr txBox="1">
            <a:spLocks/>
          </p:cNvSpPr>
          <p:nvPr/>
        </p:nvSpPr>
        <p:spPr>
          <a:xfrm>
            <a:off x="3872965" y="4483972"/>
            <a:ext cx="2431597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7A9E33BF-77DB-E454-F3BE-8020F8C024E4}"/>
              </a:ext>
            </a:extLst>
          </p:cNvPr>
          <p:cNvSpPr txBox="1">
            <a:spLocks/>
          </p:cNvSpPr>
          <p:nvPr/>
        </p:nvSpPr>
        <p:spPr>
          <a:xfrm>
            <a:off x="8815706" y="4491849"/>
            <a:ext cx="241991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B49A3CDF-114F-857F-A43B-E3FCE46AAEB3}"/>
              </a:ext>
            </a:extLst>
          </p:cNvPr>
          <p:cNvSpPr txBox="1">
            <a:spLocks/>
          </p:cNvSpPr>
          <p:nvPr/>
        </p:nvSpPr>
        <p:spPr>
          <a:xfrm>
            <a:off x="6304562" y="4541504"/>
            <a:ext cx="241991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lnSpc>
                <a:spcPct val="100000"/>
              </a:lnSpc>
              <a:spcBef>
                <a:spcPts val="1333"/>
              </a:spcBef>
            </a:pP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GB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DB1CC-59D5-AA50-6EDD-83061D798EF7}"/>
              </a:ext>
            </a:extLst>
          </p:cNvPr>
          <p:cNvSpPr txBox="1"/>
          <p:nvPr/>
        </p:nvSpPr>
        <p:spPr>
          <a:xfrm>
            <a:off x="1583871" y="1465237"/>
            <a:ext cx="9911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0506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6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229" y="404542"/>
            <a:ext cx="2364928" cy="820101"/>
          </a:xfrm>
          <a:prstGeom prst="rect">
            <a:avLst/>
          </a:prstGeom>
          <a:noFill/>
        </p:spPr>
      </p:pic>
      <p:pic>
        <p:nvPicPr>
          <p:cNvPr id="2051" name="Picture 3" descr="F:\AAA-PDF-SGK\B15 - LT - 2.png"/>
          <p:cNvPicPr>
            <a:picLocks noChangeAspect="1" noChangeArrowheads="1"/>
          </p:cNvPicPr>
          <p:nvPr/>
        </p:nvPicPr>
        <p:blipFill>
          <a:blip r:embed="rId3" cstate="print"/>
          <a:srcRect l="17175" t="39999" r="8588" b="25454"/>
          <a:stretch>
            <a:fillRect/>
          </a:stretch>
        </p:blipFill>
        <p:spPr bwMode="auto">
          <a:xfrm>
            <a:off x="849086" y="1224644"/>
            <a:ext cx="10531928" cy="4408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3888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945" y="390550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868" y="4888899"/>
            <a:ext cx="1082908" cy="1504248"/>
          </a:xfrm>
          <a:prstGeom prst="rect">
            <a:avLst/>
          </a:prstGeom>
        </p:spPr>
      </p:pic>
      <p:pic>
        <p:nvPicPr>
          <p:cNvPr id="43" name="Picture 3" descr="F:\AAA-PDF-SGK\B15 - LT - 2.png"/>
          <p:cNvPicPr>
            <a:picLocks noChangeAspect="1" noChangeArrowheads="1"/>
          </p:cNvPicPr>
          <p:nvPr/>
        </p:nvPicPr>
        <p:blipFill>
          <a:blip r:embed="rId5"/>
          <a:srcRect l="67473" t="49089" r="13495" b="32726"/>
          <a:stretch>
            <a:fillRect/>
          </a:stretch>
        </p:blipFill>
        <p:spPr bwMode="auto">
          <a:xfrm>
            <a:off x="4941056" y="1006022"/>
            <a:ext cx="2392934" cy="3085451"/>
          </a:xfrm>
          <a:prstGeom prst="rect">
            <a:avLst/>
          </a:prstGeom>
          <a:noFill/>
        </p:spPr>
      </p:pic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99802" y="4060344"/>
            <a:ext cx="55578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GB" sz="2266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99802" y="4785461"/>
            <a:ext cx="55578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GB" sz="2266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endParaRPr lang="en-GB" sz="2266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71131" y="5482150"/>
            <a:ext cx="55578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26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6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GB" sz="2266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endParaRPr lang="en-GB" sz="2266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8516888" y="4020693"/>
            <a:ext cx="481491" cy="529770"/>
            <a:chOff x="7574853" y="3364092"/>
            <a:chExt cx="361244" cy="397465"/>
          </a:xfrm>
        </p:grpSpPr>
        <p:sp>
          <p:nvSpPr>
            <p:cNvPr id="66" name="Rectangle 65"/>
            <p:cNvSpPr/>
            <p:nvPr/>
          </p:nvSpPr>
          <p:spPr>
            <a:xfrm>
              <a:off x="7574853" y="3400313"/>
              <a:ext cx="361244" cy="361244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603831" y="3364092"/>
              <a:ext cx="25761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549059" y="4806161"/>
            <a:ext cx="481491" cy="525826"/>
            <a:chOff x="7574853" y="3843870"/>
            <a:chExt cx="361244" cy="394506"/>
          </a:xfrm>
        </p:grpSpPr>
        <p:sp>
          <p:nvSpPr>
            <p:cNvPr id="67" name="Rectangle 66"/>
            <p:cNvSpPr/>
            <p:nvPr/>
          </p:nvSpPr>
          <p:spPr>
            <a:xfrm>
              <a:off x="7574853" y="3877132"/>
              <a:ext cx="361244" cy="36124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603831" y="3843870"/>
              <a:ext cx="25761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575400" y="5516009"/>
            <a:ext cx="481491" cy="517926"/>
            <a:chOff x="7574853" y="4334937"/>
            <a:chExt cx="361244" cy="388579"/>
          </a:xfrm>
        </p:grpSpPr>
        <p:sp>
          <p:nvSpPr>
            <p:cNvPr id="68" name="Rectangle 67"/>
            <p:cNvSpPr/>
            <p:nvPr/>
          </p:nvSpPr>
          <p:spPr>
            <a:xfrm>
              <a:off x="7574853" y="4362272"/>
              <a:ext cx="361244" cy="361244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603831" y="4334937"/>
              <a:ext cx="25761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+mj-lt"/>
                  <a:cs typeface="Lato" pitchFamily="34" charset="0"/>
                </a:rPr>
                <a:t>?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8524625" y="4079234"/>
            <a:ext cx="481491" cy="48149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8549060" y="4850496"/>
            <a:ext cx="481491" cy="48149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575400" y="5537091"/>
            <a:ext cx="481491" cy="4814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19321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9400"/>
            <a:ext cx="9099310" cy="638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221"/>
          <p:cNvSpPr txBox="1"/>
          <p:nvPr/>
        </p:nvSpPr>
        <p:spPr>
          <a:xfrm rot="21253828">
            <a:off x="4892995" y="2521975"/>
            <a:ext cx="2736851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Vận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dụng</a:t>
            </a:r>
            <a:endParaRPr lang="en-US" altLang="zh-CN" sz="4000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19322" y="5057775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Bên trái</a:t>
            </a:r>
          </a:p>
        </p:txBody>
      </p:sp>
      <p:sp>
        <p:nvSpPr>
          <p:cNvPr id="2" name="TextBox 3"/>
          <p:cNvSpPr txBox="1"/>
          <p:nvPr/>
        </p:nvSpPr>
        <p:spPr>
          <a:xfrm>
            <a:off x="3483457" y="4198215"/>
            <a:ext cx="5678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ũi tên chỉ sang bên nào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2"/>
          <a:srcRect l="6019" t="8078" r="6321" b="6296"/>
          <a:stretch>
            <a:fillRect/>
          </a:stretch>
        </p:blipFill>
        <p:spPr>
          <a:xfrm>
            <a:off x="4175329" y="130810"/>
            <a:ext cx="4294414" cy="391573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57469" y="5368018"/>
            <a:ext cx="2353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 phải</a:t>
            </a:r>
          </a:p>
        </p:txBody>
      </p:sp>
      <p:pic>
        <p:nvPicPr>
          <p:cNvPr id="18435" name="Picture 5"/>
          <p:cNvPicPr>
            <a:picLocks noChangeAspect="1"/>
          </p:cNvPicPr>
          <p:nvPr/>
        </p:nvPicPr>
        <p:blipFill>
          <a:blip r:embed="rId2"/>
          <a:srcRect l="6277" t="8677" r="7932" b="4497"/>
          <a:stretch>
            <a:fillRect/>
          </a:stretch>
        </p:blipFill>
        <p:spPr>
          <a:xfrm>
            <a:off x="3793671" y="239395"/>
            <a:ext cx="4604657" cy="3973063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TextBox 3"/>
          <p:cNvSpPr txBox="1"/>
          <p:nvPr/>
        </p:nvSpPr>
        <p:spPr>
          <a:xfrm>
            <a:off x="3601555" y="4361683"/>
            <a:ext cx="5969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ũi tên chỉ sang bên 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khởi động - Với lấy ông mặt trời Yogakid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DEC0670-3BA3-6592-2FB4-B5C10C7AA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557" y="114301"/>
            <a:ext cx="11582579" cy="6368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E9D9A-C948-A7F0-530A-8E47F88E2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220" descr="21">
            <a:extLst>
              <a:ext uri="{FF2B5EF4-FFF2-40B4-BE49-F238E27FC236}">
                <a16:creationId xmlns:a16="http://schemas.microsoft.com/office/drawing/2014/main" id="{5BCEB860-67CC-380A-8033-1988DA88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69400"/>
            <a:ext cx="9099310" cy="638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9221">
            <a:extLst>
              <a:ext uri="{FF2B5EF4-FFF2-40B4-BE49-F238E27FC236}">
                <a16:creationId xmlns:a16="http://schemas.microsoft.com/office/drawing/2014/main" id="{4D558E0C-83F3-BB15-0570-FDA54B659DDB}"/>
              </a:ext>
            </a:extLst>
          </p:cNvPr>
          <p:cNvSpPr txBox="1"/>
          <p:nvPr/>
        </p:nvSpPr>
        <p:spPr>
          <a:xfrm rot="21253828">
            <a:off x="4941979" y="2585343"/>
            <a:ext cx="2736851" cy="70788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</a:t>
            </a:r>
            <a:endParaRPr lang="en-US" altLang="zh-CN" sz="4000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59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9" y="-43815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3480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2507C551-9102-491F-A7E3-207B822134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4159" y="3021414"/>
            <a:ext cx="4231463" cy="3517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8BE957-DEF8-11F1-7D8E-C9E3E2E9A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0130" y="1589009"/>
            <a:ext cx="6602540" cy="3279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5061857"/>
            <a:ext cx="1883046" cy="1591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136671" y="3670458"/>
            <a:ext cx="6547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cúp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400" b="1" dirty="0">
                  <a:solidFill>
                    <a:srgbClr val="8C1D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8C1D1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sp>
        <p:nvSpPr>
          <p:cNvPr id="2" name="AutoShape 2" descr="Hình ảnh Xếp Hạng Trận đấu PNG , Trò Chơi, Bảng Xếp Hạng ...">
            <a:extLst>
              <a:ext uri="{FF2B5EF4-FFF2-40B4-BE49-F238E27FC236}">
                <a16:creationId xmlns:a16="http://schemas.microsoft.com/office/drawing/2014/main" id="{290193B6-A0D3-4A96-EBC4-4CB0AC368C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ình ảnh Xếp Hạng Trận đấu PNG , Trò Chơi, Bảng Xếp Hạng ...">
            <a:extLst>
              <a:ext uri="{FF2B5EF4-FFF2-40B4-BE49-F238E27FC236}">
                <a16:creationId xmlns:a16="http://schemas.microsoft.com/office/drawing/2014/main" id="{0010330B-16BE-0DC9-7159-DE645D1A9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ình ảnh Xếp Hạng Trận đấu PNG , Trò Chơi, Bảng Xếp Hạng ...">
            <a:extLst>
              <a:ext uri="{FF2B5EF4-FFF2-40B4-BE49-F238E27FC236}">
                <a16:creationId xmlns:a16="http://schemas.microsoft.com/office/drawing/2014/main" id="{B4ED0F89-4820-CACE-71C1-203B8914B9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Hình ảnh Xếp Hạng Trận đấu PNG , Trò Chơi, Bảng Xếp Hạng ...">
            <a:extLst>
              <a:ext uri="{FF2B5EF4-FFF2-40B4-BE49-F238E27FC236}">
                <a16:creationId xmlns:a16="http://schemas.microsoft.com/office/drawing/2014/main" id="{DF6A37D0-24D1-AC77-FCE0-1C4F505884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gold silver and bronze trophy cups&#10;&#10;Description automatically generated">
            <a:extLst>
              <a:ext uri="{FF2B5EF4-FFF2-40B4-BE49-F238E27FC236}">
                <a16:creationId xmlns:a16="http://schemas.microsoft.com/office/drawing/2014/main" id="{FA51B459-CDFC-0529-B24B-28766856D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253653"/>
            <a:ext cx="4702629" cy="34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688448" y="4548362"/>
            <a:ext cx="869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126436" y="1316736"/>
            <a:ext cx="4815840" cy="1716385"/>
            <a:chOff x="7253094" y="2594357"/>
            <a:chExt cx="4815840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253094" y="2994442"/>
              <a:ext cx="48158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94FCE9B-B014-2F49-BD32-2257F2410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75" y="139362"/>
            <a:ext cx="6795364" cy="39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3" y="4244417"/>
            <a:ext cx="10005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ở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6FBBA2-3353-0B0F-89E3-B23977109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68" y="40628"/>
            <a:ext cx="6791533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3187085" y="3690028"/>
            <a:ext cx="7047914" cy="2775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7896966" y="392457"/>
            <a:ext cx="4141824" cy="1978044"/>
            <a:chOff x="7632907" y="1835161"/>
            <a:chExt cx="3124505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632907" y="1995285"/>
              <a:ext cx="31245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phương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932BF3-7644-99E3-8AC2-CD14F4ABBF5D}"/>
              </a:ext>
            </a:extLst>
          </p:cNvPr>
          <p:cNvSpPr txBox="1"/>
          <p:nvPr/>
        </p:nvSpPr>
        <p:spPr>
          <a:xfrm>
            <a:off x="3022393" y="4547521"/>
            <a:ext cx="8079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6C60B-06BE-E78E-7F27-775E791E8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737" y="70150"/>
            <a:ext cx="6909780" cy="39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76942" y="2663637"/>
            <a:ext cx="881439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 TRÍ, ĐỊNH HƯỚNG TRONG KHÔNG GIAN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6" y="894186"/>
            <a:ext cx="2163878" cy="1200283"/>
            <a:chOff x="1523996" y="0"/>
            <a:chExt cx="2190753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6" y="135240"/>
              <a:ext cx="2190752" cy="47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340930" y="1059712"/>
            <a:ext cx="7535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QUEN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546</Words>
  <Application>Microsoft Office PowerPoint</Application>
  <PresentationFormat>Widescreen</PresentationFormat>
  <Paragraphs>132</Paragraphs>
  <Slides>31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等线</vt:lpstr>
      <vt:lpstr>.VnHelvetInsH</vt:lpstr>
      <vt:lpstr>Arial</vt:lpstr>
      <vt:lpstr>Arial-Rounded</vt:lpstr>
      <vt:lpstr>Calibri</vt:lpstr>
      <vt:lpstr>Calibri Light</vt:lpstr>
      <vt:lpstr>Cambria</vt:lpstr>
      <vt:lpstr>Lato</vt:lpstr>
      <vt:lpstr>Times New Roman</vt:lpstr>
      <vt:lpstr>自定义设计方案</vt:lpstr>
      <vt:lpstr>1_Office Theme</vt:lpstr>
      <vt:lpstr>2_Office 主题</vt:lpstr>
      <vt:lpstr>3_Office Theme</vt:lpstr>
      <vt:lpstr>4_Office Theme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Trương Quang Huy</cp:lastModifiedBy>
  <cp:revision>141</cp:revision>
  <dcterms:created xsi:type="dcterms:W3CDTF">2021-07-24T01:07:49Z</dcterms:created>
  <dcterms:modified xsi:type="dcterms:W3CDTF">2024-12-12T23:09:23Z</dcterms:modified>
</cp:coreProperties>
</file>