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71" r:id="rId2"/>
    <p:sldId id="414" r:id="rId3"/>
    <p:sldId id="379" r:id="rId4"/>
    <p:sldId id="377" r:id="rId5"/>
    <p:sldId id="385" r:id="rId6"/>
    <p:sldId id="383" r:id="rId7"/>
    <p:sldId id="381" r:id="rId8"/>
    <p:sldId id="361" r:id="rId9"/>
    <p:sldId id="388" r:id="rId10"/>
    <p:sldId id="387" r:id="rId11"/>
    <p:sldId id="370" r:id="rId12"/>
    <p:sldId id="363" r:id="rId13"/>
    <p:sldId id="263" r:id="rId14"/>
    <p:sldId id="282" r:id="rId15"/>
    <p:sldId id="283" r:id="rId16"/>
    <p:sldId id="284" r:id="rId17"/>
    <p:sldId id="264" r:id="rId18"/>
    <p:sldId id="391" r:id="rId19"/>
    <p:sldId id="366" r:id="rId20"/>
    <p:sldId id="392" r:id="rId21"/>
    <p:sldId id="397" r:id="rId22"/>
    <p:sldId id="396" r:id="rId23"/>
    <p:sldId id="394" r:id="rId24"/>
    <p:sldId id="368" r:id="rId25"/>
    <p:sldId id="399" r:id="rId26"/>
    <p:sldId id="421" r:id="rId27"/>
    <p:sldId id="422" r:id="rId28"/>
    <p:sldId id="398" r:id="rId29"/>
    <p:sldId id="405" r:id="rId30"/>
    <p:sldId id="404" r:id="rId31"/>
    <p:sldId id="402" r:id="rId32"/>
    <p:sldId id="408" r:id="rId33"/>
    <p:sldId id="401" r:id="rId34"/>
    <p:sldId id="338" r:id="rId35"/>
    <p:sldId id="346" r:id="rId36"/>
    <p:sldId id="340" r:id="rId37"/>
    <p:sldId id="341" r:id="rId38"/>
    <p:sldId id="342" r:id="rId39"/>
    <p:sldId id="343" r:id="rId40"/>
    <p:sldId id="275" r:id="rId4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3" autoAdjust="0"/>
    <p:restoredTop sz="91083" autoAdjust="0"/>
  </p:normalViewPr>
  <p:slideViewPr>
    <p:cSldViewPr>
      <p:cViewPr varScale="1">
        <p:scale>
          <a:sx n="63" d="100"/>
          <a:sy n="63" d="100"/>
        </p:scale>
        <p:origin x="783" y="54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5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9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Hay </a:t>
            </a:r>
            <a:r>
              <a:rPr lang="en-US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CHIM ĐA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3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3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6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18.GIF"/><Relationship Id="rId25" Type="http://schemas.openxmlformats.org/officeDocument/2006/relationships/slide" Target="slide6.xml"/><Relationship Id="rId2" Type="http://schemas.openxmlformats.org/officeDocument/2006/relationships/audio" Target="../media/media2.wma"/><Relationship Id="rId16" Type="http://schemas.openxmlformats.org/officeDocument/2006/relationships/slide" Target="slide7.xml"/><Relationship Id="rId20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image" Target="../media/image22.png"/><Relationship Id="rId5" Type="http://schemas.openxmlformats.org/officeDocument/2006/relationships/image" Target="../media/image8.jpeg"/><Relationship Id="rId15" Type="http://schemas.openxmlformats.org/officeDocument/2006/relationships/image" Target="../media/image17.GIF"/><Relationship Id="rId23" Type="http://schemas.openxmlformats.org/officeDocument/2006/relationships/slide" Target="slide5.xml"/><Relationship Id="rId10" Type="http://schemas.openxmlformats.org/officeDocument/2006/relationships/image" Target="../media/image12.GIF"/><Relationship Id="rId19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11.GIF"/><Relationship Id="rId14" Type="http://schemas.openxmlformats.org/officeDocument/2006/relationships/image" Target="../media/image16.GIF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:a16="http://schemas.microsoft.com/office/drawing/2014/main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:a16="http://schemas.microsoft.com/office/drawing/2014/main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3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:a16="http://schemas.microsoft.com/office/drawing/2014/main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:a16="http://schemas.microsoft.com/office/drawing/2014/main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946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:a16="http://schemas.microsoft.com/office/drawing/2014/main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527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:a16="http://schemas.microsoft.com/office/drawing/2014/main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00798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>
            <a:extLst>
              <a:ext uri="{FF2B5EF4-FFF2-40B4-BE49-F238E27FC236}">
                <a16:creationId xmlns:a16="http://schemas.microsoft.com/office/drawing/2014/main" id="{F869C4D2-DD9C-4E35-881B-8F48BD0F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08" y="1420767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N3">
            <a:extLst>
              <a:ext uri="{FF2B5EF4-FFF2-40B4-BE49-F238E27FC236}">
                <a16:creationId xmlns:a16="http://schemas.microsoft.com/office/drawing/2014/main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75342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N3">
            <a:extLst>
              <a:ext uri="{FF2B5EF4-FFF2-40B4-BE49-F238E27FC236}">
                <a16:creationId xmlns:a16="http://schemas.microsoft.com/office/drawing/2014/main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14751" y="3347420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N3">
            <a:extLst>
              <a:ext uri="{FF2B5EF4-FFF2-40B4-BE49-F238E27FC236}">
                <a16:creationId xmlns:a16="http://schemas.microsoft.com/office/drawing/2014/main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983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N3">
            <a:extLst>
              <a:ext uri="{FF2B5EF4-FFF2-40B4-BE49-F238E27FC236}">
                <a16:creationId xmlns:a16="http://schemas.microsoft.com/office/drawing/2014/main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9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6E362CC5-79BC-4E88-AFD1-7499717D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3556" y="6085814"/>
            <a:ext cx="609600" cy="609600"/>
          </a:xfrm>
          <a:prstGeom prst="rect">
            <a:avLst/>
          </a:prstGeom>
        </p:spPr>
      </p:pic>
      <p:pic>
        <p:nvPicPr>
          <p:cNvPr id="16" name="Picture 4" descr="Picture3">
            <a:extLst>
              <a:ext uri="{FF2B5EF4-FFF2-40B4-BE49-F238E27FC236}">
                <a16:creationId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icture3">
            <a:extLst>
              <a:ext uri="{FF2B5EF4-FFF2-40B4-BE49-F238E27FC236}">
                <a16:creationId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9">
            <a:extLst>
              <a:ext uri="{FF2B5EF4-FFF2-40B4-BE49-F238E27FC236}">
                <a16:creationId xmlns:a16="http://schemas.microsoft.com/office/drawing/2014/main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4548" y="1219508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CHUYÊN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TIẾNG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</a:t>
            </a:r>
            <a:r>
              <a:rPr lang="en-US" sz="28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19" name="WordArt 14">
            <a:extLst>
              <a:ext uri="{FF2B5EF4-FFF2-40B4-BE49-F238E27FC236}">
                <a16:creationId xmlns:a16="http://schemas.microsoft.com/office/drawing/2014/main" id="{21271A00-2B83-43BB-9FE9-7DC01D5F60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295" y="3217272"/>
            <a:ext cx="10420066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3" b="1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CHƯƠNG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TRÌNH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GDPT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2018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381" y="4317201"/>
            <a:ext cx="70083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am 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ăm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âm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  <p:bldP spid="19" grpId="0" animBg="1"/>
      <p:bldP spid="19" grpId="1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-Dinh-Nho-Hanh-Phuc-To-Be-Tu-Anh 00_00_02-00_00_24.mp3">
            <a:hlinkClick r:id="" action="ppaction://media"/>
            <a:extLst>
              <a:ext uri="{FF2B5EF4-FFF2-40B4-BE49-F238E27FC236}">
                <a16:creationId xmlns:a16="http://schemas.microsoft.com/office/drawing/2014/main" id="{3F651390-2728-4AF6-BB51-2E8BBCFDE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0" y="681155"/>
            <a:ext cx="609600" cy="609600"/>
          </a:xfrm>
          <a:prstGeom prst="rect">
            <a:avLst/>
          </a:prstGeom>
        </p:spPr>
      </p:pic>
      <p:sp>
        <p:nvSpPr>
          <p:cNvPr id="5" name="AutoShape 45">
            <a:extLst>
              <a:ext uri="{FF2B5EF4-FFF2-40B4-BE49-F238E27FC236}">
                <a16:creationId xmlns:a16="http://schemas.microsoft.com/office/drawing/2014/main" id="{2D28FDF5-7F19-4469-97A9-A32816F8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5119" y="154958"/>
            <a:ext cx="2956719" cy="129284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altLang="vi-VN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0320" y="1271520"/>
            <a:ext cx="9795668" cy="3886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2182" y="1447800"/>
            <a:ext cx="5317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Ai nhanh hơn?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7309" y="2547410"/>
            <a:ext cx="87470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 Avo" panose="02040603050506020204" pitchFamily="18" charset="0"/>
                <a:cs typeface="Times New Roman" pitchFamily="18" charset="0"/>
              </a:rPr>
              <a:t>Tạo tiếng mới chứa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 Avo" panose="02040603050506020204" pitchFamily="18" charset="0"/>
                <a:cs typeface="Times New Roman" pitchFamily="18" charset="0"/>
              </a:rPr>
              <a:t>vần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am</a:t>
            </a:r>
            <a:r>
              <a:rPr lang="en-US" sz="5400" b="1" dirty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 pitchFamily="18" charset="0"/>
                <a:cs typeface="Times New Roman" pitchFamily="18" charset="0"/>
              </a:rPr>
              <a:t>  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ăm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 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âm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68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403" y="2770491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/>
              <a:t>c</a:t>
            </a:r>
            <a:r>
              <a:rPr lang="en-US" sz="6600" b="1" i="1" dirty="0" smtClean="0"/>
              <a:t>am</a:t>
            </a:r>
            <a:endParaRPr lang="en-US" sz="6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89919" y="28194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khám</a:t>
            </a:r>
            <a:endParaRPr lang="en-US" sz="66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328319" y="2819400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ẵm</a:t>
            </a:r>
            <a:endParaRPr lang="en-US" sz="6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890419" y="2819400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cằm</a:t>
            </a:r>
            <a:endParaRPr lang="en-US" sz="6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757197" y="2829612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đậm</a:t>
            </a:r>
            <a:endParaRPr lang="en-US" sz="6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776497" y="2787631"/>
            <a:ext cx="2194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/>
              <a:t>n</a:t>
            </a:r>
            <a:r>
              <a:rPr lang="en-US" sz="6600" b="1" i="1" dirty="0" err="1" smtClean="0"/>
              <a:t>hẩm</a:t>
            </a:r>
            <a:endParaRPr lang="en-US" sz="66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5397" y="203424"/>
            <a:ext cx="2621250" cy="941185"/>
            <a:chOff x="63500" y="1429216"/>
            <a:chExt cx="1970813" cy="705889"/>
          </a:xfrm>
        </p:grpSpPr>
        <p:sp>
          <p:nvSpPr>
            <p:cNvPr id="15" name="Rounded Rectangle 1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3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7" y="203424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15081" y="2819400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mtClean="0"/>
              <a:t> cam</a:t>
            </a:r>
            <a:endParaRPr lang="en-US" sz="66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89919" y="28194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khám</a:t>
            </a:r>
            <a:endParaRPr lang="en-US" sz="66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28319" y="2819400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ẵm</a:t>
            </a:r>
            <a:endParaRPr lang="en-US" sz="66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890419" y="2819400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cằm</a:t>
            </a:r>
            <a:endParaRPr lang="en-US" sz="66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57197" y="2829612"/>
            <a:ext cx="190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 smtClean="0"/>
              <a:t>đậm</a:t>
            </a:r>
            <a:endParaRPr lang="en-US" sz="66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683560" y="2778204"/>
            <a:ext cx="2194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/>
              <a:t>n</a:t>
            </a:r>
            <a:r>
              <a:rPr lang="en-US" sz="6600" b="1" i="1" dirty="0" err="1" smtClean="0"/>
              <a:t>hẩm</a:t>
            </a:r>
            <a:endParaRPr lang="en-US" sz="6600" b="1" i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96082" y="29910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i="1" dirty="0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am</a:t>
            </a:r>
            <a:endParaRPr lang="en-US" sz="6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7375" y="2998293"/>
            <a:ext cx="18288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i="1" dirty="0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am</a:t>
            </a:r>
            <a:endParaRPr lang="en-US" sz="6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966619" y="2991074"/>
            <a:ext cx="18288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ăm</a:t>
            </a:r>
            <a:endParaRPr lang="en-US" sz="6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6835" y="2970581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ăm</a:t>
            </a:r>
            <a:endParaRPr lang="en-US" sz="6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293687" y="2916198"/>
            <a:ext cx="1831132" cy="9144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âm</a:t>
            </a:r>
            <a:endParaRPr lang="en-US" sz="6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915155" y="2998292"/>
            <a:ext cx="1899442" cy="89512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âm</a:t>
            </a:r>
            <a:endParaRPr lang="en-US" sz="6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0" y="152402"/>
            <a:ext cx="12528550" cy="64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3048000"/>
            <a:ext cx="52435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quả</a:t>
            </a:r>
            <a:r>
              <a:rPr lang="en-US" sz="9600" b="1" i="1" dirty="0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 cam</a:t>
            </a:r>
            <a:endParaRPr lang="en-US" sz="9600" b="1" i="1" dirty="0"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26188" y="3048000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am</a:t>
            </a:r>
            <a:endParaRPr lang="en-US" sz="9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38747" y="3098659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tăm</a:t>
            </a:r>
            <a:r>
              <a:rPr lang="en-US" sz="9600" b="1" i="1" dirty="0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tre</a:t>
            </a:r>
            <a:endParaRPr lang="en-US" sz="9600" b="1" i="1" dirty="0"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80719" y="2286000"/>
            <a:ext cx="1977428" cy="225857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ăm</a:t>
            </a:r>
            <a:endParaRPr lang="en-US" sz="9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9" y="5564483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củ</a:t>
            </a:r>
            <a:r>
              <a:rPr lang="en-US" sz="9600" b="1" i="1" dirty="0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sâm</a:t>
            </a:r>
            <a:endParaRPr lang="en-US" sz="9600" b="1" i="1" dirty="0"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2319" y="5564483"/>
            <a:ext cx="238125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âm</a:t>
            </a:r>
            <a:endParaRPr lang="en-US" sz="96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9" y="228602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20" y="4261357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9" y="4286755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5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7" b="96774" l="9843" r="90941">
                        <a14:foregroundMark x1="15592" y1="13825" x2="22125" y2="83871"/>
                        <a14:foregroundMark x1="74739" y1="74194" x2="90941" y2="32258"/>
                        <a14:foregroundMark x1="78746" y1="37788" x2="71690" y2="69585"/>
                        <a14:foregroundMark x1="79791" y1="81106" x2="88240" y2="64055"/>
                        <a14:foregroundMark x1="75523" y1="38249" x2="71516" y2="58065"/>
                        <a14:foregroundMark x1="73519" y1="37788" x2="70645" y2="48848"/>
                        <a14:foregroundMark x1="74477" y1="79724" x2="75784" y2="84793"/>
                        <a14:foregroundMark x1="76655" y1="93548" x2="79268" y2="96774"/>
                        <a14:foregroundMark x1="78310" y1="89401" x2="80139" y2="89401"/>
                        <a14:foregroundMark x1="75784" y1="93548" x2="77091" y2="953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319" y="1676402"/>
            <a:ext cx="12230415" cy="27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1996911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19" y="1950563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19" y="1905000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7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141C2-A22B-4D03-9127-D5A09FCB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04" y="215715"/>
            <a:ext cx="1285875" cy="542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30956" y="3911945"/>
            <a:ext cx="12528550" cy="145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991145" y="304800"/>
            <a:ext cx="10354174" cy="340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4985905"/>
            <a:ext cx="11948319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7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Ả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03" y="781830"/>
            <a:ext cx="8227024" cy="524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Ả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03" y="781830"/>
            <a:ext cx="8227024" cy="524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CB5E3AE0-9358-485E-A0C5-AA44692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" y="1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uidehoc">
            <a:hlinkClick r:id="" action="ppaction://media"/>
            <a:extLst>
              <a:ext uri="{FF2B5EF4-FFF2-40B4-BE49-F238E27FC236}">
                <a16:creationId xmlns:a16="http://schemas.microsoft.com/office/drawing/2014/main" id="{9D90F84A-7A53-4455-8DB4-9DABF370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21A77-0C6B-4139-AB26-45AC2A2F5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FFFE5-2E7B-4D5B-AEB9-96C92295C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FD2D4-E25D-4F30-80FA-25C06C1A4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D7E27B-1C8D-4123-BF97-8AF11035A8FF}"/>
              </a:ext>
            </a:extLst>
          </p:cNvPr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0C6F54-C45C-4F50-981E-F16FF38AFCCE}"/>
              </a:ext>
            </a:extLst>
          </p:cNvPr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10414E8-FBD9-4B53-9712-F86801AE1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0560B28F-A119-4E1F-AFCE-38D7EC632C44}"/>
              </a:ext>
            </a:extLst>
          </p:cNvPr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034C1BD4-8BEF-4DC3-8644-485EF61084BE}"/>
              </a:ext>
            </a:extLst>
          </p:cNvPr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FDB44C-4EC6-43B6-A30A-535C103DD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35E53A-3E11-4768-96D5-B100359570F2}"/>
              </a:ext>
            </a:extLst>
          </p:cNvPr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CC978C-640D-4FFE-A265-37BC074B70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16E849-1F10-4A88-9ECC-33BF91FD6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6E4DCA-77D8-452E-96B8-78D367DD1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381B01-C454-4CB0-AC42-A7ACCA98D6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FE3D6-4189-412E-8AEB-625FF79F1D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sp>
        <p:nvSpPr>
          <p:cNvPr id="21" name="Right Arrow 49">
            <a:hlinkClick r:id="rId16" action="ppaction://hlinksldjump"/>
            <a:extLst>
              <a:ext uri="{FF2B5EF4-FFF2-40B4-BE49-F238E27FC236}">
                <a16:creationId xmlns:a16="http://schemas.microsoft.com/office/drawing/2014/main" id="{C20334D5-4CE2-491C-AE33-72D5A891812F}"/>
              </a:ext>
            </a:extLst>
          </p:cNvPr>
          <p:cNvSpPr/>
          <p:nvPr/>
        </p:nvSpPr>
        <p:spPr>
          <a:xfrm>
            <a:off x="9745473" y="52516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4A5CF0-1541-4C87-A883-F5BCA81DAB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96916" y="4864906"/>
            <a:ext cx="880161" cy="843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01C2C2-BD65-4B81-B035-BDBA6D39104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" y="-263202"/>
            <a:ext cx="1372041" cy="5213959"/>
          </a:xfrm>
          <a:prstGeom prst="rect">
            <a:avLst/>
          </a:prstGeom>
        </p:spPr>
      </p:pic>
      <p:pic>
        <p:nvPicPr>
          <p:cNvPr id="24" name="Picture 3" descr="C:\Users\Administrator\Desktop\Ả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35" y="574521"/>
            <a:ext cx="7678167" cy="47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Dell\Desktop\mẫu 1.png">
            <a:hlinkClick r:id="rId19" action="ppaction://hlinksldjump"/>
            <a:extLst>
              <a:ext uri="{FF2B5EF4-FFF2-40B4-BE49-F238E27FC236}">
                <a16:creationId xmlns:a16="http://schemas.microsoft.com/office/drawing/2014/main" id="{CD24C264-C892-43F5-A0DB-A32EF685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8" y="127891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Dell\Desktop\mẫu 2.png">
            <a:hlinkClick r:id="rId21" action="ppaction://hlinksldjump"/>
            <a:extLst>
              <a:ext uri="{FF2B5EF4-FFF2-40B4-BE49-F238E27FC236}">
                <a16:creationId xmlns:a16="http://schemas.microsoft.com/office/drawing/2014/main" id="{FF26CCCB-235F-4CE8-8D4C-07ED9F7C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56" y="507122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Dell\Desktop\mẫu 3.png">
            <a:hlinkClick r:id="rId23" action="ppaction://hlinksldjump"/>
            <a:extLst>
              <a:ext uri="{FF2B5EF4-FFF2-40B4-BE49-F238E27FC236}">
                <a16:creationId xmlns:a16="http://schemas.microsoft.com/office/drawing/2014/main" id="{69548322-2697-45DE-A383-9B7CAB59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24" y="2685500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Dell\Desktop\mẫu 4.png">
            <a:hlinkClick r:id="rId25" action="ppaction://hlinksldjump"/>
            <a:extLst>
              <a:ext uri="{FF2B5EF4-FFF2-40B4-BE49-F238E27FC236}">
                <a16:creationId xmlns:a16="http://schemas.microsoft.com/office/drawing/2014/main" id="{751A6323-E62F-4659-A5A2-21FD5427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12" y="3146567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id="{7694AD09-73B8-4751-9A2C-1EAC4181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1721273"/>
            <a:ext cx="9753599" cy="48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9E3E8E89-197B-4ACD-ADF0-1162AC4C9B40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1526252" y="5636493"/>
            <a:ext cx="573548" cy="1284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953FE-0C5B-456C-AD29-620FD92B6B4D}"/>
              </a:ext>
            </a:extLst>
          </p:cNvPr>
          <p:cNvSpPr txBox="1"/>
          <p:nvPr/>
        </p:nvSpPr>
        <p:spPr>
          <a:xfrm>
            <a:off x="3475075" y="926481"/>
            <a:ext cx="6172200" cy="9224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3E6EF-006C-486B-92D4-59DBBD71E848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1660294" y="5636493"/>
            <a:ext cx="573548" cy="1284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F3DF0D-AE04-4834-A043-CD7A76A7892A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1392209" y="5636492"/>
            <a:ext cx="573548" cy="1284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C8A0-6F3B-40FA-A270-03118DF4C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9" y="304800"/>
            <a:ext cx="17335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1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5" y="960162"/>
            <a:ext cx="4785519" cy="243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914400"/>
            <a:ext cx="4611693" cy="2448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24" y="906741"/>
            <a:ext cx="4703189" cy="25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7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722783-F782-4E04-98F6-2E5A4ED7F6FB}"/>
              </a:ext>
            </a:extLst>
          </p:cNvPr>
          <p:cNvSpPr/>
          <p:nvPr/>
        </p:nvSpPr>
        <p:spPr>
          <a:xfrm>
            <a:off x="2270919" y="6324600"/>
            <a:ext cx="792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75991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13761" y="1628776"/>
            <a:ext cx="8205958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0070C0"/>
                </a:solidFill>
                <a:latin typeface="HP001 4 hàng 2 ô ly" panose="020B0603050302020204" pitchFamily="34" charset="0"/>
              </a:rPr>
              <a:t>am</a:t>
            </a:r>
            <a:r>
              <a:rPr lang="en-US" sz="28600">
                <a:solidFill>
                  <a:srgbClr val="FF0000"/>
                </a:solidFill>
                <a:latin typeface="HP001 4 hàng 2 ô ly" panose="020B0603050302020204" pitchFamily="34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91281" y="0"/>
            <a:ext cx="2355278" cy="941185"/>
            <a:chOff x="63500" y="1429216"/>
            <a:chExt cx="1770839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1449982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08" y="891621"/>
            <a:ext cx="4785519" cy="243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62" y="845859"/>
            <a:ext cx="4611693" cy="2448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838200"/>
            <a:ext cx="4703189" cy="25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762000"/>
            <a:ext cx="10820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ăm tre tiệt trù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1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990600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ưa 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75718" y="2057400"/>
            <a:ext cx="7749419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4" name="TextBox 3"/>
          <p:cNvSpPr txBox="1"/>
          <p:nvPr/>
        </p:nvSpPr>
        <p:spPr>
          <a:xfrm>
            <a:off x="3109119" y="2057400"/>
            <a:ext cx="5676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ngọn nến</a:t>
            </a:r>
            <a:endParaRPr lang="vi-VN" sz="8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5" y="960162"/>
            <a:ext cx="4785519" cy="243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914400"/>
            <a:ext cx="4611693" cy="2448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24" y="906741"/>
            <a:ext cx="4703189" cy="25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2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74" y="1219200"/>
            <a:ext cx="11734800" cy="3632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67481" y="4713"/>
            <a:ext cx="2621250" cy="941185"/>
            <a:chOff x="63500" y="1429216"/>
            <a:chExt cx="1970813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9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9" y="1905000"/>
            <a:ext cx="11506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762000"/>
            <a:ext cx="10820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2133600"/>
            <a:ext cx="3825081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919" y="2133600"/>
            <a:ext cx="394335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919" y="2133600"/>
            <a:ext cx="3733800" cy="2362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506615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2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D01F4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5119" y="1600200"/>
            <a:ext cx="9048750" cy="4591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5396" y="506615"/>
            <a:ext cx="2621250" cy="941185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5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2C1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519" y="1524000"/>
            <a:ext cx="9029700" cy="46101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5396" y="457200"/>
            <a:ext cx="2621250" cy="941185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4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5" y="1828800"/>
            <a:ext cx="11734800" cy="3632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5396" y="506615"/>
            <a:ext cx="2621250" cy="941185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3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5C5FD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1828800"/>
            <a:ext cx="11582400" cy="37903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5396" y="506615"/>
            <a:ext cx="2621250" cy="941185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2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9" y="1905000"/>
            <a:ext cx="11506200" cy="3429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5396" y="582815"/>
            <a:ext cx="2621250" cy="941185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1919" y="2209800"/>
            <a:ext cx="52578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3" name="TextBox 2"/>
          <p:cNvSpPr txBox="1"/>
          <p:nvPr/>
        </p:nvSpPr>
        <p:spPr>
          <a:xfrm>
            <a:off x="3413919" y="2030859"/>
            <a:ext cx="563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đèn pin</a:t>
            </a:r>
            <a:endParaRPr lang="vi-VN" sz="8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61319" y="-38100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37320" y="4395560"/>
            <a:ext cx="2818874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407148" y="4417167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172398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ình ảnh : cây, thực vật, trắng, Bãi cỏ, chuông, Cây bụi, món ăn, màu xanh  lá, Cây cỏ, Sản xuất, rau, nhỏ bé, Thực vật học, chất độc, hẹ, Lá thật,">
            <a:extLst>
              <a:ext uri="{FF2B5EF4-FFF2-40B4-BE49-F238E27FC236}">
                <a16:creationId xmlns:a16="http://schemas.microsoft.com/office/drawing/2014/main" id="{9CF31E0E-0B69-455F-8B65-189C95F5AD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90963" y="-611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4919" y="2819400"/>
            <a:ext cx="48006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4" name="TextBox 3"/>
          <p:cNvSpPr txBox="1"/>
          <p:nvPr/>
        </p:nvSpPr>
        <p:spPr>
          <a:xfrm>
            <a:off x="3337719" y="2486561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cún con </a:t>
            </a:r>
            <a:endParaRPr lang="vi-VN" sz="8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5686" y="2133600"/>
            <a:ext cx="6033782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4" name="TextBox 3"/>
          <p:cNvSpPr txBox="1"/>
          <p:nvPr/>
        </p:nvSpPr>
        <p:spPr>
          <a:xfrm>
            <a:off x="975519" y="2209800"/>
            <a:ext cx="1043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Cô khen bé cẩn thận</a:t>
            </a:r>
            <a:r>
              <a:rPr lang="en-US" sz="5400" b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5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89" y="98792"/>
            <a:ext cx="2141933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Nhận biết</a:t>
            </a:r>
            <a:endParaRPr lang="vi-VN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7589" y="149271"/>
            <a:ext cx="410730" cy="42226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107589" y="129569"/>
            <a:ext cx="41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Administrator\Desktop\Ả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622012"/>
            <a:ext cx="11201400" cy="49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96081" y="5867400"/>
            <a:ext cx="12725400" cy="4571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Nhện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ngăm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nghía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lưới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 lam </a:t>
            </a:r>
            <a:r>
              <a:rPr lang="en-US" sz="4800" b="1" i="1" dirty="0" err="1">
                <a:latin typeface="+mn-lt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sz="4800" b="1" i="1" dirty="0">
                <a:latin typeface="+mn-lt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6719" y="54864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/>
              </a:rPr>
              <a:t>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9920" y="5486402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/>
              </a:rPr>
              <a:t>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28919" y="563135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/>
              </a:rPr>
              <a:t>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3217" y="5493603"/>
            <a:ext cx="1295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</a:rPr>
              <a:t>âm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50951" y="5493603"/>
            <a:ext cx="271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5171" y="5493603"/>
            <a:ext cx="148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</a:rPr>
              <a:t>ăm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1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46631" y="1905974"/>
            <a:ext cx="252928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b="1" i="1" dirty="0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am</a:t>
            </a:r>
            <a:endParaRPr lang="en-US" sz="12000" b="1" i="1" dirty="0"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7" y="203424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767410" y="1975777"/>
            <a:ext cx="2485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ăm</a:t>
            </a:r>
            <a:endParaRPr lang="en-US" sz="12000" b="1" i="1" dirty="0"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946985" y="1896481"/>
            <a:ext cx="2743202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b="1" i="1" dirty="0" err="1" smtClean="0">
                <a:latin typeface="+mn-lt"/>
                <a:ea typeface="Arial-Rounded" pitchFamily="34" charset="0"/>
                <a:cs typeface="Times New Roman" panose="02020603050405020304" pitchFamily="18" charset="0"/>
              </a:rPr>
              <a:t>âm</a:t>
            </a:r>
            <a:endParaRPr lang="en-US" sz="12000" b="1" i="1" dirty="0"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9553" y="1363081"/>
            <a:ext cx="1295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ea typeface="Arial-Rounded" pitchFamily="34" charset="0"/>
                <a:cs typeface="Times New Roman" panose="02020603050405020304" pitchFamily="18" charset="0"/>
              </a:rPr>
              <a:t>m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24276" y="1363081"/>
            <a:ext cx="15595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ea typeface="Arial-Rounded" pitchFamily="34" charset="0"/>
                <a:cs typeface="Times New Roman" panose="02020603050405020304" pitchFamily="18" charset="0"/>
              </a:rPr>
              <a:t>m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15048" y="1320766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ea typeface="Arial-Rounded" pitchFamily="34" charset="0"/>
                <a:cs typeface="Times New Roman" panose="02020603050405020304" pitchFamily="18" charset="0"/>
              </a:rPr>
              <a:t>m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8256" y="1380235"/>
            <a:ext cx="152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i="1" dirty="0" smtClean="0">
                <a:solidFill>
                  <a:schemeClr val="accent5">
                    <a:lumMod val="75000"/>
                  </a:schemeClr>
                </a:solidFill>
                <a:ea typeface="Arial-Rounded" pitchFamily="34" charset="0"/>
                <a:cs typeface="Times New Roman" panose="02020603050405020304" pitchFamily="18" charset="0"/>
              </a:rPr>
              <a:t>ă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1734" y="1320767"/>
            <a:ext cx="15518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i="1" dirty="0" smtClean="0">
                <a:solidFill>
                  <a:srgbClr val="00B050"/>
                </a:solidFill>
                <a:ea typeface="Arial-Rounded" pitchFamily="34" charset="0"/>
                <a:cs typeface="Times New Roman" panose="02020603050405020304" pitchFamily="18" charset="0"/>
              </a:rPr>
              <a:t>a</a:t>
            </a:r>
            <a:endParaRPr lang="en-US" sz="12000" b="1" i="1" dirty="0">
              <a:solidFill>
                <a:srgbClr val="00B050"/>
              </a:solidFill>
              <a:ea typeface="Arial-Rounded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181353" y="1321288"/>
            <a:ext cx="1676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i="1" dirty="0" smtClean="0">
                <a:solidFill>
                  <a:srgbClr val="7030A0"/>
                </a:solidFill>
                <a:ea typeface="Arial-Rounded" pitchFamily="34" charset="0"/>
                <a:cs typeface="Times New Roman" panose="02020603050405020304" pitchFamily="18" charset="0"/>
              </a:rPr>
              <a:t>â</a:t>
            </a:r>
            <a:endParaRPr lang="en-US" sz="12000" b="1" i="1" dirty="0">
              <a:solidFill>
                <a:srgbClr val="7030A0"/>
              </a:solidFill>
              <a:ea typeface="Arial-Rounded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49F2BD-5441-47E8-BAC1-B9F57F9C0D15}"/>
              </a:ext>
            </a:extLst>
          </p:cNvPr>
          <p:cNvSpPr txBox="1"/>
          <p:nvPr/>
        </p:nvSpPr>
        <p:spPr>
          <a:xfrm>
            <a:off x="128567" y="1744561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</p:spTree>
    <p:extLst>
      <p:ext uri="{BB962C8B-B14F-4D97-AF65-F5344CB8AC3E}">
        <p14:creationId xmlns:p14="http://schemas.microsoft.com/office/powerpoint/2010/main" val="13638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4" grpId="0"/>
      <p:bldP spid="26" grpId="0"/>
      <p:bldP spid="3" grpId="0"/>
      <p:bldP spid="15" grpId="0"/>
      <p:bldP spid="16" grpId="0"/>
      <p:bldP spid="17" grpId="0"/>
      <p:bldP spid="19" grpId="0"/>
      <p:bldP spid="20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B56DBE-05F5-97A2-1F28-7F65D103241D}"/>
              </a:ext>
            </a:extLst>
          </p:cNvPr>
          <p:cNvGrpSpPr/>
          <p:nvPr/>
        </p:nvGrpSpPr>
        <p:grpSpPr>
          <a:xfrm>
            <a:off x="3472987" y="2453069"/>
            <a:ext cx="5025507" cy="3327562"/>
            <a:chOff x="3722912" y="2617470"/>
            <a:chExt cx="5086184" cy="35584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A64F17-F4D1-C53A-BCD6-21E25C4D945B}"/>
                </a:ext>
              </a:extLst>
            </p:cNvPr>
            <p:cNvSpPr/>
            <p:nvPr/>
          </p:nvSpPr>
          <p:spPr>
            <a:xfrm>
              <a:off x="3722949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5F9FDD-95D8-49B3-DDE1-529892A0ED44}"/>
                </a:ext>
              </a:extLst>
            </p:cNvPr>
            <p:cNvSpPr/>
            <p:nvPr/>
          </p:nvSpPr>
          <p:spPr>
            <a:xfrm>
              <a:off x="6279241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CA844C-7D7D-5A30-5AD5-28DC278BF46E}"/>
                </a:ext>
              </a:extLst>
            </p:cNvPr>
            <p:cNvSpPr/>
            <p:nvPr/>
          </p:nvSpPr>
          <p:spPr>
            <a:xfrm>
              <a:off x="3722912" y="4431469"/>
              <a:ext cx="5086184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56DBE-05F5-97A2-1F28-7F65D103241D}"/>
              </a:ext>
            </a:extLst>
          </p:cNvPr>
          <p:cNvGrpSpPr/>
          <p:nvPr/>
        </p:nvGrpSpPr>
        <p:grpSpPr>
          <a:xfrm>
            <a:off x="3472987" y="2453069"/>
            <a:ext cx="5025507" cy="3327562"/>
            <a:chOff x="3722912" y="2617470"/>
            <a:chExt cx="5086184" cy="35584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A64F17-F4D1-C53A-BCD6-21E25C4D945B}"/>
                </a:ext>
              </a:extLst>
            </p:cNvPr>
            <p:cNvSpPr/>
            <p:nvPr/>
          </p:nvSpPr>
          <p:spPr>
            <a:xfrm>
              <a:off x="3722949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5F9FDD-95D8-49B3-DDE1-529892A0ED44}"/>
                </a:ext>
              </a:extLst>
            </p:cNvPr>
            <p:cNvSpPr/>
            <p:nvPr/>
          </p:nvSpPr>
          <p:spPr>
            <a:xfrm>
              <a:off x="6279241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CA844C-7D7D-5A30-5AD5-28DC278BF46E}"/>
                </a:ext>
              </a:extLst>
            </p:cNvPr>
            <p:cNvSpPr/>
            <p:nvPr/>
          </p:nvSpPr>
          <p:spPr>
            <a:xfrm>
              <a:off x="3722912" y="4431469"/>
              <a:ext cx="5086184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B56DBE-05F5-97A2-1F28-7F65D103241D}"/>
              </a:ext>
            </a:extLst>
          </p:cNvPr>
          <p:cNvGrpSpPr/>
          <p:nvPr/>
        </p:nvGrpSpPr>
        <p:grpSpPr>
          <a:xfrm>
            <a:off x="3472987" y="2453069"/>
            <a:ext cx="5025507" cy="3327562"/>
            <a:chOff x="3722912" y="2617470"/>
            <a:chExt cx="5086184" cy="35584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A64F17-F4D1-C53A-BCD6-21E25C4D945B}"/>
                </a:ext>
              </a:extLst>
            </p:cNvPr>
            <p:cNvSpPr/>
            <p:nvPr/>
          </p:nvSpPr>
          <p:spPr>
            <a:xfrm>
              <a:off x="3722949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5F9FDD-95D8-49B3-DDE1-529892A0ED44}"/>
                </a:ext>
              </a:extLst>
            </p:cNvPr>
            <p:cNvSpPr/>
            <p:nvPr/>
          </p:nvSpPr>
          <p:spPr>
            <a:xfrm>
              <a:off x="6279241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CA844C-7D7D-5A30-5AD5-28DC278BF46E}"/>
                </a:ext>
              </a:extLst>
            </p:cNvPr>
            <p:cNvSpPr/>
            <p:nvPr/>
          </p:nvSpPr>
          <p:spPr>
            <a:xfrm>
              <a:off x="3722912" y="4431469"/>
              <a:ext cx="5086184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B56DBE-05F5-97A2-1F28-7F65D103241D}"/>
              </a:ext>
            </a:extLst>
          </p:cNvPr>
          <p:cNvGrpSpPr/>
          <p:nvPr/>
        </p:nvGrpSpPr>
        <p:grpSpPr>
          <a:xfrm>
            <a:off x="3472987" y="2453069"/>
            <a:ext cx="5025507" cy="3327562"/>
            <a:chOff x="3722912" y="2617470"/>
            <a:chExt cx="5086184" cy="35584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A64F17-F4D1-C53A-BCD6-21E25C4D945B}"/>
                </a:ext>
              </a:extLst>
            </p:cNvPr>
            <p:cNvSpPr/>
            <p:nvPr/>
          </p:nvSpPr>
          <p:spPr>
            <a:xfrm>
              <a:off x="3722949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5F9FDD-95D8-49B3-DDE1-529892A0ED44}"/>
                </a:ext>
              </a:extLst>
            </p:cNvPr>
            <p:cNvSpPr/>
            <p:nvPr/>
          </p:nvSpPr>
          <p:spPr>
            <a:xfrm>
              <a:off x="6279241" y="2617470"/>
              <a:ext cx="2519222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CA844C-7D7D-5A30-5AD5-28DC278BF46E}"/>
                </a:ext>
              </a:extLst>
            </p:cNvPr>
            <p:cNvSpPr/>
            <p:nvPr/>
          </p:nvSpPr>
          <p:spPr>
            <a:xfrm>
              <a:off x="3722912" y="4431469"/>
              <a:ext cx="5086184" cy="1744403"/>
            </a:xfrm>
            <a:prstGeom prst="rect">
              <a:avLst/>
            </a:prstGeom>
            <a:solidFill>
              <a:srgbClr val="A0F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6600" b="1" dirty="0">
                <a:solidFill>
                  <a:schemeClr val="tx1"/>
                </a:solidFill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0D3685E-DA5A-CBFF-3E4B-00C3DFE91AA3}"/>
              </a:ext>
            </a:extLst>
          </p:cNvPr>
          <p:cNvSpPr txBox="1"/>
          <p:nvPr/>
        </p:nvSpPr>
        <p:spPr>
          <a:xfrm>
            <a:off x="5985741" y="2671587"/>
            <a:ext cx="2232623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800" b="1" i="1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am</a:t>
            </a:r>
            <a:endParaRPr lang="en-US" sz="88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E3DE38-2CAB-458A-063C-7439E5456CD1}"/>
              </a:ext>
            </a:extLst>
          </p:cNvPr>
          <p:cNvCxnSpPr>
            <a:cxnSpLocks/>
          </p:cNvCxnSpPr>
          <p:nvPr/>
        </p:nvCxnSpPr>
        <p:spPr>
          <a:xfrm>
            <a:off x="5845205" y="4727852"/>
            <a:ext cx="188990" cy="1524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005436" y="4380012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mtClean="0">
                <a:ea typeface="Arial-Rounded" pitchFamily="34" charset="0"/>
                <a:cs typeface="Times New Roman" panose="02020603050405020304" pitchFamily="18" charset="0"/>
              </a:rPr>
              <a:t>    </a:t>
            </a:r>
            <a:r>
              <a:rPr lang="en-US" sz="9600" b="1" i="1" smtClean="0">
                <a:ea typeface="Arial-Rounded" pitchFamily="34" charset="0"/>
                <a:cs typeface="Times New Roman" panose="02020603050405020304" pitchFamily="18" charset="0"/>
              </a:rPr>
              <a:t>l</a:t>
            </a:r>
            <a:r>
              <a:rPr lang="en-US" sz="9600" b="1" i="1" smtClean="0">
                <a:solidFill>
                  <a:srgbClr val="FF000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am</a:t>
            </a:r>
            <a:endParaRPr lang="en-US" sz="9600"/>
          </a:p>
        </p:txBody>
      </p:sp>
      <p:sp>
        <p:nvSpPr>
          <p:cNvPr id="23" name="Rectangle 22"/>
          <p:cNvSpPr/>
          <p:nvPr/>
        </p:nvSpPr>
        <p:spPr>
          <a:xfrm>
            <a:off x="4779648" y="2405580"/>
            <a:ext cx="487634" cy="1746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9600" b="1" i="1">
                <a:ea typeface="Arial-Rounded" pitchFamily="34" charset="0"/>
                <a:cs typeface="Times New Roman" panose="02020603050405020304" pitchFamily="18" charset="0"/>
              </a:rPr>
              <a:t>l</a:t>
            </a:r>
            <a:endParaRPr lang="en-US" sz="9600" b="1" i="1" dirty="0"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724550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i="1" dirty="0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am</a:t>
            </a:r>
            <a:endParaRPr lang="en-US" sz="88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52028"/>
            <a:ext cx="2621250" cy="941185"/>
            <a:chOff x="63500" y="1429216"/>
            <a:chExt cx="1970813" cy="705889"/>
          </a:xfrm>
        </p:grpSpPr>
        <p:sp>
          <p:nvSpPr>
            <p:cNvPr id="26" name="Rounded Rectangle 2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525383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ăm</a:t>
            </a:r>
            <a:endParaRPr lang="en-US" sz="88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739236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i="1" dirty="0" err="1" smtClean="0">
                <a:solidFill>
                  <a:srgbClr val="FF0000"/>
                </a:solidFill>
                <a:latin typeface="+mn-lt"/>
                <a:ea typeface="Arial-Rounded" pitchFamily="34" charset="0"/>
                <a:cs typeface="Times New Roman" panose="02020603050405020304" pitchFamily="18" charset="0"/>
              </a:rPr>
              <a:t>âm</a:t>
            </a:r>
            <a:endParaRPr lang="en-US" sz="8800" b="1" i="1" dirty="0">
              <a:solidFill>
                <a:srgbClr val="FF0000"/>
              </a:solidFill>
              <a:latin typeface="+mn-lt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4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174</Words>
  <Application>Microsoft Office PowerPoint</Application>
  <PresentationFormat>Custom</PresentationFormat>
  <Paragraphs>99</Paragraphs>
  <Slides>40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.VnAvant</vt:lpstr>
      <vt:lpstr>Arial</vt:lpstr>
      <vt:lpstr>Arial Rounded MT Bold</vt:lpstr>
      <vt:lpstr>Arial-Rounded</vt:lpstr>
      <vt:lpstr>AvantGarde</vt:lpstr>
      <vt:lpstr>Calibri</vt:lpstr>
      <vt:lpstr>HP001 4 hàng 2 ô ly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463</cp:revision>
  <dcterms:created xsi:type="dcterms:W3CDTF">2021-05-08T14:00:55Z</dcterms:created>
  <dcterms:modified xsi:type="dcterms:W3CDTF">2025-02-17T00:45:49Z</dcterms:modified>
</cp:coreProperties>
</file>