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4" r:id="rId2"/>
    <p:sldMasterId id="2147483700" r:id="rId3"/>
    <p:sldMasterId id="2147483737" r:id="rId4"/>
    <p:sldMasterId id="2147483751" r:id="rId5"/>
  </p:sldMasterIdLst>
  <p:notesMasterIdLst>
    <p:notesMasterId r:id="rId28"/>
  </p:notesMasterIdLst>
  <p:sldIdLst>
    <p:sldId id="338" r:id="rId6"/>
    <p:sldId id="339" r:id="rId7"/>
    <p:sldId id="336" r:id="rId8"/>
    <p:sldId id="341" r:id="rId9"/>
    <p:sldId id="340" r:id="rId10"/>
    <p:sldId id="342" r:id="rId11"/>
    <p:sldId id="343" r:id="rId12"/>
    <p:sldId id="345" r:id="rId13"/>
    <p:sldId id="337" r:id="rId14"/>
    <p:sldId id="350" r:id="rId15"/>
    <p:sldId id="348" r:id="rId16"/>
    <p:sldId id="346" r:id="rId17"/>
    <p:sldId id="351" r:id="rId18"/>
    <p:sldId id="347" r:id="rId19"/>
    <p:sldId id="352" r:id="rId20"/>
    <p:sldId id="326" r:id="rId21"/>
    <p:sldId id="353" r:id="rId22"/>
    <p:sldId id="354" r:id="rId23"/>
    <p:sldId id="356" r:id="rId24"/>
    <p:sldId id="334" r:id="rId25"/>
    <p:sldId id="355" r:id="rId26"/>
    <p:sldId id="30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 snapToGrid="0">
      <p:cViewPr varScale="1">
        <p:scale>
          <a:sx n="66" d="100"/>
          <a:sy n="66" d="100"/>
        </p:scale>
        <p:origin x="9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8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86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6304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6623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3029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0931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674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2438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4056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1860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7005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2375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6110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76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60502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5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1D99401-98F5-458A-B0E7-4CA09EB9ACBE}" type="datetimeFigureOut">
              <a:rPr lang="vi-VN"/>
              <a:pPr>
                <a:defRPr/>
              </a:pPr>
              <a:t>16/10/2024</a:t>
            </a:fld>
            <a:endParaRPr lang="vi-VN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18D10A6-8421-4D7E-B68F-18628A68915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5840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2108E67-4DBC-459B-94CC-6B65241CFF77}" type="datetimeFigureOut">
              <a:rPr lang="vi-VN"/>
              <a:pPr>
                <a:defRPr/>
              </a:pPr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96C25ED-A474-43F4-81A1-3D0177F435F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24872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2AB7806-AE64-4C49-BD12-63B404112CF6}" type="datetimeFigureOut">
              <a:rPr lang="vi-VN"/>
              <a:pPr>
                <a:defRPr/>
              </a:pPr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D7BA89C-B056-41BB-8519-CC5ED08D8F7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0475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6B18601-AE52-442C-A7DD-FEB1500D7AF9}" type="datetimeFigureOut">
              <a:rPr lang="vi-VN"/>
              <a:pPr>
                <a:defRPr/>
              </a:pPr>
              <a:t>16/10/2024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417F3AF-C18C-4BF7-B666-74AB2904365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19734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424" y="1859826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4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2401A9B-6525-4428-8F70-38ADA668F07D}" type="datetimeFigureOut">
              <a:rPr lang="vi-VN"/>
              <a:pPr>
                <a:defRPr/>
              </a:pPr>
              <a:t>16/10/2024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E51DABE-C47A-40DB-A6F7-76B392108FF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9123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A3DDB2D-E60B-456C-B770-58C962C4E260}" type="datetimeFigureOut">
              <a:rPr lang="vi-VN"/>
              <a:pPr>
                <a:defRPr/>
              </a:pPr>
              <a:t>16/10/2024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9CC56E1-F276-4709-8AB7-AA2CE392FE2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7441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EE45766-C391-4D16-9557-8ADDB281A343}" type="datetimeFigureOut">
              <a:rPr lang="vi-VN"/>
              <a:pPr>
                <a:defRPr/>
              </a:pPr>
              <a:t>16/10/2024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DB22D0A-6E93-4001-8E34-72A0BA89CEF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86793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422"/>
            <a:ext cx="3657600" cy="1162051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565AB5D-824D-491C-AC1B-8F27DD53E0B5}" type="datetimeFigureOut">
              <a:rPr lang="vi-VN"/>
              <a:pPr>
                <a:defRPr/>
              </a:pPr>
              <a:t>16/10/2024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36E84D0-00B2-4293-99B3-73CC8E28530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13825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9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5D8F9F6-40E8-43CF-8BB9-B64D99DDC393}" type="datetimeFigureOut">
              <a:rPr lang="vi-VN"/>
              <a:pPr>
                <a:defRPr/>
              </a:pPr>
              <a:t>16/10/2024</a:t>
            </a:fld>
            <a:endParaRPr lang="vi-VN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FF312F7-8CC7-48A8-B9E7-ADB58ED29A0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71274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F7A5523-2A4A-42B8-9408-545741696D1C}" type="datetimeFigureOut">
              <a:rPr lang="vi-VN"/>
              <a:pPr>
                <a:defRPr/>
              </a:pPr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1EABE6B-E91A-4FA9-96C4-E26F4F3EA4B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29634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A1F8B19-98DA-4B5E-8295-DB339F52DB25}" type="datetimeFigureOut">
              <a:rPr lang="vi-VN"/>
              <a:pPr>
                <a:defRPr/>
              </a:pPr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73A58E9-0F0F-4D27-B334-750AD04AD95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3055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4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052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Times New Roman"/>
                <a:cs typeface="+mn-cs"/>
              </a:defRPr>
            </a:lvl1pPr>
          </a:lstStyle>
          <a:p>
            <a:pPr>
              <a:defRPr/>
            </a:pPr>
            <a:fld id="{A087CD89-C4C0-48F5-B0E9-C413E63559D3}" type="datetimeFigureOut">
              <a:rPr lang="vi-VN"/>
              <a:pPr>
                <a:defRPr/>
              </a:pPr>
              <a:t>16/10/2024</a:t>
            </a:fld>
            <a:endParaRPr lang="vi-V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Times New Roman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Times New Roman"/>
                <a:cs typeface="+mn-cs"/>
              </a:defRPr>
            </a:lvl1pPr>
          </a:lstStyle>
          <a:p>
            <a:pPr>
              <a:defRPr/>
            </a:pPr>
            <a:fld id="{4F6C821C-BBCE-4F33-AE6C-9FA4AA50173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  <p:grpSp>
        <p:nvGrpSpPr>
          <p:cNvPr id="2057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731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" Target="slide14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Xuan TP\phong nen\hinh-nen-dep-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87"/>
            <a:ext cx="121920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1" descr="4028x9kn03h8e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3" y="1295401"/>
            <a:ext cx="10541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2" descr="4028x9kn03h8e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5" y="3581401"/>
            <a:ext cx="10541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3" descr="4028x9kn03h8e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5" y="5638801"/>
            <a:ext cx="10541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4" descr="4028x9kn03h8e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5" y="2362201"/>
            <a:ext cx="10541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5" descr="4028x9kn03h8e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5" y="5905501"/>
            <a:ext cx="10541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6" descr="4028x9kn03h8e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5" y="5105401"/>
            <a:ext cx="10541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3695705" y="4032958"/>
            <a:ext cx="7543800" cy="77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vi-VN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Thị Huệ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011939"/>
            <a:ext cx="12192000" cy="293926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 LIỆT CHÀO MỪNG QUÝ THẦY CÔ VỀ DỰ GIỜ</a:t>
            </a:r>
          </a:p>
          <a:p>
            <a:pPr algn="ctr">
              <a:lnSpc>
                <a:spcPct val="150000"/>
              </a:lnSpc>
            </a:pPr>
            <a:r>
              <a:rPr lang="en-US" sz="43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 GIỎI CẤP </a:t>
            </a:r>
            <a:r>
              <a:rPr lang="en-US" sz="43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</a:p>
          <a:p>
            <a:pPr algn="ctr">
              <a:lnSpc>
                <a:spcPct val="150000"/>
              </a:lnSpc>
            </a:pPr>
            <a:r>
              <a:rPr lang="en-US" sz="43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43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LỚP </a:t>
            </a:r>
            <a:r>
              <a:rPr lang="en-US" sz="43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27200" y="251023"/>
            <a:ext cx="8737600" cy="533480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Arial" charset="0"/>
              </a:rPr>
              <a:t>TRƯỜNG TIỂU </a:t>
            </a:r>
            <a:r>
              <a:rPr lang="en-US" sz="2700" b="1">
                <a:solidFill>
                  <a:srgbClr val="002060"/>
                </a:solidFill>
                <a:latin typeface="Times New Roman" panose="02020603050405020304" pitchFamily="18" charset="0"/>
                <a:cs typeface="Arial" charset="0"/>
              </a:rPr>
              <a:t>HỌC QUANG PHỤC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Arial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1582400" y="6591300"/>
            <a:ext cx="508000" cy="252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3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525731" y="998896"/>
            <a:ext cx="8215105" cy="5098170"/>
            <a:chOff x="582042" y="1257430"/>
            <a:chExt cx="6161329" cy="382362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BF6BCDF-9F5D-43EF-8D2F-74DA0EBB0C5C}"/>
                </a:ext>
              </a:extLst>
            </p:cNvPr>
            <p:cNvSpPr txBox="1"/>
            <p:nvPr/>
          </p:nvSpPr>
          <p:spPr>
            <a:xfrm>
              <a:off x="582042" y="1257430"/>
              <a:ext cx="2713989" cy="1534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Cái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trống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trường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em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</a:p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Mùa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hè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cũng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nghỉ</a:t>
              </a:r>
              <a:endParaRPr lang="en-US" sz="2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Suốt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ba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tháng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liền</a:t>
              </a:r>
              <a:endParaRPr lang="en-US" sz="26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Trống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nằm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ngẫm</a:t>
              </a:r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nghĩ</a:t>
              </a:r>
              <a:r>
                <a:rPr lang="en-US" sz="2600" dirty="0"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BF6BCDF-9F5D-43EF-8D2F-74DA0EBB0C5C}"/>
                </a:ext>
              </a:extLst>
            </p:cNvPr>
            <p:cNvSpPr txBox="1"/>
            <p:nvPr/>
          </p:nvSpPr>
          <p:spPr>
            <a:xfrm>
              <a:off x="582042" y="3170439"/>
              <a:ext cx="2653639" cy="1534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Buồn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không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hả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trống</a:t>
              </a:r>
              <a:endParaRPr lang="en-US" sz="2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Trong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những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ngày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hè</a:t>
              </a:r>
              <a:endParaRPr lang="en-US" sz="2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Bọn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mình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đi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vắng</a:t>
              </a:r>
              <a:endParaRPr lang="en-US" sz="2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Chỉ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còn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tiếng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ve</a:t>
              </a:r>
              <a:r>
                <a:rPr lang="en-US" sz="2600" dirty="0">
                  <a:latin typeface="UTM Avo" panose="02040603050506020204" pitchFamily="18" charset="0"/>
                </a:rPr>
                <a:t>?</a:t>
              </a:r>
              <a:endParaRPr lang="vi-VN" sz="2600" dirty="0"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BF6BCDF-9F5D-43EF-8D2F-74DA0EBB0C5C}"/>
                </a:ext>
              </a:extLst>
            </p:cNvPr>
            <p:cNvSpPr txBox="1"/>
            <p:nvPr/>
          </p:nvSpPr>
          <p:spPr>
            <a:xfrm>
              <a:off x="3697852" y="3170439"/>
              <a:ext cx="3045519" cy="1910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Kìa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trống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đang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gọi</a:t>
              </a:r>
              <a:endParaRPr lang="en-US" sz="2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Tùng</a:t>
              </a:r>
              <a:r>
                <a:rPr lang="en-US" sz="2600" dirty="0">
                  <a:latin typeface="UTM Avo" panose="02040603050506020204" pitchFamily="18" charset="0"/>
                </a:rPr>
                <a:t>! </a:t>
              </a:r>
              <a:r>
                <a:rPr lang="en-US" sz="2600" dirty="0" err="1">
                  <a:latin typeface="UTM Avo" panose="02040603050506020204" pitchFamily="18" charset="0"/>
                </a:rPr>
                <a:t>Tùng</a:t>
              </a:r>
              <a:r>
                <a:rPr lang="en-US" sz="2600" dirty="0">
                  <a:latin typeface="UTM Avo" panose="02040603050506020204" pitchFamily="18" charset="0"/>
                </a:rPr>
                <a:t>! </a:t>
              </a:r>
              <a:r>
                <a:rPr lang="en-US" sz="2600" dirty="0" err="1">
                  <a:latin typeface="UTM Avo" panose="02040603050506020204" pitchFamily="18" charset="0"/>
                </a:rPr>
                <a:t>Tùng</a:t>
              </a:r>
              <a:r>
                <a:rPr lang="en-US" sz="2600" dirty="0">
                  <a:latin typeface="UTM Avo" panose="02040603050506020204" pitchFamily="18" charset="0"/>
                </a:rPr>
                <a:t>! </a:t>
              </a:r>
              <a:r>
                <a:rPr lang="en-US" sz="2600" dirty="0" err="1">
                  <a:latin typeface="UTM Avo" panose="02040603050506020204" pitchFamily="18" charset="0"/>
                </a:rPr>
                <a:t>Tùng</a:t>
              </a:r>
              <a:r>
                <a:rPr lang="en-US" sz="2600" dirty="0">
                  <a:latin typeface="UTM Avo" panose="02040603050506020204" pitchFamily="18" charset="0"/>
                </a:rPr>
                <a:t>!</a:t>
              </a:r>
            </a:p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Vào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năm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học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mới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</a:p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Giọng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vang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tưng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bừng</a:t>
              </a:r>
              <a:r>
                <a:rPr lang="en-US" sz="2600" dirty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25000"/>
                </a:lnSpc>
              </a:pPr>
              <a:r>
                <a:rPr lang="en-US" sz="2600" dirty="0">
                  <a:latin typeface="UTM Avo" panose="02040603050506020204" pitchFamily="18" charset="0"/>
                </a:rPr>
                <a:t>                       (</a:t>
              </a:r>
              <a:r>
                <a:rPr lang="en-US" sz="2600" dirty="0" err="1">
                  <a:latin typeface="UTM Avo" panose="02040603050506020204" pitchFamily="18" charset="0"/>
                </a:rPr>
                <a:t>Thanh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Hào</a:t>
              </a:r>
              <a:r>
                <a:rPr lang="en-US" sz="2600" dirty="0">
                  <a:latin typeface="UTM Avo" panose="02040603050506020204" pitchFamily="18" charset="0"/>
                </a:rPr>
                <a:t>)  </a:t>
              </a:r>
              <a:endParaRPr lang="vi-VN" sz="2600" dirty="0"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BF6BCDF-9F5D-43EF-8D2F-74DA0EBB0C5C}"/>
                </a:ext>
              </a:extLst>
            </p:cNvPr>
            <p:cNvSpPr txBox="1"/>
            <p:nvPr/>
          </p:nvSpPr>
          <p:spPr>
            <a:xfrm>
              <a:off x="3697852" y="1283523"/>
              <a:ext cx="2474564" cy="1534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Cái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trống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lặng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im</a:t>
              </a:r>
              <a:endParaRPr lang="en-US" sz="2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Nghiêng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đầu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trên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giá</a:t>
              </a:r>
              <a:endParaRPr lang="en-US" sz="2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Chắc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thấy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chúng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em</a:t>
              </a:r>
              <a:endParaRPr lang="en-US" sz="2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Nó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mừng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vui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quá</a:t>
              </a:r>
              <a:r>
                <a:rPr lang="en-US" sz="2600" dirty="0">
                  <a:latin typeface="UTM Avo" panose="02040603050506020204" pitchFamily="18" charset="0"/>
                </a:rPr>
                <a:t>!</a:t>
              </a:r>
              <a:endParaRPr lang="vi-VN" sz="26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3386220" y="312369"/>
            <a:ext cx="5151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CÁI TRỐNG TRƯỜNG EM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94" y="3522966"/>
            <a:ext cx="572142" cy="5983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597" y="1088654"/>
            <a:ext cx="594639" cy="56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7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1696" descr="21">
            <a:extLst>
              <a:ext uri="{FF2B5EF4-FFF2-40B4-BE49-F238E27FC236}">
                <a16:creationId xmlns:a16="http://schemas.microsoft.com/office/drawing/2014/main" xmlns="" id="{BC5595D2-736D-402C-915E-177699EB1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937" y="685801"/>
            <a:ext cx="12263120" cy="51292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4032260" y="1832061"/>
            <a:ext cx="38551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Buồn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không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hả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trống</a:t>
            </a:r>
            <a:endParaRPr lang="en-US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Trong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ngày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hè</a:t>
            </a:r>
            <a:endParaRPr lang="en-US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Bọn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mình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vắng</a:t>
            </a:r>
            <a:endParaRPr lang="en-US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Chỉ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còn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tiếng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ve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  <a:endParaRPr lang="vi-VN" sz="2800" dirty="0">
              <a:latin typeface="UTM Avo" panose="0204060305050602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ED65E0A-0E9A-443E-B81F-B808841A3B73}"/>
              </a:ext>
            </a:extLst>
          </p:cNvPr>
          <p:cNvCxnSpPr>
            <a:cxnSpLocks/>
          </p:cNvCxnSpPr>
          <p:nvPr/>
        </p:nvCxnSpPr>
        <p:spPr>
          <a:xfrm flipH="1">
            <a:off x="7366612" y="2623391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7331212" y="2005576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6814377" y="3355542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6794712" y="393118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6705363" y="393118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89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381086" y="964647"/>
            <a:ext cx="9136434" cy="5204357"/>
            <a:chOff x="524091" y="1257430"/>
            <a:chExt cx="6852326" cy="39032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BF6BCDF-9F5D-43EF-8D2F-74DA0EBB0C5C}"/>
                </a:ext>
              </a:extLst>
            </p:cNvPr>
            <p:cNvSpPr txBox="1"/>
            <p:nvPr/>
          </p:nvSpPr>
          <p:spPr>
            <a:xfrm>
              <a:off x="524092" y="1257430"/>
              <a:ext cx="2771939" cy="1647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en-US" sz="2800" dirty="0" err="1">
                  <a:latin typeface="UTM Avo" panose="02040603050506020204" pitchFamily="18" charset="0"/>
                </a:rPr>
                <a:t>Cái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trống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trường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</a:p>
            <a:p>
              <a:pPr algn="just">
                <a:lnSpc>
                  <a:spcPct val="125000"/>
                </a:lnSpc>
              </a:pPr>
              <a:r>
                <a:rPr lang="en-US" sz="2800" dirty="0" err="1">
                  <a:latin typeface="UTM Avo" panose="02040603050506020204" pitchFamily="18" charset="0"/>
                </a:rPr>
                <a:t>Mùa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hè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cũng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nghỉ</a:t>
              </a:r>
              <a:endParaRPr lang="en-US" sz="28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Suốt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ba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tháng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liền</a:t>
              </a:r>
              <a:endParaRPr lang="en-US" sz="28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800" dirty="0" err="1">
                  <a:latin typeface="UTM Avo" panose="02040603050506020204" pitchFamily="18" charset="0"/>
                </a:rPr>
                <a:t>Trống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nằm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ngẫm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nghĩ</a:t>
              </a:r>
              <a:r>
                <a:rPr lang="en-US" sz="2800" dirty="0"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BF6BCDF-9F5D-43EF-8D2F-74DA0EBB0C5C}"/>
                </a:ext>
              </a:extLst>
            </p:cNvPr>
            <p:cNvSpPr txBox="1"/>
            <p:nvPr/>
          </p:nvSpPr>
          <p:spPr>
            <a:xfrm>
              <a:off x="524091" y="3108407"/>
              <a:ext cx="2807747" cy="1647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en-US" sz="2800" dirty="0" err="1">
                  <a:latin typeface="UTM Avo" panose="02040603050506020204" pitchFamily="18" charset="0"/>
                </a:rPr>
                <a:t>Buồn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không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hả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trống</a:t>
              </a:r>
              <a:endParaRPr lang="en-US" sz="28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800" dirty="0" err="1">
                  <a:latin typeface="UTM Avo" panose="02040603050506020204" pitchFamily="18" charset="0"/>
                </a:rPr>
                <a:t>Trong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những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ngày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hè</a:t>
              </a:r>
              <a:endParaRPr lang="en-US" sz="28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800" dirty="0" err="1">
                  <a:latin typeface="UTM Avo" panose="02040603050506020204" pitchFamily="18" charset="0"/>
                </a:rPr>
                <a:t>Bọn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mình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đi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vắng</a:t>
              </a:r>
              <a:endParaRPr lang="en-US" sz="28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800" dirty="0" err="1">
                  <a:latin typeface="UTM Avo" panose="02040603050506020204" pitchFamily="18" charset="0"/>
                </a:rPr>
                <a:t>Chỉ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còn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tiếng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ve</a:t>
              </a:r>
              <a:r>
                <a:rPr lang="en-US" sz="2800" dirty="0">
                  <a:latin typeface="UTM Avo" panose="02040603050506020204" pitchFamily="18" charset="0"/>
                </a:rPr>
                <a:t>?</a:t>
              </a:r>
              <a:endParaRPr lang="vi-VN" sz="2800" dirty="0"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BF6BCDF-9F5D-43EF-8D2F-74DA0EBB0C5C}"/>
                </a:ext>
              </a:extLst>
            </p:cNvPr>
            <p:cNvSpPr txBox="1"/>
            <p:nvPr/>
          </p:nvSpPr>
          <p:spPr>
            <a:xfrm>
              <a:off x="3715780" y="3108407"/>
              <a:ext cx="3660637" cy="205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en-US" sz="2800" dirty="0" err="1">
                  <a:latin typeface="UTM Avo" panose="02040603050506020204" pitchFamily="18" charset="0"/>
                </a:rPr>
                <a:t>Kìa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trống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đang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gọi</a:t>
              </a:r>
              <a:endParaRPr lang="en-US" sz="28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800" dirty="0" err="1">
                  <a:latin typeface="UTM Avo" panose="02040603050506020204" pitchFamily="18" charset="0"/>
                </a:rPr>
                <a:t>Tùng</a:t>
              </a:r>
              <a:r>
                <a:rPr lang="en-US" sz="2800" dirty="0">
                  <a:latin typeface="UTM Avo" panose="02040603050506020204" pitchFamily="18" charset="0"/>
                </a:rPr>
                <a:t>! </a:t>
              </a:r>
              <a:r>
                <a:rPr lang="en-US" sz="2800" dirty="0" err="1">
                  <a:latin typeface="UTM Avo" panose="02040603050506020204" pitchFamily="18" charset="0"/>
                </a:rPr>
                <a:t>Tùng</a:t>
              </a:r>
              <a:r>
                <a:rPr lang="en-US" sz="2800" dirty="0">
                  <a:latin typeface="UTM Avo" panose="02040603050506020204" pitchFamily="18" charset="0"/>
                </a:rPr>
                <a:t>! </a:t>
              </a:r>
              <a:r>
                <a:rPr lang="en-US" sz="2800" dirty="0" err="1">
                  <a:latin typeface="UTM Avo" panose="02040603050506020204" pitchFamily="18" charset="0"/>
                </a:rPr>
                <a:t>Tùng</a:t>
              </a:r>
              <a:r>
                <a:rPr lang="en-US" sz="2800" dirty="0">
                  <a:latin typeface="UTM Avo" panose="02040603050506020204" pitchFamily="18" charset="0"/>
                </a:rPr>
                <a:t>! </a:t>
              </a:r>
              <a:r>
                <a:rPr lang="en-US" sz="2800" dirty="0" err="1">
                  <a:latin typeface="UTM Avo" panose="02040603050506020204" pitchFamily="18" charset="0"/>
                </a:rPr>
                <a:t>Tùng</a:t>
              </a:r>
              <a:r>
                <a:rPr lang="en-US" sz="2800" dirty="0">
                  <a:latin typeface="UTM Avo" panose="02040603050506020204" pitchFamily="18" charset="0"/>
                </a:rPr>
                <a:t>!</a:t>
              </a:r>
            </a:p>
            <a:p>
              <a:pPr algn="just">
                <a:lnSpc>
                  <a:spcPct val="125000"/>
                </a:lnSpc>
              </a:pPr>
              <a:r>
                <a:rPr lang="en-US" sz="2800" dirty="0" err="1">
                  <a:latin typeface="UTM Avo" panose="02040603050506020204" pitchFamily="18" charset="0"/>
                </a:rPr>
                <a:t>Vào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năm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học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mới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</a:p>
            <a:p>
              <a:pPr algn="just">
                <a:lnSpc>
                  <a:spcPct val="125000"/>
                </a:lnSpc>
              </a:pPr>
              <a:r>
                <a:rPr lang="en-US" sz="2800" dirty="0" err="1">
                  <a:latin typeface="UTM Avo" panose="02040603050506020204" pitchFamily="18" charset="0"/>
                </a:rPr>
                <a:t>Giọng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vang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tưng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bừng</a:t>
              </a:r>
              <a:r>
                <a:rPr lang="en-US" sz="2800" dirty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25000"/>
                </a:lnSpc>
              </a:pPr>
              <a:r>
                <a:rPr lang="en-US" sz="2800" dirty="0">
                  <a:latin typeface="UTM Avo" panose="02040603050506020204" pitchFamily="18" charset="0"/>
                </a:rPr>
                <a:t>                       (</a:t>
              </a:r>
              <a:r>
                <a:rPr lang="en-US" sz="2800" dirty="0" err="1">
                  <a:latin typeface="UTM Avo" panose="02040603050506020204" pitchFamily="18" charset="0"/>
                </a:rPr>
                <a:t>Thanh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Hào</a:t>
              </a:r>
              <a:r>
                <a:rPr lang="en-US" sz="2800" dirty="0">
                  <a:latin typeface="UTM Avo" panose="02040603050506020204" pitchFamily="18" charset="0"/>
                </a:rPr>
                <a:t>)  </a:t>
              </a:r>
              <a:endParaRPr lang="vi-VN" sz="2800" dirty="0"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BF6BCDF-9F5D-43EF-8D2F-74DA0EBB0C5C}"/>
                </a:ext>
              </a:extLst>
            </p:cNvPr>
            <p:cNvSpPr txBox="1"/>
            <p:nvPr/>
          </p:nvSpPr>
          <p:spPr>
            <a:xfrm>
              <a:off x="3697852" y="1283523"/>
              <a:ext cx="3061303" cy="1647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en-US" sz="2800" dirty="0" err="1">
                  <a:latin typeface="UTM Avo" panose="02040603050506020204" pitchFamily="18" charset="0"/>
                </a:rPr>
                <a:t>Cái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trống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lặng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im</a:t>
              </a:r>
              <a:endParaRPr lang="en-US" sz="28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Nghiêng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đầu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trên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giá</a:t>
              </a:r>
              <a:endParaRPr lang="en-US" sz="28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800" dirty="0" err="1">
                  <a:latin typeface="UTM Avo" panose="02040603050506020204" pitchFamily="18" charset="0"/>
                </a:rPr>
                <a:t>Chắc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err="1">
                  <a:latin typeface="UTM Avo" panose="02040603050506020204" pitchFamily="18" charset="0"/>
                </a:rPr>
                <a:t>thấy</a:t>
              </a:r>
              <a:r>
                <a:rPr lang="en-US" sz="2800">
                  <a:latin typeface="UTM Avo" panose="02040603050506020204" pitchFamily="18" charset="0"/>
                </a:rPr>
                <a:t> </a:t>
              </a:r>
              <a:r>
                <a:rPr lang="en-US" sz="2800" smtClean="0">
                  <a:latin typeface="UTM Avo" panose="02040603050506020204" pitchFamily="18" charset="0"/>
                </a:rPr>
                <a:t>chúng </a:t>
              </a:r>
              <a:r>
                <a:rPr lang="en-US" sz="2800" dirty="0" err="1">
                  <a:latin typeface="UTM Avo" panose="02040603050506020204" pitchFamily="18" charset="0"/>
                </a:rPr>
                <a:t>em</a:t>
              </a:r>
              <a:endParaRPr lang="en-US" sz="28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800" dirty="0" err="1">
                  <a:latin typeface="UTM Avo" panose="02040603050506020204" pitchFamily="18" charset="0"/>
                </a:rPr>
                <a:t>Nó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mừng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vui</a:t>
              </a:r>
              <a:r>
                <a:rPr lang="en-US" sz="2800" dirty="0"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</a:rPr>
                <a:t>quá</a:t>
              </a:r>
              <a:r>
                <a:rPr lang="en-US" sz="2800" dirty="0">
                  <a:latin typeface="UTM Avo" panose="02040603050506020204" pitchFamily="18" charset="0"/>
                </a:rPr>
                <a:t>!</a:t>
              </a:r>
              <a:endParaRPr lang="vi-VN" sz="28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3445733" y="252815"/>
            <a:ext cx="5151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CÁI TRỐNG TRƯỜNG EM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692" y="1102619"/>
            <a:ext cx="580979" cy="5422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16" y="3062914"/>
            <a:ext cx="572142" cy="5983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447" y="1029807"/>
            <a:ext cx="594639" cy="56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6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1696" descr="21">
            <a:extLst>
              <a:ext uri="{FF2B5EF4-FFF2-40B4-BE49-F238E27FC236}">
                <a16:creationId xmlns:a16="http://schemas.microsoft.com/office/drawing/2014/main" xmlns="" id="{BC5595D2-736D-402C-915E-177699EB1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2077" y="504872"/>
            <a:ext cx="12263120" cy="51292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3810819" y="1803186"/>
            <a:ext cx="385519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Cái trống </a:t>
            </a:r>
            <a:r>
              <a:rPr lang="en-US" sz="2800" b="1">
                <a:solidFill>
                  <a:srgbClr val="00B050"/>
                </a:solidFill>
                <a:latin typeface="UTM Avo" panose="02040603050506020204" pitchFamily="18" charset="0"/>
              </a:rPr>
              <a:t>lặng im</a:t>
            </a:r>
          </a:p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00B050"/>
                </a:solidFill>
                <a:latin typeface="UTM Avo" panose="02040603050506020204" pitchFamily="18" charset="0"/>
              </a:rPr>
              <a:t>Nghiêng</a:t>
            </a:r>
            <a:r>
              <a:rPr lang="en-US" sz="2800">
                <a:latin typeface="UTM Avo" panose="02040603050506020204" pitchFamily="18" charset="0"/>
              </a:rPr>
              <a:t> đầu trên </a:t>
            </a:r>
            <a:r>
              <a:rPr lang="en-US" sz="2800" b="1">
                <a:solidFill>
                  <a:srgbClr val="00B050"/>
                </a:solidFill>
                <a:latin typeface="UTM Avo" panose="02040603050506020204" pitchFamily="18" charset="0"/>
              </a:rPr>
              <a:t>giá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Chắc thấy chúng em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Nó mừng vui quá!</a:t>
            </a:r>
            <a:endParaRPr lang="vi-VN" sz="280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latin typeface="UTM Avo" panose="0204060305050602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ED65E0A-0E9A-443E-B81F-B808841A3B73}"/>
              </a:ext>
            </a:extLst>
          </p:cNvPr>
          <p:cNvCxnSpPr>
            <a:cxnSpLocks/>
          </p:cNvCxnSpPr>
          <p:nvPr/>
        </p:nvCxnSpPr>
        <p:spPr>
          <a:xfrm flipH="1">
            <a:off x="7188438" y="2594516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6640146" y="1977349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7038126" y="3282268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6804651" y="393118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6715302" y="393118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hlinkClick r:id="rId3" action="ppaction://hlinksldjump"/>
          </p:cNvPr>
          <p:cNvSpPr/>
          <p:nvPr/>
        </p:nvSpPr>
        <p:spPr>
          <a:xfrm flipV="1">
            <a:off x="6658911" y="3023754"/>
            <a:ext cx="510137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9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525731" y="1024002"/>
            <a:ext cx="8215105" cy="5098170"/>
            <a:chOff x="582042" y="1257430"/>
            <a:chExt cx="6161329" cy="382362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BF6BCDF-9F5D-43EF-8D2F-74DA0EBB0C5C}"/>
                </a:ext>
              </a:extLst>
            </p:cNvPr>
            <p:cNvSpPr txBox="1"/>
            <p:nvPr/>
          </p:nvSpPr>
          <p:spPr>
            <a:xfrm>
              <a:off x="582042" y="1257430"/>
              <a:ext cx="2713989" cy="1534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Cái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trống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trường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em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</a:p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Mùa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hè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cũng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nghỉ</a:t>
              </a:r>
              <a:endParaRPr lang="en-US" sz="2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Suốt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ba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tháng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liền</a:t>
              </a:r>
              <a:endParaRPr lang="en-US" sz="26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Trống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nằm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ngẫm</a:t>
              </a:r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nghĩ</a:t>
              </a:r>
              <a:r>
                <a:rPr lang="en-US" sz="2600" dirty="0"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BF6BCDF-9F5D-43EF-8D2F-74DA0EBB0C5C}"/>
                </a:ext>
              </a:extLst>
            </p:cNvPr>
            <p:cNvSpPr txBox="1"/>
            <p:nvPr/>
          </p:nvSpPr>
          <p:spPr>
            <a:xfrm>
              <a:off x="582042" y="3170439"/>
              <a:ext cx="2592317" cy="1534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Buồn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không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hả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trống</a:t>
              </a:r>
              <a:endParaRPr lang="en-US" sz="2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Trong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những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ngày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hè</a:t>
              </a:r>
              <a:endParaRPr lang="en-US" sz="2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Bọn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mình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đi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vắng</a:t>
              </a:r>
              <a:endParaRPr lang="en-US" sz="2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Chỉ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còn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tiếng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ve</a:t>
              </a:r>
              <a:r>
                <a:rPr lang="en-US" sz="2600" dirty="0">
                  <a:latin typeface="UTM Avo" panose="02040603050506020204" pitchFamily="18" charset="0"/>
                </a:rPr>
                <a:t>?</a:t>
              </a:r>
              <a:endParaRPr lang="vi-VN" sz="2600" dirty="0"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BF6BCDF-9F5D-43EF-8D2F-74DA0EBB0C5C}"/>
                </a:ext>
              </a:extLst>
            </p:cNvPr>
            <p:cNvSpPr txBox="1"/>
            <p:nvPr/>
          </p:nvSpPr>
          <p:spPr>
            <a:xfrm>
              <a:off x="3697852" y="3170439"/>
              <a:ext cx="3045519" cy="1910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Kìa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trống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đang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gọi</a:t>
              </a:r>
              <a:endParaRPr lang="en-US" sz="2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Tùng</a:t>
              </a:r>
              <a:r>
                <a:rPr lang="en-US" sz="2600" dirty="0">
                  <a:latin typeface="UTM Avo" panose="02040603050506020204" pitchFamily="18" charset="0"/>
                </a:rPr>
                <a:t>! </a:t>
              </a:r>
              <a:r>
                <a:rPr lang="en-US" sz="2600" dirty="0" err="1">
                  <a:latin typeface="UTM Avo" panose="02040603050506020204" pitchFamily="18" charset="0"/>
                </a:rPr>
                <a:t>Tùng</a:t>
              </a:r>
              <a:r>
                <a:rPr lang="en-US" sz="2600" dirty="0">
                  <a:latin typeface="UTM Avo" panose="02040603050506020204" pitchFamily="18" charset="0"/>
                </a:rPr>
                <a:t>! </a:t>
              </a:r>
              <a:r>
                <a:rPr lang="en-US" sz="2600" dirty="0" err="1">
                  <a:latin typeface="UTM Avo" panose="02040603050506020204" pitchFamily="18" charset="0"/>
                </a:rPr>
                <a:t>Tùng</a:t>
              </a:r>
              <a:r>
                <a:rPr lang="en-US" sz="2600" dirty="0">
                  <a:latin typeface="UTM Avo" panose="02040603050506020204" pitchFamily="18" charset="0"/>
                </a:rPr>
                <a:t>! </a:t>
              </a:r>
              <a:r>
                <a:rPr lang="en-US" sz="2600" dirty="0" err="1">
                  <a:latin typeface="UTM Avo" panose="02040603050506020204" pitchFamily="18" charset="0"/>
                </a:rPr>
                <a:t>Tùng</a:t>
              </a:r>
              <a:r>
                <a:rPr lang="en-US" sz="2600" dirty="0">
                  <a:latin typeface="UTM Avo" panose="02040603050506020204" pitchFamily="18" charset="0"/>
                </a:rPr>
                <a:t>!</a:t>
              </a:r>
            </a:p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Vào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năm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học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mới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</a:p>
            <a:p>
              <a:pPr algn="just">
                <a:lnSpc>
                  <a:spcPct val="125000"/>
                </a:lnSpc>
              </a:pPr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Giọng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vang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tưng</a:t>
              </a:r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bừng</a:t>
              </a:r>
              <a:r>
                <a:rPr lang="en-US" sz="2600" dirty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25000"/>
                </a:lnSpc>
              </a:pPr>
              <a:r>
                <a:rPr lang="en-US" sz="2600" dirty="0">
                  <a:latin typeface="UTM Avo" panose="02040603050506020204" pitchFamily="18" charset="0"/>
                </a:rPr>
                <a:t>                       (</a:t>
              </a:r>
              <a:r>
                <a:rPr lang="en-US" sz="2600" dirty="0" err="1">
                  <a:latin typeface="UTM Avo" panose="02040603050506020204" pitchFamily="18" charset="0"/>
                </a:rPr>
                <a:t>Thanh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Hào</a:t>
              </a:r>
              <a:r>
                <a:rPr lang="en-US" sz="2600" dirty="0">
                  <a:latin typeface="UTM Avo" panose="02040603050506020204" pitchFamily="18" charset="0"/>
                </a:rPr>
                <a:t>)  </a:t>
              </a:r>
              <a:endParaRPr lang="vi-VN" sz="2600" dirty="0"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BF6BCDF-9F5D-43EF-8D2F-74DA0EBB0C5C}"/>
                </a:ext>
              </a:extLst>
            </p:cNvPr>
            <p:cNvSpPr txBox="1"/>
            <p:nvPr/>
          </p:nvSpPr>
          <p:spPr>
            <a:xfrm>
              <a:off x="3697852" y="1283523"/>
              <a:ext cx="2474564" cy="1534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Cái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trống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lặng</a:t>
              </a:r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im</a:t>
              </a:r>
              <a:endParaRPr lang="en-US" sz="26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Nghiêng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đầu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trên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giá</a:t>
              </a:r>
              <a:endParaRPr lang="en-US" sz="26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Chắc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thấy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chúng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em</a:t>
              </a:r>
              <a:endParaRPr lang="en-US" sz="2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Nó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mừng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vui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quá</a:t>
              </a:r>
              <a:r>
                <a:rPr lang="en-US" sz="2600" dirty="0">
                  <a:latin typeface="UTM Avo" panose="02040603050506020204" pitchFamily="18" charset="0"/>
                </a:rPr>
                <a:t>!</a:t>
              </a:r>
              <a:endParaRPr lang="vi-VN" sz="26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3559013" y="377474"/>
            <a:ext cx="5151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CÁI TRỐNG TRƯỜNG EM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597" y="1113760"/>
            <a:ext cx="594639" cy="5619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094" y="3548072"/>
            <a:ext cx="572142" cy="5983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774" y="1113760"/>
            <a:ext cx="580979" cy="54224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17D95BA7-F503-3845-8930-8357BCD6D20A}"/>
              </a:ext>
            </a:extLst>
          </p:cNvPr>
          <p:cNvGrpSpPr/>
          <p:nvPr/>
        </p:nvGrpSpPr>
        <p:grpSpPr>
          <a:xfrm rot="532171">
            <a:off x="5887731" y="3487788"/>
            <a:ext cx="792544" cy="707885"/>
            <a:chOff x="3366557" y="3092326"/>
            <a:chExt cx="415766" cy="359118"/>
          </a:xfrm>
        </p:grpSpPr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82B871D2-AB35-BA4E-9932-41D322021930}"/>
                </a:ext>
              </a:extLst>
            </p:cNvPr>
            <p:cNvSpPr/>
            <p:nvPr/>
          </p:nvSpPr>
          <p:spPr>
            <a:xfrm>
              <a:off x="3445636" y="3131403"/>
              <a:ext cx="321893" cy="303275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x-none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931CE860-9B4B-D947-A2E5-B57B17E5F076}"/>
                </a:ext>
              </a:extLst>
            </p:cNvPr>
            <p:cNvSpPr/>
            <p:nvPr/>
          </p:nvSpPr>
          <p:spPr>
            <a:xfrm rot="21163024">
              <a:off x="3366557" y="3092326"/>
              <a:ext cx="415766" cy="3591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4000" b="1" i="1" dirty="0">
                  <a:solidFill>
                    <a:schemeClr val="bg1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099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1696" descr="21">
            <a:extLst>
              <a:ext uri="{FF2B5EF4-FFF2-40B4-BE49-F238E27FC236}">
                <a16:creationId xmlns:a16="http://schemas.microsoft.com/office/drawing/2014/main" xmlns="" id="{BC5595D2-736D-402C-915E-177699EB1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6459" y="606288"/>
            <a:ext cx="12263120" cy="51292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3223677" y="1693548"/>
            <a:ext cx="452465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Kìa trống đang gọi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Tùng! Tùng! Tùng! Tùng!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latin typeface="UTM Avo" panose="02040603050506020204" pitchFamily="18" charset="0"/>
              </a:rPr>
              <a:t>Vào năm học mới </a:t>
            </a:r>
          </a:p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</a:rPr>
              <a:t>Giọng</a:t>
            </a:r>
            <a:r>
              <a:rPr lang="en-US" sz="2800">
                <a:latin typeface="UTM Avo" panose="02040603050506020204" pitchFamily="18" charset="0"/>
              </a:rPr>
              <a:t> vang </a:t>
            </a: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</a:rPr>
              <a:t>tưng bừng</a:t>
            </a:r>
            <a:r>
              <a:rPr lang="en-US" sz="280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vi-VN" sz="2800" dirty="0">
              <a:latin typeface="UTM Avo" panose="0204060305050602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3869887" y="1841947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6212377" y="1841947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6970118" y="380197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7088685" y="3801975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4208718" y="2463991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5193759" y="2463991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6178800" y="2463992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7238997" y="2463992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6062065" y="3095662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hlinkClick r:id="rId3" action="ppaction://hlinksldjump"/>
          </p:cNvPr>
          <p:cNvSpPr/>
          <p:nvPr/>
        </p:nvSpPr>
        <p:spPr>
          <a:xfrm>
            <a:off x="5183015" y="4185208"/>
            <a:ext cx="1632102" cy="59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4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36294" y="1982804"/>
            <a:ext cx="6737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 nghĩ: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 đi nghĩ lại kĩ càng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n 5">
            <a:hlinkClick r:id="rId2" action="ppaction://hlinksldjump"/>
          </p:cNvPr>
          <p:cNvSpPr/>
          <p:nvPr/>
        </p:nvSpPr>
        <p:spPr>
          <a:xfrm>
            <a:off x="11271183" y="5986914"/>
            <a:ext cx="596767" cy="537577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3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7889" y="541052"/>
            <a:ext cx="6737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 nghĩ: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 đi nghĩ lại kĩ càng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n 5">
            <a:hlinkClick r:id="rId2" action="ppaction://hlinksldjump"/>
          </p:cNvPr>
          <p:cNvSpPr/>
          <p:nvPr/>
        </p:nvSpPr>
        <p:spPr>
          <a:xfrm>
            <a:off x="11271183" y="5986914"/>
            <a:ext cx="596767" cy="537577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13838" y="1150996"/>
            <a:ext cx="826065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giá:</a:t>
            </a:r>
            <a:r>
              <a:rPr lang="en-US" sz="3600" b="1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 dùng để treo hay gác, đỡ vật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458" y="1931982"/>
            <a:ext cx="4079708" cy="459250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743198" y="4228236"/>
            <a:ext cx="3359217" cy="205018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9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36294" y="3488530"/>
            <a:ext cx="8025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Tưng bừng: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quang cảnh, không khí nhộn nhịp, vui vẻ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36294" y="1982804"/>
            <a:ext cx="6737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 nghĩ: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 đi nghĩ lại kĩ càng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n 5">
            <a:hlinkClick r:id="rId2" action="ppaction://hlinksldjump"/>
          </p:cNvPr>
          <p:cNvSpPr/>
          <p:nvPr/>
        </p:nvSpPr>
        <p:spPr>
          <a:xfrm>
            <a:off x="11271183" y="5986914"/>
            <a:ext cx="596767" cy="537577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682244" y="2592748"/>
            <a:ext cx="915140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giá:</a:t>
            </a:r>
            <a:r>
              <a:rPr lang="en-US" sz="3600" b="1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 dùng để treo hay gác, đỡ vật gì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04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24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45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9">
            <a:extLst>
              <a:ext uri="{FF2B5EF4-FFF2-40B4-BE49-F238E27FC236}">
                <a16:creationId xmlns="" xmlns:a16="http://schemas.microsoft.com/office/drawing/2014/main" id="{C147FCBE-8C5C-C118-BDFC-8525A6137A1D}"/>
              </a:ext>
            </a:extLst>
          </p:cNvPr>
          <p:cNvSpPr txBox="1"/>
          <p:nvPr/>
        </p:nvSpPr>
        <p:spPr>
          <a:xfrm>
            <a:off x="3140976" y="420288"/>
            <a:ext cx="6673968" cy="830997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Đọc nối tiếp trong nhóm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" name="Freeform 12">
            <a:extLst>
              <a:ext uri="{FF2B5EF4-FFF2-40B4-BE49-F238E27FC236}">
                <a16:creationId xmlns="" xmlns:a16="http://schemas.microsoft.com/office/drawing/2014/main" id="{72D93707-032E-EF03-8F4E-98CCEC6B4CDA}"/>
              </a:ext>
            </a:extLst>
          </p:cNvPr>
          <p:cNvSpPr/>
          <p:nvPr/>
        </p:nvSpPr>
        <p:spPr>
          <a:xfrm>
            <a:off x="240631" y="1251285"/>
            <a:ext cx="5106126" cy="5356459"/>
          </a:xfrm>
          <a:custGeom>
            <a:avLst/>
            <a:gdLst/>
            <a:ahLst/>
            <a:cxnLst/>
            <a:rect l="l" t="t" r="r" b="b"/>
            <a:pathLst>
              <a:path w="8201014" h="8528975">
                <a:moveTo>
                  <a:pt x="0" y="0"/>
                </a:moveTo>
                <a:lnTo>
                  <a:pt x="8201014" y="0"/>
                </a:lnTo>
                <a:lnTo>
                  <a:pt x="8201014" y="8528976"/>
                </a:lnTo>
                <a:lnTo>
                  <a:pt x="0" y="85289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44" r="-1040" b="-4828"/>
            </a:stretch>
          </a:blipFill>
        </p:spPr>
      </p:sp>
    </p:spTree>
    <p:extLst>
      <p:ext uri="{BB962C8B-B14F-4D97-AF65-F5344CB8AC3E}">
        <p14:creationId xmlns:p14="http://schemas.microsoft.com/office/powerpoint/2010/main" val="409679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78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Rounded Rectangle 4"/>
          <p:cNvSpPr/>
          <p:nvPr/>
        </p:nvSpPr>
        <p:spPr>
          <a:xfrm>
            <a:off x="3741490" y="1383283"/>
            <a:ext cx="6937695" cy="31001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72628" y="2115923"/>
            <a:ext cx="6065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CỦNG </a:t>
            </a:r>
            <a:r>
              <a:rPr lang="en-US" sz="8800" b="1" smtClean="0">
                <a:solidFill>
                  <a:srgbClr val="FF0000"/>
                </a:solidFill>
              </a:rPr>
              <a:t>CỐ</a:t>
            </a:r>
            <a:endParaRPr lang="en-US" sz="8800" b="1" dirty="0">
              <a:solidFill>
                <a:srgbClr val="FF0000"/>
              </a:solidFill>
            </a:endParaRP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70" y="4671704"/>
            <a:ext cx="1694696" cy="2161906"/>
          </a:xfrm>
          <a:prstGeom prst="rect">
            <a:avLst/>
          </a:prstGeom>
        </p:spPr>
      </p:pic>
      <p:pic>
        <p:nvPicPr>
          <p:cNvPr id="9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71" y="3987066"/>
            <a:ext cx="3188719" cy="2671178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2565085" y="469565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21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TRỐNG TRƯỜNG EM -- ÂM NHẠC LỚP 1 -- CHÂN TRỜI SÁNG TẠO -- BÀI HÁT MẪU -- TẬP HÁT THEO LỜI C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761" y="249053"/>
            <a:ext cx="11482939" cy="645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3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0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16" y="111236"/>
            <a:ext cx="10467250" cy="5037461"/>
          </a:xfrm>
          <a:prstGeom prst="rect">
            <a:avLst/>
          </a:prstGeom>
        </p:spPr>
      </p:pic>
      <p:sp>
        <p:nvSpPr>
          <p:cNvPr id="22" name="TextBox 13"/>
          <p:cNvSpPr txBox="1"/>
          <p:nvPr/>
        </p:nvSpPr>
        <p:spPr>
          <a:xfrm>
            <a:off x="0" y="1824358"/>
            <a:ext cx="11088303" cy="242256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59"/>
              </a:lnSpc>
            </a:pPr>
            <a:endParaRPr/>
          </a:p>
        </p:txBody>
      </p:sp>
      <p:sp>
        <p:nvSpPr>
          <p:cNvPr id="24" name="文本框 19">
            <a:extLst>
              <a:ext uri="{FF2B5EF4-FFF2-40B4-BE49-F238E27FC236}">
                <a16:creationId xmlns:a16="http://schemas.microsoft.com/office/drawing/2014/main" xmlns="" id="{C147FCBE-8C5C-C118-BDFC-8525A6137A1D}"/>
              </a:ext>
            </a:extLst>
          </p:cNvPr>
          <p:cNvSpPr txBox="1"/>
          <p:nvPr/>
        </p:nvSpPr>
        <p:spPr>
          <a:xfrm>
            <a:off x="616339" y="5148697"/>
            <a:ext cx="11087982" cy="646331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nghe thấy tiếng trống trường vào những thời điểm nào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930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03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60700" y="714830"/>
            <a:ext cx="9267009" cy="5970927"/>
            <a:chOff x="615667" y="1292343"/>
            <a:chExt cx="6193818" cy="597092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BF6BCDF-9F5D-43EF-8D2F-74DA0EBB0C5C}"/>
                </a:ext>
              </a:extLst>
            </p:cNvPr>
            <p:cNvSpPr txBox="1"/>
            <p:nvPr/>
          </p:nvSpPr>
          <p:spPr>
            <a:xfrm>
              <a:off x="638809" y="1292343"/>
              <a:ext cx="2713989" cy="2600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 smtClean="0">
                  <a:latin typeface="UTM Avo" panose="02040603050506020204" pitchFamily="18" charset="0"/>
                </a:rPr>
                <a:t>Cái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trống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trường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em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dirty="0" err="1" smtClean="0">
                  <a:latin typeface="UTM Avo" panose="02040603050506020204" pitchFamily="18" charset="0"/>
                </a:rPr>
                <a:t>Mùa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hè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cũng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nghỉ</a:t>
              </a:r>
              <a:endParaRPr lang="en-US" sz="28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 smtClean="0">
                  <a:latin typeface="UTM Avo" panose="02040603050506020204" pitchFamily="18" charset="0"/>
                </a:rPr>
                <a:t>Suốt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ba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tháng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liền</a:t>
              </a:r>
              <a:endParaRPr lang="en-US" sz="28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 smtClean="0">
                  <a:latin typeface="UTM Avo" panose="02040603050506020204" pitchFamily="18" charset="0"/>
                </a:rPr>
                <a:t>Trống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nằm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ngẫm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nghĩ</a:t>
              </a:r>
              <a:r>
                <a:rPr lang="en-US" sz="2800" dirty="0" smtClean="0"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BF6BCDF-9F5D-43EF-8D2F-74DA0EBB0C5C}"/>
                </a:ext>
              </a:extLst>
            </p:cNvPr>
            <p:cNvSpPr txBox="1"/>
            <p:nvPr/>
          </p:nvSpPr>
          <p:spPr>
            <a:xfrm>
              <a:off x="615667" y="3870168"/>
              <a:ext cx="3362920" cy="2600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 smtClean="0">
                  <a:latin typeface="UTM Avo" panose="02040603050506020204" pitchFamily="18" charset="0"/>
                </a:rPr>
                <a:t>Buồn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không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hả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trống</a:t>
              </a:r>
              <a:endParaRPr lang="en-US" sz="28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 smtClean="0">
                  <a:latin typeface="UTM Avo" panose="02040603050506020204" pitchFamily="18" charset="0"/>
                </a:rPr>
                <a:t>Trong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những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ngày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hè</a:t>
              </a:r>
              <a:endParaRPr lang="en-US" sz="28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 smtClean="0">
                  <a:latin typeface="UTM Avo" panose="02040603050506020204" pitchFamily="18" charset="0"/>
                </a:rPr>
                <a:t>Bọn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mình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đi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vắng</a:t>
              </a:r>
              <a:endParaRPr lang="en-US" sz="28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 smtClean="0">
                  <a:latin typeface="UTM Avo" panose="02040603050506020204" pitchFamily="18" charset="0"/>
                </a:rPr>
                <a:t>Chỉ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còn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tiếng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ve</a:t>
              </a:r>
              <a:r>
                <a:rPr lang="en-US" sz="2800" dirty="0" smtClean="0">
                  <a:latin typeface="UTM Avo" panose="02040603050506020204" pitchFamily="18" charset="0"/>
                </a:rPr>
                <a:t>?</a:t>
              </a:r>
              <a:endParaRPr lang="vi-VN" sz="2800" dirty="0">
                <a:latin typeface="UTM Avo" panose="0204060305050602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7BF6BCDF-9F5D-43EF-8D2F-74DA0EBB0C5C}"/>
                </a:ext>
              </a:extLst>
            </p:cNvPr>
            <p:cNvSpPr txBox="1"/>
            <p:nvPr/>
          </p:nvSpPr>
          <p:spPr>
            <a:xfrm>
              <a:off x="3397829" y="3939283"/>
              <a:ext cx="3085803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 smtClean="0">
                  <a:latin typeface="UTM Avo" panose="02040603050506020204" pitchFamily="18" charset="0"/>
                </a:rPr>
                <a:t>Kìa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trống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đang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gọi</a:t>
              </a:r>
              <a:endParaRPr lang="en-US" sz="28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 smtClean="0">
                  <a:latin typeface="UTM Avo" panose="02040603050506020204" pitchFamily="18" charset="0"/>
                </a:rPr>
                <a:t>Tùng</a:t>
              </a:r>
              <a:r>
                <a:rPr lang="en-US" sz="2800" dirty="0" smtClean="0">
                  <a:latin typeface="UTM Avo" panose="02040603050506020204" pitchFamily="18" charset="0"/>
                </a:rPr>
                <a:t>!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Tùng</a:t>
              </a:r>
              <a:r>
                <a:rPr lang="en-US" sz="2800" dirty="0" smtClean="0">
                  <a:latin typeface="UTM Avo" panose="02040603050506020204" pitchFamily="18" charset="0"/>
                </a:rPr>
                <a:t>!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Tùng</a:t>
              </a:r>
              <a:r>
                <a:rPr lang="en-US" sz="2800" dirty="0" smtClean="0">
                  <a:latin typeface="UTM Avo" panose="02040603050506020204" pitchFamily="18" charset="0"/>
                </a:rPr>
                <a:t>!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Tùng</a:t>
              </a:r>
              <a:r>
                <a:rPr lang="en-US" sz="2800" dirty="0" smtClean="0">
                  <a:latin typeface="UTM Avo" panose="02040603050506020204" pitchFamily="18" charset="0"/>
                </a:rPr>
                <a:t>!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dirty="0" err="1" smtClean="0">
                  <a:latin typeface="UTM Avo" panose="02040603050506020204" pitchFamily="18" charset="0"/>
                </a:rPr>
                <a:t>Vào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năm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học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mới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dirty="0" err="1" smtClean="0">
                  <a:latin typeface="UTM Avo" panose="02040603050506020204" pitchFamily="18" charset="0"/>
                </a:rPr>
                <a:t>Giọng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vang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tưng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bừng</a:t>
              </a:r>
              <a:r>
                <a:rPr lang="en-US" sz="2800" dirty="0" smtClean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2800" dirty="0" smtClean="0">
                  <a:latin typeface="UTM Avo" panose="02040603050506020204" pitchFamily="18" charset="0"/>
                </a:rPr>
                <a:t>                       (</a:t>
              </a:r>
              <a:r>
                <a:rPr lang="en-US" sz="2800" dirty="0" err="1" smtClean="0">
                  <a:latin typeface="UTM Avo" panose="02040603050506020204" pitchFamily="18" charset="0"/>
                </a:rPr>
                <a:t>Thanh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Hào</a:t>
              </a:r>
              <a:r>
                <a:rPr lang="en-US" sz="2800" dirty="0" smtClean="0">
                  <a:latin typeface="UTM Avo" panose="02040603050506020204" pitchFamily="18" charset="0"/>
                </a:rPr>
                <a:t>)  </a:t>
              </a:r>
              <a:endParaRPr lang="vi-VN" sz="2800" dirty="0">
                <a:latin typeface="UTM Avo" panose="0204060305050602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BF6BCDF-9F5D-43EF-8D2F-74DA0EBB0C5C}"/>
                </a:ext>
              </a:extLst>
            </p:cNvPr>
            <p:cNvSpPr txBox="1"/>
            <p:nvPr/>
          </p:nvSpPr>
          <p:spPr>
            <a:xfrm>
              <a:off x="3446565" y="1317698"/>
              <a:ext cx="3362920" cy="2600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 smtClean="0">
                  <a:latin typeface="UTM Avo" panose="02040603050506020204" pitchFamily="18" charset="0"/>
                </a:rPr>
                <a:t>Cái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trống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lặng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im</a:t>
              </a:r>
              <a:endParaRPr lang="en-US" sz="28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 smtClean="0">
                  <a:latin typeface="UTM Avo" panose="02040603050506020204" pitchFamily="18" charset="0"/>
                </a:rPr>
                <a:t>Nghiêng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đầu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trên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giá</a:t>
              </a:r>
              <a:endParaRPr lang="en-US" sz="28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 smtClean="0">
                  <a:latin typeface="UTM Avo" panose="02040603050506020204" pitchFamily="18" charset="0"/>
                </a:rPr>
                <a:t>Chắc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thấy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chúng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em</a:t>
              </a:r>
              <a:endParaRPr lang="en-US" sz="2800" dirty="0" smtClean="0">
                <a:latin typeface="UTM Avo" panose="0204060305050602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 smtClean="0">
                  <a:latin typeface="UTM Avo" panose="02040603050506020204" pitchFamily="18" charset="0"/>
                </a:rPr>
                <a:t>Nó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mừng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vui</a:t>
              </a:r>
              <a:r>
                <a:rPr lang="en-US" sz="2800" dirty="0" smtClean="0">
                  <a:latin typeface="UTM Avo" panose="02040603050506020204" pitchFamily="18" charset="0"/>
                </a:rPr>
                <a:t> </a:t>
              </a:r>
              <a:r>
                <a:rPr lang="en-US" sz="2800" dirty="0" err="1" smtClean="0">
                  <a:latin typeface="UTM Avo" panose="02040603050506020204" pitchFamily="18" charset="0"/>
                </a:rPr>
                <a:t>quá</a:t>
              </a:r>
              <a:r>
                <a:rPr lang="en-US" sz="2800" dirty="0" smtClean="0">
                  <a:latin typeface="UTM Avo" panose="02040603050506020204" pitchFamily="18" charset="0"/>
                </a:rPr>
                <a:t>!</a:t>
              </a:r>
              <a:endParaRPr lang="vi-VN" sz="28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EFC67F6-E3B5-4473-BA4A-D44B45ED9872}"/>
              </a:ext>
            </a:extLst>
          </p:cNvPr>
          <p:cNvSpPr txBox="1"/>
          <p:nvPr/>
        </p:nvSpPr>
        <p:spPr>
          <a:xfrm>
            <a:off x="2624679" y="269889"/>
            <a:ext cx="6203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smtClean="0">
                <a:solidFill>
                  <a:srgbClr val="C00000"/>
                </a:solidFill>
                <a:latin typeface="Arial-Rounded"/>
              </a:rPr>
              <a:t>CÁI TRỐNG TRƯỜNG EM</a:t>
            </a:r>
            <a:endParaRPr lang="en-US" sz="3200" b="1" dirty="0">
              <a:solidFill>
                <a:srgbClr val="C00000"/>
              </a:solidFill>
              <a:latin typeface="Arial-Rounded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685" y="854664"/>
            <a:ext cx="594639" cy="5619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685" y="3361770"/>
            <a:ext cx="613227" cy="6412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154" y="861414"/>
            <a:ext cx="580979" cy="54224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7D95BA7-F503-3845-8930-8357BCD6D20A}"/>
              </a:ext>
            </a:extLst>
          </p:cNvPr>
          <p:cNvGrpSpPr/>
          <p:nvPr/>
        </p:nvGrpSpPr>
        <p:grpSpPr>
          <a:xfrm rot="532171">
            <a:off x="5714140" y="3357640"/>
            <a:ext cx="792544" cy="707885"/>
            <a:chOff x="3352224" y="3099131"/>
            <a:chExt cx="415766" cy="359118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82B871D2-AB35-BA4E-9932-41D322021930}"/>
                </a:ext>
              </a:extLst>
            </p:cNvPr>
            <p:cNvSpPr/>
            <p:nvPr/>
          </p:nvSpPr>
          <p:spPr>
            <a:xfrm>
              <a:off x="3446043" y="3136011"/>
              <a:ext cx="321893" cy="303275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x-none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931CE860-9B4B-D947-A2E5-B57B17E5F076}"/>
                </a:ext>
              </a:extLst>
            </p:cNvPr>
            <p:cNvSpPr/>
            <p:nvPr/>
          </p:nvSpPr>
          <p:spPr>
            <a:xfrm rot="21163024">
              <a:off x="3352224" y="3099131"/>
              <a:ext cx="415766" cy="3591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4000" b="1" i="1" dirty="0">
                  <a:solidFill>
                    <a:schemeClr val="bg1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590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525731" y="1018774"/>
            <a:ext cx="8215105" cy="5098170"/>
            <a:chOff x="582042" y="1257430"/>
            <a:chExt cx="6161329" cy="382362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BF6BCDF-9F5D-43EF-8D2F-74DA0EBB0C5C}"/>
                </a:ext>
              </a:extLst>
            </p:cNvPr>
            <p:cNvSpPr txBox="1"/>
            <p:nvPr/>
          </p:nvSpPr>
          <p:spPr>
            <a:xfrm>
              <a:off x="582042" y="1257430"/>
              <a:ext cx="2713989" cy="1534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Cái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trống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trường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em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</a:p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Mùa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hè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cũng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nghỉ</a:t>
              </a:r>
              <a:endParaRPr lang="en-US" sz="2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Suốt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ba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tháng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liền</a:t>
              </a:r>
              <a:endParaRPr lang="en-US" sz="26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Trống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nằm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ngẫm</a:t>
              </a:r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nghĩ</a:t>
              </a:r>
              <a:r>
                <a:rPr lang="en-US" sz="2600" dirty="0"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BF6BCDF-9F5D-43EF-8D2F-74DA0EBB0C5C}"/>
                </a:ext>
              </a:extLst>
            </p:cNvPr>
            <p:cNvSpPr txBox="1"/>
            <p:nvPr/>
          </p:nvSpPr>
          <p:spPr>
            <a:xfrm>
              <a:off x="582042" y="3170439"/>
              <a:ext cx="2653639" cy="1534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Buồn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không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hả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trống</a:t>
              </a:r>
              <a:endParaRPr lang="en-US" sz="2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Trong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những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ngày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hè</a:t>
              </a:r>
              <a:endParaRPr lang="en-US" sz="2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Bọn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mình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đi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vắng</a:t>
              </a:r>
              <a:endParaRPr lang="en-US" sz="2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Chỉ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còn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tiếng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ve</a:t>
              </a:r>
              <a:r>
                <a:rPr lang="en-US" sz="2600" dirty="0">
                  <a:latin typeface="UTM Avo" panose="02040603050506020204" pitchFamily="18" charset="0"/>
                </a:rPr>
                <a:t>?</a:t>
              </a:r>
              <a:endParaRPr lang="vi-VN" sz="2600" dirty="0"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BF6BCDF-9F5D-43EF-8D2F-74DA0EBB0C5C}"/>
                </a:ext>
              </a:extLst>
            </p:cNvPr>
            <p:cNvSpPr txBox="1"/>
            <p:nvPr/>
          </p:nvSpPr>
          <p:spPr>
            <a:xfrm>
              <a:off x="3697852" y="3170439"/>
              <a:ext cx="3045519" cy="1910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Kìa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trống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đang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gọi</a:t>
              </a:r>
              <a:endParaRPr lang="en-US" sz="2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Tùng</a:t>
              </a:r>
              <a:r>
                <a:rPr lang="en-US" sz="2600" dirty="0">
                  <a:latin typeface="UTM Avo" panose="02040603050506020204" pitchFamily="18" charset="0"/>
                </a:rPr>
                <a:t>! </a:t>
              </a:r>
              <a:r>
                <a:rPr lang="en-US" sz="2600" dirty="0" err="1">
                  <a:latin typeface="UTM Avo" panose="02040603050506020204" pitchFamily="18" charset="0"/>
                </a:rPr>
                <a:t>Tùng</a:t>
              </a:r>
              <a:r>
                <a:rPr lang="en-US" sz="2600" dirty="0">
                  <a:latin typeface="UTM Avo" panose="02040603050506020204" pitchFamily="18" charset="0"/>
                </a:rPr>
                <a:t>! </a:t>
              </a:r>
              <a:r>
                <a:rPr lang="en-US" sz="2600" dirty="0" err="1">
                  <a:latin typeface="UTM Avo" panose="02040603050506020204" pitchFamily="18" charset="0"/>
                </a:rPr>
                <a:t>Tùng</a:t>
              </a:r>
              <a:r>
                <a:rPr lang="en-US" sz="2600" dirty="0">
                  <a:latin typeface="UTM Avo" panose="02040603050506020204" pitchFamily="18" charset="0"/>
                </a:rPr>
                <a:t>! </a:t>
              </a:r>
              <a:r>
                <a:rPr lang="en-US" sz="2600" dirty="0" err="1">
                  <a:latin typeface="UTM Avo" panose="02040603050506020204" pitchFamily="18" charset="0"/>
                </a:rPr>
                <a:t>Tùng</a:t>
              </a:r>
              <a:r>
                <a:rPr lang="en-US" sz="2600" dirty="0">
                  <a:latin typeface="UTM Avo" panose="02040603050506020204" pitchFamily="18" charset="0"/>
                </a:rPr>
                <a:t>!</a:t>
              </a:r>
            </a:p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Vào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năm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học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mới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</a:p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Giọng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vang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tưng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bừng</a:t>
              </a:r>
              <a:r>
                <a:rPr lang="en-US" sz="2600" dirty="0">
                  <a:latin typeface="UTM Avo" panose="02040603050506020204" pitchFamily="18" charset="0"/>
                </a:rPr>
                <a:t>.</a:t>
              </a:r>
            </a:p>
            <a:p>
              <a:pPr algn="just">
                <a:lnSpc>
                  <a:spcPct val="125000"/>
                </a:lnSpc>
              </a:pPr>
              <a:r>
                <a:rPr lang="en-US" sz="2600" dirty="0">
                  <a:latin typeface="UTM Avo" panose="02040603050506020204" pitchFamily="18" charset="0"/>
                </a:rPr>
                <a:t>                       (</a:t>
              </a:r>
              <a:r>
                <a:rPr lang="en-US" sz="2600" dirty="0" err="1">
                  <a:latin typeface="UTM Avo" panose="02040603050506020204" pitchFamily="18" charset="0"/>
                </a:rPr>
                <a:t>Thanh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Hào</a:t>
              </a:r>
              <a:r>
                <a:rPr lang="en-US" sz="2600" dirty="0">
                  <a:latin typeface="UTM Avo" panose="02040603050506020204" pitchFamily="18" charset="0"/>
                </a:rPr>
                <a:t>)  </a:t>
              </a:r>
              <a:endParaRPr lang="vi-VN" sz="2600" dirty="0">
                <a:latin typeface="UTM Avo" panose="0204060305050602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BF6BCDF-9F5D-43EF-8D2F-74DA0EBB0C5C}"/>
                </a:ext>
              </a:extLst>
            </p:cNvPr>
            <p:cNvSpPr txBox="1"/>
            <p:nvPr/>
          </p:nvSpPr>
          <p:spPr>
            <a:xfrm>
              <a:off x="3697852" y="1283523"/>
              <a:ext cx="2474564" cy="1534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Cái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trống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lặng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im</a:t>
              </a:r>
              <a:endParaRPr lang="en-US" sz="2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Nghiêng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đầu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trên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giá</a:t>
              </a:r>
              <a:endParaRPr lang="en-US" sz="2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Chắc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thấy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chúng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em</a:t>
              </a:r>
              <a:endParaRPr lang="en-US" sz="2600" dirty="0">
                <a:latin typeface="UTM Avo" panose="02040603050506020204" pitchFamily="18" charset="0"/>
              </a:endParaRPr>
            </a:p>
            <a:p>
              <a:pPr algn="just">
                <a:lnSpc>
                  <a:spcPct val="125000"/>
                </a:lnSpc>
              </a:pPr>
              <a:r>
                <a:rPr lang="en-US" sz="2600" dirty="0" err="1">
                  <a:latin typeface="UTM Avo" panose="02040603050506020204" pitchFamily="18" charset="0"/>
                </a:rPr>
                <a:t>Nó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mừng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vui</a:t>
              </a:r>
              <a:r>
                <a:rPr lang="en-US" sz="2600" dirty="0">
                  <a:latin typeface="UTM Avo" panose="02040603050506020204" pitchFamily="18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</a:rPr>
                <a:t>quá</a:t>
              </a:r>
              <a:r>
                <a:rPr lang="en-US" sz="2600" dirty="0">
                  <a:latin typeface="UTM Avo" panose="02040603050506020204" pitchFamily="18" charset="0"/>
                </a:rPr>
                <a:t>!</a:t>
              </a:r>
              <a:endParaRPr lang="vi-VN" sz="2600" dirty="0"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3435916" y="345137"/>
            <a:ext cx="5151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CÁI TRỐNG TRƯỜNG EM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597" y="1108532"/>
            <a:ext cx="594639" cy="56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0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1696" descr="21">
            <a:extLst>
              <a:ext uri="{FF2B5EF4-FFF2-40B4-BE49-F238E27FC236}">
                <a16:creationId xmlns:a16="http://schemas.microsoft.com/office/drawing/2014/main" xmlns="" id="{BC5595D2-736D-402C-915E-177699EB1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5609" y="1272095"/>
            <a:ext cx="12263120" cy="488011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ED65E0A-0E9A-443E-B81F-B808841A3B73}"/>
              </a:ext>
            </a:extLst>
          </p:cNvPr>
          <p:cNvCxnSpPr>
            <a:cxnSpLocks/>
          </p:cNvCxnSpPr>
          <p:nvPr/>
        </p:nvCxnSpPr>
        <p:spPr>
          <a:xfrm flipH="1">
            <a:off x="7118790" y="2035393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5243993" y="2035393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725AF5FE-B24A-4D7F-894A-BD22B371F0E6}"/>
              </a:ext>
            </a:extLst>
          </p:cNvPr>
          <p:cNvCxnSpPr>
            <a:cxnSpLocks/>
          </p:cNvCxnSpPr>
          <p:nvPr/>
        </p:nvCxnSpPr>
        <p:spPr>
          <a:xfrm flipH="1">
            <a:off x="4971105" y="2779073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6784559" y="2779072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DD8939F-B3C6-4359-9BE2-6BD764EE5500}"/>
              </a:ext>
            </a:extLst>
          </p:cNvPr>
          <p:cNvCxnSpPr>
            <a:cxnSpLocks/>
          </p:cNvCxnSpPr>
          <p:nvPr/>
        </p:nvCxnSpPr>
        <p:spPr>
          <a:xfrm flipH="1">
            <a:off x="6770264" y="3490769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7693100" y="422426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7609333" y="4224265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3638595" y="1866913"/>
            <a:ext cx="50689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5580980" y="4244141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hlinkClick r:id="rId3" action="ppaction://hlinksldjump"/>
          </p:cNvPr>
          <p:cNvSpPr/>
          <p:nvPr/>
        </p:nvSpPr>
        <p:spPr>
          <a:xfrm>
            <a:off x="5677232" y="4691143"/>
            <a:ext cx="1848333" cy="45719"/>
          </a:xfrm>
          <a:prstGeom prst="rect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9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1145</TotalTime>
  <Words>594</Words>
  <Application>Microsoft Office PowerPoint</Application>
  <PresentationFormat>Widescreen</PresentationFormat>
  <Paragraphs>123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Microsoft YaHei</vt:lpstr>
      <vt:lpstr>Arial</vt:lpstr>
      <vt:lpstr>Arial-Rounded</vt:lpstr>
      <vt:lpstr>Calibri</vt:lpstr>
      <vt:lpstr>Calibri Light</vt:lpstr>
      <vt:lpstr>Constantia</vt:lpstr>
      <vt:lpstr>黑体</vt:lpstr>
      <vt:lpstr>Times New Roman</vt:lpstr>
      <vt:lpstr>UTM Avo</vt:lpstr>
      <vt:lpstr>UTM Charlotte</vt:lpstr>
      <vt:lpstr>Wingdings 2</vt:lpstr>
      <vt:lpstr>字魂59号-创粗黑</vt:lpstr>
      <vt:lpstr>2_Office Theme</vt:lpstr>
      <vt:lpstr>2_Office 主题​​</vt:lpstr>
      <vt:lpstr>5_Office Theme</vt:lpstr>
      <vt:lpstr>3_Office Theme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DELL</cp:lastModifiedBy>
  <cp:revision>173</cp:revision>
  <dcterms:created xsi:type="dcterms:W3CDTF">2021-05-27T04:03:00Z</dcterms:created>
  <dcterms:modified xsi:type="dcterms:W3CDTF">2024-10-16T03:06:56Z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