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538" r:id="rId2"/>
    <p:sldId id="280" r:id="rId3"/>
    <p:sldId id="291" r:id="rId4"/>
    <p:sldId id="279" r:id="rId5"/>
    <p:sldId id="259" r:id="rId6"/>
    <p:sldId id="261" r:id="rId7"/>
    <p:sldId id="262" r:id="rId8"/>
    <p:sldId id="263" r:id="rId9"/>
    <p:sldId id="284" r:id="rId10"/>
    <p:sldId id="265" r:id="rId11"/>
    <p:sldId id="274" r:id="rId12"/>
    <p:sldId id="283" r:id="rId13"/>
    <p:sldId id="257" r:id="rId1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3" autoAdjust="0"/>
    <p:restoredTop sz="88256" autoAdjust="0"/>
  </p:normalViewPr>
  <p:slideViewPr>
    <p:cSldViewPr>
      <p:cViewPr varScale="1">
        <p:scale>
          <a:sx n="75" d="100"/>
          <a:sy n="75" d="100"/>
        </p:scale>
        <p:origin x="1314" y="72"/>
      </p:cViewPr>
      <p:guideLst>
        <p:guide orient="horz" pos="21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B8582-0972-4217-9B28-25A057027001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582E-DFD0-4AE9-8D72-C823A9828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355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582E-DFD0-4AE9-8D72-C823A982881E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16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582E-DFD0-4AE9-8D72-C823A982881E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94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582E-DFD0-4AE9-8D72-C823A982881E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599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2" y="1730403"/>
            <a:ext cx="5648758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06" y="2470925"/>
            <a:ext cx="6511287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559" y="274639"/>
            <a:ext cx="2057449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1" y="274639"/>
            <a:ext cx="6019944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599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419" y="1726737"/>
            <a:ext cx="5651127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81" y="2468304"/>
            <a:ext cx="651068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80" y="1097280"/>
            <a:ext cx="3200477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128" y="1097280"/>
            <a:ext cx="3200477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80" y="1097280"/>
            <a:ext cx="3200477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70" y="1701848"/>
            <a:ext cx="3200477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128" y="1097280"/>
            <a:ext cx="3200477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128" y="1701848"/>
            <a:ext cx="3200477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99" y="-433387"/>
            <a:ext cx="6858164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49" y="1576103"/>
            <a:ext cx="5212205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666" y="2618912"/>
            <a:ext cx="3807870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85" y="2253385"/>
            <a:ext cx="5794899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74" y="0"/>
            <a:ext cx="711534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96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213" y="1717501"/>
            <a:ext cx="5486531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506" y="2180529"/>
            <a:ext cx="6096691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343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599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80" y="365760"/>
            <a:ext cx="75211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80" y="1100628"/>
            <a:ext cx="75211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73" y="5870448"/>
            <a:ext cx="2176324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98" y="6285122"/>
            <a:ext cx="47245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239" y="6170822"/>
            <a:ext cx="502932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white flowers&#10;&#10;Description automatically generated">
            <a:extLst>
              <a:ext uri="{FF2B5EF4-FFF2-40B4-BE49-F238E27FC236}">
                <a16:creationId xmlns:a16="http://schemas.microsoft.com/office/drawing/2014/main" id="{9B7DA710-1610-814E-B457-DAEF3AC76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7101" b="-1"/>
          <a:stretch/>
        </p:blipFill>
        <p:spPr>
          <a:xfrm>
            <a:off x="-2285" y="857257"/>
            <a:ext cx="9143999" cy="5143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3416EE-73EF-F60F-6B60-94C920472270}"/>
              </a:ext>
            </a:extLst>
          </p:cNvPr>
          <p:cNvSpPr/>
          <p:nvPr/>
        </p:nvSpPr>
        <p:spPr>
          <a:xfrm>
            <a:off x="255197" y="2374080"/>
            <a:ext cx="8496300" cy="88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CHÀO MỪNG THẦY CÔ ĐẾN DỰ TIẾT HỌC</a:t>
            </a:r>
          </a:p>
        </p:txBody>
      </p:sp>
      <p:pic>
        <p:nvPicPr>
          <p:cNvPr id="7" name="Picture 2" descr="Hình nền mầm non đẹp nhất">
            <a:extLst>
              <a:ext uri="{FF2B5EF4-FFF2-40B4-BE49-F238E27FC236}">
                <a16:creationId xmlns:a16="http://schemas.microsoft.com/office/drawing/2014/main" id="{53433765-9DFD-52F3-4621-06D403AA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55C2C-412C-2093-8D4D-D0A462E08B78}"/>
              </a:ext>
            </a:extLst>
          </p:cNvPr>
          <p:cNvSpPr txBox="1"/>
          <p:nvPr/>
        </p:nvSpPr>
        <p:spPr>
          <a:xfrm>
            <a:off x="737420" y="228600"/>
            <a:ext cx="777977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VÀ 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CÁC EM HỌC SINH ĐẾN VỚI TIẾT HỌC</a:t>
            </a:r>
          </a:p>
          <a:p>
            <a:endParaRPr lang="vi-VN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E6604-B4FE-7FF4-27DD-DAB22E75DA65}"/>
              </a:ext>
            </a:extLst>
          </p:cNvPr>
          <p:cNvSpPr txBox="1"/>
          <p:nvPr/>
        </p:nvSpPr>
        <p:spPr>
          <a:xfrm>
            <a:off x="114300" y="1447800"/>
            <a:ext cx="8915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 (Tiết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D471A-C6DA-6323-2B77-149EA9C4D05F}"/>
              </a:ext>
            </a:extLst>
          </p:cNvPr>
          <p:cNvSpPr txBox="1"/>
          <p:nvPr/>
        </p:nvSpPr>
        <p:spPr>
          <a:xfrm>
            <a:off x="3276600" y="3962400"/>
            <a:ext cx="2590800" cy="52322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0C3F7-467B-8DDC-E1E2-C1298FECDAE3}"/>
              </a:ext>
            </a:extLst>
          </p:cNvPr>
          <p:cNvSpPr txBox="1"/>
          <p:nvPr/>
        </p:nvSpPr>
        <p:spPr>
          <a:xfrm>
            <a:off x="2057400" y="4684693"/>
            <a:ext cx="6019800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Phạm Thị Ngọc Chi</a:t>
            </a:r>
            <a:endParaRPr lang="en-US" sz="28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Quang Phục         </a:t>
            </a:r>
          </a:p>
        </p:txBody>
      </p:sp>
    </p:spTree>
    <p:extLst>
      <p:ext uri="{BB962C8B-B14F-4D97-AF65-F5344CB8AC3E}">
        <p14:creationId xmlns:p14="http://schemas.microsoft.com/office/powerpoint/2010/main" val="108106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6" y="761970"/>
            <a:ext cx="7552455" cy="10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1808608"/>
            <a:ext cx="9100562" cy="472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172094" y="1790681"/>
            <a:ext cx="1600218" cy="13917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8516" y="3047996"/>
            <a:ext cx="1980719" cy="16002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2507" y="1111596"/>
            <a:ext cx="1600218" cy="16002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43939" y="3370726"/>
            <a:ext cx="1600218" cy="16002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567" y="5486424"/>
            <a:ext cx="1357102" cy="13716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277748" y="2406104"/>
            <a:ext cx="1614733" cy="12083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93375" y="3823051"/>
            <a:ext cx="3335833" cy="5603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1594" y="5029218"/>
            <a:ext cx="800109" cy="990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924604" y="1965171"/>
            <a:ext cx="1222844" cy="19177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334000" y="3950780"/>
            <a:ext cx="232231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" y="-39"/>
            <a:ext cx="8610699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9"/>
    </mc:Choice>
    <mc:Fallback xmlns="">
      <p:transition spd="slow" advTm="5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" y="830972"/>
            <a:ext cx="90949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" y="-39"/>
            <a:ext cx="8610699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" y="1828799"/>
            <a:ext cx="9144105" cy="336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" y="5188829"/>
            <a:ext cx="9144105" cy="167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93"/>
    </mc:Choice>
    <mc:Fallback xmlns="">
      <p:transition spd="slow" advTm="5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400" y="457200"/>
            <a:ext cx="6781800" cy="396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Vì Sao Bạn Chỉ Có 5 Giác Quan - Các Giác Quan Trên Cơ Thể - Khoa Học Vui">
            <a:hlinkClick r:id="" action="ppaction://media"/>
            <a:extLst>
              <a:ext uri="{FF2B5EF4-FFF2-40B4-BE49-F238E27FC236}">
                <a16:creationId xmlns:a16="http://schemas.microsoft.com/office/drawing/2014/main" id="{F8AA6438-5BF8-0CE7-9D79-F933FA0D96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2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81" y="-39"/>
            <a:ext cx="8962675" cy="914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ĐẾN ĐÂY ĐÃ KẾT THÚC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59702"/>
            <a:ext cx="3581442" cy="3962446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/>
          </p:cNvSpPr>
          <p:nvPr/>
        </p:nvSpPr>
        <p:spPr bwMode="auto">
          <a:xfrm>
            <a:off x="990664" y="5257821"/>
            <a:ext cx="7086681" cy="17526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 ,HỌC GIỎI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" y="-39"/>
            <a:ext cx="8610699" cy="53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ải miễn phí hình nền hoa đẹp cho máy tính hình ảnh 13 | Blue flower  wallpaper, Pink flowers wallpaper, Free flower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" y="685800"/>
            <a:ext cx="913065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 Giác Quan! Cùng Nhau Khám Phá 5 Giác Quan Của Bé Nào! Mắt, Mũi, Tai, Tay Sờ, Lư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12" y="685800"/>
            <a:ext cx="911307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37"/>
    </mc:Choice>
    <mc:Fallback xmlns="">
      <p:transition spd="slow" advTm="10633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9" objId="4"/>
        <p14:stopEvt time="8177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93D74-FC80-BC2E-92EA-CCED1ADA54A5}"/>
              </a:ext>
            </a:extLst>
          </p:cNvPr>
          <p:cNvSpPr txBox="1"/>
          <p:nvPr/>
        </p:nvSpPr>
        <p:spPr>
          <a:xfrm>
            <a:off x="838200" y="4572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14 tháng 3 năm 2025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 (Tiết 1)</a:t>
            </a:r>
          </a:p>
        </p:txBody>
      </p:sp>
    </p:spTree>
    <p:extLst>
      <p:ext uri="{BB962C8B-B14F-4D97-AF65-F5344CB8AC3E}">
        <p14:creationId xmlns:p14="http://schemas.microsoft.com/office/powerpoint/2010/main" val="329870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52400"/>
            <a:ext cx="8839200" cy="53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Tranh_TNXH_L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63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2"/>
    </mc:Choice>
    <mc:Fallback xmlns="">
      <p:transition spd="slow" advTm="2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933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8893175" cy="614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0"/>
    </mc:Choice>
    <mc:Fallback xmlns="">
      <p:transition spd="slow" advTm="506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93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8893175" cy="64547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1"/>
    </mc:Choice>
    <mc:Fallback xmlns="">
      <p:transition spd="slow" advTm="208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95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29" y="3629"/>
            <a:ext cx="9016546" cy="60737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1"/>
    </mc:Choice>
    <mc:Fallback xmlns="">
      <p:transition spd="slow" advTm="3489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nh_4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8893176" cy="6759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6"/>
    </mc:Choice>
    <mc:Fallback xmlns="">
      <p:transition spd="slow" advTm="179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ranh_TNXH_L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81000"/>
            <a:ext cx="7848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9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2|30.4|1.1|4.9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3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7.3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6|4.8|9.4|1.6|2.5|1.9|2.5|1.1|3.7|1.4|2.3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8|1.6|14.6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963</TotalTime>
  <Words>134</Words>
  <Application>Microsoft Office PowerPoint</Application>
  <PresentationFormat>On-screen Show (4:3)</PresentationFormat>
  <Paragraphs>25</Paragraphs>
  <Slides>13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Phạm Thị Phương</cp:lastModifiedBy>
  <cp:revision>137</cp:revision>
  <dcterms:created xsi:type="dcterms:W3CDTF">2006-08-16T00:00:00Z</dcterms:created>
  <dcterms:modified xsi:type="dcterms:W3CDTF">2025-03-14T08:47:04Z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B4C6E4337CEB41528D3D3D586BE3672A</vt:lpwstr>
  </property>
  <property fmtid="{D5CDD505-2E9C-101B-9397-08002B2CF9AE}" pid="3" name="KSOProductBuildVer">
    <vt:lpwstr>1033-11.2.0.10382</vt:lpwstr>
  </property>
</Properties>
</file>