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538" r:id="rId2"/>
    <p:sldId id="256" r:id="rId3"/>
    <p:sldId id="2007577416" r:id="rId4"/>
    <p:sldId id="262" r:id="rId5"/>
    <p:sldId id="2007577420" r:id="rId6"/>
    <p:sldId id="2007577430" r:id="rId7"/>
    <p:sldId id="272" r:id="rId8"/>
    <p:sldId id="274" r:id="rId9"/>
    <p:sldId id="275" r:id="rId10"/>
    <p:sldId id="302" r:id="rId11"/>
    <p:sldId id="2007577434" r:id="rId12"/>
    <p:sldId id="2007577432" r:id="rId13"/>
    <p:sldId id="2007577435" r:id="rId14"/>
    <p:sldId id="257" r:id="rId15"/>
  </p:sldIdLst>
  <p:sldSz cx="12192000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59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93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>
          <a:extLst>
            <a:ext uri="{FF2B5EF4-FFF2-40B4-BE49-F238E27FC236}">
              <a16:creationId xmlns:a16="http://schemas.microsoft.com/office/drawing/2014/main" id="{130836DF-34F1-73C5-4ED6-0B3A5CB30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>
            <a:extLst>
              <a:ext uri="{FF2B5EF4-FFF2-40B4-BE49-F238E27FC236}">
                <a16:creationId xmlns:a16="http://schemas.microsoft.com/office/drawing/2014/main" id="{AE296486-B81E-248E-ED40-A2F473C00D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>
            <a:extLst>
              <a:ext uri="{FF2B5EF4-FFF2-40B4-BE49-F238E27FC236}">
                <a16:creationId xmlns:a16="http://schemas.microsoft.com/office/drawing/2014/main" id="{6E4C841A-EB45-D650-8C65-5FA6D2258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>
            <a:extLst>
              <a:ext uri="{FF2B5EF4-FFF2-40B4-BE49-F238E27FC236}">
                <a16:creationId xmlns:a16="http://schemas.microsoft.com/office/drawing/2014/main" id="{3EE99E01-8BEB-296E-3077-3DB606FAAF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05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47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8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635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79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7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205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866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47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61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18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2F1E-5BAF-47E9-B18C-FB4B6B130E91}" type="datetimeFigureOut">
              <a:rPr lang="vi-VN" smtClean="0"/>
              <a:t>29/03/2025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7789-CF51-474E-B17A-0C2518B60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95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9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182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374CC98-2E26-40ED-97B0-7D113EBC525C}" type="datetimeFigureOut">
              <a:rPr lang="en-US" smtClean="0"/>
              <a:t>29/03/2025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BAFAAE2-158E-4DE4-8C60-651D82860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0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png"/><Relationship Id="rId3" Type="http://schemas.openxmlformats.org/officeDocument/2006/relationships/audio" Target="../media/media1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media2.mp3"/><Relationship Id="rId11" Type="http://schemas.openxmlformats.org/officeDocument/2006/relationships/image" Target="../media/image5.gif"/><Relationship Id="rId5" Type="http://schemas.microsoft.com/office/2007/relationships/media" Target="../media/media2.mp3"/><Relationship Id="rId10" Type="http://schemas.openxmlformats.org/officeDocument/2006/relationships/image" Target="../media/image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C:\Users\Admin\Desktop\C&#272;%20THANH\nhac-tinh-gio-rung-chuong-vang-www.tiengdong.com.mp3" TargetMode="External"/><Relationship Id="rId1" Type="http://schemas.microsoft.com/office/2007/relationships/media" Target="file:///C:\Users\Admin\Desktop\C&#272;%20THANH\nhac-tinh-gio-rung-chuong-vang-www.tiengdong.com.mp3" TargetMode="External"/><Relationship Id="rId6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file:///C:\Users\Admin\Desktop\C&#272;%20THANH\nhac-tinh-gio-rung-chuong-vang-www.tiengdong.com.mp3" TargetMode="External"/><Relationship Id="rId1" Type="http://schemas.microsoft.com/office/2007/relationships/media" Target="file:///C:\Users\Admin\Desktop\C&#272;%20THANH\nhac-tinh-gio-rung-chuong-vang-www.tiengdong.com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9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C:\Users\Admin\Desktop\C&#272;%20THANH\nhac-tinh-gio-rung-chuong-vang-www.tiengdong.com.mp3" TargetMode="External"/><Relationship Id="rId1" Type="http://schemas.microsoft.com/office/2007/relationships/media" Target="file:///C:\Users\Admin\Desktop\C&#272;%20THANH\nhac-tinh-gio-rung-chuong-vang-www.tiengdong.com.mp3" TargetMode="External"/><Relationship Id="rId6" Type="http://schemas.openxmlformats.org/officeDocument/2006/relationships/image" Target="../media/image3.gif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white flowers&#10;&#10;Description automatically generated">
            <a:extLst>
              <a:ext uri="{FF2B5EF4-FFF2-40B4-BE49-F238E27FC236}">
                <a16:creationId xmlns:a16="http://schemas.microsoft.com/office/drawing/2014/main" id="{9B7DA710-1610-814E-B457-DAEF3AC7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7101" b="-1"/>
          <a:stretch/>
        </p:blipFill>
        <p:spPr>
          <a:xfrm>
            <a:off x="1521716" y="857258"/>
            <a:ext cx="9143999" cy="51434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3416EE-73EF-F60F-6B60-94C920472270}"/>
              </a:ext>
            </a:extLst>
          </p:cNvPr>
          <p:cNvSpPr/>
          <p:nvPr/>
        </p:nvSpPr>
        <p:spPr>
          <a:xfrm>
            <a:off x="1779197" y="2374080"/>
            <a:ext cx="8496300" cy="882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CHÀO MỪNG THẦY CÔ ĐẾN DỰ TIẾT HỌC</a:t>
            </a:r>
          </a:p>
        </p:txBody>
      </p:sp>
      <p:pic>
        <p:nvPicPr>
          <p:cNvPr id="7" name="Picture 2" descr="Hình nền mầm non đẹp nhất">
            <a:extLst>
              <a:ext uri="{FF2B5EF4-FFF2-40B4-BE49-F238E27FC236}">
                <a16:creationId xmlns:a16="http://schemas.microsoft.com/office/drawing/2014/main" id="{53433765-9DFD-52F3-4621-06D403AA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D55C2C-412C-2093-8D4D-D0A462E08B78}"/>
              </a:ext>
            </a:extLst>
          </p:cNvPr>
          <p:cNvSpPr txBox="1"/>
          <p:nvPr/>
        </p:nvSpPr>
        <p:spPr>
          <a:xfrm>
            <a:off x="2261420" y="228600"/>
            <a:ext cx="777977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VÀ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CÁC EM HỌC SINH ĐẾN VỚI TIẾT HỌC</a:t>
            </a:r>
          </a:p>
          <a:p>
            <a:endParaRPr lang="vi-VN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E6604-B4FE-7FF4-27DD-DAB22E75DA65}"/>
              </a:ext>
            </a:extLst>
          </p:cNvPr>
          <p:cNvSpPr txBox="1"/>
          <p:nvPr/>
        </p:nvSpPr>
        <p:spPr>
          <a:xfrm>
            <a:off x="1638300" y="2102562"/>
            <a:ext cx="891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 lô- mét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0C3F7-467B-8DDC-E1E2-C1298FECDAE3}"/>
              </a:ext>
            </a:extLst>
          </p:cNvPr>
          <p:cNvSpPr txBox="1"/>
          <p:nvPr/>
        </p:nvSpPr>
        <p:spPr>
          <a:xfrm>
            <a:off x="3239911" y="4989504"/>
            <a:ext cx="6361289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Phạm Thị 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Phương</a:t>
            </a:r>
          </a:p>
          <a:p>
            <a:pPr algn="just"/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Lớp: 2D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Quang Phục         </a:t>
            </a:r>
          </a:p>
        </p:txBody>
      </p:sp>
    </p:spTree>
    <p:extLst>
      <p:ext uri="{BB962C8B-B14F-4D97-AF65-F5344CB8AC3E}">
        <p14:creationId xmlns:p14="http://schemas.microsoft.com/office/powerpoint/2010/main" val="108106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1" name="Google Shape;4571;p20"/>
          <p:cNvGrpSpPr/>
          <p:nvPr/>
        </p:nvGrpSpPr>
        <p:grpSpPr>
          <a:xfrm>
            <a:off x="790219" y="550992"/>
            <a:ext cx="10892443" cy="638647"/>
            <a:chOff x="1183343" y="-386818"/>
            <a:chExt cx="10892443" cy="638647"/>
          </a:xfrm>
        </p:grpSpPr>
        <p:sp>
          <p:nvSpPr>
            <p:cNvPr id="4572" name="Google Shape;4572;p20"/>
            <p:cNvSpPr/>
            <p:nvPr/>
          </p:nvSpPr>
          <p:spPr>
            <a:xfrm>
              <a:off x="1892939" y="-327008"/>
              <a:ext cx="10182847" cy="57883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chiều dài đoạn đường bộ từ Hà Nội đến một số tỉnh như sau:</a:t>
              </a:r>
              <a:endParaRPr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-38681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rgbClr val="FFFFFF"/>
                  </a:solidFill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>
            <p:extLst>
              <p:ext uri="{D42A27DB-BD31-4B8C-83A1-F6EECF244321}">
                <p14:modId xmlns:p14="http://schemas.microsoft.com/office/powerpoint/2010/main" val="2615051109"/>
              </p:ext>
            </p:extLst>
          </p:nvPr>
        </p:nvGraphicFramePr>
        <p:xfrm>
          <a:off x="679850" y="1517251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 đường bộ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dài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316579" y="1767268"/>
            <a:ext cx="5195571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/>
              <a:t>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Trong các tỉnh trên, tỉnh nào xa Hà Nội nhất, tỉnh nào gần Hà Nội nhất? 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6" name="Google Shape;4576;p20"/>
          <p:cNvSpPr txBox="1"/>
          <p:nvPr/>
        </p:nvSpPr>
        <p:spPr>
          <a:xfrm>
            <a:off x="6534515" y="3157544"/>
            <a:ext cx="4372024" cy="107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4000"/>
              </a:lnSpc>
              <a:buClr>
                <a:srgbClr val="FF0000"/>
              </a:buClr>
              <a:buSzPts val="2400"/>
            </a:pPr>
            <a:r>
              <a:rPr lang="en-US" sz="2400">
                <a:solidFill>
                  <a:srgbClr val="FF0000"/>
                </a:solidFill>
              </a:rPr>
              <a:t>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Bằng xa Hà Nội nhất.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Hà Nam gần Hà Nội nhất.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312821" y="4957687"/>
            <a:ext cx="11879179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Trong các tỉnh trên, đường bộ từ Hà Nội đến những tỉnh nào dài hơn 100 km? 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63625" y="5854005"/>
            <a:ext cx="32794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0000"/>
              </a:buClr>
              <a:buSzPts val="2400"/>
            </a:pP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Thái Bình;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4174340" y="5848388"/>
            <a:ext cx="3154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Cao Bằng;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7569075" y="5854005"/>
            <a:ext cx="36488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Lạng Sơn.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316278" y="2160104"/>
            <a:ext cx="4240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83408" y="2194218"/>
            <a:ext cx="735497" cy="13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14025" y="2657425"/>
            <a:ext cx="1087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9558" y="2669100"/>
            <a:ext cx="21215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699803" y="2657425"/>
            <a:ext cx="708651" cy="11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043090" y="5450069"/>
            <a:ext cx="5112942" cy="12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 flipV="1">
            <a:off x="9740347" y="5511771"/>
            <a:ext cx="1808277" cy="25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865710" y="5450069"/>
            <a:ext cx="14429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8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>
          <a:extLst>
            <a:ext uri="{FF2B5EF4-FFF2-40B4-BE49-F238E27FC236}">
              <a16:creationId xmlns:a16="http://schemas.microsoft.com/office/drawing/2014/main" id="{A01A646D-3993-CF64-F818-3C07E3700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9" name="Google Shape;4589;p21">
            <a:extLst>
              <a:ext uri="{FF2B5EF4-FFF2-40B4-BE49-F238E27FC236}">
                <a16:creationId xmlns:a16="http://schemas.microsoft.com/office/drawing/2014/main" id="{097CD5BB-9D11-F3C9-5C3A-A1E449E7C2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0816"/>
          <a:stretch/>
        </p:blipFill>
        <p:spPr>
          <a:xfrm>
            <a:off x="306674" y="300790"/>
            <a:ext cx="11578652" cy="60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6B2833-31C3-5D5B-C138-8CBD4A93B537}"/>
              </a:ext>
            </a:extLst>
          </p:cNvPr>
          <p:cNvSpPr/>
          <p:nvPr/>
        </p:nvSpPr>
        <p:spPr>
          <a:xfrm rot="21138812">
            <a:off x="1842052" y="5963478"/>
            <a:ext cx="503583" cy="20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9C98FE-20F4-3E6E-6B1A-42C42B60B70C}"/>
              </a:ext>
            </a:extLst>
          </p:cNvPr>
          <p:cNvSpPr/>
          <p:nvPr/>
        </p:nvSpPr>
        <p:spPr>
          <a:xfrm rot="21132685">
            <a:off x="3543126" y="5757202"/>
            <a:ext cx="503583" cy="20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0576A4-2374-4552-959D-83A3D8B32906}"/>
              </a:ext>
            </a:extLst>
          </p:cNvPr>
          <p:cNvSpPr/>
          <p:nvPr/>
        </p:nvSpPr>
        <p:spPr>
          <a:xfrm rot="1326045">
            <a:off x="3960831" y="4805727"/>
            <a:ext cx="503583" cy="20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tsmaker-file-2025-3-29-9-39-52">
            <a:hlinkClick r:id="" action="ppaction://media"/>
            <a:extLst>
              <a:ext uri="{FF2B5EF4-FFF2-40B4-BE49-F238E27FC236}">
                <a16:creationId xmlns:a16="http://schemas.microsoft.com/office/drawing/2014/main" id="{95514A73-9C49-CA8C-E803-52CD49E16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831" y="484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421927" y="125060"/>
            <a:ext cx="11120716" cy="2896919"/>
            <a:chOff x="827535" y="1162364"/>
            <a:chExt cx="10743784" cy="2896919"/>
          </a:xfrm>
        </p:grpSpPr>
        <p:sp>
          <p:nvSpPr>
            <p:cNvPr id="4587" name="Google Shape;4587;p21"/>
            <p:cNvSpPr/>
            <p:nvPr/>
          </p:nvSpPr>
          <p:spPr>
            <a:xfrm>
              <a:off x="1241866" y="1162364"/>
              <a:ext cx="10329453" cy="28969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Hành trình cóc lên Thiên Đình kiện Trời làm mưa cứu muôn loài được cho như sau: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 đi 28 km thì gặp cua. Cóc và cua đi thêm 36 km nữa thì gặp hổ và gấu. 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Cóc, cua, hổ và gấu đi thêm 46 km nữa thì gặp ong mật và cáo. Hỏi:</a:t>
              </a: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Cóc đi bao nhiêu ki-lô-mét thì gặp hổ và gấu?</a:t>
              </a:r>
              <a:endParaRPr lang="vi-VN"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algn="just">
                <a:lnSpc>
                  <a:spcPct val="114000"/>
                </a:lnSpc>
              </a:pPr>
              <a:r>
                <a:rPr lang="en-US" sz="2400"/>
                <a:t>b) Tính từ chỗ gặp cua, cóc đi bao nhiêu ki-lô-mét thì gặp ong mật và cáo?</a:t>
              </a: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827535" y="126758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06674" y="2585990"/>
            <a:ext cx="11578652" cy="3797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1153157" y="1160161"/>
            <a:ext cx="27873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84718" y="1157543"/>
            <a:ext cx="10099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61964" y="1157543"/>
            <a:ext cx="17878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58021" y="1157543"/>
            <a:ext cx="1815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9887" y="1573519"/>
            <a:ext cx="2388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3698382" y="1517411"/>
            <a:ext cx="2232629" cy="106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20545" y="1988852"/>
            <a:ext cx="3357349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95248" y="2016506"/>
            <a:ext cx="1801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45779" y="2371604"/>
            <a:ext cx="1883392" cy="27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677894" y="2417832"/>
            <a:ext cx="2769653" cy="30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7949821" y="2417832"/>
            <a:ext cx="2192800" cy="2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 rot="21138812">
            <a:off x="1842052" y="5963478"/>
            <a:ext cx="503583" cy="20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132685">
            <a:off x="3543126" y="5757202"/>
            <a:ext cx="503583" cy="20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326045">
            <a:off x="3960831" y="4805727"/>
            <a:ext cx="503583" cy="20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171910">
            <a:off x="1623557" y="5858090"/>
            <a:ext cx="112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28 km</a:t>
            </a:r>
          </a:p>
        </p:txBody>
      </p:sp>
      <p:sp>
        <p:nvSpPr>
          <p:cNvPr id="24" name="TextBox 23"/>
          <p:cNvSpPr txBox="1"/>
          <p:nvPr/>
        </p:nvSpPr>
        <p:spPr>
          <a:xfrm rot="21214123">
            <a:off x="3358778" y="5632400"/>
            <a:ext cx="112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36 km</a:t>
            </a:r>
          </a:p>
        </p:txBody>
      </p:sp>
      <p:sp>
        <p:nvSpPr>
          <p:cNvPr id="26" name="TextBox 25"/>
          <p:cNvSpPr txBox="1"/>
          <p:nvPr/>
        </p:nvSpPr>
        <p:spPr>
          <a:xfrm rot="899279">
            <a:off x="3645487" y="4693527"/>
            <a:ext cx="112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46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2" grpId="0" animBg="1"/>
      <p:bldP spid="6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79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3082" y="-39"/>
            <a:ext cx="8962675" cy="914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ĐẾN ĐÂY ĐÃ KẾT THÚC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59702"/>
            <a:ext cx="3581442" cy="3962446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2514665" y="5257821"/>
            <a:ext cx="7086681" cy="17526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 ,HỌC GIỎI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8"/>
    </mc:Choice>
    <mc:Fallback xmlns="">
      <p:transition spd="slow" advTm="10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>
            <a:extLst>
              <a:ext uri="{FF2B5EF4-FFF2-40B4-BE49-F238E27FC236}">
                <a16:creationId xmlns:a16="http://schemas.microsoft.com/office/drawing/2014/main" id="{5D8DC7A5-E518-B9F1-2DB4-537982EF5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791"/>
            <a:ext cx="12192000" cy="64405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351">
              <a:solidFill>
                <a:srgbClr val="000000"/>
              </a:solidFill>
            </a:endParaRPr>
          </a:p>
        </p:txBody>
      </p:sp>
      <p:grpSp>
        <p:nvGrpSpPr>
          <p:cNvPr id="2051" name="Group 13">
            <a:extLst>
              <a:ext uri="{FF2B5EF4-FFF2-40B4-BE49-F238E27FC236}">
                <a16:creationId xmlns:a16="http://schemas.microsoft.com/office/drawing/2014/main" id="{DA6D9324-ECD8-C212-4426-3D1DB6D64D50}"/>
              </a:ext>
            </a:extLst>
          </p:cNvPr>
          <p:cNvGrpSpPr>
            <a:grpSpLocks/>
          </p:cNvGrpSpPr>
          <p:nvPr/>
        </p:nvGrpSpPr>
        <p:grpSpPr bwMode="auto">
          <a:xfrm>
            <a:off x="2547733" y="507825"/>
            <a:ext cx="7327623" cy="2006776"/>
            <a:chOff x="216" y="-61"/>
            <a:chExt cx="5328" cy="1453"/>
          </a:xfrm>
        </p:grpSpPr>
        <p:pic>
          <p:nvPicPr>
            <p:cNvPr id="2057" name="Picture 14">
              <a:extLst>
                <a:ext uri="{FF2B5EF4-FFF2-40B4-BE49-F238E27FC236}">
                  <a16:creationId xmlns:a16="http://schemas.microsoft.com/office/drawing/2014/main" id="{19354207-E2EE-D8A2-8F4D-B0B525F6BF1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-61"/>
              <a:ext cx="187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>
              <a:extLst>
                <a:ext uri="{FF2B5EF4-FFF2-40B4-BE49-F238E27FC236}">
                  <a16:creationId xmlns:a16="http://schemas.microsoft.com/office/drawing/2014/main" id="{2B4AB699-ADA1-11B4-C373-5D999D78A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>
              <a:extLst>
                <a:ext uri="{FF2B5EF4-FFF2-40B4-BE49-F238E27FC236}">
                  <a16:creationId xmlns:a16="http://schemas.microsoft.com/office/drawing/2014/main" id="{A5583530-1DAC-3D35-67FA-CBE91DB841C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>
              <a:extLst>
                <a:ext uri="{FF2B5EF4-FFF2-40B4-BE49-F238E27FC236}">
                  <a16:creationId xmlns:a16="http://schemas.microsoft.com/office/drawing/2014/main" id="{670C79F9-44E5-FBFE-7EF8-C194D36791F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5EB97157-9E80-F640-C1CD-47890F0E6F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3654" y="3934715"/>
            <a:ext cx="596347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A5A61840-C444-1019-53B9-4F76388D5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2628902"/>
            <a:ext cx="5200651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8578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altLang="vi-V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vi-V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377C11E4-8E73-C6B4-72F8-03BA90988E4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857250"/>
            <a:ext cx="57151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>
            <a:hlinkClick r:id="" action="ppaction://media"/>
            <a:extLst>
              <a:ext uri="{FF2B5EF4-FFF2-40B4-BE49-F238E27FC236}">
                <a16:creationId xmlns:a16="http://schemas.microsoft.com/office/drawing/2014/main" id="{995B596F-9E19-9D56-CB6F-08ACA2B725BF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857250"/>
            <a:ext cx="57151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33AE900F-9232-4232-58A5-11F79EEEF5B1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486401"/>
            <a:ext cx="57151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tsmaker-file-2025-3-27-22-2-59">
            <a:hlinkClick r:id="" action="ppaction://media"/>
            <a:extLst>
              <a:ext uri="{FF2B5EF4-FFF2-40B4-BE49-F238E27FC236}">
                <a16:creationId xmlns:a16="http://schemas.microsoft.com/office/drawing/2014/main" id="{EC19343A-E4AF-AE21-5571-75A1120E4C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555458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19B99EE8-ADD0-42A6-264E-EAE662223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1" y="382905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1" b="1">
              <a:solidFill>
                <a:srgbClr val="000000"/>
              </a:solidFill>
            </a:endParaRPr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720B4A39-E107-DF51-C5C4-25C9AE17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14" y="182601"/>
            <a:ext cx="11959771" cy="66753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351">
              <a:solidFill>
                <a:srgbClr val="000000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74E0F905-C89A-BDB1-3EB0-E232E2F10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98" y="208670"/>
            <a:ext cx="944372" cy="86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0A452780-5C75-7B89-C17E-8A916AE80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70" y="1076867"/>
            <a:ext cx="7404652" cy="6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>
            <a:extLst>
              <a:ext uri="{FF2B5EF4-FFF2-40B4-BE49-F238E27FC236}">
                <a16:creationId xmlns:a16="http://schemas.microsoft.com/office/drawing/2014/main" id="{88B52365-996C-376E-A17F-5FC8D059A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27947" y="281608"/>
            <a:ext cx="3781167" cy="8199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9"/>
              </a:avLst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14">
            <a:extLst>
              <a:ext uri="{FF2B5EF4-FFF2-40B4-BE49-F238E27FC236}">
                <a16:creationId xmlns:a16="http://schemas.microsoft.com/office/drawing/2014/main" id="{7432704B-173C-7B59-23A6-AA37CFE976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84757"/>
            <a:ext cx="400051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>
            <a:extLst>
              <a:ext uri="{FF2B5EF4-FFF2-40B4-BE49-F238E27FC236}">
                <a16:creationId xmlns:a16="http://schemas.microsoft.com/office/drawing/2014/main" id="{9A790600-7AB6-DD83-259E-6C99F9D81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941343"/>
            <a:ext cx="72866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0BFD7FD0-0315-7C18-58C0-13E724FE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558" y="4189495"/>
            <a:ext cx="764953" cy="31810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467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1467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67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vi-VN" sz="1467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4FF7DCF6-B9F8-9B28-0E57-C9948ACE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756" y="4131623"/>
            <a:ext cx="5010202" cy="857251"/>
          </a:xfrm>
          <a:prstGeom prst="roundRect">
            <a:avLst>
              <a:gd name="adj" fmla="val 16667"/>
            </a:avLst>
          </a:prstGeom>
          <a:solidFill>
            <a:srgbClr val="63A4F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dm =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cm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7C8AB-51AB-EAF9-3F1B-5E2F1739889B}"/>
              </a:ext>
            </a:extLst>
          </p:cNvPr>
          <p:cNvSpPr txBox="1"/>
          <p:nvPr/>
        </p:nvSpPr>
        <p:spPr>
          <a:xfrm>
            <a:off x="2146852" y="1604624"/>
            <a:ext cx="8521147" cy="82464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4000" b="1" ker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Số? 3 dm = ? cm</a:t>
            </a:r>
            <a:endParaRPr lang="en-US" sz="4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nhac-tinh-gio-rung-chuong-vang-www.tiengdong.com.mp3">
            <a:hlinkClick r:id="" action="ppaction://media"/>
            <a:extLst>
              <a:ext uri="{FF2B5EF4-FFF2-40B4-BE49-F238E27FC236}">
                <a16:creationId xmlns:a16="http://schemas.microsoft.com/office/drawing/2014/main" id="{0DDCEAE5-9773-0DC7-2982-52FC649887C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98" y="4250912"/>
            <a:ext cx="742951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428306"/>
      </p:ext>
    </p:extLst>
  </p:cSld>
  <p:clrMapOvr>
    <a:masterClrMapping/>
  </p:clrMapOvr>
  <p:transition spd="slow" advClick="0">
    <p:zoom/>
    <p:sndAc>
      <p:stSnd>
        <p:snd r:embed="rId4" name="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19B99EE8-ADD0-42A6-264E-EAE662223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1" y="382905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1" b="1">
              <a:solidFill>
                <a:srgbClr val="000000"/>
              </a:solidFill>
            </a:endParaRPr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720B4A39-E107-DF51-C5C4-25C9AE17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29" y="198782"/>
            <a:ext cx="11858171" cy="66592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351">
              <a:solidFill>
                <a:srgbClr val="000000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74E0F905-C89A-BDB1-3EB0-E232E2F10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08" y="-3364"/>
            <a:ext cx="1106042" cy="9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0A452780-5C75-7B89-C17E-8A916AE80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70" y="997348"/>
            <a:ext cx="7404652" cy="6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>
            <a:extLst>
              <a:ext uri="{FF2B5EF4-FFF2-40B4-BE49-F238E27FC236}">
                <a16:creationId xmlns:a16="http://schemas.microsoft.com/office/drawing/2014/main" id="{88B52365-996C-376E-A17F-5FC8D059A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9558" y="434572"/>
            <a:ext cx="476354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4103" name="Picture 14">
            <a:extLst>
              <a:ext uri="{FF2B5EF4-FFF2-40B4-BE49-F238E27FC236}">
                <a16:creationId xmlns:a16="http://schemas.microsoft.com/office/drawing/2014/main" id="{7432704B-173C-7B59-23A6-AA37CFE976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30" y="383841"/>
            <a:ext cx="621662" cy="54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>
            <a:extLst>
              <a:ext uri="{FF2B5EF4-FFF2-40B4-BE49-F238E27FC236}">
                <a16:creationId xmlns:a16="http://schemas.microsoft.com/office/drawing/2014/main" id="{9A790600-7AB6-DD83-259E-6C99F9D81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085718"/>
            <a:ext cx="72866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0BFD7FD0-0315-7C18-58C0-13E724FE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558" y="4394033"/>
            <a:ext cx="816249" cy="338554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vi-VN" sz="1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4FF7DCF6-B9F8-9B28-0E57-C9948ACE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69" y="4281528"/>
            <a:ext cx="4661277" cy="661441"/>
          </a:xfrm>
          <a:prstGeom prst="roundRect">
            <a:avLst>
              <a:gd name="adj" fmla="val 16667"/>
            </a:avLst>
          </a:prstGeom>
          <a:solidFill>
            <a:srgbClr val="63A4F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dm =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7C8AB-51AB-EAF9-3F1B-5E2F1739889B}"/>
              </a:ext>
            </a:extLst>
          </p:cNvPr>
          <p:cNvSpPr txBox="1"/>
          <p:nvPr/>
        </p:nvSpPr>
        <p:spPr>
          <a:xfrm>
            <a:off x="1938528" y="1643709"/>
            <a:ext cx="8543941" cy="82464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4000" b="1" ker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Số? 50 dm = ? m</a:t>
            </a:r>
            <a:endParaRPr lang="en-US" sz="4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nhac-tinh-gio-rung-chuong-vang-www.tiengdong.com.mp3">
            <a:hlinkClick r:id="" action="ppaction://media"/>
            <a:extLst>
              <a:ext uri="{FF2B5EF4-FFF2-40B4-BE49-F238E27FC236}">
                <a16:creationId xmlns:a16="http://schemas.microsoft.com/office/drawing/2014/main" id="{0DDCEAE5-9773-0DC7-2982-52FC649887C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98" y="4443413"/>
            <a:ext cx="742951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zoom/>
    <p:sndAc>
      <p:stSnd>
        <p:snd r:embed="rId5" name="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19B99EE8-ADD0-42A6-264E-EAE662223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1" y="382905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1" b="1">
              <a:solidFill>
                <a:srgbClr val="000000"/>
              </a:solidFill>
            </a:endParaRPr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720B4A39-E107-DF51-C5C4-25C9AE17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035"/>
            <a:ext cx="12191999" cy="66459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vi-VN" sz="1351">
              <a:solidFill>
                <a:srgbClr val="000000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74E0F905-C89A-BDB1-3EB0-E232E2F10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8" y="218679"/>
            <a:ext cx="1089947" cy="64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0A452780-5C75-7B89-C17E-8A916AE80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70" y="997348"/>
            <a:ext cx="7404652" cy="6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5">
            <a:extLst>
              <a:ext uri="{FF2B5EF4-FFF2-40B4-BE49-F238E27FC236}">
                <a16:creationId xmlns:a16="http://schemas.microsoft.com/office/drawing/2014/main" id="{88B52365-996C-376E-A17F-5FC8D059A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27947" y="434572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4103" name="Picture 14">
            <a:extLst>
              <a:ext uri="{FF2B5EF4-FFF2-40B4-BE49-F238E27FC236}">
                <a16:creationId xmlns:a16="http://schemas.microsoft.com/office/drawing/2014/main" id="{7432704B-173C-7B59-23A6-AA37CFE976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31745"/>
            <a:ext cx="400051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>
            <a:extLst>
              <a:ext uri="{FF2B5EF4-FFF2-40B4-BE49-F238E27FC236}">
                <a16:creationId xmlns:a16="http://schemas.microsoft.com/office/drawing/2014/main" id="{9A790600-7AB6-DD83-259E-6C99F9D81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893214"/>
            <a:ext cx="72866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0BFD7FD0-0315-7C18-58C0-13E724FE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558" y="4309807"/>
            <a:ext cx="816249" cy="338554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vi-VN" sz="1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4FF7DCF6-B9F8-9B28-0E57-C9948ACE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453" y="4233403"/>
            <a:ext cx="4716379" cy="730435"/>
          </a:xfrm>
          <a:prstGeom prst="roundRect">
            <a:avLst>
              <a:gd name="adj" fmla="val 16667"/>
            </a:avLst>
          </a:prstGeom>
          <a:solidFill>
            <a:srgbClr val="63A4F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m = ? dm</a:t>
            </a:r>
            <a:endParaRPr lang="vi-VN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7C8AB-51AB-EAF9-3F1B-5E2F1739889B}"/>
              </a:ext>
            </a:extLst>
          </p:cNvPr>
          <p:cNvSpPr txBox="1"/>
          <p:nvPr/>
        </p:nvSpPr>
        <p:spPr>
          <a:xfrm>
            <a:off x="1499616" y="1670595"/>
            <a:ext cx="8982854" cy="82464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4000" b="1" ker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Số? 7 m = ? dm</a:t>
            </a:r>
            <a:endParaRPr lang="en-US" sz="4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nhac-tinh-gio-rung-chuong-vang-www.tiengdong.com.mp3">
            <a:hlinkClick r:id="" action="ppaction://media"/>
            <a:extLst>
              <a:ext uri="{FF2B5EF4-FFF2-40B4-BE49-F238E27FC236}">
                <a16:creationId xmlns:a16="http://schemas.microsoft.com/office/drawing/2014/main" id="{0DDCEAE5-9773-0DC7-2982-52FC649887C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98" y="4443413"/>
            <a:ext cx="742951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637997"/>
      </p:ext>
    </p:extLst>
  </p:cSld>
  <p:clrMapOvr>
    <a:masterClrMapping/>
  </p:clrMapOvr>
  <p:transition spd="slow" advClick="0">
    <p:zoom/>
    <p:sndAc>
      <p:stSnd>
        <p:snd r:embed="rId4" name="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A1C72-FEDD-1A8A-C1D7-93DF689AECC5}"/>
              </a:ext>
            </a:extLst>
          </p:cNvPr>
          <p:cNvSpPr txBox="1"/>
          <p:nvPr/>
        </p:nvSpPr>
        <p:spPr>
          <a:xfrm>
            <a:off x="2788920" y="397048"/>
            <a:ext cx="672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609630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55: Ki- lô- mét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/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8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481264" y="220422"/>
            <a:ext cx="23461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Khám phá</a:t>
            </a:r>
            <a:endParaRPr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649705" y="900049"/>
            <a:ext cx="10722739" cy="3455383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649705" y="4235116"/>
            <a:ext cx="10722739" cy="23822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6" name="Google Shape;4556;p19"/>
          <p:cNvSpPr/>
          <p:nvPr/>
        </p:nvSpPr>
        <p:spPr>
          <a:xfrm>
            <a:off x="5293895" y="4694877"/>
            <a:ext cx="697831" cy="61921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210</TotalTime>
  <Words>532</Words>
  <Application>Microsoft Office PowerPoint</Application>
  <PresentationFormat>Widescreen</PresentationFormat>
  <Paragraphs>79</Paragraphs>
  <Slides>14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Phạm Thanh Hằng (ADAS – GV)</dc:creator>
  <cp:lastModifiedBy>Phạm Thị Phương</cp:lastModifiedBy>
  <cp:revision>14</cp:revision>
  <dcterms:created xsi:type="dcterms:W3CDTF">2021-06-02T01:34:28Z</dcterms:created>
  <dcterms:modified xsi:type="dcterms:W3CDTF">2025-03-29T04:54:57Z</dcterms:modified>
</cp:coreProperties>
</file>