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39" r:id="rId3"/>
    <p:sldMasterId id="2147483851" r:id="rId4"/>
    <p:sldMasterId id="2147483864" r:id="rId5"/>
  </p:sldMasterIdLst>
  <p:notesMasterIdLst>
    <p:notesMasterId r:id="rId18"/>
  </p:notesMasterIdLst>
  <p:sldIdLst>
    <p:sldId id="538" r:id="rId6"/>
    <p:sldId id="3435" r:id="rId7"/>
    <p:sldId id="3444" r:id="rId8"/>
    <p:sldId id="3448" r:id="rId9"/>
    <p:sldId id="2007577383" r:id="rId10"/>
    <p:sldId id="2007577391" r:id="rId11"/>
    <p:sldId id="3452" r:id="rId12"/>
    <p:sldId id="2007577390" r:id="rId13"/>
    <p:sldId id="3451" r:id="rId14"/>
    <p:sldId id="3454" r:id="rId15"/>
    <p:sldId id="3450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79" autoAdjust="0"/>
  </p:normalViewPr>
  <p:slideViewPr>
    <p:cSldViewPr snapToGrid="0">
      <p:cViewPr varScale="1">
        <p:scale>
          <a:sx n="54" d="100"/>
          <a:sy n="54" d="100"/>
        </p:scale>
        <p:origin x="108" y="5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087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847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104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621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801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931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3710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8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937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989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9384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6565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53264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353551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55652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54683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8702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2F1E-5BAF-47E9-B18C-FB4B6B130E91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789-CF51-474E-B17A-0C2518B606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1937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2675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82413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16501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C98-2E26-40ED-97B0-7D113EBC525C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25907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5447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46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798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276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97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872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2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8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859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465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70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B301-898D-493D-93CB-9DCD141E64C7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2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665" r:id="rId12"/>
    <p:sldLayoutId id="2147483666" r:id="rId13"/>
    <p:sldLayoutId id="2147483659" r:id="rId14"/>
    <p:sldLayoutId id="2147483650" r:id="rId15"/>
    <p:sldLayoutId id="2147483651" r:id="rId16"/>
    <p:sldLayoutId id="2147483652" r:id="rId17"/>
    <p:sldLayoutId id="2147483653" r:id="rId18"/>
    <p:sldLayoutId id="2147483654" r:id="rId19"/>
    <p:sldLayoutId id="2147483656" r:id="rId20"/>
    <p:sldLayoutId id="2147483657" r:id="rId21"/>
    <p:sldLayoutId id="2147483661" r:id="rId22"/>
    <p:sldLayoutId id="2147483667" r:id="rId23"/>
    <p:sldLayoutId id="2147483668" r:id="rId24"/>
    <p:sldLayoutId id="2147483669" r:id="rId25"/>
    <p:sldLayoutId id="2147483660" r:id="rId26"/>
    <p:sldLayoutId id="2147483658" r:id="rId27"/>
    <p:sldLayoutId id="2147483663" r:id="rId28"/>
    <p:sldLayoutId id="2147483662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15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374CC98-2E26-40ED-97B0-7D113EBC525C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BAFAAE2-158E-4DE4-8C60-651D82860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3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3B301-898D-493D-93CB-9DCD141E64C7}" type="datetimeFigureOut">
              <a:rPr lang="en-US" smtClean="0"/>
              <a:t>12/04/2025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109C4-CA8C-41E7-92D1-8FF0BAA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6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white flowers&#10;&#10;Description automatically generated">
            <a:extLst>
              <a:ext uri="{FF2B5EF4-FFF2-40B4-BE49-F238E27FC236}">
                <a16:creationId xmlns:a16="http://schemas.microsoft.com/office/drawing/2014/main" id="{9B7DA710-1610-814E-B457-DAEF3AC76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7101" b="-1"/>
          <a:stretch/>
        </p:blipFill>
        <p:spPr>
          <a:xfrm>
            <a:off x="1521716" y="857258"/>
            <a:ext cx="9143999" cy="51434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3416EE-73EF-F60F-6B60-94C920472270}"/>
              </a:ext>
            </a:extLst>
          </p:cNvPr>
          <p:cNvSpPr/>
          <p:nvPr/>
        </p:nvSpPr>
        <p:spPr>
          <a:xfrm>
            <a:off x="1779197" y="2374080"/>
            <a:ext cx="8496300" cy="882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b">
            <a:normAutofit fontScale="92500"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DF5327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CHÀO MỪNG THẦY CÔ ĐẾN DỰ TIẾT HỌC</a:t>
            </a:r>
          </a:p>
        </p:txBody>
      </p:sp>
      <p:pic>
        <p:nvPicPr>
          <p:cNvPr id="7" name="Picture 2" descr="Hình nền mầm non đẹp nhất">
            <a:extLst>
              <a:ext uri="{FF2B5EF4-FFF2-40B4-BE49-F238E27FC236}">
                <a16:creationId xmlns:a16="http://schemas.microsoft.com/office/drawing/2014/main" id="{53433765-9DFD-52F3-4621-06D403AA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D55C2C-412C-2093-8D4D-D0A462E08B78}"/>
              </a:ext>
            </a:extLst>
          </p:cNvPr>
          <p:cNvSpPr txBox="1"/>
          <p:nvPr/>
        </p:nvSpPr>
        <p:spPr>
          <a:xfrm>
            <a:off x="2261420" y="228600"/>
            <a:ext cx="7779774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QUÝ THẦY CÔ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VÀ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CÁC EM HỌC SINH ĐẾN VỚI TIẾT HỌC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E6604-B4FE-7FF4-27DD-DAB22E75DA65}"/>
              </a:ext>
            </a:extLst>
          </p:cNvPr>
          <p:cNvSpPr txBox="1"/>
          <p:nvPr/>
        </p:nvSpPr>
        <p:spPr>
          <a:xfrm>
            <a:off x="1638300" y="1585724"/>
            <a:ext cx="891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iếng Việt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 rộng vốn từ về giao tiếp, kết nối;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Dấu chấm, dấu phẩy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D0C3F7-467B-8DDC-E1E2-C1298FECDAE3}"/>
              </a:ext>
            </a:extLst>
          </p:cNvPr>
          <p:cNvSpPr txBox="1"/>
          <p:nvPr/>
        </p:nvSpPr>
        <p:spPr>
          <a:xfrm>
            <a:off x="3239911" y="4989504"/>
            <a:ext cx="6361289" cy="13849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</a:t>
            </a:r>
            <a:r>
              <a:rPr kumimoji="0" lang="vi-VN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Phạm Thị </a:t>
            </a:r>
            <a:r>
              <a:rPr kumimoji="0" lang="vi-VN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Phương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Lớp: 2D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Trường: Tiểu học Quang Phục         </a:t>
            </a:r>
          </a:p>
        </p:txBody>
      </p:sp>
    </p:spTree>
    <p:extLst>
      <p:ext uri="{BB962C8B-B14F-4D97-AF65-F5344CB8AC3E}">
        <p14:creationId xmlns:p14="http://schemas.microsoft.com/office/powerpoint/2010/main" val="108106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25F3D-2874-3BF9-7CB9-9BB7AF2FD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6D8F57-D6E7-9A99-A7B2-FA3F117EB6A1}"/>
              </a:ext>
            </a:extLst>
          </p:cNvPr>
          <p:cNvSpPr/>
          <p:nvPr/>
        </p:nvSpPr>
        <p:spPr>
          <a:xfrm>
            <a:off x="788894" y="447017"/>
            <a:ext cx="10488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C9E8DE-1143-739D-3CCF-79378C8C804C}"/>
              </a:ext>
            </a:extLst>
          </p:cNvPr>
          <p:cNvSpPr txBox="1"/>
          <p:nvPr/>
        </p:nvSpPr>
        <p:spPr>
          <a:xfrm>
            <a:off x="950258" y="1444487"/>
            <a:ext cx="865756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Nhờ có điện thoại, em có thể (...).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Nhờ có máy tính, em có thể (...)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Nhờ có tí vi, em có thể (...)</a:t>
            </a:r>
          </a:p>
        </p:txBody>
      </p:sp>
    </p:spTree>
    <p:extLst>
      <p:ext uri="{BB962C8B-B14F-4D97-AF65-F5344CB8AC3E}">
        <p14:creationId xmlns:p14="http://schemas.microsoft.com/office/powerpoint/2010/main" val="26338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383571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t="48950" r="35134" b="21836"/>
          <a:stretch/>
        </p:blipFill>
        <p:spPr>
          <a:xfrm>
            <a:off x="0" y="1422664"/>
            <a:ext cx="12191999" cy="516366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3CE9AF-0399-F05F-BD6E-C2DF40495432}"/>
              </a:ext>
            </a:extLst>
          </p:cNvPr>
          <p:cNvCxnSpPr/>
          <p:nvPr/>
        </p:nvCxnSpPr>
        <p:spPr>
          <a:xfrm>
            <a:off x="1736035" y="944668"/>
            <a:ext cx="298173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44EF76-B9D8-60D4-8180-12B8CFF508E7}"/>
              </a:ext>
            </a:extLst>
          </p:cNvPr>
          <p:cNvCxnSpPr>
            <a:cxnSpLocks/>
          </p:cNvCxnSpPr>
          <p:nvPr/>
        </p:nvCxnSpPr>
        <p:spPr>
          <a:xfrm>
            <a:off x="5724939" y="968346"/>
            <a:ext cx="213360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2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3082" y="-39"/>
            <a:ext cx="8962675" cy="914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HỌC ĐẾN ĐÂY ĐÃ KẾT THÚC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59702"/>
            <a:ext cx="3581442" cy="3962446"/>
          </a:xfrm>
          <a:prstGeom prst="rect">
            <a:avLst/>
          </a:prstGeom>
        </p:spPr>
      </p:pic>
      <p:sp>
        <p:nvSpPr>
          <p:cNvPr id="5" name="WordArt 4"/>
          <p:cNvSpPr>
            <a:spLocks noChangeArrowheads="1" noChangeShapeType="1"/>
          </p:cNvSpPr>
          <p:nvPr/>
        </p:nvSpPr>
        <p:spPr bwMode="auto">
          <a:xfrm>
            <a:off x="2514665" y="4967478"/>
            <a:ext cx="7086681" cy="20429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CHÚC CÁC EM CHĂM NGOAN ,HỌC GIỎI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đồ dùng bé yê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769" y="365125"/>
            <a:ext cx="10953136" cy="5811838"/>
          </a:xfrm>
        </p:spPr>
      </p:pic>
    </p:spTree>
    <p:extLst>
      <p:ext uri="{BB962C8B-B14F-4D97-AF65-F5344CB8AC3E}">
        <p14:creationId xmlns:p14="http://schemas.microsoft.com/office/powerpoint/2010/main" val="160145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3113" y="122123"/>
            <a:ext cx="7622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ăm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3113" y="1064863"/>
            <a:ext cx="76226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8159" y="367502"/>
            <a:ext cx="8959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22070" r="43257" b="23131"/>
          <a:stretch/>
        </p:blipFill>
        <p:spPr>
          <a:xfrm>
            <a:off x="622852" y="1189482"/>
            <a:ext cx="10654747" cy="399211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046F76-614A-C880-6310-DD8EE8E7165F}"/>
              </a:ext>
            </a:extLst>
          </p:cNvPr>
          <p:cNvCxnSpPr/>
          <p:nvPr/>
        </p:nvCxnSpPr>
        <p:spPr>
          <a:xfrm>
            <a:off x="1378226" y="890722"/>
            <a:ext cx="298173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E55616-AC23-66EE-4143-1B07CF7BDA9D}"/>
              </a:ext>
            </a:extLst>
          </p:cNvPr>
          <p:cNvCxnSpPr>
            <a:cxnSpLocks/>
          </p:cNvCxnSpPr>
          <p:nvPr/>
        </p:nvCxnSpPr>
        <p:spPr>
          <a:xfrm>
            <a:off x="5426765" y="890722"/>
            <a:ext cx="349194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7E0DB90-7321-13B6-7AA5-9A71F9C3BA25}"/>
              </a:ext>
            </a:extLst>
          </p:cNvPr>
          <p:cNvSpPr txBox="1"/>
          <p:nvPr/>
        </p:nvSpPr>
        <p:spPr>
          <a:xfrm>
            <a:off x="715617" y="5727002"/>
            <a:ext cx="1034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       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		</a:t>
            </a:r>
          </a:p>
        </p:txBody>
      </p:sp>
    </p:spTree>
    <p:extLst>
      <p:ext uri="{BB962C8B-B14F-4D97-AF65-F5344CB8AC3E}">
        <p14:creationId xmlns:p14="http://schemas.microsoft.com/office/powerpoint/2010/main" val="186390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528084" y="595424"/>
            <a:ext cx="11173586" cy="571173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A94BD-D310-8616-E28C-DF764DCCE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424" y="395479"/>
            <a:ext cx="6862692" cy="1119507"/>
          </a:xfrm>
          <a:prstGeom prst="rect">
            <a:avLst/>
          </a:prstGeom>
        </p:spPr>
      </p:pic>
      <p:pic>
        <p:nvPicPr>
          <p:cNvPr id="2050" name="Picture 2" descr="Tổng hợp kiến thức về từ và cấu tạo từ (trang 166) - Bài học Tiếng Việt 5  tập 1">
            <a:extLst>
              <a:ext uri="{FF2B5EF4-FFF2-40B4-BE49-F238E27FC236}">
                <a16:creationId xmlns:a16="http://schemas.microsoft.com/office/drawing/2014/main" id="{EE85E2AA-78A2-BC09-9AD1-CB520137C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75" y="3326176"/>
            <a:ext cx="4719741" cy="25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2E0851B-68E5-D329-A529-2DBB73FD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8520" y="659238"/>
            <a:ext cx="2942429" cy="1304649"/>
          </a:xfrm>
        </p:spPr>
        <p:txBody>
          <a:bodyPr>
            <a:noAutofit/>
          </a:bodyPr>
          <a:lstStyle/>
          <a:p>
            <a:r>
              <a:rPr lang="en-US" sz="6000" b="1">
                <a:solidFill>
                  <a:srgbClr val="DC1C57"/>
                </a:solidFill>
                <a:latin typeface="Times New Roman" pitchFamily="18" charset="0"/>
              </a:rPr>
              <a:t>2</a:t>
            </a:r>
            <a:r>
              <a:rPr lang="en-US" sz="4800" b="1">
                <a:solidFill>
                  <a:srgbClr val="DC1C57"/>
                </a:solidFill>
                <a:latin typeface="Times New Roman" pitchFamily="18" charset="0"/>
              </a:rPr>
              <a:t> (1 </a:t>
            </a:r>
            <a:r>
              <a:rPr lang="en-US" sz="4800" b="1" dirty="0" err="1">
                <a:solidFill>
                  <a:srgbClr val="DC1C57"/>
                </a:solidFill>
                <a:latin typeface="Times New Roman" pitchFamily="18" charset="0"/>
              </a:rPr>
              <a:t>phút</a:t>
            </a:r>
            <a:r>
              <a:rPr lang="en-US" sz="4800" b="1" dirty="0">
                <a:solidFill>
                  <a:srgbClr val="DC1C57"/>
                </a:solidFill>
                <a:latin typeface="Times New Roman" pitchFamily="18" charset="0"/>
              </a:rPr>
              <a:t>)</a:t>
            </a:r>
            <a:br>
              <a:rPr lang="en-US" sz="4800" b="1" dirty="0">
                <a:solidFill>
                  <a:srgbClr val="DC1C57"/>
                </a:solidFill>
                <a:latin typeface="Times New Roman" pitchFamily="18" charset="0"/>
              </a:rPr>
            </a:br>
            <a:endParaRPr lang="en-US" sz="4800" dirty="0"/>
          </a:p>
        </p:txBody>
      </p:sp>
      <p:pic>
        <p:nvPicPr>
          <p:cNvPr id="9" name="1001">
            <a:hlinkClick r:id="" action="ppaction://media"/>
            <a:extLst>
              <a:ext uri="{FF2B5EF4-FFF2-40B4-BE49-F238E27FC236}">
                <a16:creationId xmlns:a16="http://schemas.microsoft.com/office/drawing/2014/main" id="{1FA57963-294B-49B3-9A56-1C6230789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043" y="5497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3C608-1135-03E7-BD42-32BE30581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	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TIẾP SỨC</a:t>
            </a:r>
          </a:p>
        </p:txBody>
      </p:sp>
      <p:pic>
        <p:nvPicPr>
          <p:cNvPr id="3" name="Luật chơi Tiếp sức9-20-8-9">
            <a:hlinkClick r:id="" action="ppaction://media"/>
            <a:extLst>
              <a:ext uri="{FF2B5EF4-FFF2-40B4-BE49-F238E27FC236}">
                <a16:creationId xmlns:a16="http://schemas.microsoft.com/office/drawing/2014/main" id="{8ACC4E8A-6464-93F3-1580-70BE1455E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9129" y="1496919"/>
            <a:ext cx="103990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0964" y="423526"/>
            <a:ext cx="10237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94121B-CB5F-03AD-8A0F-5BEB07C8FBF5}"/>
              </a:ext>
            </a:extLst>
          </p:cNvPr>
          <p:cNvSpPr txBox="1"/>
          <p:nvPr/>
        </p:nvSpPr>
        <p:spPr>
          <a:xfrm>
            <a:off x="1039906" y="1444487"/>
            <a:ext cx="856792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Nhờ có điện thoại, em có thể (...).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Nhờ có máy tính, em có thể (...)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Nhờ có tí vi, em có thể (...)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F1A239-F0DD-6903-0492-710FE3574F34}"/>
              </a:ext>
            </a:extLst>
          </p:cNvPr>
          <p:cNvCxnSpPr>
            <a:cxnSpLocks/>
          </p:cNvCxnSpPr>
          <p:nvPr/>
        </p:nvCxnSpPr>
        <p:spPr>
          <a:xfrm>
            <a:off x="1255059" y="1005749"/>
            <a:ext cx="1136396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FBFD49-139C-8E0B-69A2-6269646D1083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3191435" y="990372"/>
            <a:ext cx="2698376" cy="17929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B8D411D-82CA-6529-B881-400E04433795}"/>
              </a:ext>
            </a:extLst>
          </p:cNvPr>
          <p:cNvCxnSpPr>
            <a:cxnSpLocks/>
          </p:cNvCxnSpPr>
          <p:nvPr/>
        </p:nvCxnSpPr>
        <p:spPr>
          <a:xfrm>
            <a:off x="6096000" y="997635"/>
            <a:ext cx="2438400" cy="8114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EF0CAF-BB8B-CEE7-EE89-A8B3ABC998C4}"/>
              </a:ext>
            </a:extLst>
          </p:cNvPr>
          <p:cNvCxnSpPr>
            <a:cxnSpLocks/>
          </p:cNvCxnSpPr>
          <p:nvPr/>
        </p:nvCxnSpPr>
        <p:spPr>
          <a:xfrm>
            <a:off x="9430871" y="997635"/>
            <a:ext cx="91440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7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7671" y="2535196"/>
            <a:ext cx="3726840" cy="387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819" y="1230547"/>
            <a:ext cx="7096359" cy="9693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2D8B1C4-A775-140F-B2CD-53B3DCF2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0" y="1230547"/>
            <a:ext cx="2942429" cy="1304649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DC1C57"/>
                </a:solidFill>
                <a:latin typeface="Times New Roman" pitchFamily="18" charset="0"/>
              </a:rPr>
              <a:t>(2 </a:t>
            </a:r>
            <a:r>
              <a:rPr lang="en-US" sz="4800" b="1" dirty="0" err="1">
                <a:solidFill>
                  <a:srgbClr val="DC1C57"/>
                </a:solidFill>
                <a:latin typeface="Times New Roman" pitchFamily="18" charset="0"/>
              </a:rPr>
              <a:t>phút</a:t>
            </a:r>
            <a:r>
              <a:rPr lang="en-US" sz="4800" b="1" dirty="0">
                <a:solidFill>
                  <a:srgbClr val="DC1C57"/>
                </a:solidFill>
                <a:latin typeface="Times New Roman" pitchFamily="18" charset="0"/>
              </a:rPr>
              <a:t>)</a:t>
            </a:r>
            <a:br>
              <a:rPr lang="en-US" sz="4800" b="1" dirty="0">
                <a:solidFill>
                  <a:srgbClr val="DC1C57"/>
                </a:solidFill>
                <a:latin typeface="Times New Roman" pitchFamily="18" charset="0"/>
              </a:rPr>
            </a:br>
            <a:endParaRPr lang="en-US" sz="4800" dirty="0"/>
          </a:p>
        </p:txBody>
      </p:sp>
      <p:pic>
        <p:nvPicPr>
          <p:cNvPr id="8" name="1001 (1)">
            <a:hlinkClick r:id="" action="ppaction://media"/>
            <a:extLst>
              <a:ext uri="{FF2B5EF4-FFF2-40B4-BE49-F238E27FC236}">
                <a16:creationId xmlns:a16="http://schemas.microsoft.com/office/drawing/2014/main" id="{8F7CCC7D-7370-9951-1A39-75345C7B5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532" y="6106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t="31680" r="64841" b="22037"/>
          <a:stretch/>
        </p:blipFill>
        <p:spPr>
          <a:xfrm>
            <a:off x="372266" y="874643"/>
            <a:ext cx="4618181" cy="5459895"/>
          </a:xfrm>
        </p:spPr>
      </p:pic>
      <p:pic>
        <p:nvPicPr>
          <p:cNvPr id="1026" name="Picture 2" descr="Samsung ghi nhận bước đột phá mới về tốc độ mạng 5G | VOV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927" y="874643"/>
            <a:ext cx="6074716" cy="492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09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3255</TotalTime>
  <Words>258</Words>
  <Application>Microsoft Office PowerPoint</Application>
  <PresentationFormat>Widescreen</PresentationFormat>
  <Paragraphs>30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Calibri Light</vt:lpstr>
      <vt:lpstr>Corbel</vt:lpstr>
      <vt:lpstr>Times New Roman</vt:lpstr>
      <vt:lpstr>Verdana</vt:lpstr>
      <vt:lpstr>2_Office 主题</vt:lpstr>
      <vt:lpstr>https://www.freeppt7.com</vt:lpstr>
      <vt:lpstr>Office Theme</vt:lpstr>
      <vt:lpstr>Basis</vt:lpstr>
      <vt:lpstr>1_Office Theme</vt:lpstr>
      <vt:lpstr>PowerPoint Presentation</vt:lpstr>
      <vt:lpstr>PowerPoint Presentation</vt:lpstr>
      <vt:lpstr>PowerPoint Presentation</vt:lpstr>
      <vt:lpstr>PowerPoint Presentation</vt:lpstr>
      <vt:lpstr>2 (1 phút) </vt:lpstr>
      <vt:lpstr> TRÒ CHƠI TIẾP SỨC</vt:lpstr>
      <vt:lpstr>PowerPoint Presentation</vt:lpstr>
      <vt:lpstr>(2 phút)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Phạm Thị Phương</cp:lastModifiedBy>
  <cp:revision>121</cp:revision>
  <dcterms:created xsi:type="dcterms:W3CDTF">2021-07-20T01:55:21Z</dcterms:created>
  <dcterms:modified xsi:type="dcterms:W3CDTF">2025-04-11T17:20:37Z</dcterms:modified>
</cp:coreProperties>
</file>