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2"/>
  </p:notesMasterIdLst>
  <p:sldIdLst>
    <p:sldId id="257" r:id="rId4"/>
    <p:sldId id="294" r:id="rId5"/>
    <p:sldId id="261" r:id="rId6"/>
    <p:sldId id="270" r:id="rId7"/>
    <p:sldId id="260" r:id="rId8"/>
    <p:sldId id="6046" r:id="rId9"/>
    <p:sldId id="263" r:id="rId10"/>
    <p:sldId id="265" r:id="rId11"/>
    <p:sldId id="266" r:id="rId12"/>
    <p:sldId id="6047" r:id="rId13"/>
    <p:sldId id="264" r:id="rId14"/>
    <p:sldId id="295" r:id="rId15"/>
    <p:sldId id="302" r:id="rId16"/>
    <p:sldId id="300" r:id="rId17"/>
    <p:sldId id="298" r:id="rId18"/>
    <p:sldId id="299" r:id="rId19"/>
    <p:sldId id="289" r:id="rId20"/>
    <p:sldId id="604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1C166-AF74-49C3-BC1A-54073DCE28BD}"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F2A47-5A8C-487B-9854-573CAE184C76}" type="slidenum">
              <a:rPr lang="en-US" smtClean="0"/>
              <a:t>‹#›</a:t>
            </a:fld>
            <a:endParaRPr lang="en-US"/>
          </a:p>
        </p:txBody>
      </p:sp>
    </p:spTree>
    <p:extLst>
      <p:ext uri="{BB962C8B-B14F-4D97-AF65-F5344CB8AC3E}">
        <p14:creationId xmlns:p14="http://schemas.microsoft.com/office/powerpoint/2010/main" val="142017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38DE-F0ED-0F81-1E96-4579BD729D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3B624-C9FB-B5AF-12A2-CC11F17DA68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3EF9E5-C541-D760-C22F-F3AE2782379C}"/>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5" name="Footer Placeholder 4">
            <a:extLst>
              <a:ext uri="{FF2B5EF4-FFF2-40B4-BE49-F238E27FC236}">
                <a16:creationId xmlns:a16="http://schemas.microsoft.com/office/drawing/2014/main" id="{389BE93F-8975-6AB7-6C29-0379F334A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37F3B21-7139-64C5-187A-2AD05EA931CD}"/>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96211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B078-494F-4BFF-4452-CC67BD2C6C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514739-F03B-57F1-F5C7-FC7BE0C5D21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8A1EF-6CD3-A458-D8A2-D817CD43B7F1}"/>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5" name="Footer Placeholder 4">
            <a:extLst>
              <a:ext uri="{FF2B5EF4-FFF2-40B4-BE49-F238E27FC236}">
                <a16:creationId xmlns:a16="http://schemas.microsoft.com/office/drawing/2014/main" id="{A2E8C12B-A97F-2FFA-B73C-4CC31C9618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AA9F4B-4538-48F9-9A64-4242A2C35B2C}"/>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1328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B1DDE-B4C2-D5F7-E8F4-78A36C58199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CFCFE-3B40-F234-2096-65B9E3F85E8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D299E-1444-D330-30AC-02CB15F25067}"/>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5" name="Footer Placeholder 4">
            <a:extLst>
              <a:ext uri="{FF2B5EF4-FFF2-40B4-BE49-F238E27FC236}">
                <a16:creationId xmlns:a16="http://schemas.microsoft.com/office/drawing/2014/main" id="{BF8BC074-C7D7-8FFC-766D-722E14FA22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DBD8BA-4C94-B883-3EAA-BDCC588F8B00}"/>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079019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3246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80BE-EEB2-8A94-0234-64C3D2C9AD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D028FC7-9B15-D8D2-CB17-5754E5AB46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DFADC71-BE4F-2A7E-C7BA-2CF6D78EC91D}"/>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15/11/2025</a:t>
            </a:fld>
            <a:endParaRPr lang="en-SG"/>
          </a:p>
        </p:txBody>
      </p:sp>
      <p:sp>
        <p:nvSpPr>
          <p:cNvPr id="5" name="Footer Placeholder 4">
            <a:extLst>
              <a:ext uri="{FF2B5EF4-FFF2-40B4-BE49-F238E27FC236}">
                <a16:creationId xmlns:a16="http://schemas.microsoft.com/office/drawing/2014/main" id="{DA460258-8771-5270-EA0F-797A2235A0D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F6BE725C-252E-44BA-F36C-317839409A5D}"/>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3880913892"/>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7C6C-C3A5-4B65-9429-B5F059F640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29537E0D-0126-EE0D-C121-E6435B7B27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F6A78F-D74C-9EBE-F078-AD11F2D57E4E}"/>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15/11/2025</a:t>
            </a:fld>
            <a:endParaRPr lang="en-SG"/>
          </a:p>
        </p:txBody>
      </p:sp>
      <p:sp>
        <p:nvSpPr>
          <p:cNvPr id="5" name="Footer Placeholder 4">
            <a:extLst>
              <a:ext uri="{FF2B5EF4-FFF2-40B4-BE49-F238E27FC236}">
                <a16:creationId xmlns:a16="http://schemas.microsoft.com/office/drawing/2014/main" id="{9F216AAF-DFCF-96F4-4376-959E5F02FE8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5E0078BC-6C09-9CDD-8335-4E2D5BDC031E}"/>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204318918"/>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C27-519E-2103-7758-390D46F6AE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D0FB4C3A-B9BE-0EC8-D368-B12AA98DCE0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737AA7F-AAC9-0B15-9729-17674FE955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8FCB8B5-3DA9-C75E-B2B8-FC7AB6512A38}"/>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15/11/2025</a:t>
            </a:fld>
            <a:endParaRPr lang="en-SG"/>
          </a:p>
        </p:txBody>
      </p:sp>
      <p:sp>
        <p:nvSpPr>
          <p:cNvPr id="6" name="Footer Placeholder 5">
            <a:extLst>
              <a:ext uri="{FF2B5EF4-FFF2-40B4-BE49-F238E27FC236}">
                <a16:creationId xmlns:a16="http://schemas.microsoft.com/office/drawing/2014/main" id="{5EF90F1D-336B-C1B5-4ED1-2A6A7484954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B84810A3-F68D-B354-AAEC-4B3404D37D39}"/>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365785717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EC03-C8F3-8BDA-C62C-E69DEDB4CC2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95F6DB74-E9FF-B482-A5B5-8B04E1B6138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BCB6A5-F79E-CF39-300B-35F616D288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8FCA028-F1AF-EE1A-D177-892ABC9478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3F6933-26AA-E1E2-B275-CB83F51950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24BFA6F0-C441-2D3F-FA20-55D1253318FF}"/>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15/11/2025</a:t>
            </a:fld>
            <a:endParaRPr lang="en-SG"/>
          </a:p>
        </p:txBody>
      </p:sp>
      <p:sp>
        <p:nvSpPr>
          <p:cNvPr id="8" name="Footer Placeholder 7">
            <a:extLst>
              <a:ext uri="{FF2B5EF4-FFF2-40B4-BE49-F238E27FC236}">
                <a16:creationId xmlns:a16="http://schemas.microsoft.com/office/drawing/2014/main" id="{B4C55907-CB87-6803-A9E3-F8F3E8F35AD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5D6D23BB-8B9F-76E5-579D-61D261068885}"/>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378069430"/>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0ECF-6A5B-DADA-93DB-400E879E1F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46BF8D47-C3CF-628A-525F-A63679249B5E}"/>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15/11/2025</a:t>
            </a:fld>
            <a:endParaRPr lang="en-SG"/>
          </a:p>
        </p:txBody>
      </p:sp>
      <p:sp>
        <p:nvSpPr>
          <p:cNvPr id="4" name="Footer Placeholder 3">
            <a:extLst>
              <a:ext uri="{FF2B5EF4-FFF2-40B4-BE49-F238E27FC236}">
                <a16:creationId xmlns:a16="http://schemas.microsoft.com/office/drawing/2014/main" id="{E3489C19-B71C-B618-6CE4-99D854EA60B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E8D6351A-F7D8-B7FB-6BAA-9653415237D7}"/>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2610050114"/>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84A0EB-D27B-F544-0AC9-EE49AAF8205E}"/>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15/11/2025</a:t>
            </a:fld>
            <a:endParaRPr lang="en-SG"/>
          </a:p>
        </p:txBody>
      </p:sp>
      <p:sp>
        <p:nvSpPr>
          <p:cNvPr id="3" name="Footer Placeholder 2">
            <a:extLst>
              <a:ext uri="{FF2B5EF4-FFF2-40B4-BE49-F238E27FC236}">
                <a16:creationId xmlns:a16="http://schemas.microsoft.com/office/drawing/2014/main" id="{FF228BB6-C887-CDC6-AD00-072A26E6802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033514FE-079A-2C55-B36D-884175751CF3}"/>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782819709"/>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0539-06D1-6614-4920-84269701AF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CCDC5F5-07BD-511F-837A-44AA5EA687C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0E5AB274-87B2-6E11-7FB8-EA33E8D13A0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9E54C-8A2C-D0D1-B9BA-C0ED4CE194E6}"/>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15/11/2025</a:t>
            </a:fld>
            <a:endParaRPr lang="en-SG"/>
          </a:p>
        </p:txBody>
      </p:sp>
      <p:sp>
        <p:nvSpPr>
          <p:cNvPr id="6" name="Footer Placeholder 5">
            <a:extLst>
              <a:ext uri="{FF2B5EF4-FFF2-40B4-BE49-F238E27FC236}">
                <a16:creationId xmlns:a16="http://schemas.microsoft.com/office/drawing/2014/main" id="{186046A6-4835-7A6A-D0FF-751D9D85616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55F5DB15-81DE-3CB0-ABA2-74F7748FAA59}"/>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420295741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C6463-7C72-1B77-1391-B3A0AE41ED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BE9F9E-51EF-23BC-520B-41565FC4798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34080-47EB-3FAF-80B3-E03D680ED23C}"/>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5" name="Footer Placeholder 4">
            <a:extLst>
              <a:ext uri="{FF2B5EF4-FFF2-40B4-BE49-F238E27FC236}">
                <a16:creationId xmlns:a16="http://schemas.microsoft.com/office/drawing/2014/main" id="{CD985A2B-1C76-B937-4002-3D0CC2D2E4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A7B864-C836-4D08-89C3-5EB0EF7ACA1F}"/>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49583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5F90-68DE-A3EE-1FFE-0684CD51936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F9E2F52-E0B5-86BA-B4A1-B8D72BD599A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27D2841C-7F30-28DA-E3CA-6E286DC07F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09CBB-065E-3335-AE20-8BC25786DA4A}"/>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15/11/2025</a:t>
            </a:fld>
            <a:endParaRPr lang="en-SG"/>
          </a:p>
        </p:txBody>
      </p:sp>
      <p:sp>
        <p:nvSpPr>
          <p:cNvPr id="6" name="Footer Placeholder 5">
            <a:extLst>
              <a:ext uri="{FF2B5EF4-FFF2-40B4-BE49-F238E27FC236}">
                <a16:creationId xmlns:a16="http://schemas.microsoft.com/office/drawing/2014/main" id="{D8DDB3D2-AC45-D771-F8FF-4DDB533E59C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ADE9341B-0431-84BE-BC4A-BCF1E6C97A4D}"/>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2037872038"/>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FF93-499D-38E7-78E6-51C4DEE109B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8F598789-04D4-386A-868B-FAEF8DB7195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9C160F5-1096-7BC5-B7C0-3590E9E20C68}"/>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15/11/2025</a:t>
            </a:fld>
            <a:endParaRPr lang="en-SG"/>
          </a:p>
        </p:txBody>
      </p:sp>
      <p:sp>
        <p:nvSpPr>
          <p:cNvPr id="5" name="Footer Placeholder 4">
            <a:extLst>
              <a:ext uri="{FF2B5EF4-FFF2-40B4-BE49-F238E27FC236}">
                <a16:creationId xmlns:a16="http://schemas.microsoft.com/office/drawing/2014/main" id="{53201909-F5B0-C0E4-E93D-11E4A325063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5939AFB-242F-9E1B-EB4F-2F82E6B7A3EE}"/>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3799505916"/>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3696F-CD9F-6983-0A90-B3904F4A70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8DF404A-BA8C-22F8-A419-A508F42ABBB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76BE971-A30A-7423-068B-35CC6AD82752}"/>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15/11/2025</a:t>
            </a:fld>
            <a:endParaRPr lang="en-SG"/>
          </a:p>
        </p:txBody>
      </p:sp>
      <p:sp>
        <p:nvSpPr>
          <p:cNvPr id="5" name="Footer Placeholder 4">
            <a:extLst>
              <a:ext uri="{FF2B5EF4-FFF2-40B4-BE49-F238E27FC236}">
                <a16:creationId xmlns:a16="http://schemas.microsoft.com/office/drawing/2014/main" id="{6F606FDA-FB0A-16CF-3AFB-5DC06A63E62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7B8EC69-EB25-29FB-D25A-715CE753D10B}"/>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964928410"/>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标题幻灯片" type="title">
  <p:cSld name="2_标题幻灯片">
    <p:spTree>
      <p:nvGrpSpPr>
        <p:cNvPr id="1" name="Shape 6"/>
        <p:cNvGrpSpPr/>
        <p:nvPr/>
      </p:nvGrpSpPr>
      <p:grpSpPr>
        <a:xfrm>
          <a:off x="0" y="0"/>
          <a:ext cx="0" cy="0"/>
          <a:chOff x="0" y="0"/>
          <a:chExt cx="0" cy="0"/>
        </a:xfrm>
      </p:grpSpPr>
      <p:sp>
        <p:nvSpPr>
          <p:cNvPr id="7" name="Google Shape;7;p14"/>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1pPr>
            <a:lvl2pPr marR="0" lvl="1" algn="ctr" rtl="0">
              <a:lnSpc>
                <a:spcPct val="90000"/>
              </a:lnSpc>
              <a:spcBef>
                <a:spcPts val="5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R="0" lvl="5"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R="0" lvl="6"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R="0" lvl="7"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R="0" lvl="8" algn="ctr"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endParaRPr/>
          </a:p>
        </p:txBody>
      </p:sp>
      <p:sp>
        <p:nvSpPr>
          <p:cNvPr id="9" name="Google Shape;9;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 name="Google Shape;11;p1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04185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1119665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3"/>
        <p:cNvGrpSpPr/>
        <p:nvPr/>
      </p:nvGrpSpPr>
      <p:grpSpPr>
        <a:xfrm>
          <a:off x="0" y="0"/>
          <a:ext cx="0" cy="0"/>
          <a:chOff x="0" y="0"/>
          <a:chExt cx="0" cy="0"/>
        </a:xfrm>
      </p:grpSpPr>
      <p:sp>
        <p:nvSpPr>
          <p:cNvPr id="14" name="Google Shape;14;p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 name="Google Shape;16;p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82793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6988071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25512273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9793514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标题和内容">
  <p:cSld name="1_标题和内容">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27655786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36CE-0160-4241-38C2-212FBCF9F9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A999CE-820C-0D98-B73F-CBC5CDB32B2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576377-F50A-1299-097E-D20223F22E0A}"/>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5" name="Footer Placeholder 4">
            <a:extLst>
              <a:ext uri="{FF2B5EF4-FFF2-40B4-BE49-F238E27FC236}">
                <a16:creationId xmlns:a16="http://schemas.microsoft.com/office/drawing/2014/main" id="{D5B850AB-CC6A-7E48-F848-8FEB88618B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99D97E-078E-C0F0-9F6C-DB1B2C461CB9}"/>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951534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节标题">
  <p:cSld name="1_节标题">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643576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
        <p:nvSpPr>
          <p:cNvPr id="23" name="Google Shape;23;p22"/>
          <p:cNvSpPr>
            <a:spLocks noGrp="1"/>
          </p:cNvSpPr>
          <p:nvPr>
            <p:ph type="pic" idx="2"/>
          </p:nvPr>
        </p:nvSpPr>
        <p:spPr>
          <a:xfrm>
            <a:off x="8401050" y="1905000"/>
            <a:ext cx="2552700" cy="3028950"/>
          </a:xfrm>
          <a:prstGeom prst="rect">
            <a:avLst/>
          </a:prstGeom>
          <a:solidFill>
            <a:srgbClr val="D8D8D8"/>
          </a:solidFill>
          <a:ln>
            <a:noFill/>
          </a:ln>
        </p:spPr>
      </p:sp>
    </p:spTree>
    <p:extLst>
      <p:ext uri="{BB962C8B-B14F-4D97-AF65-F5344CB8AC3E}">
        <p14:creationId xmlns:p14="http://schemas.microsoft.com/office/powerpoint/2010/main" val="3093061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4_自定义版式">
  <p:cSld name="14_自定义版式">
    <p:spTree>
      <p:nvGrpSpPr>
        <p:cNvPr id="1" name="Shape 24"/>
        <p:cNvGrpSpPr/>
        <p:nvPr/>
      </p:nvGrpSpPr>
      <p:grpSpPr>
        <a:xfrm>
          <a:off x="0" y="0"/>
          <a:ext cx="0" cy="0"/>
          <a:chOff x="0" y="0"/>
          <a:chExt cx="0" cy="0"/>
        </a:xfrm>
      </p:grpSpPr>
      <p:sp>
        <p:nvSpPr>
          <p:cNvPr id="25" name="Google Shape;25;p23"/>
          <p:cNvSpPr>
            <a:spLocks noGrp="1"/>
          </p:cNvSpPr>
          <p:nvPr>
            <p:ph type="pic" idx="2"/>
          </p:nvPr>
        </p:nvSpPr>
        <p:spPr>
          <a:xfrm>
            <a:off x="1168432" y="1871003"/>
            <a:ext cx="3635924" cy="4471743"/>
          </a:xfrm>
          <a:prstGeom prst="rect">
            <a:avLst/>
          </a:prstGeom>
          <a:solidFill>
            <a:schemeClr val="lt1"/>
          </a:solidFill>
          <a:ln w="28575" cap="sq" cmpd="sng">
            <a:solidFill>
              <a:schemeClr val="lt1"/>
            </a:solidFill>
            <a:prstDash val="solid"/>
            <a:miter lim="800000"/>
            <a:headEnd type="none" w="sm" len="sm"/>
            <a:tailEnd type="none" w="sm" len="sm"/>
          </a:ln>
          <a:effectLst>
            <a:outerShdw blurRad="139700" dist="38100" dir="2700000" algn="tl" rotWithShape="0">
              <a:srgbClr val="000000">
                <a:alpha val="37647"/>
              </a:srgbClr>
            </a:outerShdw>
          </a:effectLst>
        </p:spPr>
      </p:sp>
      <p:sp>
        <p:nvSpPr>
          <p:cNvPr id="26" name="Google Shape;26;p23"/>
          <p:cNvSpPr>
            <a:spLocks noGrp="1"/>
          </p:cNvSpPr>
          <p:nvPr>
            <p:ph type="pic" idx="3"/>
          </p:nvPr>
        </p:nvSpPr>
        <p:spPr>
          <a:xfrm>
            <a:off x="4991233" y="667658"/>
            <a:ext cx="6032657" cy="2818492"/>
          </a:xfrm>
          <a:prstGeom prst="rect">
            <a:avLst/>
          </a:prstGeom>
          <a:solidFill>
            <a:schemeClr val="lt1"/>
          </a:solidFill>
          <a:ln w="28575" cap="sq" cmpd="sng">
            <a:solidFill>
              <a:schemeClr val="lt1"/>
            </a:solidFill>
            <a:prstDash val="solid"/>
            <a:miter lim="800000"/>
            <a:headEnd type="none" w="sm" len="sm"/>
            <a:tailEnd type="none" w="sm" len="sm"/>
          </a:ln>
          <a:effectLst>
            <a:outerShdw blurRad="139700" dist="38100" dir="2700000" algn="tl" rotWithShape="0">
              <a:srgbClr val="000000">
                <a:alpha val="37647"/>
              </a:srgbClr>
            </a:outerShdw>
          </a:effectLst>
        </p:spPr>
      </p:sp>
      <p:sp>
        <p:nvSpPr>
          <p:cNvPr id="27" name="Google Shape;27;p23"/>
          <p:cNvSpPr>
            <a:spLocks noGrp="1"/>
          </p:cNvSpPr>
          <p:nvPr>
            <p:ph type="pic" idx="4"/>
          </p:nvPr>
        </p:nvSpPr>
        <p:spPr>
          <a:xfrm>
            <a:off x="6096159" y="3657605"/>
            <a:ext cx="4927729" cy="2685141"/>
          </a:xfrm>
          <a:prstGeom prst="rect">
            <a:avLst/>
          </a:prstGeom>
          <a:solidFill>
            <a:schemeClr val="lt1"/>
          </a:solidFill>
          <a:ln w="28575" cap="sq" cmpd="sng">
            <a:solidFill>
              <a:schemeClr val="lt1"/>
            </a:solidFill>
            <a:prstDash val="solid"/>
            <a:miter lim="800000"/>
            <a:headEnd type="none" w="sm" len="sm"/>
            <a:tailEnd type="none" w="sm" len="sm"/>
          </a:ln>
          <a:effectLst>
            <a:outerShdw blurRad="139700" dist="38100" dir="2700000" algn="tl" rotWithShape="0">
              <a:srgbClr val="000000">
                <a:alpha val="37647"/>
              </a:srgbClr>
            </a:outerShdw>
          </a:effectLst>
        </p:spPr>
      </p:sp>
    </p:spTree>
    <p:extLst>
      <p:ext uri="{BB962C8B-B14F-4D97-AF65-F5344CB8AC3E}">
        <p14:creationId xmlns:p14="http://schemas.microsoft.com/office/powerpoint/2010/main" val="29892094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自定义版式">
  <p:cSld name="自定义版式">
    <p:bg>
      <p:bgPr>
        <a:solidFill>
          <a:srgbClr val="F2F2F2"/>
        </a:solidFill>
        <a:effectLst/>
      </p:bgPr>
    </p:bg>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177602764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sp>
        <p:nvSpPr>
          <p:cNvPr id="30" name="Google Shape;30;p25"/>
          <p:cNvSpPr>
            <a:spLocks noGrp="1"/>
          </p:cNvSpPr>
          <p:nvPr>
            <p:ph type="pic" idx="2"/>
          </p:nvPr>
        </p:nvSpPr>
        <p:spPr>
          <a:xfrm>
            <a:off x="0" y="0"/>
            <a:ext cx="12192000" cy="6858000"/>
          </a:xfrm>
          <a:prstGeom prst="rect">
            <a:avLst/>
          </a:prstGeom>
          <a:solidFill>
            <a:schemeClr val="lt1"/>
          </a:solidFill>
          <a:ln>
            <a:noFill/>
          </a:ln>
        </p:spPr>
      </p:sp>
    </p:spTree>
    <p:extLst>
      <p:ext uri="{BB962C8B-B14F-4D97-AF65-F5344CB8AC3E}">
        <p14:creationId xmlns:p14="http://schemas.microsoft.com/office/powerpoint/2010/main" val="380629051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C83E-115C-3713-09E9-9F21D4648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8A4559-D478-C602-F2FB-9585F8A71C1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4CFF9-0815-8621-20EB-AF2F219459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4F539-1968-54A9-6ED8-874090E80F8E}"/>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6" name="Footer Placeholder 5">
            <a:extLst>
              <a:ext uri="{FF2B5EF4-FFF2-40B4-BE49-F238E27FC236}">
                <a16:creationId xmlns:a16="http://schemas.microsoft.com/office/drawing/2014/main" id="{C6B2CD96-91FD-32A0-35CC-1AC122702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59B7FA-8089-8D6E-4324-168E3EF17D01}"/>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15253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0E4C-65DB-890F-D677-9EBB034202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9670EB3-CFD7-1A8B-F297-74E8164D19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15562-04AF-4815-60CD-48E58DAE874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BAFD74-F3E2-9036-5A8D-9F2854DAF67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182B5C-9B60-653C-98E3-4680F6BB787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EADD2-28E3-236E-76AD-530F7A7B1F0D}"/>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8" name="Footer Placeholder 7">
            <a:extLst>
              <a:ext uri="{FF2B5EF4-FFF2-40B4-BE49-F238E27FC236}">
                <a16:creationId xmlns:a16="http://schemas.microsoft.com/office/drawing/2014/main" id="{71E17475-0386-ED69-BE1C-7C13B7C546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9839D8F-5A9E-0B07-9C9F-1E3ED57E39B9}"/>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29301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C770-32E8-4601-30AE-26AB1C0285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4B065C1-64FE-DF9F-7BC6-46154532ACC8}"/>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4" name="Footer Placeholder 3">
            <a:extLst>
              <a:ext uri="{FF2B5EF4-FFF2-40B4-BE49-F238E27FC236}">
                <a16:creationId xmlns:a16="http://schemas.microsoft.com/office/drawing/2014/main" id="{664E9D8F-34F0-3E16-DC80-DAD7349B11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CB067A6-8C8B-0D11-D9E6-C879FF93BB11}"/>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4705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3A1FE-9BD7-6BAB-8F9D-FD1AA08E59CC}"/>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3" name="Footer Placeholder 2">
            <a:extLst>
              <a:ext uri="{FF2B5EF4-FFF2-40B4-BE49-F238E27FC236}">
                <a16:creationId xmlns:a16="http://schemas.microsoft.com/office/drawing/2014/main" id="{154BA72C-46A4-1D82-B2D4-2722ACC3F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5C9AA71-9B03-223D-DEAE-E38A06A5D1D9}"/>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547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AF5-BC3E-9599-6779-9E3B5316A5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EB166-BC0A-75F1-8BC9-2662087F5D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B2870-A62F-A1B3-ADBF-1D9CFABAED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3C03E-5A46-576A-C41D-DA10BCFEDDF2}"/>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6" name="Footer Placeholder 5">
            <a:extLst>
              <a:ext uri="{FF2B5EF4-FFF2-40B4-BE49-F238E27FC236}">
                <a16:creationId xmlns:a16="http://schemas.microsoft.com/office/drawing/2014/main" id="{0231B385-EB01-ED23-A9F2-7B315684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8BFBBB-13DA-3637-5692-4E4D9342D0D1}"/>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3479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051B-D8A8-87D0-7969-AB7EE0FAFE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6045C0-B71C-9724-597E-56ED5DD204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8A9D8A-1926-F81B-AC7F-02458F4F20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85CEF-5D55-990E-518F-B5283AB86B5B}"/>
              </a:ext>
            </a:extLst>
          </p:cNvPr>
          <p:cNvSpPr>
            <a:spLocks noGrp="1"/>
          </p:cNvSpPr>
          <p:nvPr>
            <p:ph type="dt" sz="half" idx="10"/>
          </p:nvPr>
        </p:nvSpPr>
        <p:spPr>
          <a:xfrm>
            <a:off x="838200" y="6356350"/>
            <a:ext cx="2743200" cy="365125"/>
          </a:xfrm>
          <a:prstGeom prst="rect">
            <a:avLst/>
          </a:prstGeom>
        </p:spPr>
        <p:txBody>
          <a:bodyPr/>
          <a:lstStyle/>
          <a:p>
            <a:fld id="{935E9493-D703-4436-8B06-D7457D5E1643}" type="datetimeFigureOut">
              <a:rPr lang="en-US" smtClean="0"/>
              <a:t>11/15/2025</a:t>
            </a:fld>
            <a:endParaRPr lang="en-US"/>
          </a:p>
        </p:txBody>
      </p:sp>
      <p:sp>
        <p:nvSpPr>
          <p:cNvPr id="6" name="Footer Placeholder 5">
            <a:extLst>
              <a:ext uri="{FF2B5EF4-FFF2-40B4-BE49-F238E27FC236}">
                <a16:creationId xmlns:a16="http://schemas.microsoft.com/office/drawing/2014/main" id="{4A371355-CE02-23A9-7B9A-3EE1D9EDC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0D1BEF-A62F-396C-2DB9-004AAD936DDD}"/>
              </a:ext>
            </a:extLst>
          </p:cNvPr>
          <p:cNvSpPr>
            <a:spLocks noGrp="1"/>
          </p:cNvSpPr>
          <p:nvPr>
            <p:ph type="sldNum" sz="quarter" idx="12"/>
          </p:nvPr>
        </p:nvSpPr>
        <p:spPr>
          <a:xfrm>
            <a:off x="8610600" y="6356350"/>
            <a:ext cx="2743200" cy="365125"/>
          </a:xfrm>
          <a:prstGeom prst="rect">
            <a:avLst/>
          </a:prstGeom>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4316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group of children running with flags&#10;&#10;Description automatically generated">
            <a:extLst>
              <a:ext uri="{FF2B5EF4-FFF2-40B4-BE49-F238E27FC236}">
                <a16:creationId xmlns:a16="http://schemas.microsoft.com/office/drawing/2014/main" id="{3481C580-581D-9B46-F978-8B9715D90791}"/>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t="11084"/>
          <a:stretch/>
        </p:blipFill>
        <p:spPr>
          <a:xfrm>
            <a:off x="20" y="1282"/>
            <a:ext cx="12191980" cy="6856718"/>
          </a:xfrm>
          <a:prstGeom prst="rect">
            <a:avLst/>
          </a:prstGeom>
        </p:spPr>
      </p:pic>
      <p:sp>
        <p:nvSpPr>
          <p:cNvPr id="8" name="Rounded Rectangle 5">
            <a:extLst>
              <a:ext uri="{FF2B5EF4-FFF2-40B4-BE49-F238E27FC236}">
                <a16:creationId xmlns:a16="http://schemas.microsoft.com/office/drawing/2014/main" id="{FE6BA99C-45BB-4D71-0E86-ED9B1FEA9064}"/>
              </a:ext>
            </a:extLst>
          </p:cNvPr>
          <p:cNvSpPr/>
          <p:nvPr userDrawn="1"/>
        </p:nvSpPr>
        <p:spPr>
          <a:xfrm>
            <a:off x="261257" y="130629"/>
            <a:ext cx="11453500" cy="6607628"/>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11" name="Picture 10" descr="A round pink circle with white text and a black background&#10;&#10;AI-generated content may be incorrect.">
            <a:extLst>
              <a:ext uri="{FF2B5EF4-FFF2-40B4-BE49-F238E27FC236}">
                <a16:creationId xmlns:a16="http://schemas.microsoft.com/office/drawing/2014/main" id="{3CED3F42-B000-91EC-6AAF-A52DAAEB58F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3108" y="112383"/>
            <a:ext cx="1533892" cy="1533892"/>
          </a:xfrm>
          <a:prstGeom prst="rect">
            <a:avLst/>
          </a:prstGeom>
        </p:spPr>
      </p:pic>
    </p:spTree>
    <p:extLst>
      <p:ext uri="{BB962C8B-B14F-4D97-AF65-F5344CB8AC3E}">
        <p14:creationId xmlns:p14="http://schemas.microsoft.com/office/powerpoint/2010/main" val="1370283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group of children running with flags&#10;&#10;Description automatically generated">
            <a:extLst>
              <a:ext uri="{FF2B5EF4-FFF2-40B4-BE49-F238E27FC236}">
                <a16:creationId xmlns:a16="http://schemas.microsoft.com/office/drawing/2014/main" id="{A8AAB286-AE1A-907A-9385-4E2D4ECC35C0}"/>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t="11084"/>
          <a:stretch/>
        </p:blipFill>
        <p:spPr>
          <a:xfrm>
            <a:off x="20" y="1282"/>
            <a:ext cx="12191980" cy="685671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77B184A5-974C-7983-B7DB-A13EB07603A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3108" y="112383"/>
            <a:ext cx="1533892" cy="1533892"/>
          </a:xfrm>
          <a:prstGeom prst="rect">
            <a:avLst/>
          </a:prstGeom>
        </p:spPr>
      </p:pic>
    </p:spTree>
    <p:extLst>
      <p:ext uri="{BB962C8B-B14F-4D97-AF65-F5344CB8AC3E}">
        <p14:creationId xmlns:p14="http://schemas.microsoft.com/office/powerpoint/2010/main" val="2132794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158595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24.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624E-E81C-E988-D40F-7B279449F8F6}"/>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0D7A8426-999D-FD8B-23E7-39981B81C588}"/>
              </a:ext>
            </a:extLst>
          </p:cNvPr>
          <p:cNvSpPr>
            <a:spLocks noGrp="1"/>
          </p:cNvSpPr>
          <p:nvPr>
            <p:ph idx="1"/>
          </p:nvPr>
        </p:nvSpPr>
        <p:spPr/>
        <p:txBody>
          <a:bodyPr/>
          <a:lstStyle/>
          <a:p>
            <a:endParaRPr lang="en-SG"/>
          </a:p>
        </p:txBody>
      </p:sp>
      <p:pic>
        <p:nvPicPr>
          <p:cNvPr id="4" name="Picture 3" descr="A group of children running with flags&#10;&#10;Description automatically generated">
            <a:extLst>
              <a:ext uri="{FF2B5EF4-FFF2-40B4-BE49-F238E27FC236}">
                <a16:creationId xmlns:a16="http://schemas.microsoft.com/office/drawing/2014/main" id="{1185B7AC-D360-8E64-9470-F359F7E049C2}"/>
              </a:ext>
            </a:extLst>
          </p:cNvPr>
          <p:cNvPicPr>
            <a:picLocks noChangeAspect="1"/>
          </p:cNvPicPr>
          <p:nvPr/>
        </p:nvPicPr>
        <p:blipFill>
          <a:blip r:embed="rId2" cstate="hqprint">
            <a:extLst>
              <a:ext uri="{28A0092B-C50C-407E-A947-70E740481C1C}">
                <a14:useLocalDpi xmlns:a14="http://schemas.microsoft.com/office/drawing/2010/main" val="0"/>
              </a:ext>
            </a:extLst>
          </a:blip>
          <a:srcRect t="11084"/>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48244A36-6D84-658C-0CF5-7912B2E562B3}"/>
              </a:ext>
            </a:extLst>
          </p:cNvPr>
          <p:cNvPicPr>
            <a:picLocks noChangeAspect="1"/>
          </p:cNvPicPr>
          <p:nvPr/>
        </p:nvPicPr>
        <p:blipFill>
          <a:blip r:embed="rId3"/>
          <a:stretch>
            <a:fillRect/>
          </a:stretch>
        </p:blipFill>
        <p:spPr>
          <a:xfrm>
            <a:off x="2038333" y="365125"/>
            <a:ext cx="7919390" cy="1956986"/>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F860CB16-BDA3-4229-541E-237C65D03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108" y="112383"/>
            <a:ext cx="1533892" cy="1533892"/>
          </a:xfrm>
          <a:prstGeom prst="rect">
            <a:avLst/>
          </a:prstGeom>
        </p:spPr>
      </p:pic>
    </p:spTree>
    <p:extLst>
      <p:ext uri="{BB962C8B-B14F-4D97-AF65-F5344CB8AC3E}">
        <p14:creationId xmlns:p14="http://schemas.microsoft.com/office/powerpoint/2010/main" val="1033588005"/>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0"/>
        <p:cNvGrpSpPr/>
        <p:nvPr/>
      </p:nvGrpSpPr>
      <p:grpSpPr>
        <a:xfrm>
          <a:off x="0" y="0"/>
          <a:ext cx="0" cy="0"/>
          <a:chOff x="0" y="0"/>
          <a:chExt cx="0" cy="0"/>
        </a:xfrm>
      </p:grpSpPr>
      <p:pic>
        <p:nvPicPr>
          <p:cNvPr id="191" name="Google Shape;191;p8" descr="35"/>
          <p:cNvPicPr preferRelativeResize="0"/>
          <p:nvPr/>
        </p:nvPicPr>
        <p:blipFill rotWithShape="1">
          <a:blip r:embed="rId6">
            <a:alphaModFix/>
          </a:blip>
          <a:srcRect/>
          <a:stretch/>
        </p:blipFill>
        <p:spPr>
          <a:xfrm>
            <a:off x="0" y="0"/>
            <a:ext cx="12182475" cy="5796915"/>
          </a:xfrm>
          <a:prstGeom prst="rect">
            <a:avLst/>
          </a:prstGeom>
          <a:noFill/>
          <a:ln>
            <a:noFill/>
          </a:ln>
        </p:spPr>
      </p:pic>
      <p:pic>
        <p:nvPicPr>
          <p:cNvPr id="192" name="Google Shape;192;p8" descr="34"/>
          <p:cNvPicPr preferRelativeResize="0"/>
          <p:nvPr/>
        </p:nvPicPr>
        <p:blipFill rotWithShape="1">
          <a:blip r:embed="rId7">
            <a:alphaModFix/>
          </a:blip>
          <a:srcRect/>
          <a:stretch/>
        </p:blipFill>
        <p:spPr>
          <a:xfrm>
            <a:off x="0" y="3247390"/>
            <a:ext cx="12182475" cy="3664585"/>
          </a:xfrm>
          <a:prstGeom prst="rect">
            <a:avLst/>
          </a:prstGeom>
          <a:noFill/>
          <a:ln>
            <a:noFill/>
          </a:ln>
        </p:spPr>
      </p:pic>
      <p:sp>
        <p:nvSpPr>
          <p:cNvPr id="198" name="Google Shape;198;p8"/>
          <p:cNvSpPr txBox="1"/>
          <p:nvPr/>
        </p:nvSpPr>
        <p:spPr>
          <a:xfrm>
            <a:off x="9701315" y="5765622"/>
            <a:ext cx="2186247" cy="787400"/>
          </a:xfrm>
          <a:prstGeom prst="rect">
            <a:avLst/>
          </a:prstGeom>
          <a:noFill/>
          <a:ln>
            <a:noFill/>
          </a:ln>
        </p:spPr>
        <p:txBody>
          <a:bodyPr spcFirstLastPara="1" wrap="square" lIns="72550" tIns="36275" rIns="72550" bIns="36275" anchor="b" anchorCtr="0">
            <a:normAutofit/>
          </a:bodyPr>
          <a:lstStyle/>
          <a:p>
            <a:pPr marL="0" marR="0" lvl="0" indent="0" algn="ctr" defTabSz="914400" rtl="0" eaLnBrk="1" fontAlgn="auto" latinLnBrk="0" hangingPunct="1">
              <a:lnSpc>
                <a:spcPct val="90000"/>
              </a:lnSpc>
              <a:spcBef>
                <a:spcPts val="0"/>
              </a:spcBef>
              <a:spcAft>
                <a:spcPts val="0"/>
              </a:spcAft>
              <a:buClr>
                <a:srgbClr val="50AE47"/>
              </a:buClr>
              <a:buSzPts val="2540"/>
              <a:buFont typeface="Arial"/>
              <a:buNone/>
              <a:tabLst/>
              <a:defRPr/>
            </a:pPr>
            <a:r>
              <a:rPr kumimoji="0" lang="en-US" sz="2540" b="0" i="0" u="none" strike="noStrike" kern="0" cap="none" spc="0" normalizeH="0" baseline="0" noProof="0">
                <a:ln>
                  <a:noFill/>
                </a:ln>
                <a:solidFill>
                  <a:srgbClr val="50AE47"/>
                </a:solidFill>
                <a:effectLst/>
                <a:uLnTx/>
                <a:uFillTx/>
                <a:latin typeface="Arial"/>
                <a:ea typeface="Arial"/>
                <a:cs typeface="Arial"/>
                <a:sym typeface="Arial"/>
              </a:rPr>
              <a:t>Măng Non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descr="A cartoon of a child&#10;&#10;AI-generated content may be incorrect.">
            <a:extLst>
              <a:ext uri="{FF2B5EF4-FFF2-40B4-BE49-F238E27FC236}">
                <a16:creationId xmlns:a16="http://schemas.microsoft.com/office/drawing/2014/main" id="{B81F7BED-396E-F829-5D7C-2A29AB2187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5147" y="542261"/>
            <a:ext cx="3880074" cy="6134986"/>
          </a:xfrm>
          <a:prstGeom prst="rect">
            <a:avLst/>
          </a:prstGeom>
        </p:spPr>
      </p:pic>
      <p:sp>
        <p:nvSpPr>
          <p:cNvPr id="4" name="Rounded Rectangle 5">
            <a:extLst>
              <a:ext uri="{FF2B5EF4-FFF2-40B4-BE49-F238E27FC236}">
                <a16:creationId xmlns:a16="http://schemas.microsoft.com/office/drawing/2014/main" id="{6A108969-7BF9-5769-059B-572A49BBBA11}"/>
              </a:ext>
            </a:extLst>
          </p:cNvPr>
          <p:cNvSpPr/>
          <p:nvPr/>
        </p:nvSpPr>
        <p:spPr>
          <a:xfrm>
            <a:off x="382772" y="914931"/>
            <a:ext cx="6507125" cy="3859088"/>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Mình có ước mơ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tải xuống (3)">
            <a:hlinkClick r:id="" action="ppaction://media"/>
            <a:extLst>
              <a:ext uri="{FF2B5EF4-FFF2-40B4-BE49-F238E27FC236}">
                <a16:creationId xmlns:a16="http://schemas.microsoft.com/office/drawing/2014/main" id="{A6803171-D20D-8AE8-BE84-0F4325BFC3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9052" y="45070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0" fill="hold"/>
                                        <p:tgtEl>
                                          <p:spTgt spid="5"/>
                                        </p:tgtEl>
                                      </p:cBhvr>
                                    </p:cmd>
                                  </p:childTnLst>
                                </p:cTn>
                              </p:par>
                              <p:par>
                                <p:cTn id="7" presetID="16" presetClass="entr" presetSubtype="2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pic>
        <p:nvPicPr>
          <p:cNvPr id="203" name="Google Shape;203;p9" descr="35"/>
          <p:cNvPicPr preferRelativeResize="0"/>
          <p:nvPr/>
        </p:nvPicPr>
        <p:blipFill rotWithShape="1">
          <a:blip r:embed="rId4">
            <a:alphaModFix/>
          </a:blip>
          <a:srcRect/>
          <a:stretch/>
        </p:blipFill>
        <p:spPr>
          <a:xfrm>
            <a:off x="-165966" y="141812"/>
            <a:ext cx="12182475" cy="5796915"/>
          </a:xfrm>
          <a:prstGeom prst="rect">
            <a:avLst/>
          </a:prstGeom>
          <a:noFill/>
          <a:ln>
            <a:noFill/>
          </a:ln>
        </p:spPr>
      </p:pic>
      <p:pic>
        <p:nvPicPr>
          <p:cNvPr id="204" name="Google Shape;204;p9" descr="34"/>
          <p:cNvPicPr preferRelativeResize="0"/>
          <p:nvPr/>
        </p:nvPicPr>
        <p:blipFill rotWithShape="1">
          <a:blip r:embed="rId5">
            <a:alphaModFix/>
          </a:blip>
          <a:srcRect/>
          <a:stretch/>
        </p:blipFill>
        <p:spPr>
          <a:xfrm>
            <a:off x="0" y="3193415"/>
            <a:ext cx="12182475" cy="3664585"/>
          </a:xfrm>
          <a:prstGeom prst="rect">
            <a:avLst/>
          </a:prstGeom>
          <a:noFill/>
          <a:ln>
            <a:noFill/>
          </a:ln>
        </p:spPr>
      </p:pic>
      <p:pic>
        <p:nvPicPr>
          <p:cNvPr id="205" name="Google Shape;205;p9" descr="33"/>
          <p:cNvPicPr preferRelativeResize="0"/>
          <p:nvPr/>
        </p:nvPicPr>
        <p:blipFill rotWithShape="1">
          <a:blip r:embed="rId6">
            <a:alphaModFix/>
          </a:blip>
          <a:srcRect/>
          <a:stretch/>
        </p:blipFill>
        <p:spPr>
          <a:xfrm>
            <a:off x="793115" y="3009265"/>
            <a:ext cx="4636770" cy="3848735"/>
          </a:xfrm>
          <a:prstGeom prst="rect">
            <a:avLst/>
          </a:prstGeom>
          <a:noFill/>
          <a:ln>
            <a:noFill/>
          </a:ln>
        </p:spPr>
      </p:pic>
      <p:pic>
        <p:nvPicPr>
          <p:cNvPr id="206" name="Google Shape;206;p9" descr="32"/>
          <p:cNvPicPr preferRelativeResize="0"/>
          <p:nvPr/>
        </p:nvPicPr>
        <p:blipFill rotWithShape="1">
          <a:blip r:embed="rId7">
            <a:alphaModFix/>
          </a:blip>
          <a:srcRect/>
          <a:stretch/>
        </p:blipFill>
        <p:spPr>
          <a:xfrm>
            <a:off x="0" y="4556125"/>
            <a:ext cx="2219960" cy="2301875"/>
          </a:xfrm>
          <a:prstGeom prst="rect">
            <a:avLst/>
          </a:prstGeom>
          <a:noFill/>
          <a:ln>
            <a:noFill/>
          </a:ln>
        </p:spPr>
      </p:pic>
      <p:pic>
        <p:nvPicPr>
          <p:cNvPr id="207" name="Google Shape;207;p9" descr="31"/>
          <p:cNvPicPr preferRelativeResize="0"/>
          <p:nvPr/>
        </p:nvPicPr>
        <p:blipFill rotWithShape="1">
          <a:blip r:embed="rId8">
            <a:alphaModFix/>
          </a:blip>
          <a:srcRect/>
          <a:stretch/>
        </p:blipFill>
        <p:spPr>
          <a:xfrm>
            <a:off x="1793875" y="4431665"/>
            <a:ext cx="2658110" cy="2426335"/>
          </a:xfrm>
          <a:prstGeom prst="rect">
            <a:avLst/>
          </a:prstGeom>
          <a:noFill/>
          <a:ln>
            <a:noFill/>
          </a:ln>
        </p:spPr>
      </p:pic>
      <p:sp>
        <p:nvSpPr>
          <p:cNvPr id="209" name="Google Shape;209;p9"/>
          <p:cNvSpPr/>
          <p:nvPr/>
        </p:nvSpPr>
        <p:spPr>
          <a:xfrm rot="-5400000">
            <a:off x="5669893" y="-794703"/>
            <a:ext cx="3349256" cy="8000838"/>
          </a:xfrm>
          <a:custGeom>
            <a:avLst/>
            <a:gdLst/>
            <a:ahLst/>
            <a:cxnLst/>
            <a:rect l="l" t="t" r="r" b="b"/>
            <a:pathLst>
              <a:path w="2924174" h="3944911" extrusionOk="0">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dk2"/>
          </a:solidFill>
          <a:ln w="41275" cap="flat" cmpd="sng">
            <a:solidFill>
              <a:srgbClr val="4093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0" name="Google Shape;210;p9"/>
          <p:cNvSpPr txBox="1"/>
          <p:nvPr/>
        </p:nvSpPr>
        <p:spPr>
          <a:xfrm>
            <a:off x="3912782" y="1632663"/>
            <a:ext cx="6960833" cy="3108503"/>
          </a:xfrm>
          <a:prstGeom prst="rect">
            <a:avLst/>
          </a:prstGeom>
          <a:noFill/>
          <a:ln>
            <a:noFill/>
          </a:ln>
        </p:spPr>
        <p:txBody>
          <a:bodyPr spcFirstLastPara="1" wrap="square" lIns="91425" tIns="45700" rIns="91425" bIns="45700" anchor="t" anchorCtr="0">
            <a:spAutoFit/>
          </a:bodyPr>
          <a:lstStyle/>
          <a:p>
            <a:pPr lvl="0">
              <a:buClr>
                <a:srgbClr val="000000"/>
              </a:buClr>
              <a:buSzPts val="2800"/>
            </a:pPr>
            <a:r>
              <a:rPr lang="vi-VN" sz="2800" b="1" kern="0" dirty="0">
                <a:solidFill>
                  <a:srgbClr val="000000"/>
                </a:solidFill>
                <a:latin typeface="Cambria"/>
                <a:ea typeface="Cambria"/>
                <a:cs typeface="Cambria"/>
                <a:sym typeface="Cambria"/>
              </a:rPr>
              <a:t>Khi nói</a:t>
            </a:r>
            <a:endParaRPr lang="en-US" sz="2800" kern="0" dirty="0">
              <a:solidFill>
                <a:srgbClr val="000000"/>
              </a:solidFill>
              <a:latin typeface="Cambria"/>
              <a:ea typeface="Cambria"/>
              <a:cs typeface="Cambria"/>
              <a:sym typeface="Cambria"/>
            </a:endParaRPr>
          </a:p>
          <a:p>
            <a:pPr marL="457200" lvl="0" indent="-457200">
              <a:buClr>
                <a:srgbClr val="000000"/>
              </a:buClr>
              <a:buSzPts val="2800"/>
              <a:buFont typeface="Arial" panose="020B0604020202020204" pitchFamily="34" charset="0"/>
              <a:buChar char="•"/>
            </a:pPr>
            <a:r>
              <a:rPr lang="en-US" sz="2800" kern="0" dirty="0" err="1">
                <a:solidFill>
                  <a:srgbClr val="000000"/>
                </a:solidFill>
                <a:latin typeface="Cambria"/>
                <a:ea typeface="Cambria"/>
                <a:cs typeface="Cambria"/>
                <a:sym typeface="Cambria"/>
              </a:rPr>
              <a:t>Đú</a:t>
            </a:r>
            <a:r>
              <a:rPr lang="vi-VN" sz="2800" kern="0" dirty="0">
                <a:solidFill>
                  <a:srgbClr val="000000"/>
                </a:solidFill>
                <a:latin typeface="Cambria"/>
                <a:ea typeface="Cambria"/>
                <a:cs typeface="Cambria"/>
                <a:sym typeface="Cambria"/>
              </a:rPr>
              <a:t>ng chủ đề.</a:t>
            </a:r>
            <a:endParaRPr lang="en-US" sz="2800" kern="0" dirty="0">
              <a:solidFill>
                <a:srgbClr val="000000"/>
              </a:solidFill>
              <a:latin typeface="Cambria"/>
              <a:ea typeface="Cambria"/>
              <a:cs typeface="Cambria"/>
              <a:sym typeface="Cambria"/>
            </a:endParaRPr>
          </a:p>
          <a:p>
            <a:pPr marL="457200" lvl="0" indent="-457200">
              <a:buClr>
                <a:srgbClr val="000000"/>
              </a:buClr>
              <a:buSzPts val="2800"/>
              <a:buFont typeface="Arial" panose="020B0604020202020204" pitchFamily="34" charset="0"/>
              <a:buChar char="•"/>
            </a:pPr>
            <a:r>
              <a:rPr lang="vi-VN" sz="2800" kern="0" dirty="0">
                <a:solidFill>
                  <a:srgbClr val="000000"/>
                </a:solidFill>
                <a:latin typeface="Cambria"/>
                <a:ea typeface="Cambria"/>
                <a:cs typeface="Cambria"/>
                <a:sym typeface="Cambria"/>
              </a:rPr>
              <a:t>Nói to, rõ ràng kết hợp với cử chỉ và điệu bộ lôi cuốn</a:t>
            </a:r>
            <a:r>
              <a:rPr lang="en-US" sz="2800" kern="0" dirty="0">
                <a:solidFill>
                  <a:srgbClr val="000000"/>
                </a:solidFill>
                <a:latin typeface="Cambria"/>
                <a:ea typeface="Cambria"/>
                <a:cs typeface="Cambria"/>
                <a:sym typeface="Cambria"/>
              </a:rPr>
              <a:t> </a:t>
            </a:r>
            <a:r>
              <a:rPr lang="en-US" sz="2800" kern="0" dirty="0" err="1">
                <a:solidFill>
                  <a:srgbClr val="000000"/>
                </a:solidFill>
                <a:latin typeface="Cambria"/>
                <a:ea typeface="Cambria"/>
                <a:cs typeface="Cambria"/>
                <a:sym typeface="Cambria"/>
              </a:rPr>
              <a:t>để</a:t>
            </a:r>
            <a:r>
              <a:rPr lang="en-US" sz="2800" kern="0" dirty="0">
                <a:solidFill>
                  <a:srgbClr val="000000"/>
                </a:solidFill>
                <a:latin typeface="Cambria"/>
                <a:ea typeface="Cambria"/>
                <a:cs typeface="Cambria"/>
                <a:sym typeface="Cambria"/>
              </a:rPr>
              <a:t> </a:t>
            </a:r>
            <a:r>
              <a:rPr lang="en-US" sz="2800" kern="0" dirty="0" err="1">
                <a:solidFill>
                  <a:srgbClr val="000000"/>
                </a:solidFill>
                <a:latin typeface="Cambria"/>
                <a:ea typeface="Cambria"/>
                <a:cs typeface="Cambria"/>
                <a:sym typeface="Cambria"/>
              </a:rPr>
              <a:t>phần</a:t>
            </a:r>
            <a:r>
              <a:rPr lang="en-US" sz="2800" kern="0" dirty="0">
                <a:solidFill>
                  <a:srgbClr val="000000"/>
                </a:solidFill>
                <a:latin typeface="Cambria"/>
                <a:ea typeface="Cambria"/>
                <a:cs typeface="Cambria"/>
                <a:sym typeface="Cambria"/>
              </a:rPr>
              <a:t> </a:t>
            </a:r>
            <a:r>
              <a:rPr lang="en-US" sz="2800" kern="0" dirty="0" err="1">
                <a:solidFill>
                  <a:srgbClr val="000000"/>
                </a:solidFill>
                <a:latin typeface="Cambria"/>
                <a:ea typeface="Cambria"/>
                <a:cs typeface="Cambria"/>
                <a:sym typeface="Cambria"/>
              </a:rPr>
              <a:t>nói</a:t>
            </a:r>
            <a:r>
              <a:rPr lang="en-US" sz="2800" kern="0" dirty="0">
                <a:solidFill>
                  <a:srgbClr val="000000"/>
                </a:solidFill>
                <a:latin typeface="Cambria"/>
                <a:ea typeface="Cambria"/>
                <a:cs typeface="Cambria"/>
                <a:sym typeface="Cambria"/>
              </a:rPr>
              <a:t> </a:t>
            </a:r>
            <a:r>
              <a:rPr lang="en-US" sz="2800" kern="0" dirty="0" err="1">
                <a:solidFill>
                  <a:srgbClr val="000000"/>
                </a:solidFill>
                <a:latin typeface="Cambria"/>
                <a:ea typeface="Cambria"/>
                <a:cs typeface="Cambria"/>
                <a:sym typeface="Cambria"/>
              </a:rPr>
              <a:t>thêm</a:t>
            </a:r>
            <a:r>
              <a:rPr lang="en-US" sz="2800" kern="0" dirty="0">
                <a:solidFill>
                  <a:srgbClr val="000000"/>
                </a:solidFill>
                <a:latin typeface="Cambria"/>
                <a:ea typeface="Cambria"/>
                <a:cs typeface="Cambria"/>
                <a:sym typeface="Cambria"/>
              </a:rPr>
              <a:t> </a:t>
            </a:r>
            <a:r>
              <a:rPr lang="vi-VN" sz="2800" kern="0" dirty="0">
                <a:solidFill>
                  <a:srgbClr val="000000"/>
                </a:solidFill>
                <a:latin typeface="Cambria"/>
                <a:ea typeface="Cambria"/>
                <a:cs typeface="Cambria"/>
                <a:sym typeface="Cambria"/>
              </a:rPr>
              <a:t>hấp dẫn, thu hút.</a:t>
            </a:r>
            <a:endParaRPr lang="en-US" sz="2800" kern="0" dirty="0">
              <a:solidFill>
                <a:srgbClr val="000000"/>
              </a:solidFill>
              <a:latin typeface="Cambria"/>
              <a:ea typeface="Cambria"/>
              <a:cs typeface="Cambria"/>
              <a:sym typeface="Cambria"/>
            </a:endParaRPr>
          </a:p>
          <a:p>
            <a:pPr marL="457200" lvl="0" indent="-457200">
              <a:buClr>
                <a:srgbClr val="000000"/>
              </a:buClr>
              <a:buSzPts val="2800"/>
              <a:buFont typeface="Arial" panose="020B0604020202020204" pitchFamily="34" charset="0"/>
              <a:buChar char="•"/>
            </a:pPr>
            <a:r>
              <a:rPr lang="vi-VN" sz="2800" kern="0" dirty="0">
                <a:solidFill>
                  <a:srgbClr val="000000"/>
                </a:solidFill>
                <a:latin typeface="Cambria"/>
                <a:ea typeface="Cambria"/>
                <a:cs typeface="Cambria"/>
                <a:sym typeface="Cambria"/>
              </a:rPr>
              <a:t>Chia sẻ với bạn về cách thực hiện ước mơ của mình.</a:t>
            </a:r>
            <a:endParaRPr kumimoji="0" sz="2800" b="0" i="0" u="none" strike="noStrike" kern="0" cap="none" spc="0" normalizeH="0" baseline="0" noProof="0" dirty="0">
              <a:ln>
                <a:noFill/>
              </a:ln>
              <a:solidFill>
                <a:srgbClr val="000000"/>
              </a:solidFill>
              <a:effectLst/>
              <a:uLnTx/>
              <a:uFillTx/>
              <a:latin typeface="Cambria"/>
              <a:ea typeface="Cambria"/>
              <a:cs typeface="Cambria"/>
              <a:sym typeface="Cambria"/>
            </a:endParaRPr>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barn(inVertical)">
                                      <p:cBhvr>
                                        <p:cTn id="7" dur="500"/>
                                        <p:tgtEl>
                                          <p:spTgt spid="2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barn(inVertical)">
                                      <p:cBhvr>
                                        <p:cTn id="10"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2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14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BCD67D-E17E-3EF7-B717-F281CE780D99}"/>
              </a:ext>
            </a:extLst>
          </p:cNvPr>
          <p:cNvSpPr/>
          <p:nvPr/>
        </p:nvSpPr>
        <p:spPr>
          <a:xfrm>
            <a:off x="273624" y="2298342"/>
            <a:ext cx="8545285" cy="4298401"/>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BCDB96F3-467C-08BB-5EE6-A77003D3BEDC}"/>
              </a:ext>
            </a:extLst>
          </p:cNvPr>
          <p:cNvSpPr txBox="1"/>
          <p:nvPr/>
        </p:nvSpPr>
        <p:spPr>
          <a:xfrm>
            <a:off x="391884" y="2915419"/>
            <a:ext cx="8308764" cy="1938992"/>
          </a:xfrm>
          <a:prstGeom prst="rect">
            <a:avLst/>
          </a:prstGeom>
          <a:noFill/>
        </p:spPr>
        <p:txBody>
          <a:bodyPr wrap="square">
            <a:spAutoFit/>
          </a:bodyPr>
          <a:lstStyle/>
          <a:p>
            <a:pPr lvl="0" algn="ctr">
              <a:defRPr/>
            </a:pPr>
            <a:r>
              <a:rPr lang="vi-VN" sz="6000" b="1" dirty="0">
                <a:solidFill>
                  <a:srgbClr val="002060"/>
                </a:solidFill>
                <a:latin typeface="Cambria" panose="02040503050406030204" pitchFamily="18" charset="0"/>
                <a:ea typeface="Cambria" panose="02040503050406030204" pitchFamily="18" charset="0"/>
              </a:rPr>
              <a:t>Tìm các bài thơ nói về ước mơ</a:t>
            </a:r>
          </a:p>
        </p:txBody>
      </p:sp>
      <p:pic>
        <p:nvPicPr>
          <p:cNvPr id="7" name="Picture 6">
            <a:extLst>
              <a:ext uri="{FF2B5EF4-FFF2-40B4-BE49-F238E27FC236}">
                <a16:creationId xmlns:a16="http://schemas.microsoft.com/office/drawing/2014/main" id="{10942F69-85E5-4209-8324-ECC0D612311B}"/>
              </a:ext>
            </a:extLst>
          </p:cNvPr>
          <p:cNvPicPr>
            <a:picLocks noChangeAspect="1"/>
          </p:cNvPicPr>
          <p:nvPr/>
        </p:nvPicPr>
        <p:blipFill>
          <a:blip r:embed="rId2"/>
          <a:stretch>
            <a:fillRect/>
          </a:stretch>
        </p:blipFill>
        <p:spPr>
          <a:xfrm>
            <a:off x="905614" y="1080259"/>
            <a:ext cx="7913294" cy="1920406"/>
          </a:xfrm>
          <a:prstGeom prst="rect">
            <a:avLst/>
          </a:prstGeom>
        </p:spPr>
      </p:pic>
    </p:spTree>
    <p:extLst>
      <p:ext uri="{BB962C8B-B14F-4D97-AF65-F5344CB8AC3E}">
        <p14:creationId xmlns:p14="http://schemas.microsoft.com/office/powerpoint/2010/main" val="16969519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GK Scan] ✓ Tập đọc: Tuổi Ngựa - Sách Giáo Khoa - Học Online Cùng  Sachgiaibaitap.com">
            <a:extLst>
              <a:ext uri="{FF2B5EF4-FFF2-40B4-BE49-F238E27FC236}">
                <a16:creationId xmlns:a16="http://schemas.microsoft.com/office/drawing/2014/main" id="{6411B233-5429-2D98-18F6-1CEDB007A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990" y="281374"/>
            <a:ext cx="4168037" cy="60851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ài thơ Ngày mai lên sao Kim (Phùng Ngọc Hùng) | GợiÝ.vn">
            <a:extLst>
              <a:ext uri="{FF2B5EF4-FFF2-40B4-BE49-F238E27FC236}">
                <a16:creationId xmlns:a16="http://schemas.microsoft.com/office/drawing/2014/main" id="{C7BCF030-5B5C-53BC-6630-7829CDD3A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082"/>
          <a:stretch/>
        </p:blipFill>
        <p:spPr bwMode="auto">
          <a:xfrm>
            <a:off x="5463540" y="424517"/>
            <a:ext cx="5897880" cy="5956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93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72 bài thơ về ước mơ hay, chùm thơ về ước mơ hoài bão ý nghĩa nhất - Bút  Chì Xanh">
            <a:extLst>
              <a:ext uri="{FF2B5EF4-FFF2-40B4-BE49-F238E27FC236}">
                <a16:creationId xmlns:a16="http://schemas.microsoft.com/office/drawing/2014/main" id="{C9042767-E425-F3DF-C8C1-B3DFB287D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Ước Mơ Của Bé - YouTube">
            <a:extLst>
              <a:ext uri="{FF2B5EF4-FFF2-40B4-BE49-F238E27FC236}">
                <a16:creationId xmlns:a16="http://schemas.microsoft.com/office/drawing/2014/main" id="{E4C76F4F-8B8B-C7F8-1E23-74666729D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6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39623F52-6814-CDF2-E1C3-67445B14A106}"/>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F65356-07CD-9DD5-5E47-67E8C7F1CABB}"/>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E8F14BE8-9C27-5660-D734-A045EA10205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359031C9-F023-F160-D2F4-725559767B3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A992B62C-51CB-BAC3-D4A0-6C32F89354A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9A763CB-AFB7-2B2A-BA8F-1D2F5B3E5F0E}"/>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89B49B90-7AA0-1987-3105-27ED0D388204}"/>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3E850768-1682-2F00-1B13-A5F7B94E0BCC}"/>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F475A20C-E147-F23B-136E-73840DD16F6B}"/>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9" name="Hình ảnh 6" descr="Ảnh có chứa trang phục, Mặt người, phim hoạt hình, người&#10;&#10;Mô tả được tạo tự động">
            <a:extLst>
              <a:ext uri="{FF2B5EF4-FFF2-40B4-BE49-F238E27FC236}">
                <a16:creationId xmlns:a16="http://schemas.microsoft.com/office/drawing/2014/main" id="{808F86E3-1A29-9AF9-8671-BB4E4567FE00}"/>
              </a:ext>
            </a:extLst>
          </p:cNvPr>
          <p:cNvPicPr>
            <a:picLocks noChangeAspect="1"/>
          </p:cNvPicPr>
          <p:nvPr/>
        </p:nvPicPr>
        <p:blipFill>
          <a:blip r:embed="rId4"/>
          <a:stretch>
            <a:fillRect/>
          </a:stretch>
        </p:blipFill>
        <p:spPr>
          <a:xfrm>
            <a:off x="7236609" y="2495550"/>
            <a:ext cx="4715907" cy="3830612"/>
          </a:xfrm>
          <a:prstGeom prst="rect">
            <a:avLst/>
          </a:prstGeom>
        </p:spPr>
      </p:pic>
      <p:pic>
        <p:nvPicPr>
          <p:cNvPr id="2" name="Picture 1">
            <a:extLst>
              <a:ext uri="{FF2B5EF4-FFF2-40B4-BE49-F238E27FC236}">
                <a16:creationId xmlns:a16="http://schemas.microsoft.com/office/drawing/2014/main" id="{809B7B12-1E9A-E3BB-3A31-353C7CF353F9}"/>
              </a:ext>
            </a:extLst>
          </p:cNvPr>
          <p:cNvPicPr>
            <a:picLocks noChangeAspect="1"/>
          </p:cNvPicPr>
          <p:nvPr/>
        </p:nvPicPr>
        <p:blipFill>
          <a:blip r:embed="rId5"/>
          <a:stretch>
            <a:fillRect/>
          </a:stretch>
        </p:blipFill>
        <p:spPr>
          <a:xfrm>
            <a:off x="2522294" y="170653"/>
            <a:ext cx="6572058" cy="1585097"/>
          </a:xfrm>
          <a:prstGeom prst="rect">
            <a:avLst/>
          </a:prstGeom>
        </p:spPr>
      </p:pic>
    </p:spTree>
    <p:extLst>
      <p:ext uri="{BB962C8B-B14F-4D97-AF65-F5344CB8AC3E}">
        <p14:creationId xmlns:p14="http://schemas.microsoft.com/office/powerpoint/2010/main" val="34443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par>
                          <p:cTn id="42" fill="hold">
                            <p:stCondLst>
                              <p:cond delay="4500"/>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A693C0B-C7F2-A739-F708-3241C768077E}"/>
              </a:ext>
            </a:extLst>
          </p:cNvPr>
          <p:cNvSpPr/>
          <p:nvPr/>
        </p:nvSpPr>
        <p:spPr>
          <a:xfrm>
            <a:off x="3268333" y="2069666"/>
            <a:ext cx="8390267" cy="4397828"/>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BD153D42-1A3D-D5ED-008F-4CAB285B2C43}"/>
              </a:ext>
            </a:extLst>
          </p:cNvPr>
          <p:cNvPicPr>
            <a:picLocks noChangeAspect="1"/>
          </p:cNvPicPr>
          <p:nvPr/>
        </p:nvPicPr>
        <p:blipFill>
          <a:blip r:embed="rId2"/>
          <a:stretch>
            <a:fillRect/>
          </a:stretch>
        </p:blipFill>
        <p:spPr>
          <a:xfrm>
            <a:off x="3099604" y="2550145"/>
            <a:ext cx="8727724" cy="3219155"/>
          </a:xfrm>
          <a:prstGeom prst="rect">
            <a:avLst/>
          </a:prstGeom>
        </p:spPr>
      </p:pic>
    </p:spTree>
    <p:extLst>
      <p:ext uri="{BB962C8B-B14F-4D97-AF65-F5344CB8AC3E}">
        <p14:creationId xmlns:p14="http://schemas.microsoft.com/office/powerpoint/2010/main" val="19759929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MUỐN LÀM BÁC SĨ - Nhạc Thiếu Nhi Vui Nhộn Cho Bé - YouTube">
            <a:hlinkClick r:id="" action="ppaction://media"/>
            <a:extLst>
              <a:ext uri="{FF2B5EF4-FFF2-40B4-BE49-F238E27FC236}">
                <a16:creationId xmlns:a16="http://schemas.microsoft.com/office/drawing/2014/main" id="{FD843A90-F637-1008-E122-270200EBE2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355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43F724C-95AB-D563-3325-A6C611FF56D4}"/>
              </a:ext>
            </a:extLst>
          </p:cNvPr>
          <p:cNvGrpSpPr/>
          <p:nvPr/>
        </p:nvGrpSpPr>
        <p:grpSpPr>
          <a:xfrm>
            <a:off x="589816" y="2191295"/>
            <a:ext cx="6272864" cy="2735036"/>
            <a:chOff x="815431" y="1851841"/>
            <a:chExt cx="10633167" cy="4401205"/>
          </a:xfrm>
        </p:grpSpPr>
        <p:sp>
          <p:nvSpPr>
            <p:cNvPr id="5" name="Rounded Rectangle 5">
              <a:extLst>
                <a:ext uri="{FF2B5EF4-FFF2-40B4-BE49-F238E27FC236}">
                  <a16:creationId xmlns:a16="http://schemas.microsoft.com/office/drawing/2014/main" id="{2E47E1FC-AE9A-9E68-6055-1D830DF1EA09}"/>
                </a:ext>
              </a:extLst>
            </p:cNvPr>
            <p:cNvSpPr/>
            <p:nvPr/>
          </p:nvSpPr>
          <p:spPr>
            <a:xfrm>
              <a:off x="815431" y="1851841"/>
              <a:ext cx="10633167" cy="4401205"/>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9C8F6212-CB8C-9C79-6CB8-33E31220C9E9}"/>
                </a:ext>
              </a:extLst>
            </p:cNvPr>
            <p:cNvSpPr txBox="1"/>
            <p:nvPr/>
          </p:nvSpPr>
          <p:spPr>
            <a:xfrm>
              <a:off x="1042516" y="2018714"/>
              <a:ext cx="10000980" cy="627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9947D26E-7C38-137E-FBD0-3E61E65BF3A1}"/>
              </a:ext>
            </a:extLst>
          </p:cNvPr>
          <p:cNvSpPr txBox="1"/>
          <p:nvPr/>
        </p:nvSpPr>
        <p:spPr>
          <a:xfrm>
            <a:off x="776289" y="2690088"/>
            <a:ext cx="5899917" cy="1754326"/>
          </a:xfrm>
          <a:prstGeom prst="rect">
            <a:avLst/>
          </a:prstGeom>
          <a:noFill/>
        </p:spPr>
        <p:txBody>
          <a:bodyPr wrap="square">
            <a:spAutoFit/>
          </a:bodyPr>
          <a:lstStyle/>
          <a:p>
            <a:pPr lvl="0" algn="ctr"/>
            <a:r>
              <a:rPr lang="en-US" sz="5400" b="1" dirty="0" err="1">
                <a:solidFill>
                  <a:srgbClr val="E97132">
                    <a:lumMod val="75000"/>
                  </a:srgbClr>
                </a:solidFill>
                <a:latin typeface="Cambria" panose="02040503050406030204" pitchFamily="18" charset="0"/>
                <a:ea typeface="Cambria" panose="02040503050406030204" pitchFamily="18" charset="0"/>
              </a:rPr>
              <a:t>Bạn</a:t>
            </a:r>
            <a:r>
              <a:rPr lang="en-US" sz="5400" b="1" dirty="0">
                <a:solidFill>
                  <a:srgbClr val="E97132">
                    <a:lumMod val="75000"/>
                  </a:srgbClr>
                </a:solidFill>
                <a:latin typeface="Cambria" panose="02040503050406030204" pitchFamily="18" charset="0"/>
                <a:ea typeface="Cambria" panose="02040503050406030204" pitchFamily="18" charset="0"/>
              </a:rPr>
              <a:t> nhỏ </a:t>
            </a:r>
            <a:r>
              <a:rPr lang="en-US" sz="5400" b="1" dirty="0" err="1">
                <a:solidFill>
                  <a:srgbClr val="E97132">
                    <a:lumMod val="75000"/>
                  </a:srgbClr>
                </a:solidFill>
                <a:latin typeface="Cambria" panose="02040503050406030204" pitchFamily="18" charset="0"/>
                <a:ea typeface="Cambria" panose="02040503050406030204" pitchFamily="18" charset="0"/>
              </a:rPr>
              <a:t>đã</a:t>
            </a:r>
            <a:r>
              <a:rPr lang="en-US" sz="5400" b="1" dirty="0">
                <a:solidFill>
                  <a:srgbClr val="E97132">
                    <a:lumMod val="75000"/>
                  </a:srgbClr>
                </a:solidFill>
                <a:latin typeface="Cambria" panose="02040503050406030204" pitchFamily="18" charset="0"/>
                <a:ea typeface="Cambria" panose="02040503050406030204" pitchFamily="18" charset="0"/>
              </a:rPr>
              <a:t> </a:t>
            </a:r>
            <a:r>
              <a:rPr lang="vi-VN" sz="5400" b="1" dirty="0">
                <a:solidFill>
                  <a:srgbClr val="E97132">
                    <a:lumMod val="75000"/>
                  </a:srgbClr>
                </a:solidFill>
                <a:latin typeface="Cambria" panose="02040503050406030204" pitchFamily="18" charset="0"/>
                <a:ea typeface="Cambria" panose="02040503050406030204" pitchFamily="18" charset="0"/>
              </a:rPr>
              <a:t>mơ</a:t>
            </a:r>
            <a:r>
              <a:rPr lang="en-US" sz="5400" b="1" dirty="0">
                <a:solidFill>
                  <a:srgbClr val="E97132">
                    <a:lumMod val="75000"/>
                  </a:srgbClr>
                </a:solidFill>
                <a:latin typeface="Cambria" panose="02040503050406030204" pitchFamily="18" charset="0"/>
                <a:ea typeface="Cambria" panose="02040503050406030204" pitchFamily="18" charset="0"/>
              </a:rPr>
              <a:t> </a:t>
            </a:r>
            <a:r>
              <a:rPr lang="en-US" sz="5400" b="1" dirty="0" err="1">
                <a:solidFill>
                  <a:srgbClr val="E97132">
                    <a:lumMod val="75000"/>
                  </a:srgbClr>
                </a:solidFill>
                <a:latin typeface="Cambria" panose="02040503050406030204" pitchFamily="18" charset="0"/>
                <a:ea typeface="Cambria" panose="02040503050406030204" pitchFamily="18" charset="0"/>
              </a:rPr>
              <a:t>ước</a:t>
            </a:r>
            <a:r>
              <a:rPr lang="vi-VN" sz="5400" b="1" dirty="0">
                <a:solidFill>
                  <a:srgbClr val="E97132">
                    <a:lumMod val="75000"/>
                  </a:srgbClr>
                </a:solidFill>
                <a:latin typeface="Cambria" panose="02040503050406030204" pitchFamily="18" charset="0"/>
                <a:ea typeface="Cambria" panose="02040503050406030204" pitchFamily="18" charset="0"/>
              </a:rPr>
              <a:t> điều gì?</a:t>
            </a:r>
          </a:p>
        </p:txBody>
      </p:sp>
    </p:spTree>
    <p:extLst>
      <p:ext uri="{BB962C8B-B14F-4D97-AF65-F5344CB8AC3E}">
        <p14:creationId xmlns:p14="http://schemas.microsoft.com/office/powerpoint/2010/main" val="9403265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1CD0F0-CA9B-34FF-ECBE-00DBBD29CD48}"/>
              </a:ext>
            </a:extLst>
          </p:cNvPr>
          <p:cNvGrpSpPr/>
          <p:nvPr/>
        </p:nvGrpSpPr>
        <p:grpSpPr>
          <a:xfrm>
            <a:off x="337457" y="566059"/>
            <a:ext cx="11190514" cy="6117772"/>
            <a:chOff x="815431" y="1851841"/>
            <a:chExt cx="10633167" cy="4401205"/>
          </a:xfrm>
        </p:grpSpPr>
        <p:sp>
          <p:nvSpPr>
            <p:cNvPr id="10" name="Rounded Rectangle 5">
              <a:extLst>
                <a:ext uri="{FF2B5EF4-FFF2-40B4-BE49-F238E27FC236}">
                  <a16:creationId xmlns:a16="http://schemas.microsoft.com/office/drawing/2014/main" id="{CE8399DF-401C-E2E5-7C74-17FA493BD036}"/>
                </a:ext>
              </a:extLst>
            </p:cNvPr>
            <p:cNvSpPr/>
            <p:nvPr/>
          </p:nvSpPr>
          <p:spPr>
            <a:xfrm>
              <a:off x="815431" y="1851841"/>
              <a:ext cx="10633167" cy="4401205"/>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D858D0D1-2973-8786-69D2-234D52F0C758}"/>
                </a:ext>
              </a:extLst>
            </p:cNvPr>
            <p:cNvSpPr txBox="1"/>
            <p:nvPr/>
          </p:nvSpPr>
          <p:spPr>
            <a:xfrm>
              <a:off x="1042516" y="2018714"/>
              <a:ext cx="10000980" cy="627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323FA70E-5603-2267-1E22-659118A6A7C9}"/>
              </a:ext>
            </a:extLst>
          </p:cNvPr>
          <p:cNvPicPr>
            <a:picLocks noChangeAspect="1"/>
          </p:cNvPicPr>
          <p:nvPr/>
        </p:nvPicPr>
        <p:blipFill>
          <a:blip r:embed="rId2">
            <a:extLst>
              <a:ext uri="{28A0092B-C50C-407E-A947-70E740481C1C}">
                <a14:useLocalDpi xmlns:a14="http://schemas.microsoft.com/office/drawing/2010/main" val="0"/>
              </a:ext>
            </a:extLst>
          </a:blip>
          <a:srcRect l="3523" t="13724"/>
          <a:stretch/>
        </p:blipFill>
        <p:spPr>
          <a:xfrm>
            <a:off x="7579734" y="2617470"/>
            <a:ext cx="4612265" cy="4154106"/>
          </a:xfrm>
          <a:prstGeom prst="rect">
            <a:avLst/>
          </a:prstGeom>
        </p:spPr>
      </p:pic>
      <p:pic>
        <p:nvPicPr>
          <p:cNvPr id="2" name="Picture 1">
            <a:extLst>
              <a:ext uri="{FF2B5EF4-FFF2-40B4-BE49-F238E27FC236}">
                <a16:creationId xmlns:a16="http://schemas.microsoft.com/office/drawing/2014/main" id="{0DA5EF8B-D9DD-1F19-243B-3983C20E58F5}"/>
              </a:ext>
            </a:extLst>
          </p:cNvPr>
          <p:cNvPicPr>
            <a:picLocks noChangeAspect="1"/>
          </p:cNvPicPr>
          <p:nvPr/>
        </p:nvPicPr>
        <p:blipFill>
          <a:blip r:embed="rId3"/>
          <a:stretch>
            <a:fillRect/>
          </a:stretch>
        </p:blipFill>
        <p:spPr>
          <a:xfrm>
            <a:off x="4034284" y="697562"/>
            <a:ext cx="3235196" cy="1254324"/>
          </a:xfrm>
          <a:prstGeom prst="rect">
            <a:avLst/>
          </a:prstGeom>
        </p:spPr>
      </p:pic>
      <p:pic>
        <p:nvPicPr>
          <p:cNvPr id="3" name="Picture 2">
            <a:extLst>
              <a:ext uri="{FF2B5EF4-FFF2-40B4-BE49-F238E27FC236}">
                <a16:creationId xmlns:a16="http://schemas.microsoft.com/office/drawing/2014/main" id="{B2BE26A5-3F8B-96FF-B872-9275E20D8D00}"/>
              </a:ext>
            </a:extLst>
          </p:cNvPr>
          <p:cNvPicPr>
            <a:picLocks noChangeAspect="1"/>
          </p:cNvPicPr>
          <p:nvPr/>
        </p:nvPicPr>
        <p:blipFill>
          <a:blip r:embed="rId4"/>
          <a:stretch>
            <a:fillRect/>
          </a:stretch>
        </p:blipFill>
        <p:spPr>
          <a:xfrm>
            <a:off x="2388870" y="1554793"/>
            <a:ext cx="5258488" cy="1167547"/>
          </a:xfrm>
          <a:prstGeom prst="rect">
            <a:avLst/>
          </a:prstGeom>
        </p:spPr>
      </p:pic>
      <p:pic>
        <p:nvPicPr>
          <p:cNvPr id="14" name="Picture 13">
            <a:extLst>
              <a:ext uri="{FF2B5EF4-FFF2-40B4-BE49-F238E27FC236}">
                <a16:creationId xmlns:a16="http://schemas.microsoft.com/office/drawing/2014/main" id="{EA283649-A49A-4350-15EA-73647A275111}"/>
              </a:ext>
            </a:extLst>
          </p:cNvPr>
          <p:cNvPicPr>
            <a:picLocks noChangeAspect="1"/>
          </p:cNvPicPr>
          <p:nvPr/>
        </p:nvPicPr>
        <p:blipFill>
          <a:blip r:embed="rId5"/>
          <a:stretch>
            <a:fillRect/>
          </a:stretch>
        </p:blipFill>
        <p:spPr>
          <a:xfrm>
            <a:off x="855382" y="2996862"/>
            <a:ext cx="7943776" cy="1938696"/>
          </a:xfrm>
          <a:prstGeom prst="rect">
            <a:avLst/>
          </a:prstGeom>
        </p:spPr>
      </p:pic>
    </p:spTree>
    <p:extLst>
      <p:ext uri="{BB962C8B-B14F-4D97-AF65-F5344CB8AC3E}">
        <p14:creationId xmlns:p14="http://schemas.microsoft.com/office/powerpoint/2010/main" val="39663025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143251" y="1762983"/>
            <a:ext cx="658368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Biết nói trước nhóm, trước lớp về những ước mơ của mình.</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9BC27A8D-E531-26CB-ADA8-A2DB66A09E9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4230" y="1915383"/>
            <a:ext cx="1053562" cy="105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4EDA64-CC0E-6D3C-68A0-D471F7E071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l="50991"/>
          <a:stretch/>
        </p:blipFill>
        <p:spPr bwMode="auto">
          <a:xfrm>
            <a:off x="9430950" y="3443340"/>
            <a:ext cx="2489440" cy="3960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2BB6CA8-C378-4939-AEC2-B4738C64496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r="47504"/>
          <a:stretch/>
        </p:blipFill>
        <p:spPr bwMode="auto">
          <a:xfrm>
            <a:off x="271610" y="3492663"/>
            <a:ext cx="2666577" cy="3960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0DA5D2-3E7C-68CF-DE4B-9D87ED95861B}"/>
              </a:ext>
            </a:extLst>
          </p:cNvPr>
          <p:cNvPicPr>
            <a:picLocks noChangeAspect="1"/>
          </p:cNvPicPr>
          <p:nvPr/>
        </p:nvPicPr>
        <p:blipFill>
          <a:blip r:embed="rId7"/>
          <a:stretch>
            <a:fillRect/>
          </a:stretch>
        </p:blipFill>
        <p:spPr>
          <a:xfrm>
            <a:off x="3492789" y="420200"/>
            <a:ext cx="6390698" cy="1225719"/>
          </a:xfrm>
          <a:prstGeom prst="rect">
            <a:avLst/>
          </a:prstGeom>
        </p:spPr>
      </p:pic>
    </p:spTree>
    <p:extLst>
      <p:ext uri="{BB962C8B-B14F-4D97-AF65-F5344CB8AC3E}">
        <p14:creationId xmlns:p14="http://schemas.microsoft.com/office/powerpoint/2010/main" val="38295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pic>
        <p:nvPicPr>
          <p:cNvPr id="146" name="Google Shape;146;p5" descr="35"/>
          <p:cNvPicPr preferRelativeResize="0"/>
          <p:nvPr/>
        </p:nvPicPr>
        <p:blipFill rotWithShape="1">
          <a:blip r:embed="rId4">
            <a:alphaModFix/>
          </a:blip>
          <a:srcRect/>
          <a:stretch/>
        </p:blipFill>
        <p:spPr>
          <a:xfrm>
            <a:off x="9525" y="30106"/>
            <a:ext cx="12182475" cy="5796915"/>
          </a:xfrm>
          <a:prstGeom prst="rect">
            <a:avLst/>
          </a:prstGeom>
          <a:noFill/>
          <a:ln>
            <a:noFill/>
          </a:ln>
        </p:spPr>
      </p:pic>
      <p:pic>
        <p:nvPicPr>
          <p:cNvPr id="147" name="Google Shape;147;p5" descr="34"/>
          <p:cNvPicPr preferRelativeResize="0"/>
          <p:nvPr/>
        </p:nvPicPr>
        <p:blipFill rotWithShape="1">
          <a:blip r:embed="rId5">
            <a:alphaModFix/>
          </a:blip>
          <a:srcRect/>
          <a:stretch/>
        </p:blipFill>
        <p:spPr>
          <a:xfrm>
            <a:off x="0" y="3193415"/>
            <a:ext cx="12182475" cy="3664585"/>
          </a:xfrm>
          <a:prstGeom prst="rect">
            <a:avLst/>
          </a:prstGeom>
          <a:noFill/>
          <a:ln>
            <a:noFill/>
          </a:ln>
        </p:spPr>
      </p:pic>
      <p:pic>
        <p:nvPicPr>
          <p:cNvPr id="148" name="Google Shape;148;p5" descr="33"/>
          <p:cNvPicPr preferRelativeResize="0"/>
          <p:nvPr/>
        </p:nvPicPr>
        <p:blipFill rotWithShape="1">
          <a:blip r:embed="rId6">
            <a:alphaModFix/>
          </a:blip>
          <a:srcRect/>
          <a:stretch/>
        </p:blipFill>
        <p:spPr>
          <a:xfrm>
            <a:off x="793115" y="3009265"/>
            <a:ext cx="4636770" cy="3848735"/>
          </a:xfrm>
          <a:prstGeom prst="rect">
            <a:avLst/>
          </a:prstGeom>
          <a:noFill/>
          <a:ln>
            <a:noFill/>
          </a:ln>
        </p:spPr>
      </p:pic>
      <p:pic>
        <p:nvPicPr>
          <p:cNvPr id="149" name="Google Shape;149;p5" descr="32"/>
          <p:cNvPicPr preferRelativeResize="0"/>
          <p:nvPr/>
        </p:nvPicPr>
        <p:blipFill rotWithShape="1">
          <a:blip r:embed="rId7">
            <a:alphaModFix/>
          </a:blip>
          <a:srcRect/>
          <a:stretch/>
        </p:blipFill>
        <p:spPr>
          <a:xfrm>
            <a:off x="0" y="4556125"/>
            <a:ext cx="2219960" cy="2301875"/>
          </a:xfrm>
          <a:prstGeom prst="rect">
            <a:avLst/>
          </a:prstGeom>
          <a:noFill/>
          <a:ln>
            <a:noFill/>
          </a:ln>
        </p:spPr>
      </p:pic>
      <p:pic>
        <p:nvPicPr>
          <p:cNvPr id="150" name="Google Shape;150;p5"/>
          <p:cNvPicPr preferRelativeResize="0"/>
          <p:nvPr/>
        </p:nvPicPr>
        <p:blipFill rotWithShape="1">
          <a:blip r:embed="rId8">
            <a:alphaModFix/>
          </a:blip>
          <a:srcRect b="58921"/>
          <a:stretch/>
        </p:blipFill>
        <p:spPr>
          <a:xfrm>
            <a:off x="-2451100" y="822955"/>
            <a:ext cx="14633575" cy="2631445"/>
          </a:xfrm>
          <a:prstGeom prst="rect">
            <a:avLst/>
          </a:prstGeom>
          <a:noFill/>
          <a:ln>
            <a:noFill/>
          </a:ln>
        </p:spPr>
      </p:pic>
      <p:pic>
        <p:nvPicPr>
          <p:cNvPr id="151" name="Google Shape;151;p5"/>
          <p:cNvPicPr preferRelativeResize="0"/>
          <p:nvPr/>
        </p:nvPicPr>
        <p:blipFill rotWithShape="1">
          <a:blip r:embed="rId9">
            <a:alphaModFix/>
          </a:blip>
          <a:srcRect/>
          <a:stretch/>
        </p:blipFill>
        <p:spPr>
          <a:xfrm>
            <a:off x="935252" y="1319285"/>
            <a:ext cx="10388170" cy="5538715"/>
          </a:xfrm>
          <a:prstGeom prst="rect">
            <a:avLst/>
          </a:prstGeom>
          <a:noFill/>
          <a:ln>
            <a:noFill/>
          </a:ln>
        </p:spPr>
      </p:pic>
      <p:pic>
        <p:nvPicPr>
          <p:cNvPr id="2" name="Picture 1" descr="A round pink circle with white text and a black background&#10;&#10;AI-generated content may be incorrect.">
            <a:extLst>
              <a:ext uri="{FF2B5EF4-FFF2-40B4-BE49-F238E27FC236}">
                <a16:creationId xmlns:a16="http://schemas.microsoft.com/office/drawing/2014/main" id="{25479DCF-C84E-E31C-6BDB-8802377451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3108" y="112383"/>
            <a:ext cx="1533892" cy="15338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barn(inVertical)">
                                      <p:cBhvr>
                                        <p:cTn id="7"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pic>
        <p:nvPicPr>
          <p:cNvPr id="191" name="Google Shape;191;p8" descr="35"/>
          <p:cNvPicPr preferRelativeResize="0"/>
          <p:nvPr/>
        </p:nvPicPr>
        <p:blipFill rotWithShape="1">
          <a:blip r:embed="rId4">
            <a:alphaModFix/>
          </a:blip>
          <a:srcRect/>
          <a:stretch/>
        </p:blipFill>
        <p:spPr>
          <a:xfrm>
            <a:off x="0" y="0"/>
            <a:ext cx="12182475" cy="5796915"/>
          </a:xfrm>
          <a:prstGeom prst="rect">
            <a:avLst/>
          </a:prstGeom>
          <a:noFill/>
          <a:ln>
            <a:noFill/>
          </a:ln>
        </p:spPr>
      </p:pic>
      <p:pic>
        <p:nvPicPr>
          <p:cNvPr id="192" name="Google Shape;192;p8" descr="34"/>
          <p:cNvPicPr preferRelativeResize="0"/>
          <p:nvPr/>
        </p:nvPicPr>
        <p:blipFill rotWithShape="1">
          <a:blip r:embed="rId5">
            <a:alphaModFix/>
          </a:blip>
          <a:srcRect/>
          <a:stretch/>
        </p:blipFill>
        <p:spPr>
          <a:xfrm>
            <a:off x="0" y="3247390"/>
            <a:ext cx="12182475" cy="3664585"/>
          </a:xfrm>
          <a:prstGeom prst="rect">
            <a:avLst/>
          </a:prstGeom>
          <a:noFill/>
          <a:ln>
            <a:noFill/>
          </a:ln>
        </p:spPr>
      </p:pic>
      <p:grpSp>
        <p:nvGrpSpPr>
          <p:cNvPr id="193" name="Google Shape;193;p8"/>
          <p:cNvGrpSpPr/>
          <p:nvPr/>
        </p:nvGrpSpPr>
        <p:grpSpPr>
          <a:xfrm>
            <a:off x="3938557" y="3247390"/>
            <a:ext cx="4592293" cy="3423742"/>
            <a:chOff x="2620437" y="1941519"/>
            <a:chExt cx="6785966" cy="5039949"/>
          </a:xfrm>
        </p:grpSpPr>
        <p:pic>
          <p:nvPicPr>
            <p:cNvPr id="194" name="Google Shape;194;p8"/>
            <p:cNvPicPr preferRelativeResize="0"/>
            <p:nvPr/>
          </p:nvPicPr>
          <p:blipFill rotWithShape="1">
            <a:blip r:embed="rId6">
              <a:alphaModFix/>
            </a:blip>
            <a:srcRect r="57164"/>
            <a:stretch/>
          </p:blipFill>
          <p:spPr>
            <a:xfrm>
              <a:off x="2620437" y="1941519"/>
              <a:ext cx="3841060" cy="5039949"/>
            </a:xfrm>
            <a:prstGeom prst="rect">
              <a:avLst/>
            </a:prstGeom>
            <a:noFill/>
            <a:ln>
              <a:noFill/>
            </a:ln>
          </p:spPr>
        </p:pic>
        <p:pic>
          <p:nvPicPr>
            <p:cNvPr id="195" name="Google Shape;195;p8"/>
            <p:cNvPicPr preferRelativeResize="0"/>
            <p:nvPr/>
          </p:nvPicPr>
          <p:blipFill rotWithShape="1">
            <a:blip r:embed="rId6">
              <a:alphaModFix/>
            </a:blip>
            <a:srcRect l="54148" t="519" r="3016" b="-519"/>
            <a:stretch/>
          </p:blipFill>
          <p:spPr>
            <a:xfrm>
              <a:off x="6001407" y="1941519"/>
              <a:ext cx="3404996" cy="5039949"/>
            </a:xfrm>
            <a:prstGeom prst="rect">
              <a:avLst/>
            </a:prstGeom>
            <a:noFill/>
            <a:ln>
              <a:noFill/>
            </a:ln>
          </p:spPr>
        </p:pic>
      </p:grpSp>
      <p:sp>
        <p:nvSpPr>
          <p:cNvPr id="197" name="Google Shape;197;p8"/>
          <p:cNvSpPr/>
          <p:nvPr/>
        </p:nvSpPr>
        <p:spPr>
          <a:xfrm>
            <a:off x="736601" y="1208751"/>
            <a:ext cx="10530454" cy="830956"/>
          </a:xfrm>
          <a:prstGeom prst="rect">
            <a:avLst/>
          </a:prstGeom>
          <a:noFill/>
          <a:ln>
            <a:noFill/>
          </a:ln>
        </p:spPr>
        <p:txBody>
          <a:bodyPr spcFirstLastPara="1" wrap="square" lIns="91425" tIns="45700" rIns="91425" bIns="45700" anchor="t" anchorCtr="0">
            <a:spAutoFit/>
          </a:bodyPr>
          <a:lstStyle/>
          <a:p>
            <a:pPr lvl="0" algn="ctr">
              <a:buClr>
                <a:srgbClr val="002060"/>
              </a:buClr>
              <a:buSzPts val="3000"/>
            </a:pPr>
            <a:r>
              <a:rPr lang="vi-VN" sz="4800" b="1" kern="0" dirty="0">
                <a:solidFill>
                  <a:srgbClr val="002060"/>
                </a:solidFill>
                <a:latin typeface="Cambria"/>
                <a:ea typeface="Cambria"/>
                <a:cs typeface="Cambria"/>
                <a:sym typeface="Cambria"/>
              </a:rPr>
              <a:t>Yêu cầu: Nói về một ước mơ của em </a:t>
            </a:r>
          </a:p>
        </p:txBody>
      </p:sp>
      <p:sp>
        <p:nvSpPr>
          <p:cNvPr id="198" name="Google Shape;198;p8"/>
          <p:cNvSpPr txBox="1"/>
          <p:nvPr/>
        </p:nvSpPr>
        <p:spPr>
          <a:xfrm>
            <a:off x="9701315" y="5765622"/>
            <a:ext cx="2186247" cy="787400"/>
          </a:xfrm>
          <a:prstGeom prst="rect">
            <a:avLst/>
          </a:prstGeom>
          <a:noFill/>
          <a:ln>
            <a:noFill/>
          </a:ln>
        </p:spPr>
        <p:txBody>
          <a:bodyPr spcFirstLastPara="1" wrap="square" lIns="72550" tIns="36275" rIns="72550" bIns="36275" anchor="b" anchorCtr="0">
            <a:normAutofit/>
          </a:bodyPr>
          <a:lstStyle/>
          <a:p>
            <a:pPr marL="0" marR="0" lvl="0" indent="0" algn="ctr" defTabSz="914400" rtl="0" eaLnBrk="1" fontAlgn="auto" latinLnBrk="0" hangingPunct="1">
              <a:lnSpc>
                <a:spcPct val="90000"/>
              </a:lnSpc>
              <a:spcBef>
                <a:spcPts val="0"/>
              </a:spcBef>
              <a:spcAft>
                <a:spcPts val="0"/>
              </a:spcAft>
              <a:buClr>
                <a:srgbClr val="50AE47"/>
              </a:buClr>
              <a:buSzPts val="2540"/>
              <a:buFont typeface="Arial"/>
              <a:buNone/>
              <a:tabLst/>
              <a:defRPr/>
            </a:pPr>
            <a:r>
              <a:rPr kumimoji="0" lang="en-US" sz="2540" b="0" i="0" u="none" strike="noStrike" kern="0" cap="none" spc="0" normalizeH="0" baseline="0" noProof="0">
                <a:ln>
                  <a:noFill/>
                </a:ln>
                <a:solidFill>
                  <a:srgbClr val="50AE47"/>
                </a:solidFill>
                <a:effectLst/>
                <a:uLnTx/>
                <a:uFillTx/>
                <a:latin typeface="Arial"/>
                <a:ea typeface="Arial"/>
                <a:cs typeface="Arial"/>
                <a:sym typeface="Arial"/>
              </a:rPr>
              <a:t>Măng Non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87F8C16-84F3-8ACA-8D70-620F0342C8F3}"/>
              </a:ext>
            </a:extLst>
          </p:cNvPr>
          <p:cNvSpPr/>
          <p:nvPr/>
        </p:nvSpPr>
        <p:spPr>
          <a:xfrm>
            <a:off x="127191" y="72217"/>
            <a:ext cx="3109169" cy="943219"/>
          </a:xfrm>
          <a:custGeom>
            <a:avLst/>
            <a:gdLst>
              <a:gd name="connsiteX0" fmla="*/ 0 w 3109169"/>
              <a:gd name="connsiteY0" fmla="*/ 0 h 943219"/>
              <a:gd name="connsiteX1" fmla="*/ 559650 w 3109169"/>
              <a:gd name="connsiteY1" fmla="*/ 0 h 943219"/>
              <a:gd name="connsiteX2" fmla="*/ 1243668 w 3109169"/>
              <a:gd name="connsiteY2" fmla="*/ 0 h 943219"/>
              <a:gd name="connsiteX3" fmla="*/ 1834410 w 3109169"/>
              <a:gd name="connsiteY3" fmla="*/ 0 h 943219"/>
              <a:gd name="connsiteX4" fmla="*/ 2394060 w 3109169"/>
              <a:gd name="connsiteY4" fmla="*/ 0 h 943219"/>
              <a:gd name="connsiteX5" fmla="*/ 3109169 w 3109169"/>
              <a:gd name="connsiteY5" fmla="*/ 0 h 943219"/>
              <a:gd name="connsiteX6" fmla="*/ 3109169 w 3109169"/>
              <a:gd name="connsiteY6" fmla="*/ 471610 h 943219"/>
              <a:gd name="connsiteX7" fmla="*/ 3109169 w 3109169"/>
              <a:gd name="connsiteY7" fmla="*/ 943219 h 943219"/>
              <a:gd name="connsiteX8" fmla="*/ 2487335 w 3109169"/>
              <a:gd name="connsiteY8" fmla="*/ 943219 h 943219"/>
              <a:gd name="connsiteX9" fmla="*/ 1803318 w 3109169"/>
              <a:gd name="connsiteY9" fmla="*/ 943219 h 943219"/>
              <a:gd name="connsiteX10" fmla="*/ 1119301 w 3109169"/>
              <a:gd name="connsiteY10" fmla="*/ 943219 h 943219"/>
              <a:gd name="connsiteX11" fmla="*/ 0 w 3109169"/>
              <a:gd name="connsiteY11" fmla="*/ 943219 h 943219"/>
              <a:gd name="connsiteX12" fmla="*/ 0 w 3109169"/>
              <a:gd name="connsiteY12" fmla="*/ 490474 h 943219"/>
              <a:gd name="connsiteX13" fmla="*/ 0 w 3109169"/>
              <a:gd name="connsiteY13" fmla="*/ 0 h 9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425D3D-69A5-0CD6-AD3F-6FD37B1F4880}"/>
              </a:ext>
            </a:extLst>
          </p:cNvPr>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3">
            <a:extLst>
              <a:ext uri="{FF2B5EF4-FFF2-40B4-BE49-F238E27FC236}">
                <a16:creationId xmlns:a16="http://schemas.microsoft.com/office/drawing/2014/main" id="{7CA4225F-6C82-A031-C5A1-D6ADDCC8AB49}"/>
              </a:ext>
            </a:extLst>
          </p:cNvPr>
          <p:cNvSpPr/>
          <p:nvPr/>
        </p:nvSpPr>
        <p:spPr>
          <a:xfrm>
            <a:off x="3738598" y="706400"/>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15" name="Google Shape;970;p16">
            <a:extLst>
              <a:ext uri="{FF2B5EF4-FFF2-40B4-BE49-F238E27FC236}">
                <a16:creationId xmlns:a16="http://schemas.microsoft.com/office/drawing/2014/main" id="{D96E80AA-0ECF-69A0-3940-46BD52FE0D0F}"/>
              </a:ext>
            </a:extLst>
          </p:cNvPr>
          <p:cNvGrpSpPr/>
          <p:nvPr/>
        </p:nvGrpSpPr>
        <p:grpSpPr>
          <a:xfrm>
            <a:off x="872110" y="2845201"/>
            <a:ext cx="2822718" cy="1155029"/>
            <a:chOff x="6019800" y="2256123"/>
            <a:chExt cx="2819400" cy="1066800"/>
          </a:xfrm>
        </p:grpSpPr>
        <p:sp>
          <p:nvSpPr>
            <p:cNvPr id="16" name="Google Shape;971;p16">
              <a:extLst>
                <a:ext uri="{FF2B5EF4-FFF2-40B4-BE49-F238E27FC236}">
                  <a16:creationId xmlns:a16="http://schemas.microsoft.com/office/drawing/2014/main" id="{AEE431B7-285D-6F9E-6FF1-484AE4DF983A}"/>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7" name="Google Shape;972;p16">
              <a:extLst>
                <a:ext uri="{FF2B5EF4-FFF2-40B4-BE49-F238E27FC236}">
                  <a16:creationId xmlns:a16="http://schemas.microsoft.com/office/drawing/2014/main" id="{5F8793C5-48AC-1693-61A7-16A4FBA6C8A5}"/>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8" name="Straight Arrow Connector 17">
            <a:extLst>
              <a:ext uri="{FF2B5EF4-FFF2-40B4-BE49-F238E27FC236}">
                <a16:creationId xmlns:a16="http://schemas.microsoft.com/office/drawing/2014/main" id="{6B07F550-D563-DECA-0737-9F207FCCE83F}"/>
              </a:ext>
            </a:extLst>
          </p:cNvPr>
          <p:cNvCxnSpPr>
            <a:cxnSpLocks/>
          </p:cNvCxnSpPr>
          <p:nvPr/>
        </p:nvCxnSpPr>
        <p:spPr>
          <a:xfrm flipH="1">
            <a:off x="3066177" y="1992275"/>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oogle Shape;970;p16">
            <a:extLst>
              <a:ext uri="{FF2B5EF4-FFF2-40B4-BE49-F238E27FC236}">
                <a16:creationId xmlns:a16="http://schemas.microsoft.com/office/drawing/2014/main" id="{F925D876-25A6-5059-06D7-D6F9ACABC78B}"/>
              </a:ext>
            </a:extLst>
          </p:cNvPr>
          <p:cNvGrpSpPr/>
          <p:nvPr/>
        </p:nvGrpSpPr>
        <p:grpSpPr>
          <a:xfrm>
            <a:off x="5033143" y="2865749"/>
            <a:ext cx="2822718" cy="1155029"/>
            <a:chOff x="6019800" y="2256123"/>
            <a:chExt cx="2819400" cy="1066800"/>
          </a:xfrm>
        </p:grpSpPr>
        <p:sp>
          <p:nvSpPr>
            <p:cNvPr id="23" name="Google Shape;971;p16">
              <a:extLst>
                <a:ext uri="{FF2B5EF4-FFF2-40B4-BE49-F238E27FC236}">
                  <a16:creationId xmlns:a16="http://schemas.microsoft.com/office/drawing/2014/main" id="{0FEBB680-FA4D-ED2E-4972-51195A1DD004}"/>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24" name="Google Shape;972;p16">
              <a:extLst>
                <a:ext uri="{FF2B5EF4-FFF2-40B4-BE49-F238E27FC236}">
                  <a16:creationId xmlns:a16="http://schemas.microsoft.com/office/drawing/2014/main" id="{165C342F-27F4-FB80-2EAA-29B1578E9BAE}"/>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28" name="Straight Arrow Connector 27">
            <a:extLst>
              <a:ext uri="{FF2B5EF4-FFF2-40B4-BE49-F238E27FC236}">
                <a16:creationId xmlns:a16="http://schemas.microsoft.com/office/drawing/2014/main" id="{F1262F09-4B76-7E2F-2069-A03E727FC250}"/>
              </a:ext>
            </a:extLst>
          </p:cNvPr>
          <p:cNvCxnSpPr>
            <a:cxnSpLocks/>
          </p:cNvCxnSpPr>
          <p:nvPr/>
        </p:nvCxnSpPr>
        <p:spPr>
          <a:xfrm>
            <a:off x="6224945" y="1976222"/>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970;p16">
            <a:extLst>
              <a:ext uri="{FF2B5EF4-FFF2-40B4-BE49-F238E27FC236}">
                <a16:creationId xmlns:a16="http://schemas.microsoft.com/office/drawing/2014/main" id="{687C6144-DD0D-C0F3-9844-8165A91FBDF9}"/>
              </a:ext>
            </a:extLst>
          </p:cNvPr>
          <p:cNvGrpSpPr/>
          <p:nvPr/>
        </p:nvGrpSpPr>
        <p:grpSpPr>
          <a:xfrm>
            <a:off x="8947597" y="2773282"/>
            <a:ext cx="2822718" cy="1155029"/>
            <a:chOff x="6019800" y="2256123"/>
            <a:chExt cx="2819400" cy="1066800"/>
          </a:xfrm>
        </p:grpSpPr>
        <p:sp>
          <p:nvSpPr>
            <p:cNvPr id="34" name="Google Shape;971;p16">
              <a:extLst>
                <a:ext uri="{FF2B5EF4-FFF2-40B4-BE49-F238E27FC236}">
                  <a16:creationId xmlns:a16="http://schemas.microsoft.com/office/drawing/2014/main" id="{1A2EC6CF-E24E-511A-3636-21226D0B516E}"/>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35" name="Google Shape;972;p16">
              <a:extLst>
                <a:ext uri="{FF2B5EF4-FFF2-40B4-BE49-F238E27FC236}">
                  <a16:creationId xmlns:a16="http://schemas.microsoft.com/office/drawing/2014/main" id="{A8B96863-031A-3961-5FB1-126754DC12DF}"/>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36" name="Straight Arrow Connector 35">
            <a:extLst>
              <a:ext uri="{FF2B5EF4-FFF2-40B4-BE49-F238E27FC236}">
                <a16:creationId xmlns:a16="http://schemas.microsoft.com/office/drawing/2014/main" id="{ADAB3D31-9744-F1F5-6B53-278D497E1AB5}"/>
              </a:ext>
            </a:extLst>
          </p:cNvPr>
          <p:cNvCxnSpPr>
            <a:cxnSpLocks/>
          </p:cNvCxnSpPr>
          <p:nvPr/>
        </p:nvCxnSpPr>
        <p:spPr>
          <a:xfrm>
            <a:off x="7180442" y="1996770"/>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
            <a:extLst>
              <a:ext uri="{FF2B5EF4-FFF2-40B4-BE49-F238E27FC236}">
                <a16:creationId xmlns:a16="http://schemas.microsoft.com/office/drawing/2014/main" id="{B0922BFD-6795-0B35-90A7-EA0BA52D59A9}"/>
              </a:ext>
            </a:extLst>
          </p:cNvPr>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9" name="Rounded Rectangle 3">
            <a:extLst>
              <a:ext uri="{FF2B5EF4-FFF2-40B4-BE49-F238E27FC236}">
                <a16:creationId xmlns:a16="http://schemas.microsoft.com/office/drawing/2014/main" id="{8F8BFD14-5C04-C046-46F3-C5AD207AB6A8}"/>
              </a:ext>
            </a:extLst>
          </p:cNvPr>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69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extLst>
      <p:ext uri="{BB962C8B-B14F-4D97-AF65-F5344CB8AC3E}">
        <p14:creationId xmlns:p14="http://schemas.microsoft.com/office/powerpoint/2010/main" val="41260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311</Words>
  <Application>Microsoft Office PowerPoint</Application>
  <PresentationFormat>Widescreen</PresentationFormat>
  <Paragraphs>32</Paragraphs>
  <Slides>18</Slides>
  <Notes>4</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等线</vt:lpstr>
      <vt:lpstr>Aptos</vt:lpstr>
      <vt:lpstr>Arial</vt:lpstr>
      <vt:lpstr>Calibri</vt:lpstr>
      <vt:lpstr>Cambria</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2023-10-09T15:17:53Z</dcterms:created>
  <dcterms:modified xsi:type="dcterms:W3CDTF">2025-11-15T00:52:33Z</dcterms:modified>
</cp:coreProperties>
</file>