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400" r:id="rId2"/>
    <p:sldId id="2007577111" r:id="rId3"/>
    <p:sldId id="284" r:id="rId4"/>
    <p:sldId id="306" r:id="rId5"/>
    <p:sldId id="307" r:id="rId6"/>
    <p:sldId id="308" r:id="rId7"/>
  </p:sldIdLst>
  <p:sldSz cx="12192000" cy="6858000"/>
  <p:notesSz cx="6858000" cy="9144000"/>
  <p:defaultTextStyle>
    <a:defPPr>
      <a:defRPr lang="en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28"/>
  </p:normalViewPr>
  <p:slideViewPr>
    <p:cSldViewPr snapToGrid="0">
      <p:cViewPr varScale="1">
        <p:scale>
          <a:sx n="114" d="100"/>
          <a:sy n="114" d="100"/>
        </p:scale>
        <p:origin x="5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E37AD-5698-4742-98CB-46FCADEC2F6D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648DA-50D9-FD4B-B587-25300B218B87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53328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172BB-78AD-4807-8726-F908E5E7D4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898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547D5-265B-D312-9D6A-B62F8DE564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6A31B0-829B-C0F3-9FAE-9583B2B08C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8E52EE-D5DE-8434-793E-10EBB27F3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B6419-962C-31C3-47D8-7C30DD04E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6BA9F-33D5-9F8C-60E1-8DDC13FB0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8059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270F9-F7AB-B155-14CC-8A12C2756D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A04B6-BF2D-1C07-C959-BD07E58E5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4E5B1-AD43-A692-DA3E-EAAF4CFF3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079E1-128E-C61F-3047-DC8C87A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75A42-8491-FA89-87FC-CEE82E6B1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373514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1F0AFB-0631-7AD5-454D-EF92A4C2A2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3B86B-C1CE-00B3-AD61-5FEAF9932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386C0-444B-ABC9-A5EB-2E5B1C45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58A3B-C13B-FEB8-829B-77B530BED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F9428-5B2C-2D4D-0A4D-5E44A2AD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743106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">
            <a:extLst>
              <a:ext uri="{FF2B5EF4-FFF2-40B4-BE49-F238E27FC236}">
                <a16:creationId xmlns:a16="http://schemas.microsoft.com/office/drawing/2014/main" id="{06641879-0A61-4DE0-96FB-E16ED04EE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21077" y="-2315702"/>
            <a:ext cx="6349846" cy="11655706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37404B6D-4094-42EA-B728-B90A2DF483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15" b="75097"/>
          <a:stretch/>
        </p:blipFill>
        <p:spPr>
          <a:xfrm rot="17520652">
            <a:off x="-1241912" y="-526164"/>
            <a:ext cx="3020116" cy="314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52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FCC96-B331-DC63-533A-60851BE28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99A1C-0C86-9199-47C0-EA138C4E4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418F7-678A-C3F5-43CE-A354A7F5C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959F3-7C66-2906-A312-1C118A8A5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09F5A-DBC3-70F4-7606-688C2CB6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01187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A826C-ACBF-E0E1-8DAD-DB678AB6B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0461F0-C00B-207B-E752-CADEB2EB5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1B7C3-6D96-5E73-6CA4-8B5878EEE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52F95-A8CA-7D20-8A36-81B87C07D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0386A5-F742-F25E-CD01-4195C59B2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82961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FC3D8-D56F-3C60-486B-363A0B4FD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FF52B-BDC7-9DAF-5D88-B5071BF03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8C6D2-C08E-8BDD-0B88-0C7CCADB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20FF43-2411-2404-1EA4-89ED825C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341626-61E2-8ADD-CBE4-6CDA683B3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4747E-6BA0-4CF5-4112-9F1E66CBE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1815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2F4E0-7DB6-651B-A77A-A08E49B09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3EA98-ECA1-9B10-2EF7-CF461F4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EE699-03B5-133D-DA40-B9BAD329F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2A9673-DBC2-1FFE-A7ED-0FE47176F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91993A-71E5-430B-D52B-8642906D00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E974C-F52F-7D82-572D-6C8E6E834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0293B-F314-DB2B-64D1-C3FDA85C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438223-6D27-BCA7-A445-5405C789A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2600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EBC32-F2EA-B68D-5B0D-DD68A2758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11274-CF07-9563-4A8C-60197C477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2EDBB-1E4E-3A22-7A60-7BC72C1DC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E44CBA-D960-A8BC-40F1-FC4DC5EC8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43385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00414D-76BC-58DD-E108-39635CC4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C47FFD-EEA7-9BB2-32AF-0AB883EDC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7301EB-430B-1765-756D-0A868022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21114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3FCA-7303-FE72-A13D-79F6A0C71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0D99C-89ED-4647-1634-1A1ABE86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5FA3F2-E5FE-71A3-06C1-5BE71BCEB4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2DC1E-63D5-7382-59A8-8A5558DCF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703EC0-7401-D364-F148-C8BE56D67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456ECA-CC11-ED71-65E9-C585452AD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38278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B0B2D-7B6B-3072-53D0-51FDEF3E4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9AB4F-D6AB-7289-E733-27B67C8107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75308E-7766-7A7F-5470-60AAD44AC6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BFF994-2B3A-0D32-B752-826160DF7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4464D-8A4B-4F22-4CE4-44853EC1D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ACFC6-678C-5D4C-C757-F35DB3DB9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478876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C03B5-F124-4C16-1DBE-1806F3EDF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7B862-522F-106E-32DF-132E9E13F3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8879B-563E-6795-A72C-9F146405B0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F079-B5C1-D144-8D03-445B5E0761B0}" type="datetimeFigureOut">
              <a:rPr lang="en-VN" smtClean="0"/>
              <a:t>01/01/2025</a:t>
            </a:fld>
            <a:endParaRPr lang="en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8AD7F8-8AAC-3345-8836-76743D242E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FD9CB-7AB7-82D8-7972-EC108199C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BFBEF-61A2-4642-BE12-3A4D54FF8588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298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CE544-CF4F-41DA-94B8-8C12CFFE3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EC476D-635C-406D-BB2F-E6614B24EA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E93EA3A-1C49-4959-9BB2-B2DA7A2FB2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0103" y="-637641"/>
            <a:ext cx="13096568" cy="736682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68EAC11D-F9B6-4183-8162-FB51C27BA2E7}"/>
              </a:ext>
            </a:extLst>
          </p:cNvPr>
          <p:cNvGrpSpPr/>
          <p:nvPr/>
        </p:nvGrpSpPr>
        <p:grpSpPr>
          <a:xfrm>
            <a:off x="398069" y="406400"/>
            <a:ext cx="11075129" cy="5787559"/>
            <a:chOff x="1809873" y="2312459"/>
            <a:chExt cx="8492576" cy="2919569"/>
          </a:xfrm>
          <a:pattFill prst="trellis">
            <a:fgClr>
              <a:srgbClr val="BCE6EB"/>
            </a:fgClr>
            <a:bgClr>
              <a:schemeClr val="bg1"/>
            </a:bgClr>
          </a:pattFill>
        </p:grpSpPr>
        <p:sp>
          <p:nvSpPr>
            <p:cNvPr id="6" name="Rectangle: Rounded Corners 1">
              <a:extLst>
                <a:ext uri="{FF2B5EF4-FFF2-40B4-BE49-F238E27FC236}">
                  <a16:creationId xmlns:a16="http://schemas.microsoft.com/office/drawing/2014/main" id="{B592C820-AF41-481D-80EA-B1C73F7A98DB}"/>
                </a:ext>
              </a:extLst>
            </p:cNvPr>
            <p:cNvSpPr/>
            <p:nvPr/>
          </p:nvSpPr>
          <p:spPr>
            <a:xfrm>
              <a:off x="1809873" y="2312459"/>
              <a:ext cx="8492016" cy="2919569"/>
            </a:xfrm>
            <a:prstGeom prst="roundRect">
              <a:avLst/>
            </a:prstGeom>
            <a:solidFill>
              <a:srgbClr val="FDCFDF"/>
            </a:solidFill>
            <a:ln w="38100">
              <a:noFill/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F3881B6-0125-474F-B186-938D6C14175D}"/>
                </a:ext>
              </a:extLst>
            </p:cNvPr>
            <p:cNvSpPr txBox="1"/>
            <p:nvPr/>
          </p:nvSpPr>
          <p:spPr>
            <a:xfrm>
              <a:off x="1993374" y="2556323"/>
              <a:ext cx="7985956" cy="6676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i="0" u="none" strike="noStrike" kern="1200" normalizeH="0" baseline="0" noProof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CHÀO MỪNG CÁC CÔ ĐẾN DỰ  GIỜ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TIẾT TOÁN</a:t>
              </a:r>
              <a:r>
                <a:rPr kumimoji="0" lang="en-US" sz="4000" i="0" u="none" strike="noStrike" kern="1200" normalizeH="0" baseline="0" noProof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uLnTx/>
                  <a:uFillTx/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 1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FFA24FE-73EF-4785-AA5D-FE94737A959A}"/>
                </a:ext>
              </a:extLst>
            </p:cNvPr>
            <p:cNvSpPr txBox="1"/>
            <p:nvPr/>
          </p:nvSpPr>
          <p:spPr>
            <a:xfrm>
              <a:off x="1924936" y="3456620"/>
              <a:ext cx="8377513" cy="2949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19D89DAB-D94B-440B-AF03-A6E4BA152FB5}"/>
              </a:ext>
            </a:extLst>
          </p:cNvPr>
          <p:cNvSpPr txBox="1"/>
          <p:nvPr/>
        </p:nvSpPr>
        <p:spPr>
          <a:xfrm>
            <a:off x="1821904" y="4696527"/>
            <a:ext cx="83775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b="1" i="1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Kim Huế-Lớp1D</a:t>
            </a:r>
            <a:r>
              <a:rPr kumimoji="0" lang="en-US" sz="3600" b="1" i="1" u="none" strike="noStrike" kern="1200" cap="none" spc="0" normalizeH="0" baseline="0" noProof="0" dirty="0">
                <a:ln w="0"/>
                <a:solidFill>
                  <a:srgbClr val="AA4A3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en-US" sz="36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6EF46A-6F93-49EE-EB54-5343838E6959}"/>
              </a:ext>
            </a:extLst>
          </p:cNvPr>
          <p:cNvSpPr txBox="1"/>
          <p:nvPr/>
        </p:nvSpPr>
        <p:spPr>
          <a:xfrm>
            <a:off x="1900738" y="2430294"/>
            <a:ext cx="8069060" cy="2243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347">
              <a:lnSpc>
                <a:spcPct val="120000"/>
              </a:lnSpc>
              <a:defRPr/>
            </a:pPr>
            <a:r>
              <a:rPr kumimoji="0" lang="vi-VN" sz="4000" b="1" i="0" u="none" strike="noStrike" kern="1200" cap="none" spc="0" normalizeH="0" baseline="0" noProof="0" dirty="0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4000" b="1" i="0" u="none" strike="noStrike" kern="1200" cap="none" spc="0" normalizeH="0" baseline="0" noProof="0" dirty="0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14: KHỐI LẬP PHƯƠNG, KHỐI HỘP HÌNH CHỮ NHẬT </a:t>
            </a:r>
          </a:p>
          <a:p>
            <a:pPr lvl="0" algn="ctr" defTabSz="914347">
              <a:lnSpc>
                <a:spcPct val="120000"/>
              </a:lnSpc>
              <a:defRPr/>
            </a:pPr>
            <a:r>
              <a:rPr kumimoji="0" lang="en-US" sz="4000" b="1" i="0" u="none" strike="noStrike" kern="1200" cap="none" spc="0" normalizeH="0" baseline="0" noProof="0" dirty="0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en-US" sz="4000" b="1" i="0" u="none" strike="noStrike" kern="1200" cap="none" spc="0" normalizeH="0" baseline="0" noProof="0" dirty="0" err="1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kumimoji="0" lang="en-US" sz="4000" b="1" i="0" u="none" strike="noStrike" kern="1200" cap="none" spc="0" normalizeH="0" baseline="0" noProof="0" dirty="0">
                <a:ln w="22225">
                  <a:solidFill>
                    <a:srgbClr val="70AD47">
                      <a:lumMod val="50000"/>
                    </a:srgb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2)</a:t>
            </a:r>
            <a:endParaRPr kumimoji="0" lang="vi-VN" sz="4000" b="1" i="0" u="none" strike="noStrike" kern="1200" cap="none" spc="0" normalizeH="0" baseline="0" noProof="0" dirty="0">
              <a:ln w="22225">
                <a:solidFill>
                  <a:srgbClr val="70AD47">
                    <a:lumMod val="50000"/>
                  </a:srgb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224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"/>
    </mc:Choice>
    <mc:Fallback xmlns="">
      <p:transition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564" y="411308"/>
            <a:ext cx="2163606" cy="1081803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993665" y="1719796"/>
            <a:ext cx="4437651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62786" y="3496440"/>
            <a:ext cx="510170" cy="510170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 defTabSz="609402"/>
            <a:r>
              <a:rPr lang="en-GB" sz="4265" b="1" dirty="0">
                <a:solidFill>
                  <a:srgbClr val="FFC000"/>
                </a:solidFill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1882" y="3415470"/>
            <a:ext cx="621440" cy="621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r>
              <a:rPr lang="en-GB" sz="2666" dirty="0">
                <a:solidFill>
                  <a:prstClr val="white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59003" y="4817124"/>
            <a:ext cx="510170" cy="510170"/>
          </a:xfrm>
          <a:prstGeom prst="roundRect">
            <a:avLst/>
          </a:prstGeom>
          <a:noFill/>
          <a:ln w="3810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4"/>
          </a:fontRef>
        </p:style>
        <p:txBody>
          <a:bodyPr rtlCol="0" anchor="ctr"/>
          <a:lstStyle/>
          <a:p>
            <a:pPr algn="ctr" defTabSz="609402"/>
            <a:r>
              <a:rPr lang="en-GB" sz="4265" b="1" dirty="0">
                <a:solidFill>
                  <a:srgbClr val="FFC000"/>
                </a:solidFill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1882" y="4761489"/>
            <a:ext cx="621440" cy="621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r>
              <a:rPr lang="en-GB" sz="2666" dirty="0">
                <a:solidFill>
                  <a:prstClr val="white"/>
                </a:solidFill>
                <a:latin typeface="Calibri" panose="020F0502020204030204" pitchFamily="34" charset="0"/>
              </a:rPr>
              <a:t>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90" y="3210228"/>
            <a:ext cx="1021176" cy="101369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72" y="4570577"/>
            <a:ext cx="1802790" cy="100326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8489" y="1729124"/>
            <a:ext cx="5730725" cy="3844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98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304" y="-4260"/>
            <a:ext cx="2163606" cy="10818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1724006" y="949146"/>
            <a:ext cx="9865020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2. 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Dùng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khối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lập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phương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nhỏ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như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nhau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,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bạn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Việt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xếp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     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thành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các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chữ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T, H, C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như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sau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: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698717" y="2130969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a)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Chữ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nào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được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xếp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bởi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nhiều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khối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lập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phương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nhất</a:t>
            </a: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?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64EAE9E6-D114-A4D0-8D94-EA7413C5F8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2" t="32713" r="28495" b="34921"/>
          <a:stretch/>
        </p:blipFill>
        <p:spPr bwMode="auto">
          <a:xfrm>
            <a:off x="2006663" y="3048000"/>
            <a:ext cx="6974845" cy="2604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6C6E600-55DA-1336-C50B-9C0B0155DFE6}"/>
              </a:ext>
            </a:extLst>
          </p:cNvPr>
          <p:cNvSpPr txBox="1"/>
          <p:nvPr/>
        </p:nvSpPr>
        <p:spPr>
          <a:xfrm>
            <a:off x="2304936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8E9266-2077-F853-BCF0-89056F033EA8}"/>
              </a:ext>
            </a:extLst>
          </p:cNvPr>
          <p:cNvSpPr txBox="1"/>
          <p:nvPr/>
        </p:nvSpPr>
        <p:spPr>
          <a:xfrm>
            <a:off x="2947194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4F38F7-630A-2035-001B-63BB7C7D0121}"/>
              </a:ext>
            </a:extLst>
          </p:cNvPr>
          <p:cNvSpPr txBox="1"/>
          <p:nvPr/>
        </p:nvSpPr>
        <p:spPr>
          <a:xfrm>
            <a:off x="3545910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BB5D1D-D570-FD9A-8BC2-8B63EAE88FB6}"/>
              </a:ext>
            </a:extLst>
          </p:cNvPr>
          <p:cNvSpPr txBox="1"/>
          <p:nvPr/>
        </p:nvSpPr>
        <p:spPr>
          <a:xfrm>
            <a:off x="2915428" y="416531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7EBB8E7-0DFE-C2F5-0218-C0D84F382E67}"/>
              </a:ext>
            </a:extLst>
          </p:cNvPr>
          <p:cNvSpPr txBox="1"/>
          <p:nvPr/>
        </p:nvSpPr>
        <p:spPr>
          <a:xfrm>
            <a:off x="2903977" y="4838986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535245-765E-0E8C-4B3D-76B77090670A}"/>
              </a:ext>
            </a:extLst>
          </p:cNvPr>
          <p:cNvSpPr txBox="1"/>
          <p:nvPr/>
        </p:nvSpPr>
        <p:spPr>
          <a:xfrm>
            <a:off x="4567410" y="354874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60E6EC-0518-2D33-D913-7E36F9DBCE74}"/>
              </a:ext>
            </a:extLst>
          </p:cNvPr>
          <p:cNvSpPr txBox="1"/>
          <p:nvPr/>
        </p:nvSpPr>
        <p:spPr>
          <a:xfrm>
            <a:off x="4547394" y="416531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6371643-9A55-1932-F0D8-8E8F18021281}"/>
              </a:ext>
            </a:extLst>
          </p:cNvPr>
          <p:cNvSpPr txBox="1"/>
          <p:nvPr/>
        </p:nvSpPr>
        <p:spPr>
          <a:xfrm>
            <a:off x="4547394" y="4782744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898CAAE-7AED-CB83-145B-BFF3CD3CF050}"/>
              </a:ext>
            </a:extLst>
          </p:cNvPr>
          <p:cNvSpPr txBox="1"/>
          <p:nvPr/>
        </p:nvSpPr>
        <p:spPr>
          <a:xfrm>
            <a:off x="5177902" y="416531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39CB99-822F-62DB-D7B8-9F9EAEF636EE}"/>
              </a:ext>
            </a:extLst>
          </p:cNvPr>
          <p:cNvSpPr txBox="1"/>
          <p:nvPr/>
        </p:nvSpPr>
        <p:spPr>
          <a:xfrm>
            <a:off x="5808384" y="357290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7CAFA9B-4932-8F2D-6424-9E3B52362559}"/>
              </a:ext>
            </a:extLst>
          </p:cNvPr>
          <p:cNvSpPr txBox="1"/>
          <p:nvPr/>
        </p:nvSpPr>
        <p:spPr>
          <a:xfrm>
            <a:off x="5804339" y="416865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8C0B76-149D-5793-C4C1-A68D932336CE}"/>
              </a:ext>
            </a:extLst>
          </p:cNvPr>
          <p:cNvSpPr txBox="1"/>
          <p:nvPr/>
        </p:nvSpPr>
        <p:spPr>
          <a:xfrm>
            <a:off x="5800294" y="476440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7546E6-0C41-1A4E-E15C-347B45626668}"/>
              </a:ext>
            </a:extLst>
          </p:cNvPr>
          <p:cNvSpPr txBox="1"/>
          <p:nvPr/>
        </p:nvSpPr>
        <p:spPr>
          <a:xfrm>
            <a:off x="7745234" y="361224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3252C6-7C7F-045A-A39A-E94F15F166C8}"/>
              </a:ext>
            </a:extLst>
          </p:cNvPr>
          <p:cNvSpPr txBox="1"/>
          <p:nvPr/>
        </p:nvSpPr>
        <p:spPr>
          <a:xfrm>
            <a:off x="7164367" y="361224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6B19D68-CBC3-9133-E511-723A24A003BB}"/>
              </a:ext>
            </a:extLst>
          </p:cNvPr>
          <p:cNvSpPr txBox="1"/>
          <p:nvPr/>
        </p:nvSpPr>
        <p:spPr>
          <a:xfrm>
            <a:off x="7150389" y="425421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3C52FD2-D63B-74B4-B62E-158EDBE12DCE}"/>
              </a:ext>
            </a:extLst>
          </p:cNvPr>
          <p:cNvSpPr txBox="1"/>
          <p:nvPr/>
        </p:nvSpPr>
        <p:spPr>
          <a:xfrm>
            <a:off x="7123680" y="4838985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EC96767-AEF2-1669-1891-0FE586747DA3}"/>
              </a:ext>
            </a:extLst>
          </p:cNvPr>
          <p:cNvSpPr txBox="1"/>
          <p:nvPr/>
        </p:nvSpPr>
        <p:spPr>
          <a:xfrm>
            <a:off x="7722721" y="4902487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pic>
        <p:nvPicPr>
          <p:cNvPr id="34" name="Picture 33" descr="A green tick mark on a black background&#10;&#10;Description automatically generated">
            <a:extLst>
              <a:ext uri="{FF2B5EF4-FFF2-40B4-BE49-F238E27FC236}">
                <a16:creationId xmlns:a16="http://schemas.microsoft.com/office/drawing/2014/main" id="{7F192022-A6ED-9C72-CBA8-4EED6326206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684" y="2676664"/>
            <a:ext cx="1271066" cy="107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295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244" y="617594"/>
            <a:ext cx="2163606" cy="10818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843410" y="1863051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2. 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843410" y="2343796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b) </a:t>
            </a:r>
            <a:r>
              <a:rPr lang="vi-VN" sz="3200" dirty="0">
                <a:solidFill>
                  <a:srgbClr val="002060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Hai chữ nào được xếp bởi số khối lập phương bằng nhau?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7DBF31E-E3EB-23E2-BE3A-759A74A3DD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72" t="32713" r="28495" b="34921"/>
          <a:stretch/>
        </p:blipFill>
        <p:spPr bwMode="auto">
          <a:xfrm>
            <a:off x="2006663" y="3048000"/>
            <a:ext cx="6974845" cy="26044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BCDEB652-142C-FB3F-2AE4-FEE3EE42FDFC}"/>
              </a:ext>
            </a:extLst>
          </p:cNvPr>
          <p:cNvSpPr txBox="1"/>
          <p:nvPr/>
        </p:nvSpPr>
        <p:spPr>
          <a:xfrm>
            <a:off x="2304936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3DB0E9-2388-D6C3-B896-3B92F79FF743}"/>
              </a:ext>
            </a:extLst>
          </p:cNvPr>
          <p:cNvSpPr txBox="1"/>
          <p:nvPr/>
        </p:nvSpPr>
        <p:spPr>
          <a:xfrm>
            <a:off x="2947194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0D8FFBA-902D-3D7F-85CD-CE1F38066F73}"/>
              </a:ext>
            </a:extLst>
          </p:cNvPr>
          <p:cNvSpPr txBox="1"/>
          <p:nvPr/>
        </p:nvSpPr>
        <p:spPr>
          <a:xfrm>
            <a:off x="3545910" y="354874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7A606C-24D7-E917-E2E1-C8FED24842A5}"/>
              </a:ext>
            </a:extLst>
          </p:cNvPr>
          <p:cNvSpPr txBox="1"/>
          <p:nvPr/>
        </p:nvSpPr>
        <p:spPr>
          <a:xfrm>
            <a:off x="2915428" y="416531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9FC5E67-28CE-B85A-4717-9E707AB04F69}"/>
              </a:ext>
            </a:extLst>
          </p:cNvPr>
          <p:cNvSpPr txBox="1"/>
          <p:nvPr/>
        </p:nvSpPr>
        <p:spPr>
          <a:xfrm>
            <a:off x="2903977" y="4838986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788091-569B-FEB8-2B2C-EC7BC1D56E9D}"/>
              </a:ext>
            </a:extLst>
          </p:cNvPr>
          <p:cNvSpPr txBox="1"/>
          <p:nvPr/>
        </p:nvSpPr>
        <p:spPr>
          <a:xfrm>
            <a:off x="4567410" y="354874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077907B-A294-4CED-A1E4-C0E593EDD673}"/>
              </a:ext>
            </a:extLst>
          </p:cNvPr>
          <p:cNvSpPr txBox="1"/>
          <p:nvPr/>
        </p:nvSpPr>
        <p:spPr>
          <a:xfrm>
            <a:off x="4547394" y="416531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7128C93-A6E9-5763-14CF-254F37D0BF81}"/>
              </a:ext>
            </a:extLst>
          </p:cNvPr>
          <p:cNvSpPr txBox="1"/>
          <p:nvPr/>
        </p:nvSpPr>
        <p:spPr>
          <a:xfrm>
            <a:off x="4547394" y="4782744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231BBFD-6316-32C0-70B6-A66803395C8D}"/>
              </a:ext>
            </a:extLst>
          </p:cNvPr>
          <p:cNvSpPr txBox="1"/>
          <p:nvPr/>
        </p:nvSpPr>
        <p:spPr>
          <a:xfrm>
            <a:off x="5177902" y="416531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F5D099A-E223-5CB0-09C0-397688727336}"/>
              </a:ext>
            </a:extLst>
          </p:cNvPr>
          <p:cNvSpPr txBox="1"/>
          <p:nvPr/>
        </p:nvSpPr>
        <p:spPr>
          <a:xfrm>
            <a:off x="5808384" y="357290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04D2925-EC2F-74D1-5B4C-E99821565FFC}"/>
              </a:ext>
            </a:extLst>
          </p:cNvPr>
          <p:cNvSpPr txBox="1"/>
          <p:nvPr/>
        </p:nvSpPr>
        <p:spPr>
          <a:xfrm>
            <a:off x="5804339" y="4168652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E1E1F2E-BB95-A807-E692-84BF1ED7A51E}"/>
              </a:ext>
            </a:extLst>
          </p:cNvPr>
          <p:cNvSpPr txBox="1"/>
          <p:nvPr/>
        </p:nvSpPr>
        <p:spPr>
          <a:xfrm>
            <a:off x="5800294" y="476440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3CC4810-703B-90D0-02A3-5A2433C7085E}"/>
              </a:ext>
            </a:extLst>
          </p:cNvPr>
          <p:cNvSpPr txBox="1"/>
          <p:nvPr/>
        </p:nvSpPr>
        <p:spPr>
          <a:xfrm>
            <a:off x="7745234" y="361224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06B899-DAA9-3B9C-8D16-2C283C2E2CB4}"/>
              </a:ext>
            </a:extLst>
          </p:cNvPr>
          <p:cNvSpPr txBox="1"/>
          <p:nvPr/>
        </p:nvSpPr>
        <p:spPr>
          <a:xfrm>
            <a:off x="7164367" y="3612243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FDB3564-8D3D-594A-B59C-92904252C8E7}"/>
              </a:ext>
            </a:extLst>
          </p:cNvPr>
          <p:cNvSpPr txBox="1"/>
          <p:nvPr/>
        </p:nvSpPr>
        <p:spPr>
          <a:xfrm>
            <a:off x="7150389" y="4254211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B8CAAA2-B63E-B4C4-E21C-4DBE13EB3F3A}"/>
              </a:ext>
            </a:extLst>
          </p:cNvPr>
          <p:cNvSpPr txBox="1"/>
          <p:nvPr/>
        </p:nvSpPr>
        <p:spPr>
          <a:xfrm>
            <a:off x="7123680" y="4838985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5E0BAD0-577B-E3E4-C18E-393A51B374FA}"/>
              </a:ext>
            </a:extLst>
          </p:cNvPr>
          <p:cNvSpPr txBox="1"/>
          <p:nvPr/>
        </p:nvSpPr>
        <p:spPr>
          <a:xfrm>
            <a:off x="7722721" y="4902487"/>
            <a:ext cx="46954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537C2BF9-2B18-FEFF-6B7B-53F9BCDE7AA0}"/>
              </a:ext>
            </a:extLst>
          </p:cNvPr>
          <p:cNvSpPr/>
          <p:nvPr/>
        </p:nvSpPr>
        <p:spPr>
          <a:xfrm>
            <a:off x="1762125" y="2800350"/>
            <a:ext cx="2724150" cy="28479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95B1245-E807-F322-B845-ACE3A931F917}"/>
              </a:ext>
            </a:extLst>
          </p:cNvPr>
          <p:cNvSpPr/>
          <p:nvPr/>
        </p:nvSpPr>
        <p:spPr>
          <a:xfrm>
            <a:off x="6691934" y="2969315"/>
            <a:ext cx="2724150" cy="284797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8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>
            <a:extLst>
              <a:ext uri="{FF2B5EF4-FFF2-40B4-BE49-F238E27FC236}">
                <a16:creationId xmlns:a16="http://schemas.microsoft.com/office/drawing/2014/main" id="{D5991CC2-74AB-D00F-41B2-37EB959BA054}"/>
              </a:ext>
            </a:extLst>
          </p:cNvPr>
          <p:cNvSpPr/>
          <p:nvPr/>
        </p:nvSpPr>
        <p:spPr>
          <a:xfrm>
            <a:off x="9372600" y="5454880"/>
            <a:ext cx="820228" cy="60704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950" y="430245"/>
            <a:ext cx="2163606" cy="10818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566515" y="1403120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3.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Các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khối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lập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phương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nhỏ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như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nhau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được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xếp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thành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các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hình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sau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786852" y="2030904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Khoanh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tròn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vào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khối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lập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phương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21110" y="3262428"/>
            <a:ext cx="2735446" cy="2624425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endParaRPr lang="en-GB" sz="2800" dirty="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4705278" y="3339810"/>
            <a:ext cx="2735446" cy="2624425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endParaRPr lang="en-GB" sz="280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3262" y="3890212"/>
            <a:ext cx="1361665" cy="136166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519" y="3973165"/>
            <a:ext cx="1940965" cy="136061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3889" y="3968522"/>
            <a:ext cx="1366560" cy="136525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29FE8EB-C955-3D6E-9A77-21FA12F30C90}"/>
              </a:ext>
            </a:extLst>
          </p:cNvPr>
          <p:cNvSpPr txBox="1"/>
          <p:nvPr/>
        </p:nvSpPr>
        <p:spPr>
          <a:xfrm>
            <a:off x="5645426" y="5517521"/>
            <a:ext cx="278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A9BF65-03C3-7A66-D8C8-289363314D0A}"/>
              </a:ext>
            </a:extLst>
          </p:cNvPr>
          <p:cNvSpPr txBox="1"/>
          <p:nvPr/>
        </p:nvSpPr>
        <p:spPr>
          <a:xfrm>
            <a:off x="1999173" y="5477151"/>
            <a:ext cx="278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4A4492-FEE9-7770-2D57-4E8F1D0F1EBD}"/>
              </a:ext>
            </a:extLst>
          </p:cNvPr>
          <p:cNvSpPr txBox="1"/>
          <p:nvPr/>
        </p:nvSpPr>
        <p:spPr>
          <a:xfrm>
            <a:off x="9575561" y="5477151"/>
            <a:ext cx="2816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775061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155" y="742853"/>
            <a:ext cx="2163606" cy="108180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F7483-F24B-6F4A-A22A-5B1ADFDC4C5F}"/>
              </a:ext>
            </a:extLst>
          </p:cNvPr>
          <p:cNvSpPr txBox="1">
            <a:spLocks/>
          </p:cNvSpPr>
          <p:nvPr/>
        </p:nvSpPr>
        <p:spPr>
          <a:xfrm>
            <a:off x="808885" y="1922529"/>
            <a:ext cx="11704008" cy="4060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1218804">
              <a:spcBef>
                <a:spcPts val="1333"/>
              </a:spcBef>
            </a:pPr>
            <a:r>
              <a:rPr lang="en-GB" sz="320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4.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Hình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khối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thích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hợp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đặt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vào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dấu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“?”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là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hình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 </a:t>
            </a:r>
            <a:r>
              <a:rPr lang="en-GB" sz="3200" dirty="0" err="1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nào</a:t>
            </a:r>
            <a:r>
              <a:rPr lang="en-GB" sz="3200" dirty="0">
                <a:solidFill>
                  <a:srgbClr val="40505E"/>
                </a:solidFill>
                <a:latin typeface="Calibri" panose="020F0502020204030204" pitchFamily="34" charset="0"/>
                <a:cs typeface="Lato" panose="020F0502020204030203" pitchFamily="34" charset="0"/>
              </a:rPr>
              <a:t>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24883" y="4934543"/>
            <a:ext cx="1995904" cy="1432323"/>
          </a:xfrm>
          <a:prstGeom prst="roundRect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endParaRPr lang="en-GB" sz="280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309052" y="4934543"/>
            <a:ext cx="1995904" cy="1432323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endParaRPr lang="en-GB" sz="280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093221" y="4935471"/>
            <a:ext cx="1995904" cy="1432323"/>
          </a:xfrm>
          <a:prstGeom prst="round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402"/>
            <a:endParaRPr lang="en-GB" sz="2800">
              <a:solidFill>
                <a:prstClr val="white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10" y="3137953"/>
            <a:ext cx="972804" cy="96686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556" y="3138547"/>
            <a:ext cx="972804" cy="96567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402" y="3127660"/>
            <a:ext cx="972804" cy="9656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6248" y="3127065"/>
            <a:ext cx="972804" cy="96686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1094" y="3127657"/>
            <a:ext cx="972804" cy="96567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889" y="3127656"/>
            <a:ext cx="972804" cy="96567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633" y="3127654"/>
            <a:ext cx="972804" cy="96567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5428" y="3127653"/>
            <a:ext cx="972804" cy="96567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34995" y="3137953"/>
            <a:ext cx="9189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09402"/>
            <a:r>
              <a:rPr lang="en-GB" sz="6600" b="1" dirty="0">
                <a:solidFill>
                  <a:prstClr val="black"/>
                </a:solidFill>
                <a:latin typeface="Calibri" panose="020F0502020204030204" pitchFamily="34" charset="0"/>
              </a:rPr>
              <a:t>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734530" y="5281393"/>
            <a:ext cx="1436873" cy="738614"/>
            <a:chOff x="1301348" y="3962323"/>
            <a:chExt cx="1078029" cy="554153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1820" y="3962323"/>
              <a:ext cx="557557" cy="554153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1301348" y="4037025"/>
              <a:ext cx="408182" cy="438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9402"/>
              <a:r>
                <a:rPr lang="en-GB" sz="3200" dirty="0">
                  <a:solidFill>
                    <a:prstClr val="black"/>
                  </a:solidFill>
                  <a:latin typeface="Calibri" panose="020F0502020204030204" pitchFamily="34" charset="0"/>
                </a:rPr>
                <a:t>A.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455536" y="5277430"/>
            <a:ext cx="1485699" cy="742578"/>
            <a:chOff x="4093072" y="3959349"/>
            <a:chExt cx="1114661" cy="557127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46495" y="3959349"/>
              <a:ext cx="561238" cy="557127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093072" y="4037025"/>
              <a:ext cx="408182" cy="4387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9402"/>
              <a:r>
                <a:rPr lang="en-GB" sz="3200" dirty="0">
                  <a:solidFill>
                    <a:prstClr val="black"/>
                  </a:solidFill>
                  <a:latin typeface="Calibri" panose="020F0502020204030204" pitchFamily="34" charset="0"/>
                </a:rPr>
                <a:t>B.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9258802" y="5277431"/>
            <a:ext cx="1455459" cy="740359"/>
            <a:chOff x="6946512" y="3959349"/>
            <a:chExt cx="1091973" cy="555462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78923" y="3959349"/>
              <a:ext cx="559562" cy="555462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6946512" y="4037025"/>
              <a:ext cx="408182" cy="438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609402"/>
              <a:r>
                <a:rPr lang="en-GB" sz="3200" dirty="0">
                  <a:solidFill>
                    <a:prstClr val="black"/>
                  </a:solidFill>
                  <a:latin typeface="Calibri" panose="020F0502020204030204" pitchFamily="34" charset="0"/>
                </a:rPr>
                <a:t>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489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EFB562A-73DF-456F-8666-D3FF222AECC3}:40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Macintosh PowerPoint</Application>
  <PresentationFormat>Widescreen</PresentationFormat>
  <Paragraphs>59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Như</dc:creator>
  <cp:lastModifiedBy>Nguyễn Thị Như</cp:lastModifiedBy>
  <cp:revision>1</cp:revision>
  <dcterms:created xsi:type="dcterms:W3CDTF">2025-01-01T01:38:58Z</dcterms:created>
  <dcterms:modified xsi:type="dcterms:W3CDTF">2025-01-01T01:39:23Z</dcterms:modified>
</cp:coreProperties>
</file>