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475" r:id="rId2"/>
    <p:sldId id="257" r:id="rId3"/>
    <p:sldId id="258" r:id="rId4"/>
    <p:sldId id="259" r:id="rId5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EEB500"/>
    <a:srgbClr val="FFCC99"/>
    <a:srgbClr val="FF3300"/>
    <a:srgbClr val="CCFFFF"/>
    <a:srgbClr val="05BEFF"/>
    <a:srgbClr val="66FFFF"/>
    <a:srgbClr val="FFFF00"/>
    <a:srgbClr val="FFFF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2" autoAdjust="0"/>
    <p:restoredTop sz="94660"/>
  </p:normalViewPr>
  <p:slideViewPr>
    <p:cSldViewPr>
      <p:cViewPr varScale="1">
        <p:scale>
          <a:sx n="68" d="100"/>
          <a:sy n="68" d="100"/>
        </p:scale>
        <p:origin x="15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39E70-96C8-4B11-B186-5483EF784088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DDD0B-D71B-4BE9-B456-3FE3DBBC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5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6C101-9CC2-4662-B835-2A331E364E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76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DDD0B-D71B-4BE9-B456-3FE3DBBC95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39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DDD0B-D71B-4BE9-B456-3FE3DBBC95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80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DDD0B-D71B-4BE9-B456-3FE3DBBC95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3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cute siêu dễ thương, ấn tượng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61AAE4-E382-42FC-843C-4FBD564D3940}"/>
              </a:ext>
            </a:extLst>
          </p:cNvPr>
          <p:cNvSpPr txBox="1"/>
          <p:nvPr/>
        </p:nvSpPr>
        <p:spPr>
          <a:xfrm>
            <a:off x="1169789" y="762000"/>
            <a:ext cx="6858000" cy="735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 defTabSz="514350">
              <a:lnSpc>
                <a:spcPct val="150000"/>
              </a:lnSpc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ỜNG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TIỂU HỌC QUANG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CF9F5-97EE-45B0-863F-419561FD079F}"/>
              </a:ext>
            </a:extLst>
          </p:cNvPr>
          <p:cNvSpPr txBox="1"/>
          <p:nvPr/>
        </p:nvSpPr>
        <p:spPr>
          <a:xfrm>
            <a:off x="1143000" y="2619219"/>
            <a:ext cx="7315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 10 </a:t>
            </a:r>
          </a:p>
          <a:p>
            <a:pPr algn="ctr" defTabSz="514350">
              <a:defRPr/>
            </a:pP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26F87-1110-4648-AE1E-9E50D2B304F1}"/>
              </a:ext>
            </a:extLst>
          </p:cNvPr>
          <p:cNvSpPr txBox="1"/>
          <p:nvPr/>
        </p:nvSpPr>
        <p:spPr>
          <a:xfrm>
            <a:off x="1028700" y="4595336"/>
            <a:ext cx="6858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Thu </a:t>
            </a: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Huyền</a:t>
            </a:r>
            <a:endParaRPr lang="en-US" sz="21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514350">
              <a:defRPr/>
            </a:pP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2024 -2025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086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19200"/>
            <a:ext cx="5314866" cy="564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21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30702" y="155599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305984" y="169817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1011" y="172547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5592716" y="1246603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81830" y="2081150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80841" y="2480249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80841" y="2895600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62600" y="4137847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50725" y="4553198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533767" y="5362700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27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0702" y="1524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6059339" cy="393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8600" y="4038600"/>
            <a:ext cx="1905000" cy="503973"/>
            <a:chOff x="457200" y="4343401"/>
            <a:chExt cx="1905000" cy="503973"/>
          </a:xfrm>
        </p:grpSpPr>
        <p:sp>
          <p:nvSpPr>
            <p:cNvPr id="5" name="Rounded Rectangle 4"/>
            <p:cNvSpPr/>
            <p:nvPr/>
          </p:nvSpPr>
          <p:spPr>
            <a:xfrm>
              <a:off x="1066800" y="4343401"/>
              <a:ext cx="795674" cy="480848"/>
            </a:xfrm>
            <a:prstGeom prst="round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Số</a:t>
              </a:r>
              <a:endParaRPr lang="vi-VN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" y="4354931"/>
              <a:ext cx="1905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latin typeface="Arial" pitchFamily="34" charset="0"/>
                  <a:cs typeface="Arial" pitchFamily="34" charset="0"/>
                </a:rPr>
                <a:t> a)           ?</a:t>
              </a:r>
              <a:endParaRPr lang="vi-VN" sz="2600" b="1" dirty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61" y="4503682"/>
            <a:ext cx="57531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0702" y="5864770"/>
            <a:ext cx="86846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 b)      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: con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thỏ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, con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chó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, con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trâu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ít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?        </a:t>
            </a:r>
            <a:endParaRPr lang="vi-VN" sz="2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3091130" y="5420368"/>
            <a:ext cx="381000" cy="283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71026" y="5420368"/>
            <a:ext cx="381000" cy="283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9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53000" y="5420368"/>
            <a:ext cx="381000" cy="283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867400" y="5420368"/>
            <a:ext cx="381000" cy="283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7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03366" y="5420367"/>
            <a:ext cx="381000" cy="283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3351" y="6318259"/>
            <a:ext cx="390087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trâu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vi-VN" sz="2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195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0702" y="9144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305984" y="1056583"/>
            <a:ext cx="1818216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&gt; ; &lt; ; =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10838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466042" y="2514600"/>
            <a:ext cx="2472079" cy="914400"/>
            <a:chOff x="381000" y="2514600"/>
            <a:chExt cx="2472079" cy="914400"/>
          </a:xfrm>
        </p:grpSpPr>
        <p:sp>
          <p:nvSpPr>
            <p:cNvPr id="7" name="Rounded Rectangle 6"/>
            <p:cNvSpPr/>
            <p:nvPr/>
          </p:nvSpPr>
          <p:spPr>
            <a:xfrm>
              <a:off x="381000" y="2514600"/>
              <a:ext cx="2472079" cy="914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6        8 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57447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71521" y="2514600"/>
            <a:ext cx="2472079" cy="914400"/>
            <a:chOff x="3352800" y="2514600"/>
            <a:chExt cx="2472079" cy="914400"/>
          </a:xfrm>
        </p:grpSpPr>
        <p:sp>
          <p:nvSpPr>
            <p:cNvPr id="8" name="Rounded Rectangle 7"/>
            <p:cNvSpPr/>
            <p:nvPr/>
          </p:nvSpPr>
          <p:spPr>
            <a:xfrm>
              <a:off x="3352800" y="2514600"/>
              <a:ext cx="2472079" cy="914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        9 - 1 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810000" y="2640117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43321" y="2514600"/>
            <a:ext cx="2472079" cy="914400"/>
            <a:chOff x="6443321" y="2514600"/>
            <a:chExt cx="2472079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6443321" y="2514600"/>
              <a:ext cx="2472079" cy="914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10        8 + 2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086600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6042" y="4442087"/>
            <a:ext cx="2472079" cy="914400"/>
            <a:chOff x="381000" y="2514600"/>
            <a:chExt cx="2472079" cy="914400"/>
          </a:xfrm>
          <a:solidFill>
            <a:srgbClr val="66FF66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1000" y="2514600"/>
              <a:ext cx="2472079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+ 3        7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502392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71521" y="4442087"/>
            <a:ext cx="2472079" cy="914400"/>
            <a:chOff x="3352800" y="2514600"/>
            <a:chExt cx="2472079" cy="914400"/>
          </a:xfrm>
          <a:solidFill>
            <a:srgbClr val="66FF66"/>
          </a:solidFill>
        </p:grpSpPr>
        <p:sp>
          <p:nvSpPr>
            <p:cNvPr id="21" name="Rounded Rectangle 20"/>
            <p:cNvSpPr/>
            <p:nvPr/>
          </p:nvSpPr>
          <p:spPr>
            <a:xfrm>
              <a:off x="3352800" y="2514600"/>
              <a:ext cx="2472079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+ 1        8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501911" y="2640117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43321" y="4442087"/>
            <a:ext cx="2472079" cy="914400"/>
            <a:chOff x="6443321" y="2514600"/>
            <a:chExt cx="2472079" cy="914400"/>
          </a:xfrm>
          <a:solidFill>
            <a:srgbClr val="66FF66"/>
          </a:solidFill>
        </p:grpSpPr>
        <p:sp>
          <p:nvSpPr>
            <p:cNvPr id="24" name="Rounded Rectangle 23"/>
            <p:cNvSpPr/>
            <p:nvPr/>
          </p:nvSpPr>
          <p:spPr>
            <a:xfrm>
              <a:off x="6443321" y="2514600"/>
              <a:ext cx="2472079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+ 0        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577207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9340" y="2735253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a)</a:t>
            </a:r>
            <a:endParaRPr lang="vi-VN" sz="2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041140" y="2725578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b)</a:t>
            </a:r>
            <a:endParaRPr lang="vi-VN" sz="2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053884" y="2709086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c)</a:t>
            </a:r>
            <a:endParaRPr lang="vi-VN" sz="2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6200" y="4653901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d)</a:t>
            </a:r>
            <a:endParaRPr lang="vi-VN" sz="2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048000" y="4644226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e)</a:t>
            </a:r>
            <a:endParaRPr lang="vi-VN" sz="2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019800" y="4627734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g)</a:t>
            </a:r>
            <a:endParaRPr lang="vi-VN" sz="26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946584" y="2641269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930411" y="2638425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075871" y="2641269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590675" y="4570268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622127" y="4567424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591425" y="4570268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89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DF5A8FC-776B-4637-ACE6-41B270354A2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&gt;{63219867-361B-457A-8917-9C1440E9AD15}&quot;,&quot;D:\\Giáo án điện tử toán\\Bài 17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7 (t1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B19E93-B9CB-4475-8F34-CC601231D881}:4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6AB4BA-7241-4B09-892F-3E2517BFF533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B009E8-2475-4C4A-AB9E-7C3CF9ACADF1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12E097-EE46-4F42-94DF-56681D7AC283}:2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149</Words>
  <Application>Microsoft Office PowerPoint</Application>
  <PresentationFormat>On-screen Show (4:3)</PresentationFormat>
  <Paragraphs>58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Cambria</vt:lpstr>
      <vt:lpstr>HP001 5H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17 (t1)</dc:title>
  <dc:creator>Administrator</dc:creator>
  <cp:lastModifiedBy>Administrator</cp:lastModifiedBy>
  <cp:revision>53</cp:revision>
  <dcterms:created xsi:type="dcterms:W3CDTF">2006-08-16T00:00:00Z</dcterms:created>
  <dcterms:modified xsi:type="dcterms:W3CDTF">2024-12-28T13:40:53Z</dcterms:modified>
</cp:coreProperties>
</file>