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notesMasterIdLst>
    <p:notesMasterId r:id="rId19"/>
  </p:notesMasterIdLst>
  <p:sldIdLst>
    <p:sldId id="476" r:id="rId3"/>
    <p:sldId id="257" r:id="rId4"/>
    <p:sldId id="423" r:id="rId5"/>
    <p:sldId id="422" r:id="rId6"/>
    <p:sldId id="259" r:id="rId7"/>
    <p:sldId id="260" r:id="rId8"/>
    <p:sldId id="380" r:id="rId9"/>
    <p:sldId id="376" r:id="rId10"/>
    <p:sldId id="263" r:id="rId11"/>
    <p:sldId id="282" r:id="rId12"/>
    <p:sldId id="283" r:id="rId13"/>
    <p:sldId id="284" r:id="rId14"/>
    <p:sldId id="264" r:id="rId15"/>
    <p:sldId id="372" r:id="rId16"/>
    <p:sldId id="355" r:id="rId17"/>
    <p:sldId id="420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  <a:srgbClr val="1FD12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4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2C0D5-B2EF-48ED-8FC0-B84341D50A5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7DE0-C063-42C8-90BF-C7E4DBAA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01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3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4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7DE0-C063-42C8-90BF-C7E4DBAAF5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8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7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7DE0-C063-42C8-90BF-C7E4DBAAF5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8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7DE0-C063-42C8-90BF-C7E4DBAAF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7DE0-C063-42C8-90BF-C7E4DBAAF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9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7DE0-C063-42C8-90BF-C7E4DBAAF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0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4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950D9-5239-2465-E611-7C6DFEDB4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7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8969E2-1ACF-20C2-F1BF-19F0B7E6D5F5}"/>
              </a:ext>
            </a:extLst>
          </p:cNvPr>
          <p:cNvSpPr/>
          <p:nvPr userDrawn="1"/>
        </p:nvSpPr>
        <p:spPr>
          <a:xfrm>
            <a:off x="304800" y="242740"/>
            <a:ext cx="11582399" cy="6372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3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4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4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810F0-14E9-C1B0-173C-16EE0133BF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7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3759CC-EF3F-D484-3196-1358A07A9F72}"/>
              </a:ext>
            </a:extLst>
          </p:cNvPr>
          <p:cNvSpPr/>
          <p:nvPr userDrawn="1"/>
        </p:nvSpPr>
        <p:spPr>
          <a:xfrm>
            <a:off x="464695" y="242740"/>
            <a:ext cx="11181144" cy="6372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F66E9E95-936B-4202-A684-3F2D5734239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045B1-2A18-4550-A92D-BD73A657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AA24-3150-4F52-80BB-EA2F4A0D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743A-E39B-4D23-805E-A8D0DEB81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45B3-BC5E-4262-93F2-1B90C23BB23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BA9B-F13F-4C33-BCD4-2DE72873E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8D62-9BE6-4EFA-AACD-6CC3AE484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219200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559719" y="544969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524000" y="2349291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64: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</a:p>
          <a:p>
            <a:pPr algn="ctr" defTabSz="68580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371600" y="4409047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iệt Kế Thủy Ngân Xanh Safety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5" r="36702"/>
          <a:stretch/>
        </p:blipFill>
        <p:spPr bwMode="auto">
          <a:xfrm rot="5400000">
            <a:off x="4830880" y="-2240070"/>
            <a:ext cx="2669796" cy="9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nhiệt kế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08332" y="5127725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1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diều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0772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</a:p>
        </p:txBody>
      </p:sp>
      <p:pic>
        <p:nvPicPr>
          <p:cNvPr id="5122" name="Picture 2" descr="Hướng dẫn cách Chơi Diều - Kinh nghiệm Thả Diề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57" y="237965"/>
            <a:ext cx="4443484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9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8169" y="5562428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 chiều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5582700"/>
            <a:ext cx="217517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29400" y="5572564"/>
            <a:ext cx="217517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Khánh Thi được chồng trẻ 9x yêu chiều khiến bao người ghen tỵ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86" y="381402"/>
            <a:ext cx="4580015" cy="45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9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0834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diều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nhiệt kế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7034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 chiều</a:t>
            </a:r>
          </a:p>
        </p:txBody>
      </p:sp>
      <p:pic>
        <p:nvPicPr>
          <p:cNvPr id="10" name="Picture 2" descr="Khánh Thi được chồng trẻ 9x yêu chiều khiến bao người ghen tỵ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10" y="1600201"/>
            <a:ext cx="2811649" cy="28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ướng dẫn cách Chơi Diều - Kinh nghiệm Thả Diề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7" y="1600201"/>
            <a:ext cx="2828655" cy="28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hiệt Kế Thủy Ngân Xanh Safety | Tik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5" r="36702"/>
          <a:stretch/>
        </p:blipFill>
        <p:spPr bwMode="auto">
          <a:xfrm rot="3580553">
            <a:off x="1710517" y="1839111"/>
            <a:ext cx="922367" cy="32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50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260834" y="5896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diều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04800" y="58967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nhiệt kế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147034" y="5896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 chiều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23145" y="43127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44617" y="43342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diễu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913086" y="43304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kiểu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905001" y="50747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926473" y="50962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yếu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894942" y="50924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yểu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23145" y="34745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44617" y="34960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913086" y="34922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98" y="-111670"/>
            <a:ext cx="5321665" cy="36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17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9276" y="76203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768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DFEC1-F05C-4EC8-9902-15A11D51D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1"/>
          <a:stretch/>
        </p:blipFill>
        <p:spPr>
          <a:xfrm flipV="1">
            <a:off x="-1" y="4171948"/>
            <a:ext cx="12203217" cy="132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4E7D4-611D-4516-8B0E-502019F8E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1"/>
          <a:stretch/>
        </p:blipFill>
        <p:spPr>
          <a:xfrm>
            <a:off x="-11217" y="5495386"/>
            <a:ext cx="12203217" cy="1362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042E7-7005-46D9-8C17-E6F412E8C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815"/>
            <a:ext cx="12203217" cy="42467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835855-B72A-508D-5881-0B5AFCF2B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4648200"/>
            <a:ext cx="12034547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211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50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42" y="1197346"/>
            <a:ext cx="8188315" cy="44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A3F01D-E10D-DF97-0B92-3E34AB849E3C}"/>
              </a:ext>
            </a:extLst>
          </p:cNvPr>
          <p:cNvSpPr txBox="1">
            <a:spLocks/>
          </p:cNvSpPr>
          <p:nvPr/>
        </p:nvSpPr>
        <p:spPr>
          <a:xfrm>
            <a:off x="609600" y="2344434"/>
            <a:ext cx="108204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diệc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nông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,…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chăm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đàn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diệc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xám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bay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liệng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đậu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Sau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kiếm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đàn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ríu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rít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trông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bình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04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b="71752"/>
          <a:stretch/>
        </p:blipFill>
        <p:spPr>
          <a:xfrm>
            <a:off x="304800" y="3717"/>
            <a:ext cx="11353800" cy="525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60642-D63F-368E-705C-269E7244539B}"/>
              </a:ext>
            </a:extLst>
          </p:cNvPr>
          <p:cNvSpPr txBox="1"/>
          <p:nvPr/>
        </p:nvSpPr>
        <p:spPr>
          <a:xfrm>
            <a:off x="1066800" y="5410200"/>
            <a:ext cx="1050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yêu sách. Nhờ có sách em biết nhiều điều hay.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CF88E-07C6-D9FB-7AE3-63FA94958916}"/>
              </a:ext>
            </a:extLst>
          </p:cNvPr>
          <p:cNvSpPr txBox="1"/>
          <p:nvPr/>
        </p:nvSpPr>
        <p:spPr>
          <a:xfrm>
            <a:off x="1066800" y="5410200"/>
            <a:ext cx="1050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sách. Nhờ có sách em b</a:t>
            </a:r>
            <a:r>
              <a:rPr lang="en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1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4704" y="4329257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517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1603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0" y="4329257"/>
            <a:ext cx="2018038" cy="1117758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</a:rPr>
              <a:t>́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46976" y="1557788"/>
            <a:ext cx="231142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6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2929" y="3491610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508" y="34908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7320" y="3491610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7822" y="34916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4916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288" y="34916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1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914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-762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23145" y="36030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44617" y="36245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diễu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913086" y="36208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kiểu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713372" y="34267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42015" y="3448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478983" y="34445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05001" y="4900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26473" y="49221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yếu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94942" y="49184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yểu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75259" y="472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185763" y="47459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60354" y="47421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23145" y="2157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44617" y="21789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913086" y="21752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698848" y="1981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381515" y="20027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55866" y="19989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14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23145" y="4922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44617" y="4943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diễu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13086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kiểu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5001" y="58367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6473" y="58582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yếu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94942" y="58544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yểu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23145" y="39317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44617" y="39532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13086" y="39494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13" y="76201"/>
            <a:ext cx="5853832" cy="4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190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95D719-8E53-4F86-939F-20FBEC3D371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-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5458A1-E721-44CA-A0B9-4D32AA740758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1C238E-CE3D-4DE7-9299-BC801F48BE6E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F596E3-DFE6-4A24-9BDE-5CB395EB6E0D}:2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512B77-06AD-4ACD-8B9A-7F96861F07F6}:2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AE9C72-3B5C-4472-9757-0A6EF7892BF6}:2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40B2CE-1DF2-4F07-95E2-2C51C6AF6A1E}:3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91AD00-6BF2-409D-B13A-E33B814DC8C7}: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FA71A5-48C5-414D-BAC9-785537417406}:4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87A2A5-1618-4E5A-91B9-052D12FD0C32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AA055D-E9EB-484E-B64C-1F28D8EA4A8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651F41-E551-4D93-B107-36F85F7501AE}: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2D8B2-6061-4440-8373-EB3E5A750035}:4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67602E-BD89-469D-966B-FD3904EE5C1B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98B957-6919-425F-BBDC-58432EE15126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8CAFF8-9A8F-49FC-B236-6243A470F973}:3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5DF816-9DE7-4267-A4C8-45855E692928}:3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238</Words>
  <Application>Microsoft Office PowerPoint</Application>
  <PresentationFormat>Widescreen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.VnArial</vt:lpstr>
      <vt:lpstr>Arial</vt:lpstr>
      <vt:lpstr>Arial Rounded MT Bold</vt:lpstr>
      <vt:lpstr>Arial-Rounded</vt:lpstr>
      <vt:lpstr>AvantGarde</vt:lpstr>
      <vt:lpstr>Calibri</vt:lpstr>
      <vt:lpstr>Calibri Light</vt:lpstr>
      <vt:lpstr>Cambria</vt:lpstr>
      <vt:lpstr>Times New Roman</vt:lpstr>
      <vt:lpstr>Office Theme</vt:lpstr>
      <vt:lpstr>Custom Design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64- T1</dc:title>
  <dc:creator>Windows User</dc:creator>
  <cp:lastModifiedBy>Administrator</cp:lastModifiedBy>
  <cp:revision>74</cp:revision>
  <dcterms:created xsi:type="dcterms:W3CDTF">2020-11-09T02:46:51Z</dcterms:created>
  <dcterms:modified xsi:type="dcterms:W3CDTF">2024-12-31T14:16:44Z</dcterms:modified>
</cp:coreProperties>
</file>