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749" r:id="rId2"/>
  </p:sldMasterIdLst>
  <p:notesMasterIdLst>
    <p:notesMasterId r:id="rId14"/>
  </p:notesMasterIdLst>
  <p:sldIdLst>
    <p:sldId id="478" r:id="rId3"/>
    <p:sldId id="257" r:id="rId4"/>
    <p:sldId id="355" r:id="rId5"/>
    <p:sldId id="314" r:id="rId6"/>
    <p:sldId id="272" r:id="rId7"/>
    <p:sldId id="338" r:id="rId8"/>
    <p:sldId id="339" r:id="rId9"/>
    <p:sldId id="326" r:id="rId10"/>
    <p:sldId id="274" r:id="rId11"/>
    <p:sldId id="275" r:id="rId12"/>
    <p:sldId id="420" r:id="rId13"/>
  </p:sldIdLst>
  <p:sldSz cx="12192000" cy="6858000"/>
  <p:notesSz cx="6858000" cy="9144000"/>
  <p:custDataLst>
    <p:tags r:id="rId15"/>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FF0066"/>
    <a:srgbClr val="1FD123"/>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684"/>
  </p:normalViewPr>
  <p:slideViewPr>
    <p:cSldViewPr>
      <p:cViewPr varScale="1">
        <p:scale>
          <a:sx n="68" d="100"/>
          <a:sy n="68" d="100"/>
        </p:scale>
        <p:origin x="78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92C0D5-B2EF-48ED-8FC0-B84341D50A51}" type="datetimeFigureOut">
              <a:rPr lang="en-US" smtClean="0"/>
              <a:t>12/31/2024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E7DE0-C063-42C8-90BF-C7E4DBAAF51F}" type="slidenum">
              <a:rPr lang="en-US" smtClean="0"/>
              <a:t>‹#›</a:t>
            </a:fld>
            <a:endParaRPr lang="en-US"/>
          </a:p>
        </p:txBody>
      </p:sp>
    </p:spTree>
    <p:extLst>
      <p:ext uri="{BB962C8B-B14F-4D97-AF65-F5344CB8AC3E}">
        <p14:creationId xmlns:p14="http://schemas.microsoft.com/office/powerpoint/2010/main" val="1761164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86C101-9CC2-4662-B835-2A331E364EF4}" type="slidenum">
              <a:rPr lang="en-US" smtClean="0"/>
              <a:t>1</a:t>
            </a:fld>
            <a:endParaRPr lang="en-US"/>
          </a:p>
        </p:txBody>
      </p:sp>
    </p:spTree>
    <p:extLst>
      <p:ext uri="{BB962C8B-B14F-4D97-AF65-F5344CB8AC3E}">
        <p14:creationId xmlns:p14="http://schemas.microsoft.com/office/powerpoint/2010/main" val="375138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8E7DE0-C063-42C8-90BF-C7E4DBAAF51F}" type="slidenum">
              <a:rPr lang="en-US" smtClean="0"/>
              <a:t>10</a:t>
            </a:fld>
            <a:endParaRPr lang="en-US"/>
          </a:p>
        </p:txBody>
      </p:sp>
    </p:spTree>
    <p:extLst>
      <p:ext uri="{BB962C8B-B14F-4D97-AF65-F5344CB8AC3E}">
        <p14:creationId xmlns:p14="http://schemas.microsoft.com/office/powerpoint/2010/main" val="1468313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8E7DE0-C063-42C8-90BF-C7E4DBAAF51F}" type="slidenum">
              <a:rPr lang="en-US" smtClean="0"/>
              <a:t>11</a:t>
            </a:fld>
            <a:endParaRPr lang="en-US"/>
          </a:p>
        </p:txBody>
      </p:sp>
    </p:spTree>
    <p:extLst>
      <p:ext uri="{BB962C8B-B14F-4D97-AF65-F5344CB8AC3E}">
        <p14:creationId xmlns:p14="http://schemas.microsoft.com/office/powerpoint/2010/main" val="3856045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4080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937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8E7DE0-C063-42C8-90BF-C7E4DBAAF51F}" type="slidenum">
              <a:rPr lang="en-US" smtClean="0"/>
              <a:t>4</a:t>
            </a:fld>
            <a:endParaRPr lang="en-US"/>
          </a:p>
        </p:txBody>
      </p:sp>
    </p:spTree>
    <p:extLst>
      <p:ext uri="{BB962C8B-B14F-4D97-AF65-F5344CB8AC3E}">
        <p14:creationId xmlns:p14="http://schemas.microsoft.com/office/powerpoint/2010/main" val="2487000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6125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Luyện</a:t>
            </a:r>
            <a:r>
              <a:rPr lang="en-US" baseline="0"/>
              <a:t> luôn từ khó đọc nhé!</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4357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8685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8E7DE0-C063-42C8-90BF-C7E4DBAAF51F}" type="slidenum">
              <a:rPr lang="en-US" smtClean="0"/>
              <a:t>8</a:t>
            </a:fld>
            <a:endParaRPr lang="en-US"/>
          </a:p>
        </p:txBody>
      </p:sp>
    </p:spTree>
    <p:extLst>
      <p:ext uri="{BB962C8B-B14F-4D97-AF65-F5344CB8AC3E}">
        <p14:creationId xmlns:p14="http://schemas.microsoft.com/office/powerpoint/2010/main" val="3994120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8E7DE0-C063-42C8-90BF-C7E4DBAAF51F}" type="slidenum">
              <a:rPr lang="en-US" smtClean="0"/>
              <a:t>9</a:t>
            </a:fld>
            <a:endParaRPr lang="en-US"/>
          </a:p>
        </p:txBody>
      </p:sp>
    </p:spTree>
    <p:extLst>
      <p:ext uri="{BB962C8B-B14F-4D97-AF65-F5344CB8AC3E}">
        <p14:creationId xmlns:p14="http://schemas.microsoft.com/office/powerpoint/2010/main" val="1510612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D59D0918-B3BC-4D15-9AF8-385E8378AD06}" type="datetimeFigureOut">
              <a:rPr lang="en-US" smtClean="0"/>
              <a:t>12/31/2024</a:t>
            </a:fld>
            <a:endParaRPr lang="en-US"/>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823319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2"/>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D59D0918-B3BC-4D15-9AF8-385E8378AD06}" type="datetimeFigureOut">
              <a:rPr lang="en-US" smtClean="0"/>
              <a:t>12/31/2024</a:t>
            </a:fld>
            <a:endParaRPr lang="en-US"/>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108365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10684" y="274640"/>
            <a:ext cx="107442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D59D0918-B3BC-4D15-9AF8-385E8378AD06}" type="datetimeFigureOut">
              <a:rPr lang="en-US" smtClean="0"/>
              <a:t>12/31/2024</a:t>
            </a:fld>
            <a:endParaRPr lang="en-US"/>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AE638271-59F9-4398-B3B9-61938CFED463}" type="slidenum">
              <a:rPr lang="en-US" smtClean="0"/>
              <a:t>‹#›</a:t>
            </a:fld>
            <a:endParaRPr lang="en-US"/>
          </a:p>
        </p:txBody>
      </p:sp>
      <p:pic>
        <p:nvPicPr>
          <p:cNvPr id="7" name="Picture 6">
            <a:extLst>
              <a:ext uri="{FF2B5EF4-FFF2-40B4-BE49-F238E27FC236}">
                <a16:creationId xmlns:a16="http://schemas.microsoft.com/office/drawing/2014/main" id="{6C6950D9-5239-2465-E611-7C6DFEDB46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212674" cy="6858000"/>
          </a:xfrm>
          <a:prstGeom prst="rect">
            <a:avLst/>
          </a:prstGeom>
        </p:spPr>
      </p:pic>
      <p:sp>
        <p:nvSpPr>
          <p:cNvPr id="8" name="Rectangle: Rounded Corners 7">
            <a:extLst>
              <a:ext uri="{FF2B5EF4-FFF2-40B4-BE49-F238E27FC236}">
                <a16:creationId xmlns:a16="http://schemas.microsoft.com/office/drawing/2014/main" id="{CB8969E2-1ACF-20C2-F1BF-19F0B7E6D5F5}"/>
              </a:ext>
            </a:extLst>
          </p:cNvPr>
          <p:cNvSpPr/>
          <p:nvPr userDrawn="1"/>
        </p:nvSpPr>
        <p:spPr>
          <a:xfrm>
            <a:off x="304800" y="242740"/>
            <a:ext cx="11582399" cy="6372520"/>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4412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61847-4B24-4C57-B37E-953F81D2F8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0F5158-9842-4530-B92C-26165D0EBE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68D2DC-F4C1-4D75-BB06-C1790C87EFDD}"/>
              </a:ext>
            </a:extLst>
          </p:cNvPr>
          <p:cNvSpPr>
            <a:spLocks noGrp="1"/>
          </p:cNvSpPr>
          <p:nvPr>
            <p:ph type="dt" sz="half" idx="10"/>
          </p:nvPr>
        </p:nvSpPr>
        <p:spPr/>
        <p:txBody>
          <a:bodyPr/>
          <a:lstStyle/>
          <a:p>
            <a:fld id="{8C4E45B3-BC5E-4262-93F2-1B90C23BB23D}" type="datetimeFigureOut">
              <a:rPr lang="en-US" smtClean="0"/>
              <a:t>12/31/2024</a:t>
            </a:fld>
            <a:endParaRPr lang="en-US"/>
          </a:p>
        </p:txBody>
      </p:sp>
      <p:sp>
        <p:nvSpPr>
          <p:cNvPr id="5" name="Footer Placeholder 4">
            <a:extLst>
              <a:ext uri="{FF2B5EF4-FFF2-40B4-BE49-F238E27FC236}">
                <a16:creationId xmlns:a16="http://schemas.microsoft.com/office/drawing/2014/main" id="{9C817004-AEBD-4D85-BD0C-CC54CA43B8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E5FD0-BEAA-46C6-8C35-FB1C3978F8CA}"/>
              </a:ext>
            </a:extLst>
          </p:cNvPr>
          <p:cNvSpPr>
            <a:spLocks noGrp="1"/>
          </p:cNvSpPr>
          <p:nvPr>
            <p:ph type="sldNum" sz="quarter" idx="12"/>
          </p:nvPr>
        </p:nvSpPr>
        <p:spPr/>
        <p:txBody>
          <a:bodyPr/>
          <a:lstStyle/>
          <a:p>
            <a:fld id="{730C9DEC-0C41-402F-91C5-1F85F8EE16DA}" type="slidenum">
              <a:rPr lang="en-US" smtClean="0"/>
              <a:t>‹#›</a:t>
            </a:fld>
            <a:endParaRPr lang="en-US"/>
          </a:p>
        </p:txBody>
      </p:sp>
    </p:spTree>
    <p:extLst>
      <p:ext uri="{BB962C8B-B14F-4D97-AF65-F5344CB8AC3E}">
        <p14:creationId xmlns:p14="http://schemas.microsoft.com/office/powerpoint/2010/main" val="1202823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DBB76-147B-4581-A957-CBB20BFF75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8C00D9-27DF-4652-A0B9-F1145E582A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130E8F-A650-4164-9E5D-96987E07C722}"/>
              </a:ext>
            </a:extLst>
          </p:cNvPr>
          <p:cNvSpPr>
            <a:spLocks noGrp="1"/>
          </p:cNvSpPr>
          <p:nvPr>
            <p:ph type="dt" sz="half" idx="10"/>
          </p:nvPr>
        </p:nvSpPr>
        <p:spPr/>
        <p:txBody>
          <a:bodyPr/>
          <a:lstStyle/>
          <a:p>
            <a:fld id="{8C4E45B3-BC5E-4262-93F2-1B90C23BB23D}" type="datetimeFigureOut">
              <a:rPr lang="en-US" smtClean="0"/>
              <a:t>12/31/2024</a:t>
            </a:fld>
            <a:endParaRPr lang="en-US"/>
          </a:p>
        </p:txBody>
      </p:sp>
      <p:sp>
        <p:nvSpPr>
          <p:cNvPr id="5" name="Footer Placeholder 4">
            <a:extLst>
              <a:ext uri="{FF2B5EF4-FFF2-40B4-BE49-F238E27FC236}">
                <a16:creationId xmlns:a16="http://schemas.microsoft.com/office/drawing/2014/main" id="{9112CA76-3BFE-439A-B413-AD894B3C4E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130FF1-3569-4956-BD4C-2EF7421E9E0B}"/>
              </a:ext>
            </a:extLst>
          </p:cNvPr>
          <p:cNvSpPr>
            <a:spLocks noGrp="1"/>
          </p:cNvSpPr>
          <p:nvPr>
            <p:ph type="sldNum" sz="quarter" idx="12"/>
          </p:nvPr>
        </p:nvSpPr>
        <p:spPr/>
        <p:txBody>
          <a:bodyPr/>
          <a:lstStyle/>
          <a:p>
            <a:fld id="{730C9DEC-0C41-402F-91C5-1F85F8EE16DA}" type="slidenum">
              <a:rPr lang="en-US" smtClean="0"/>
              <a:t>‹#›</a:t>
            </a:fld>
            <a:endParaRPr lang="en-US"/>
          </a:p>
        </p:txBody>
      </p:sp>
    </p:spTree>
    <p:extLst>
      <p:ext uri="{BB962C8B-B14F-4D97-AF65-F5344CB8AC3E}">
        <p14:creationId xmlns:p14="http://schemas.microsoft.com/office/powerpoint/2010/main" val="639864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B28D0-22C9-42B2-AF7D-E0554B88FC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8E2722-197D-4ABC-B1FF-05E4262BE5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8CF5EA-10E8-492C-A6CC-75FCDD9ACB48}"/>
              </a:ext>
            </a:extLst>
          </p:cNvPr>
          <p:cNvSpPr>
            <a:spLocks noGrp="1"/>
          </p:cNvSpPr>
          <p:nvPr>
            <p:ph type="dt" sz="half" idx="10"/>
          </p:nvPr>
        </p:nvSpPr>
        <p:spPr/>
        <p:txBody>
          <a:bodyPr/>
          <a:lstStyle/>
          <a:p>
            <a:fld id="{8C4E45B3-BC5E-4262-93F2-1B90C23BB23D}" type="datetimeFigureOut">
              <a:rPr lang="en-US" smtClean="0"/>
              <a:t>12/31/2024</a:t>
            </a:fld>
            <a:endParaRPr lang="en-US"/>
          </a:p>
        </p:txBody>
      </p:sp>
      <p:sp>
        <p:nvSpPr>
          <p:cNvPr id="5" name="Footer Placeholder 4">
            <a:extLst>
              <a:ext uri="{FF2B5EF4-FFF2-40B4-BE49-F238E27FC236}">
                <a16:creationId xmlns:a16="http://schemas.microsoft.com/office/drawing/2014/main" id="{AE3CD99E-3437-4A42-A90B-525817471A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F99437-E93E-4BFF-B966-51A40DB2D70D}"/>
              </a:ext>
            </a:extLst>
          </p:cNvPr>
          <p:cNvSpPr>
            <a:spLocks noGrp="1"/>
          </p:cNvSpPr>
          <p:nvPr>
            <p:ph type="sldNum" sz="quarter" idx="12"/>
          </p:nvPr>
        </p:nvSpPr>
        <p:spPr/>
        <p:txBody>
          <a:bodyPr/>
          <a:lstStyle/>
          <a:p>
            <a:fld id="{730C9DEC-0C41-402F-91C5-1F85F8EE16DA}" type="slidenum">
              <a:rPr lang="en-US" smtClean="0"/>
              <a:t>‹#›</a:t>
            </a:fld>
            <a:endParaRPr lang="en-US"/>
          </a:p>
        </p:txBody>
      </p:sp>
    </p:spTree>
    <p:extLst>
      <p:ext uri="{BB962C8B-B14F-4D97-AF65-F5344CB8AC3E}">
        <p14:creationId xmlns:p14="http://schemas.microsoft.com/office/powerpoint/2010/main" val="2619939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58683-EAD3-4942-88E3-5F11C4044D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23EBA5-5DF5-4113-A625-4C6300DA8C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8F75F3-A183-44F3-BC09-CD27A2B9C2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489273-CE84-481C-ABA3-5BC66D6064CD}"/>
              </a:ext>
            </a:extLst>
          </p:cNvPr>
          <p:cNvSpPr>
            <a:spLocks noGrp="1"/>
          </p:cNvSpPr>
          <p:nvPr>
            <p:ph type="dt" sz="half" idx="10"/>
          </p:nvPr>
        </p:nvSpPr>
        <p:spPr/>
        <p:txBody>
          <a:bodyPr/>
          <a:lstStyle/>
          <a:p>
            <a:fld id="{8C4E45B3-BC5E-4262-93F2-1B90C23BB23D}" type="datetimeFigureOut">
              <a:rPr lang="en-US" smtClean="0"/>
              <a:t>12/31/2024</a:t>
            </a:fld>
            <a:endParaRPr lang="en-US"/>
          </a:p>
        </p:txBody>
      </p:sp>
      <p:sp>
        <p:nvSpPr>
          <p:cNvPr id="6" name="Footer Placeholder 5">
            <a:extLst>
              <a:ext uri="{FF2B5EF4-FFF2-40B4-BE49-F238E27FC236}">
                <a16:creationId xmlns:a16="http://schemas.microsoft.com/office/drawing/2014/main" id="{0ADDDDA9-BB73-434D-A214-83BAB2A3D3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0C88AF-682A-4310-A921-ACAD1E0C66DA}"/>
              </a:ext>
            </a:extLst>
          </p:cNvPr>
          <p:cNvSpPr>
            <a:spLocks noGrp="1"/>
          </p:cNvSpPr>
          <p:nvPr>
            <p:ph type="sldNum" sz="quarter" idx="12"/>
          </p:nvPr>
        </p:nvSpPr>
        <p:spPr/>
        <p:txBody>
          <a:bodyPr/>
          <a:lstStyle/>
          <a:p>
            <a:fld id="{730C9DEC-0C41-402F-91C5-1F85F8EE16DA}" type="slidenum">
              <a:rPr lang="en-US" smtClean="0"/>
              <a:t>‹#›</a:t>
            </a:fld>
            <a:endParaRPr lang="en-US"/>
          </a:p>
        </p:txBody>
      </p:sp>
    </p:spTree>
    <p:extLst>
      <p:ext uri="{BB962C8B-B14F-4D97-AF65-F5344CB8AC3E}">
        <p14:creationId xmlns:p14="http://schemas.microsoft.com/office/powerpoint/2010/main" val="3505549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64615-E5FE-4C91-A883-D4FAA70155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790CC4-87EB-478F-8609-AD0FF381CA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504BA0-6E07-4DFB-9D17-5D6BFC7BDA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F23F1F-55BE-45DB-97D4-B86539AE1F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F2E6B2-E8F4-413C-8236-47BD099093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FD0521-D250-4E86-B400-C0404D6B7A9D}"/>
              </a:ext>
            </a:extLst>
          </p:cNvPr>
          <p:cNvSpPr>
            <a:spLocks noGrp="1"/>
          </p:cNvSpPr>
          <p:nvPr>
            <p:ph type="dt" sz="half" idx="10"/>
          </p:nvPr>
        </p:nvSpPr>
        <p:spPr/>
        <p:txBody>
          <a:bodyPr/>
          <a:lstStyle/>
          <a:p>
            <a:fld id="{8C4E45B3-BC5E-4262-93F2-1B90C23BB23D}" type="datetimeFigureOut">
              <a:rPr lang="en-US" smtClean="0"/>
              <a:t>12/31/2024</a:t>
            </a:fld>
            <a:endParaRPr lang="en-US"/>
          </a:p>
        </p:txBody>
      </p:sp>
      <p:sp>
        <p:nvSpPr>
          <p:cNvPr id="8" name="Footer Placeholder 7">
            <a:extLst>
              <a:ext uri="{FF2B5EF4-FFF2-40B4-BE49-F238E27FC236}">
                <a16:creationId xmlns:a16="http://schemas.microsoft.com/office/drawing/2014/main" id="{F79BDDC0-89AB-4DD8-905C-30C059818C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245C0E-48DD-48D7-B1B4-C1C40262927C}"/>
              </a:ext>
            </a:extLst>
          </p:cNvPr>
          <p:cNvSpPr>
            <a:spLocks noGrp="1"/>
          </p:cNvSpPr>
          <p:nvPr>
            <p:ph type="sldNum" sz="quarter" idx="12"/>
          </p:nvPr>
        </p:nvSpPr>
        <p:spPr/>
        <p:txBody>
          <a:bodyPr/>
          <a:lstStyle/>
          <a:p>
            <a:fld id="{730C9DEC-0C41-402F-91C5-1F85F8EE16DA}" type="slidenum">
              <a:rPr lang="en-US" smtClean="0"/>
              <a:t>‹#›</a:t>
            </a:fld>
            <a:endParaRPr lang="en-US"/>
          </a:p>
        </p:txBody>
      </p:sp>
    </p:spTree>
    <p:extLst>
      <p:ext uri="{BB962C8B-B14F-4D97-AF65-F5344CB8AC3E}">
        <p14:creationId xmlns:p14="http://schemas.microsoft.com/office/powerpoint/2010/main" val="3439261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5FA2C-279A-4E0A-9535-56CFA9069A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EA9DD3-9B31-4607-802C-2F1650025661}"/>
              </a:ext>
            </a:extLst>
          </p:cNvPr>
          <p:cNvSpPr>
            <a:spLocks noGrp="1"/>
          </p:cNvSpPr>
          <p:nvPr>
            <p:ph type="dt" sz="half" idx="10"/>
          </p:nvPr>
        </p:nvSpPr>
        <p:spPr/>
        <p:txBody>
          <a:bodyPr/>
          <a:lstStyle/>
          <a:p>
            <a:fld id="{8C4E45B3-BC5E-4262-93F2-1B90C23BB23D}" type="datetimeFigureOut">
              <a:rPr lang="en-US" smtClean="0"/>
              <a:t>12/31/2024</a:t>
            </a:fld>
            <a:endParaRPr lang="en-US"/>
          </a:p>
        </p:txBody>
      </p:sp>
      <p:sp>
        <p:nvSpPr>
          <p:cNvPr id="4" name="Footer Placeholder 3">
            <a:extLst>
              <a:ext uri="{FF2B5EF4-FFF2-40B4-BE49-F238E27FC236}">
                <a16:creationId xmlns:a16="http://schemas.microsoft.com/office/drawing/2014/main" id="{0A484452-644B-4700-9F6E-980A195304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398DB1-9A5C-44D2-AE2D-3A3046F9F9BC}"/>
              </a:ext>
            </a:extLst>
          </p:cNvPr>
          <p:cNvSpPr>
            <a:spLocks noGrp="1"/>
          </p:cNvSpPr>
          <p:nvPr>
            <p:ph type="sldNum" sz="quarter" idx="12"/>
          </p:nvPr>
        </p:nvSpPr>
        <p:spPr/>
        <p:txBody>
          <a:bodyPr/>
          <a:lstStyle/>
          <a:p>
            <a:fld id="{730C9DEC-0C41-402F-91C5-1F85F8EE16DA}" type="slidenum">
              <a:rPr lang="en-US" smtClean="0"/>
              <a:t>‹#›</a:t>
            </a:fld>
            <a:endParaRPr lang="en-US"/>
          </a:p>
        </p:txBody>
      </p:sp>
    </p:spTree>
    <p:extLst>
      <p:ext uri="{BB962C8B-B14F-4D97-AF65-F5344CB8AC3E}">
        <p14:creationId xmlns:p14="http://schemas.microsoft.com/office/powerpoint/2010/main" val="37545532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C2B6F4-63EE-4E8D-9ED5-30A4D202DBE7}"/>
              </a:ext>
            </a:extLst>
          </p:cNvPr>
          <p:cNvSpPr>
            <a:spLocks noGrp="1"/>
          </p:cNvSpPr>
          <p:nvPr>
            <p:ph type="dt" sz="half" idx="10"/>
          </p:nvPr>
        </p:nvSpPr>
        <p:spPr/>
        <p:txBody>
          <a:bodyPr/>
          <a:lstStyle/>
          <a:p>
            <a:fld id="{8C4E45B3-BC5E-4262-93F2-1B90C23BB23D}" type="datetimeFigureOut">
              <a:rPr lang="en-US" smtClean="0"/>
              <a:t>12/31/2024</a:t>
            </a:fld>
            <a:endParaRPr lang="en-US"/>
          </a:p>
        </p:txBody>
      </p:sp>
      <p:sp>
        <p:nvSpPr>
          <p:cNvPr id="3" name="Footer Placeholder 2">
            <a:extLst>
              <a:ext uri="{FF2B5EF4-FFF2-40B4-BE49-F238E27FC236}">
                <a16:creationId xmlns:a16="http://schemas.microsoft.com/office/drawing/2014/main" id="{405F51AC-00EA-4027-AF50-9106F14637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F2204C-1D2A-4996-B559-2F9A144E843A}"/>
              </a:ext>
            </a:extLst>
          </p:cNvPr>
          <p:cNvSpPr>
            <a:spLocks noGrp="1"/>
          </p:cNvSpPr>
          <p:nvPr>
            <p:ph type="sldNum" sz="quarter" idx="12"/>
          </p:nvPr>
        </p:nvSpPr>
        <p:spPr/>
        <p:txBody>
          <a:bodyPr/>
          <a:lstStyle/>
          <a:p>
            <a:fld id="{730C9DEC-0C41-402F-91C5-1F85F8EE16DA}" type="slidenum">
              <a:rPr lang="en-US" smtClean="0"/>
              <a:t>‹#›</a:t>
            </a:fld>
            <a:endParaRPr lang="en-US"/>
          </a:p>
        </p:txBody>
      </p:sp>
    </p:spTree>
    <p:extLst>
      <p:ext uri="{BB962C8B-B14F-4D97-AF65-F5344CB8AC3E}">
        <p14:creationId xmlns:p14="http://schemas.microsoft.com/office/powerpoint/2010/main" val="588534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0F18B-17C8-4A9D-8AF9-692107C0BA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2BD162-242E-4E22-B706-D47C6248C6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7F3AA3-BA9B-4A79-A4B8-7E224A3F05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375729-6A69-4555-8207-65FE70E0D226}"/>
              </a:ext>
            </a:extLst>
          </p:cNvPr>
          <p:cNvSpPr>
            <a:spLocks noGrp="1"/>
          </p:cNvSpPr>
          <p:nvPr>
            <p:ph type="dt" sz="half" idx="10"/>
          </p:nvPr>
        </p:nvSpPr>
        <p:spPr/>
        <p:txBody>
          <a:bodyPr/>
          <a:lstStyle/>
          <a:p>
            <a:fld id="{8C4E45B3-BC5E-4262-93F2-1B90C23BB23D}" type="datetimeFigureOut">
              <a:rPr lang="en-US" smtClean="0"/>
              <a:t>12/31/2024</a:t>
            </a:fld>
            <a:endParaRPr lang="en-US"/>
          </a:p>
        </p:txBody>
      </p:sp>
      <p:sp>
        <p:nvSpPr>
          <p:cNvPr id="6" name="Footer Placeholder 5">
            <a:extLst>
              <a:ext uri="{FF2B5EF4-FFF2-40B4-BE49-F238E27FC236}">
                <a16:creationId xmlns:a16="http://schemas.microsoft.com/office/drawing/2014/main" id="{946D097F-95EE-46A5-8F6A-1308E7E90E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FA7C0E-F815-41C2-A426-2D29DF560CBA}"/>
              </a:ext>
            </a:extLst>
          </p:cNvPr>
          <p:cNvSpPr>
            <a:spLocks noGrp="1"/>
          </p:cNvSpPr>
          <p:nvPr>
            <p:ph type="sldNum" sz="quarter" idx="12"/>
          </p:nvPr>
        </p:nvSpPr>
        <p:spPr/>
        <p:txBody>
          <a:bodyPr/>
          <a:lstStyle/>
          <a:p>
            <a:fld id="{730C9DEC-0C41-402F-91C5-1F85F8EE16DA}" type="slidenum">
              <a:rPr lang="en-US" smtClean="0"/>
              <a:t>‹#›</a:t>
            </a:fld>
            <a:endParaRPr lang="en-US"/>
          </a:p>
        </p:txBody>
      </p:sp>
    </p:spTree>
    <p:extLst>
      <p:ext uri="{BB962C8B-B14F-4D97-AF65-F5344CB8AC3E}">
        <p14:creationId xmlns:p14="http://schemas.microsoft.com/office/powerpoint/2010/main" val="1052074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2"/>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D59D0918-B3BC-4D15-9AF8-385E8378AD06}" type="datetimeFigureOut">
              <a:rPr lang="en-US" smtClean="0"/>
              <a:t>12/31/2024</a:t>
            </a:fld>
            <a:endParaRPr lang="en-US"/>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8607422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24CD6-CCB7-4221-B057-8AC578C9D2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C2FA31-4227-4896-9E52-76353AF48A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2C8BD1-F7B0-4410-A283-95BEEB7B61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CB5DED-459F-4270-AFE4-8C4F52381BC1}"/>
              </a:ext>
            </a:extLst>
          </p:cNvPr>
          <p:cNvSpPr>
            <a:spLocks noGrp="1"/>
          </p:cNvSpPr>
          <p:nvPr>
            <p:ph type="dt" sz="half" idx="10"/>
          </p:nvPr>
        </p:nvSpPr>
        <p:spPr/>
        <p:txBody>
          <a:bodyPr/>
          <a:lstStyle/>
          <a:p>
            <a:fld id="{8C4E45B3-BC5E-4262-93F2-1B90C23BB23D}" type="datetimeFigureOut">
              <a:rPr lang="en-US" smtClean="0"/>
              <a:t>12/31/2024</a:t>
            </a:fld>
            <a:endParaRPr lang="en-US"/>
          </a:p>
        </p:txBody>
      </p:sp>
      <p:sp>
        <p:nvSpPr>
          <p:cNvPr id="6" name="Footer Placeholder 5">
            <a:extLst>
              <a:ext uri="{FF2B5EF4-FFF2-40B4-BE49-F238E27FC236}">
                <a16:creationId xmlns:a16="http://schemas.microsoft.com/office/drawing/2014/main" id="{1D8BA7E3-1999-4CBC-9867-5273FA1C7B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98DD34-D43A-43E3-9EEE-0BC12F880538}"/>
              </a:ext>
            </a:extLst>
          </p:cNvPr>
          <p:cNvSpPr>
            <a:spLocks noGrp="1"/>
          </p:cNvSpPr>
          <p:nvPr>
            <p:ph type="sldNum" sz="quarter" idx="12"/>
          </p:nvPr>
        </p:nvSpPr>
        <p:spPr/>
        <p:txBody>
          <a:bodyPr/>
          <a:lstStyle/>
          <a:p>
            <a:fld id="{730C9DEC-0C41-402F-91C5-1F85F8EE16DA}" type="slidenum">
              <a:rPr lang="en-US" smtClean="0"/>
              <a:t>‹#›</a:t>
            </a:fld>
            <a:endParaRPr lang="en-US"/>
          </a:p>
        </p:txBody>
      </p:sp>
    </p:spTree>
    <p:extLst>
      <p:ext uri="{BB962C8B-B14F-4D97-AF65-F5344CB8AC3E}">
        <p14:creationId xmlns:p14="http://schemas.microsoft.com/office/powerpoint/2010/main" val="30474086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67FFF-6C9A-4FB3-9CC5-9A972E452F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5F0E65-46D5-40EB-B273-71E50D95BC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C44197-143C-4CF8-BF0D-CBDDBDC86021}"/>
              </a:ext>
            </a:extLst>
          </p:cNvPr>
          <p:cNvSpPr>
            <a:spLocks noGrp="1"/>
          </p:cNvSpPr>
          <p:nvPr>
            <p:ph type="dt" sz="half" idx="10"/>
          </p:nvPr>
        </p:nvSpPr>
        <p:spPr/>
        <p:txBody>
          <a:bodyPr/>
          <a:lstStyle/>
          <a:p>
            <a:fld id="{8C4E45B3-BC5E-4262-93F2-1B90C23BB23D}" type="datetimeFigureOut">
              <a:rPr lang="en-US" smtClean="0"/>
              <a:t>12/31/2024</a:t>
            </a:fld>
            <a:endParaRPr lang="en-US"/>
          </a:p>
        </p:txBody>
      </p:sp>
      <p:sp>
        <p:nvSpPr>
          <p:cNvPr id="5" name="Footer Placeholder 4">
            <a:extLst>
              <a:ext uri="{FF2B5EF4-FFF2-40B4-BE49-F238E27FC236}">
                <a16:creationId xmlns:a16="http://schemas.microsoft.com/office/drawing/2014/main" id="{3ABA56C9-8F88-42C7-AD4A-8AF4D68989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C4C88C-F954-4843-AC31-FD5F5C1871AF}"/>
              </a:ext>
            </a:extLst>
          </p:cNvPr>
          <p:cNvSpPr>
            <a:spLocks noGrp="1"/>
          </p:cNvSpPr>
          <p:nvPr>
            <p:ph type="sldNum" sz="quarter" idx="12"/>
          </p:nvPr>
        </p:nvSpPr>
        <p:spPr/>
        <p:txBody>
          <a:bodyPr/>
          <a:lstStyle/>
          <a:p>
            <a:fld id="{730C9DEC-0C41-402F-91C5-1F85F8EE16DA}" type="slidenum">
              <a:rPr lang="en-US" smtClean="0"/>
              <a:t>‹#›</a:t>
            </a:fld>
            <a:endParaRPr lang="en-US"/>
          </a:p>
        </p:txBody>
      </p:sp>
    </p:spTree>
    <p:extLst>
      <p:ext uri="{BB962C8B-B14F-4D97-AF65-F5344CB8AC3E}">
        <p14:creationId xmlns:p14="http://schemas.microsoft.com/office/powerpoint/2010/main" val="31916687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7701DF-1762-4A38-95FD-00B2E5743B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469FB7-6AED-471D-A4C3-876CC8EFB8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77D530-BB0B-4324-BF26-C483BCAA8B5B}"/>
              </a:ext>
            </a:extLst>
          </p:cNvPr>
          <p:cNvSpPr>
            <a:spLocks noGrp="1"/>
          </p:cNvSpPr>
          <p:nvPr>
            <p:ph type="dt" sz="half" idx="10"/>
          </p:nvPr>
        </p:nvSpPr>
        <p:spPr/>
        <p:txBody>
          <a:bodyPr/>
          <a:lstStyle/>
          <a:p>
            <a:fld id="{8C4E45B3-BC5E-4262-93F2-1B90C23BB23D}" type="datetimeFigureOut">
              <a:rPr lang="en-US" smtClean="0"/>
              <a:t>12/31/2024</a:t>
            </a:fld>
            <a:endParaRPr lang="en-US"/>
          </a:p>
        </p:txBody>
      </p:sp>
      <p:sp>
        <p:nvSpPr>
          <p:cNvPr id="5" name="Footer Placeholder 4">
            <a:extLst>
              <a:ext uri="{FF2B5EF4-FFF2-40B4-BE49-F238E27FC236}">
                <a16:creationId xmlns:a16="http://schemas.microsoft.com/office/drawing/2014/main" id="{11141F54-8182-4FF3-A1B0-92475D0A9C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0C6837-EB23-4904-9432-403D1E6FCA3F}"/>
              </a:ext>
            </a:extLst>
          </p:cNvPr>
          <p:cNvSpPr>
            <a:spLocks noGrp="1"/>
          </p:cNvSpPr>
          <p:nvPr>
            <p:ph type="sldNum" sz="quarter" idx="12"/>
          </p:nvPr>
        </p:nvSpPr>
        <p:spPr/>
        <p:txBody>
          <a:bodyPr/>
          <a:lstStyle/>
          <a:p>
            <a:fld id="{730C9DEC-0C41-402F-91C5-1F85F8EE16DA}" type="slidenum">
              <a:rPr lang="en-US" smtClean="0"/>
              <a:t>‹#›</a:t>
            </a:fld>
            <a:endParaRPr lang="en-US"/>
          </a:p>
        </p:txBody>
      </p:sp>
    </p:spTree>
    <p:extLst>
      <p:ext uri="{BB962C8B-B14F-4D97-AF65-F5344CB8AC3E}">
        <p14:creationId xmlns:p14="http://schemas.microsoft.com/office/powerpoint/2010/main" val="3408642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D59D0918-B3BC-4D15-9AF8-385E8378AD06}" type="datetimeFigureOut">
              <a:rPr lang="en-US" smtClean="0"/>
              <a:t>12/31/2024</a:t>
            </a:fld>
            <a:endParaRPr lang="en-US"/>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590898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10684" y="1600202"/>
            <a:ext cx="71945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08433" y="1600202"/>
            <a:ext cx="7196667"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D59D0918-B3BC-4D15-9AF8-385E8378AD06}" type="datetimeFigureOut">
              <a:rPr lang="en-US" smtClean="0"/>
              <a:t>12/31/2024</a:t>
            </a:fld>
            <a:endParaRPr lang="en-US"/>
          </a:p>
        </p:txBody>
      </p:sp>
      <p:sp>
        <p:nvSpPr>
          <p:cNvPr id="6" name="Footer Placeholder 5"/>
          <p:cNvSpPr>
            <a:spLocks noGrp="1"/>
          </p:cNvSpPr>
          <p:nvPr>
            <p:ph type="ftr" sz="quarter" idx="11"/>
          </p:nvPr>
        </p:nvSpPr>
        <p:spPr>
          <a:xfrm>
            <a:off x="4165601"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242327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2"/>
            <a:ext cx="2844800" cy="365125"/>
          </a:xfrm>
          <a:prstGeom prst="rect">
            <a:avLst/>
          </a:prstGeom>
        </p:spPr>
        <p:txBody>
          <a:bodyPr/>
          <a:lstStyle/>
          <a:p>
            <a:fld id="{D59D0918-B3BC-4D15-9AF8-385E8378AD06}" type="datetimeFigureOut">
              <a:rPr lang="en-US" smtClean="0"/>
              <a:t>12/31/2024</a:t>
            </a:fld>
            <a:endParaRPr lang="en-US"/>
          </a:p>
        </p:txBody>
      </p:sp>
      <p:sp>
        <p:nvSpPr>
          <p:cNvPr id="8" name="Footer Placeholder 7"/>
          <p:cNvSpPr>
            <a:spLocks noGrp="1"/>
          </p:cNvSpPr>
          <p:nvPr>
            <p:ph type="ftr" sz="quarter" idx="11"/>
          </p:nvPr>
        </p:nvSpPr>
        <p:spPr>
          <a:xfrm>
            <a:off x="4165601" y="6356352"/>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2"/>
            <a:ext cx="2844800" cy="365125"/>
          </a:xfrm>
          <a:prstGeom prst="rect">
            <a:avLst/>
          </a:prstGeom>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021176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2"/>
            <a:ext cx="2844800" cy="365125"/>
          </a:xfrm>
          <a:prstGeom prst="rect">
            <a:avLst/>
          </a:prstGeom>
        </p:spPr>
        <p:txBody>
          <a:bodyPr/>
          <a:lstStyle/>
          <a:p>
            <a:fld id="{D59D0918-B3BC-4D15-9AF8-385E8378AD06}" type="datetimeFigureOut">
              <a:rPr lang="en-US" smtClean="0"/>
              <a:t>12/31/2024</a:t>
            </a:fld>
            <a:endParaRPr lang="en-US"/>
          </a:p>
        </p:txBody>
      </p:sp>
      <p:sp>
        <p:nvSpPr>
          <p:cNvPr id="4" name="Footer Placeholder 3"/>
          <p:cNvSpPr>
            <a:spLocks noGrp="1"/>
          </p:cNvSpPr>
          <p:nvPr>
            <p:ph type="ftr" sz="quarter" idx="11"/>
          </p:nvPr>
        </p:nvSpPr>
        <p:spPr>
          <a:xfrm>
            <a:off x="4165601" y="6356352"/>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2"/>
            <a:ext cx="2844800" cy="365125"/>
          </a:xfrm>
          <a:prstGeom prst="rect">
            <a:avLst/>
          </a:prstGeom>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27509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a:lstStyle/>
          <a:p>
            <a:fld id="{D59D0918-B3BC-4D15-9AF8-385E8378AD06}" type="datetimeFigureOut">
              <a:rPr lang="en-US" smtClean="0"/>
              <a:t>12/31/2024</a:t>
            </a:fld>
            <a:endParaRPr lang="en-US"/>
          </a:p>
        </p:txBody>
      </p:sp>
      <p:sp>
        <p:nvSpPr>
          <p:cNvPr id="3" name="Footer Placeholder 2"/>
          <p:cNvSpPr>
            <a:spLocks noGrp="1"/>
          </p:cNvSpPr>
          <p:nvPr>
            <p:ph type="ftr" sz="quarter" idx="11"/>
          </p:nvPr>
        </p:nvSpPr>
        <p:spPr>
          <a:xfrm>
            <a:off x="4165601" y="6356352"/>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2"/>
            <a:ext cx="2844800" cy="365125"/>
          </a:xfrm>
          <a:prstGeom prst="rect">
            <a:avLst/>
          </a:prstGeom>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4049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6"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D59D0918-B3BC-4D15-9AF8-385E8378AD06}" type="datetimeFigureOut">
              <a:rPr lang="en-US" smtClean="0"/>
              <a:t>12/31/2024</a:t>
            </a:fld>
            <a:endParaRPr lang="en-US"/>
          </a:p>
        </p:txBody>
      </p:sp>
      <p:sp>
        <p:nvSpPr>
          <p:cNvPr id="6" name="Footer Placeholder 5"/>
          <p:cNvSpPr>
            <a:spLocks noGrp="1"/>
          </p:cNvSpPr>
          <p:nvPr>
            <p:ph type="ftr" sz="quarter" idx="11"/>
          </p:nvPr>
        </p:nvSpPr>
        <p:spPr>
          <a:xfrm>
            <a:off x="4165601"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12541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D59D0918-B3BC-4D15-9AF8-385E8378AD06}" type="datetimeFigureOut">
              <a:rPr lang="en-US" smtClean="0"/>
              <a:t>12/31/2024</a:t>
            </a:fld>
            <a:endParaRPr lang="en-US"/>
          </a:p>
        </p:txBody>
      </p:sp>
      <p:sp>
        <p:nvSpPr>
          <p:cNvPr id="6" name="Footer Placeholder 5"/>
          <p:cNvSpPr>
            <a:spLocks noGrp="1"/>
          </p:cNvSpPr>
          <p:nvPr>
            <p:ph type="ftr" sz="quarter" idx="11"/>
          </p:nvPr>
        </p:nvSpPr>
        <p:spPr>
          <a:xfrm>
            <a:off x="4165601"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08021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A810F0-14E9-C1B0-173C-16EE0133BF2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212674" cy="6858000"/>
          </a:xfrm>
          <a:prstGeom prst="rect">
            <a:avLst/>
          </a:prstGeom>
        </p:spPr>
      </p:pic>
      <p:sp>
        <p:nvSpPr>
          <p:cNvPr id="8" name="Rectangle: Rounded Corners 7">
            <a:extLst>
              <a:ext uri="{FF2B5EF4-FFF2-40B4-BE49-F238E27FC236}">
                <a16:creationId xmlns:a16="http://schemas.microsoft.com/office/drawing/2014/main" id="{413759CC-EF3F-D484-3196-1358A07A9F72}"/>
              </a:ext>
            </a:extLst>
          </p:cNvPr>
          <p:cNvSpPr/>
          <p:nvPr userDrawn="1"/>
        </p:nvSpPr>
        <p:spPr>
          <a:xfrm>
            <a:off x="464695" y="242740"/>
            <a:ext cx="11181144" cy="6372520"/>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17035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9Slide.vn - 2019">
            <a:extLst>
              <a:ext uri="{FF2B5EF4-FFF2-40B4-BE49-F238E27FC236}">
                <a16:creationId xmlns:a16="http://schemas.microsoft.com/office/drawing/2014/main" id="{F66E9E95-936B-4202-A684-3F2D5734239A}"/>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928045B1-2A18-4550-A92D-BD73A657A4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E0AA24-3150-4F52-80BB-EA2F4A0DD5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77743A-E39B-4D23-805E-A8D0DEB818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4E45B3-BC5E-4262-93F2-1B90C23BB23D}" type="datetimeFigureOut">
              <a:rPr lang="en-US" smtClean="0"/>
              <a:t>12/31/2024</a:t>
            </a:fld>
            <a:endParaRPr lang="en-US"/>
          </a:p>
        </p:txBody>
      </p:sp>
      <p:sp>
        <p:nvSpPr>
          <p:cNvPr id="5" name="Footer Placeholder 4">
            <a:extLst>
              <a:ext uri="{FF2B5EF4-FFF2-40B4-BE49-F238E27FC236}">
                <a16:creationId xmlns:a16="http://schemas.microsoft.com/office/drawing/2014/main" id="{B0B1BA9B-F13F-4C33-BCD4-2DE72873E5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B598D62-9BE6-4EFA-AACD-6CC3AE4849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0C9DEC-0C41-402F-91C5-1F85F8EE16DA}" type="slidenum">
              <a:rPr lang="en-US" smtClean="0"/>
              <a:t>‹#›</a:t>
            </a:fld>
            <a:endParaRPr lang="en-US"/>
          </a:p>
        </p:txBody>
      </p:sp>
    </p:spTree>
    <p:extLst>
      <p:ext uri="{BB962C8B-B14F-4D97-AF65-F5344CB8AC3E}">
        <p14:creationId xmlns:p14="http://schemas.microsoft.com/office/powerpoint/2010/main" val="76188513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2.sv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12.xml"/><Relationship Id="rId5" Type="http://schemas.openxmlformats.org/officeDocument/2006/relationships/image" Target="../media/image14.pn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0+ hình nền PowerPoint cute siêu dễ thương, ấn tượng nhấ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378"/>
            <a:ext cx="12192000" cy="68486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161AAE4-E382-42FC-843C-4FBD564D3940}"/>
              </a:ext>
            </a:extLst>
          </p:cNvPr>
          <p:cNvSpPr txBox="1"/>
          <p:nvPr/>
        </p:nvSpPr>
        <p:spPr>
          <a:xfrm>
            <a:off x="1559719" y="544969"/>
            <a:ext cx="9144000" cy="949299"/>
          </a:xfrm>
          <a:prstGeom prst="rect">
            <a:avLst/>
          </a:prstGeom>
          <a:noFill/>
        </p:spPr>
        <p:txBody>
          <a:bodyPr wrap="square">
            <a:spAutoFit/>
          </a:bodyPr>
          <a:lstStyle/>
          <a:p>
            <a:pPr algn="ctr" defTabSz="685800">
              <a:defRPr/>
            </a:pPr>
            <a:r>
              <a:rPr lang="en-US" sz="24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ỦY BAN NHÂN DÂN HUYỆN AN LÃO</a:t>
            </a:r>
          </a:p>
          <a:p>
            <a:pPr algn="ctr" defTabSz="685800">
              <a:lnSpc>
                <a:spcPct val="150000"/>
              </a:lnSpc>
              <a:defRPr/>
            </a:pP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TR</a:t>
            </a:r>
            <a:r>
              <a:rPr lang="vi-VN"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Ư</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ỜNG </a:t>
            </a:r>
            <a:r>
              <a:rPr lang="en-US" sz="2400" b="1" u="sng"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TIỂU HỌC QUANG </a:t>
            </a:r>
            <a:r>
              <a:rPr lang="en-US" sz="24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TRUNG</a:t>
            </a:r>
          </a:p>
        </p:txBody>
      </p:sp>
      <p:sp>
        <p:nvSpPr>
          <p:cNvPr id="4" name="TextBox 3">
            <a:extLst>
              <a:ext uri="{FF2B5EF4-FFF2-40B4-BE49-F238E27FC236}">
                <a16:creationId xmlns:a16="http://schemas.microsoft.com/office/drawing/2014/main" id="{756CF9F5-97EE-45B0-863F-419561FD079F}"/>
              </a:ext>
            </a:extLst>
          </p:cNvPr>
          <p:cNvSpPr txBox="1"/>
          <p:nvPr/>
        </p:nvSpPr>
        <p:spPr>
          <a:xfrm>
            <a:off x="1524000" y="2349291"/>
            <a:ext cx="9144000" cy="1938992"/>
          </a:xfrm>
          <a:prstGeom prst="rect">
            <a:avLst/>
          </a:prstGeom>
          <a:noFill/>
        </p:spPr>
        <p:txBody>
          <a:bodyPr wrap="square">
            <a:spAutoFit/>
          </a:bodyPr>
          <a:lstStyle/>
          <a:p>
            <a:pPr algn="ctr" defTabSz="685800">
              <a:defRPr/>
            </a:pP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Tiếng</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Việt</a:t>
            </a:r>
            <a:endParaRPr lang="en-US" sz="4000" dirty="0">
              <a:latin typeface="Times New Roman" panose="02020603050405020304" pitchFamily="18" charset="0"/>
              <a:ea typeface="Cambria" panose="02040503050406030204" pitchFamily="18" charset="0"/>
              <a:cs typeface="Times New Roman" panose="02020603050405020304" pitchFamily="18" charset="0"/>
            </a:endParaRPr>
          </a:p>
          <a:p>
            <a:pPr algn="ctr" defTabSz="685800">
              <a:defRPr/>
            </a:pPr>
            <a:r>
              <a:rPr lang="en-US" sz="4000" dirty="0" err="1">
                <a:latin typeface="Times New Roman" panose="02020603050405020304" pitchFamily="18" charset="0"/>
                <a:ea typeface="Cambria" panose="02040503050406030204" pitchFamily="18" charset="0"/>
                <a:cs typeface="Times New Roman" panose="02020603050405020304" pitchFamily="18" charset="0"/>
              </a:rPr>
              <a:t>Bài</a:t>
            </a:r>
            <a:r>
              <a:rPr lang="en-US" sz="4000" dirty="0">
                <a:latin typeface="Times New Roman" panose="02020603050405020304" pitchFamily="18" charset="0"/>
                <a:ea typeface="Cambria" panose="02040503050406030204" pitchFamily="18" charset="0"/>
                <a:cs typeface="Times New Roman" panose="02020603050405020304" pitchFamily="18" charset="0"/>
              </a:rPr>
              <a:t> 64: </a:t>
            </a:r>
            <a:r>
              <a:rPr lang="en-US" sz="4000" dirty="0" err="1">
                <a:latin typeface="Times New Roman" panose="02020603050405020304" pitchFamily="18" charset="0"/>
                <a:ea typeface="Cambria" panose="02040503050406030204" pitchFamily="18" charset="0"/>
                <a:cs typeface="Times New Roman" panose="02020603050405020304" pitchFamily="18" charset="0"/>
              </a:rPr>
              <a:t>iêng</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iêm</a:t>
            </a:r>
            <a:r>
              <a:rPr lang="en-US" sz="4000" dirty="0">
                <a:latin typeface="Times New Roman" panose="02020603050405020304" pitchFamily="18" charset="0"/>
                <a:ea typeface="Cambria" panose="02040503050406030204" pitchFamily="18" charset="0"/>
                <a:cs typeface="Times New Roman" panose="02020603050405020304" pitchFamily="18" charset="0"/>
              </a:rPr>
              <a:t>  </a:t>
            </a:r>
            <a:r>
              <a:rPr lang="en-US" sz="4000" dirty="0" err="1">
                <a:latin typeface="Times New Roman" panose="02020603050405020304" pitchFamily="18" charset="0"/>
                <a:ea typeface="Cambria" panose="02040503050406030204" pitchFamily="18" charset="0"/>
                <a:cs typeface="Times New Roman" panose="02020603050405020304" pitchFamily="18" charset="0"/>
              </a:rPr>
              <a:t>yên</a:t>
            </a:r>
            <a:r>
              <a:rPr lang="en-US" sz="4000" dirty="0">
                <a:latin typeface="Times New Roman" panose="02020603050405020304" pitchFamily="18" charset="0"/>
                <a:ea typeface="Cambria" panose="02040503050406030204" pitchFamily="18" charset="0"/>
                <a:cs typeface="Times New Roman" panose="02020603050405020304" pitchFamily="18" charset="0"/>
              </a:rPr>
              <a:t> ( </a:t>
            </a:r>
            <a:r>
              <a:rPr lang="en-US" sz="4000" dirty="0" err="1">
                <a:latin typeface="Times New Roman" panose="02020603050405020304" pitchFamily="18" charset="0"/>
                <a:ea typeface="Cambria" panose="02040503050406030204" pitchFamily="18" charset="0"/>
                <a:cs typeface="Times New Roman" panose="02020603050405020304" pitchFamily="18" charset="0"/>
              </a:rPr>
              <a:t>Tiết</a:t>
            </a:r>
            <a:r>
              <a:rPr lang="en-US" sz="4000" dirty="0">
                <a:latin typeface="Times New Roman" panose="02020603050405020304" pitchFamily="18" charset="0"/>
                <a:ea typeface="Cambria" panose="02040503050406030204" pitchFamily="18" charset="0"/>
                <a:cs typeface="Times New Roman" panose="02020603050405020304" pitchFamily="18" charset="0"/>
              </a:rPr>
              <a:t> 2)</a:t>
            </a:r>
          </a:p>
          <a:p>
            <a:pPr algn="ctr" defTabSz="685800">
              <a:defRPr/>
            </a:pPr>
            <a:r>
              <a:rPr lang="en-US" sz="4000" dirty="0">
                <a:latin typeface="Times New Roman" panose="02020603050405020304" pitchFamily="18" charset="0"/>
                <a:ea typeface="Cambria" panose="02040503050406030204" pitchFamily="18" charset="0"/>
                <a:cs typeface="Times New Roman" panose="02020603050405020304" pitchFamily="18" charset="0"/>
              </a:rPr>
              <a:t> </a:t>
            </a:r>
          </a:p>
        </p:txBody>
      </p:sp>
      <p:sp>
        <p:nvSpPr>
          <p:cNvPr id="6" name="TextBox 5">
            <a:extLst>
              <a:ext uri="{FF2B5EF4-FFF2-40B4-BE49-F238E27FC236}">
                <a16:creationId xmlns:a16="http://schemas.microsoft.com/office/drawing/2014/main" id="{92A26F87-1110-4648-AE1E-9E50D2B304F1}"/>
              </a:ext>
            </a:extLst>
          </p:cNvPr>
          <p:cNvSpPr txBox="1"/>
          <p:nvPr/>
        </p:nvSpPr>
        <p:spPr>
          <a:xfrm>
            <a:off x="1371600" y="4409047"/>
            <a:ext cx="9144000" cy="954107"/>
          </a:xfrm>
          <a:prstGeom prst="rect">
            <a:avLst/>
          </a:prstGeom>
          <a:noFill/>
        </p:spPr>
        <p:txBody>
          <a:bodyPr wrap="square">
            <a:spAutoFit/>
          </a:bodyPr>
          <a:lstStyle/>
          <a:p>
            <a:pPr algn="ctr" defTabSz="685800">
              <a:defRPr/>
            </a:pPr>
            <a:r>
              <a:rPr lang="en-US" sz="2800" b="1" dirty="0" err="1">
                <a:latin typeface="Times New Roman" panose="02020603050405020304" pitchFamily="18" charset="0"/>
                <a:ea typeface="Cambria" panose="02040503050406030204" pitchFamily="18" charset="0"/>
                <a:cs typeface="Times New Roman" panose="02020603050405020304" pitchFamily="18" charset="0"/>
              </a:rPr>
              <a:t>Giáo</a:t>
            </a:r>
            <a:r>
              <a:rPr 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atin typeface="Times New Roman" panose="02020603050405020304" pitchFamily="18" charset="0"/>
                <a:ea typeface="Cambria" panose="02040503050406030204" pitchFamily="18" charset="0"/>
                <a:cs typeface="Times New Roman" panose="02020603050405020304" pitchFamily="18" charset="0"/>
              </a:rPr>
              <a:t>viên</a:t>
            </a:r>
            <a:r>
              <a:rPr 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atin typeface="Times New Roman" panose="02020603050405020304" pitchFamily="18" charset="0"/>
                <a:ea typeface="Cambria" panose="02040503050406030204" pitchFamily="18" charset="0"/>
                <a:cs typeface="Times New Roman" panose="02020603050405020304" pitchFamily="18" charset="0"/>
              </a:rPr>
              <a:t>Nguyễn</a:t>
            </a:r>
            <a:r>
              <a:rPr 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atin typeface="Times New Roman" panose="02020603050405020304" pitchFamily="18" charset="0"/>
                <a:ea typeface="Cambria" panose="02040503050406030204" pitchFamily="18" charset="0"/>
                <a:cs typeface="Times New Roman" panose="02020603050405020304" pitchFamily="18" charset="0"/>
              </a:rPr>
              <a:t>Thị</a:t>
            </a:r>
            <a:r>
              <a:rPr lang="en-US" sz="2800" b="1" dirty="0">
                <a:latin typeface="Times New Roman" panose="02020603050405020304" pitchFamily="18" charset="0"/>
                <a:ea typeface="Cambria" panose="02040503050406030204" pitchFamily="18" charset="0"/>
                <a:cs typeface="Times New Roman" panose="02020603050405020304" pitchFamily="18" charset="0"/>
              </a:rPr>
              <a:t> Thu </a:t>
            </a:r>
            <a:r>
              <a:rPr lang="en-US" sz="2800" b="1" dirty="0" err="1">
                <a:latin typeface="Times New Roman" panose="02020603050405020304" pitchFamily="18" charset="0"/>
                <a:ea typeface="Cambria" panose="02040503050406030204" pitchFamily="18" charset="0"/>
                <a:cs typeface="Times New Roman" panose="02020603050405020304" pitchFamily="18" charset="0"/>
              </a:rPr>
              <a:t>Huyền</a:t>
            </a:r>
            <a:endParaRPr lang="en-US" sz="2800" b="1" dirty="0">
              <a:latin typeface="Times New Roman" panose="02020603050405020304" pitchFamily="18" charset="0"/>
              <a:ea typeface="Cambria" panose="02040503050406030204" pitchFamily="18" charset="0"/>
              <a:cs typeface="Times New Roman" panose="02020603050405020304" pitchFamily="18" charset="0"/>
            </a:endParaRPr>
          </a:p>
          <a:p>
            <a:pPr algn="ctr" defTabSz="685800">
              <a:defRPr/>
            </a:pPr>
            <a:r>
              <a:rPr lang="en-US" sz="2800" dirty="0" err="1">
                <a:latin typeface="Times New Roman" panose="02020603050405020304" pitchFamily="18" charset="0"/>
                <a:ea typeface="Cambria" panose="02040503050406030204" pitchFamily="18" charset="0"/>
                <a:cs typeface="Times New Roman" panose="02020603050405020304" pitchFamily="18" charset="0"/>
              </a:rPr>
              <a:t>Năm</a:t>
            </a:r>
            <a:r>
              <a:rPr lang="en-US" sz="2800" dirty="0">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latin typeface="Times New Roman" panose="02020603050405020304" pitchFamily="18" charset="0"/>
                <a:ea typeface="Cambria" panose="02040503050406030204" pitchFamily="18" charset="0"/>
                <a:cs typeface="Times New Roman" panose="02020603050405020304" pitchFamily="18" charset="0"/>
              </a:rPr>
              <a:t>học</a:t>
            </a:r>
            <a:r>
              <a:rPr lang="en-US" sz="2800" dirty="0">
                <a:latin typeface="Times New Roman" panose="02020603050405020304" pitchFamily="18" charset="0"/>
                <a:ea typeface="Cambria" panose="02040503050406030204" pitchFamily="18" charset="0"/>
                <a:cs typeface="Times New Roman" panose="02020603050405020304" pitchFamily="18" charset="0"/>
              </a:rPr>
              <a:t>: 2024 -2025</a:t>
            </a:r>
          </a:p>
        </p:txBody>
      </p:sp>
    </p:spTree>
    <p:custDataLst>
      <p:tags r:id="rId1"/>
    </p:custDataLst>
    <p:extLst>
      <p:ext uri="{BB962C8B-B14F-4D97-AF65-F5344CB8AC3E}">
        <p14:creationId xmlns:p14="http://schemas.microsoft.com/office/powerpoint/2010/main" val="1962904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914400"/>
            <a:ext cx="9601200" cy="3660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Graphic 10">
            <a:extLst>
              <a:ext uri="{FF2B5EF4-FFF2-40B4-BE49-F238E27FC236}">
                <a16:creationId xmlns:a16="http://schemas.microsoft.com/office/drawing/2014/main" id="{BA2CD5AE-374C-197E-CCB2-965739F53E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7134" y="3574221"/>
            <a:ext cx="2642811" cy="2824414"/>
          </a:xfrm>
          <a:prstGeom prst="rect">
            <a:avLst/>
          </a:prstGeom>
        </p:spPr>
      </p:pic>
    </p:spTree>
    <p:custDataLst>
      <p:tags r:id="rId1"/>
    </p:custDataLst>
    <p:extLst>
      <p:ext uri="{BB962C8B-B14F-4D97-AF65-F5344CB8AC3E}">
        <p14:creationId xmlns:p14="http://schemas.microsoft.com/office/powerpoint/2010/main" val="34461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6DFEC1-F05C-4EC8-9902-15A11D51D07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93291"/>
          <a:stretch/>
        </p:blipFill>
        <p:spPr>
          <a:xfrm flipV="1">
            <a:off x="-1" y="4171948"/>
            <a:ext cx="12203217" cy="1323438"/>
          </a:xfrm>
          <a:prstGeom prst="rect">
            <a:avLst/>
          </a:prstGeom>
        </p:spPr>
      </p:pic>
      <p:pic>
        <p:nvPicPr>
          <p:cNvPr id="5" name="Picture 4">
            <a:extLst>
              <a:ext uri="{FF2B5EF4-FFF2-40B4-BE49-F238E27FC236}">
                <a16:creationId xmlns:a16="http://schemas.microsoft.com/office/drawing/2014/main" id="{9054E7D4-611D-4516-8B0E-502019F8E47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93291"/>
          <a:stretch/>
        </p:blipFill>
        <p:spPr>
          <a:xfrm>
            <a:off x="-11217" y="5495386"/>
            <a:ext cx="12203217" cy="1362614"/>
          </a:xfrm>
          <a:prstGeom prst="rect">
            <a:avLst/>
          </a:prstGeom>
        </p:spPr>
      </p:pic>
      <p:pic>
        <p:nvPicPr>
          <p:cNvPr id="9" name="Picture 8">
            <a:extLst>
              <a:ext uri="{FF2B5EF4-FFF2-40B4-BE49-F238E27FC236}">
                <a16:creationId xmlns:a16="http://schemas.microsoft.com/office/drawing/2014/main" id="{958042E7-7005-46D9-8C17-E6F412E8CF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74815"/>
            <a:ext cx="12203217" cy="4246765"/>
          </a:xfrm>
          <a:prstGeom prst="rect">
            <a:avLst/>
          </a:prstGeom>
        </p:spPr>
      </p:pic>
      <p:pic>
        <p:nvPicPr>
          <p:cNvPr id="2" name="Picture 1">
            <a:extLst>
              <a:ext uri="{FF2B5EF4-FFF2-40B4-BE49-F238E27FC236}">
                <a16:creationId xmlns:a16="http://schemas.microsoft.com/office/drawing/2014/main" id="{9C835855-B72A-508D-5881-0B5AFCF2BE56}"/>
              </a:ext>
            </a:extLst>
          </p:cNvPr>
          <p:cNvPicPr>
            <a:picLocks noChangeAspect="1"/>
          </p:cNvPicPr>
          <p:nvPr/>
        </p:nvPicPr>
        <p:blipFill>
          <a:blip r:embed="rId5"/>
          <a:stretch>
            <a:fillRect/>
          </a:stretch>
        </p:blipFill>
        <p:spPr>
          <a:xfrm>
            <a:off x="25400" y="4648200"/>
            <a:ext cx="12034547" cy="2017951"/>
          </a:xfrm>
          <a:prstGeom prst="rect">
            <a:avLst/>
          </a:prstGeom>
        </p:spPr>
      </p:pic>
    </p:spTree>
    <p:custDataLst>
      <p:tags r:id="rId1"/>
    </p:custDataLst>
    <p:extLst>
      <p:ext uri="{BB962C8B-B14F-4D97-AF65-F5344CB8AC3E}">
        <p14:creationId xmlns:p14="http://schemas.microsoft.com/office/powerpoint/2010/main" val="4742110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15081" y="0"/>
            <a:ext cx="12161838" cy="3022600"/>
          </a:xfrm>
          <a:prstGeom prst="rect">
            <a:avLst/>
          </a:prstGeom>
          <a:solidFill>
            <a:srgbClr val="0086EA"/>
          </a:solidFill>
          <a:effectLst>
            <a:glow rad="50800">
              <a:schemeClr val="accent5">
                <a:satMod val="175000"/>
                <a:alpha val="18000"/>
              </a:schemeClr>
            </a:glow>
          </a:effectLst>
        </p:spPr>
        <p:txBody>
          <a:bodyPr vert="horz" lIns="91294" tIns="45647" rIns="91294" bIns="45647"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en-US" sz="10600" b="1" i="0" u="none" strike="noStrike" kern="1200" cap="none" spc="0" normalizeH="0" baseline="0" noProof="0">
              <a:ln>
                <a:noFill/>
              </a:ln>
              <a:solidFill>
                <a:srgbClr val="0070C0"/>
              </a:solidFill>
              <a:effectLst/>
              <a:uLnTx/>
              <a:uFillTx/>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333"/>
          <a:stretch/>
        </p:blipFill>
        <p:spPr bwMode="auto">
          <a:xfrm>
            <a:off x="344465"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409443" y="1254920"/>
            <a:ext cx="8330788"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VIỆT </a:t>
            </a:r>
            <a:r>
              <a:rPr lang="en-US" sz="10600" b="1">
                <a:solidFill>
                  <a:schemeClr val="bg1"/>
                </a:solidFill>
                <a:latin typeface=".VnArial" pitchFamily="34" charset="0"/>
                <a:ea typeface="AvantGarde" pitchFamily="2" charset="0"/>
                <a:cs typeface="AvantGarde" pitchFamily="2" charset="0"/>
              </a:rPr>
              <a:t>1</a:t>
            </a:r>
          </a:p>
        </p:txBody>
      </p:sp>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6594" y="4205198"/>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81" y="2623004"/>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15081" y="6807201"/>
            <a:ext cx="12161838" cy="16933"/>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95097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9276" y="76203"/>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Hướng</a:t>
              </a:r>
              <a:r>
                <a:rPr kumimoji="0" lang="en-US" sz="48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48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dẫn</a:t>
              </a:r>
              <a:r>
                <a:rPr kumimoji="0" lang="en-US" sz="48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48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viết</a:t>
              </a:r>
              <a:r>
                <a:rPr kumimoji="0" lang="en-US" sz="48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v</a:t>
              </a:r>
              <a:r>
                <a:rPr lang="en-US" sz="4800" dirty="0">
                  <a:solidFill>
                    <a:prstClr val="white"/>
                  </a:solidFill>
                  <a:latin typeface="Arial-Rounded" pitchFamily="34" charset="0"/>
                  <a:ea typeface="Arial-Rounded" pitchFamily="34" charset="0"/>
                  <a:cs typeface="Arial-Rounded" pitchFamily="34" charset="0"/>
                </a:rPr>
                <a:t>ở</a:t>
              </a:r>
              <a:endParaRPr kumimoji="0" lang="en-US" sz="48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Arial Rounded MT Bold" pitchFamily="34" charset="0"/>
                  <a:ea typeface="Arial-Rounded" pitchFamily="34" charset="0"/>
                  <a:cs typeface="Arial-Rounded" pitchFamily="34" charset="0"/>
                </a:rPr>
                <a:t>3</a:t>
              </a:r>
            </a:p>
          </p:txBody>
        </p:sp>
      </p:grpSp>
    </p:spTree>
    <p:custDataLst>
      <p:tags r:id="rId1"/>
    </p:custDataLst>
    <p:extLst>
      <p:ext uri="{BB962C8B-B14F-4D97-AF65-F5344CB8AC3E}">
        <p14:creationId xmlns:p14="http://schemas.microsoft.com/office/powerpoint/2010/main" val="3107684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5203" t="23707" r="28631" b="27802"/>
          <a:stretch/>
        </p:blipFill>
        <p:spPr bwMode="auto">
          <a:xfrm>
            <a:off x="1143001" y="651395"/>
            <a:ext cx="9673789" cy="5712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536719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1873" t="3540" b="63908"/>
          <a:stretch/>
        </p:blipFill>
        <p:spPr>
          <a:xfrm>
            <a:off x="3278479" y="259016"/>
            <a:ext cx="6234663" cy="2997964"/>
          </a:xfrm>
          <a:prstGeom prst="rect">
            <a:avLst/>
          </a:prstGeom>
        </p:spPr>
      </p:pic>
      <p:grpSp>
        <p:nvGrpSpPr>
          <p:cNvPr id="7" name="Group 6"/>
          <p:cNvGrpSpPr/>
          <p:nvPr/>
        </p:nvGrpSpPr>
        <p:grpSpPr>
          <a:xfrm>
            <a:off x="230477" y="203423"/>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Arial-Rounded" pitchFamily="34" charset="0"/>
                  <a:ea typeface="Arial-Rounded" pitchFamily="34" charset="0"/>
                  <a:cs typeface="Arial-Rounded" pitchFamily="34" charset="0"/>
                </a:rPr>
                <a:t>Đọc</a:t>
              </a:r>
            </a:p>
          </p:txBody>
        </p:sp>
        <p:sp>
          <p:nvSpPr>
            <p:cNvPr id="10" name="Oval 9"/>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Arial Rounded MT Bold" pitchFamily="34" charset="0"/>
                  <a:ea typeface="Arial-Rounded" pitchFamily="34" charset="0"/>
                  <a:cs typeface="Arial-Rounded" pitchFamily="34" charset="0"/>
                </a:rPr>
                <a:t>4</a:t>
              </a:r>
            </a:p>
          </p:txBody>
        </p:sp>
      </p:grpSp>
      <p:sp>
        <p:nvSpPr>
          <p:cNvPr id="25" name="Title 1"/>
          <p:cNvSpPr txBox="1">
            <a:spLocks/>
          </p:cNvSpPr>
          <p:nvPr/>
        </p:nvSpPr>
        <p:spPr>
          <a:xfrm>
            <a:off x="685107" y="3798677"/>
            <a:ext cx="10822268"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Bố</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cho</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Nam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và</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em</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chơi</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thả</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diều</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Bố</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dạy</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Nam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biết</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cách</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vừa</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chạy</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vừa</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kéo</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căng</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dây</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và</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giật</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giật</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để</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con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diều</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có</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thể</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bay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cao</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Hai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anh</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em</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thích</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thú</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ngắm</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nhìn</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những</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cánh</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diều</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sặc</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sỡ</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đáng</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yêu</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chao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liệng</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trên</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bầu</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trời</a:t>
            </a:r>
            <a:r>
              <a:rPr kumimoji="0" lang="en-US" sz="4000" b="0" i="0" u="none" strike="noStrike" kern="1200" cap="none" spc="0" normalizeH="0" baseline="0" noProof="0" dirty="0">
                <a:ln>
                  <a:noFill/>
                </a:ln>
                <a:solidFill>
                  <a:srgbClr val="0070C0"/>
                </a:solidFill>
                <a:effectLst/>
                <a:uLnTx/>
                <a:uFillTx/>
                <a:latin typeface="Times New Roman" panose="02020603050405020304" pitchFamily="18" charset="0"/>
                <a:ea typeface="Arial-Rounded" pitchFamily="34" charset="0"/>
                <a:cs typeface="Times New Roman" panose="02020603050405020304" pitchFamily="18" charset="0"/>
              </a:rPr>
              <a:t>.</a:t>
            </a:r>
          </a:p>
        </p:txBody>
      </p:sp>
      <p:cxnSp>
        <p:nvCxnSpPr>
          <p:cNvPr id="32" name="Straight Connector 31"/>
          <p:cNvCxnSpPr/>
          <p:nvPr/>
        </p:nvCxnSpPr>
        <p:spPr>
          <a:xfrm>
            <a:off x="8644287" y="4093442"/>
            <a:ext cx="103702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43675" y="4548380"/>
            <a:ext cx="8480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715000" y="4558642"/>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668575" y="3257804"/>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pitchFamily="34" charset="0"/>
                <a:ea typeface="Arial-Rounded" pitchFamily="34" charset="0"/>
                <a:cs typeface="Arial" pitchFamily="34" charset="0"/>
              </a:rPr>
              <a:t>1</a:t>
            </a:r>
          </a:p>
        </p:txBody>
      </p:sp>
      <p:sp>
        <p:nvSpPr>
          <p:cNvPr id="13" name="Oval 12"/>
          <p:cNvSpPr/>
          <p:nvPr/>
        </p:nvSpPr>
        <p:spPr>
          <a:xfrm>
            <a:off x="8790125" y="3289222"/>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pitchFamily="34" charset="0"/>
                <a:ea typeface="Arial-Rounded" pitchFamily="34" charset="0"/>
                <a:cs typeface="Arial" pitchFamily="34" charset="0"/>
              </a:rPr>
              <a:t>2</a:t>
            </a:r>
          </a:p>
        </p:txBody>
      </p:sp>
      <p:cxnSp>
        <p:nvCxnSpPr>
          <p:cNvPr id="14" name="Straight Connector 13"/>
          <p:cNvCxnSpPr/>
          <p:nvPr/>
        </p:nvCxnSpPr>
        <p:spPr>
          <a:xfrm flipH="1">
            <a:off x="8644287" y="3448052"/>
            <a:ext cx="117307"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429000" y="5689495"/>
            <a:ext cx="141942"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6096000" y="4548380"/>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pitchFamily="34" charset="0"/>
                <a:ea typeface="Arial-Rounded" pitchFamily="34" charset="0"/>
                <a:cs typeface="Arial" pitchFamily="34" charset="0"/>
              </a:rPr>
              <a:t>3</a:t>
            </a:r>
          </a:p>
        </p:txBody>
      </p:sp>
      <p:cxnSp>
        <p:nvCxnSpPr>
          <p:cNvPr id="17" name="Straight Connector 16"/>
          <p:cNvCxnSpPr/>
          <p:nvPr/>
        </p:nvCxnSpPr>
        <p:spPr>
          <a:xfrm>
            <a:off x="1652388" y="5064667"/>
            <a:ext cx="8926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495800" y="5638800"/>
            <a:ext cx="8926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317713" y="5638800"/>
            <a:ext cx="81148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51048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642360" y="1066800"/>
            <a:ext cx="4663440"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9600" b="0" i="0" u="none" strike="noStrike" kern="1200" cap="none" spc="0" normalizeH="0" baseline="0" noProof="0">
                <a:ln>
                  <a:noFill/>
                </a:ln>
                <a:solidFill>
                  <a:prstClr val="white"/>
                </a:solidFill>
                <a:effectLst/>
                <a:uLnTx/>
                <a:uFillTx/>
                <a:latin typeface="Arial-Rounded" pitchFamily="34" charset="0"/>
                <a:ea typeface="Arial-Rounded" pitchFamily="34" charset="0"/>
                <a:cs typeface="Arial-Rounded" pitchFamily="34" charset="0"/>
              </a:rPr>
              <a:t>diều</a:t>
            </a:r>
          </a:p>
        </p:txBody>
      </p:sp>
      <p:sp>
        <p:nvSpPr>
          <p:cNvPr id="7" name="Title 1"/>
          <p:cNvSpPr txBox="1">
            <a:spLocks/>
          </p:cNvSpPr>
          <p:nvPr/>
        </p:nvSpPr>
        <p:spPr>
          <a:xfrm>
            <a:off x="3627279" y="2887269"/>
            <a:ext cx="4663440"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9600" b="0" i="0" u="none" strike="noStrike" kern="1200" cap="none" spc="0" normalizeH="0" baseline="0" noProof="0">
                <a:ln>
                  <a:noFill/>
                </a:ln>
                <a:solidFill>
                  <a:prstClr val="white"/>
                </a:solidFill>
                <a:effectLst/>
                <a:uLnTx/>
                <a:uFillTx/>
                <a:latin typeface="Arial-Rounded" pitchFamily="34" charset="0"/>
                <a:ea typeface="Arial-Rounded" pitchFamily="34" charset="0"/>
                <a:cs typeface="Arial-Rounded" pitchFamily="34" charset="0"/>
              </a:rPr>
              <a:t>biết</a:t>
            </a:r>
          </a:p>
        </p:txBody>
      </p:sp>
      <p:sp>
        <p:nvSpPr>
          <p:cNvPr id="6" name="Title 1"/>
          <p:cNvSpPr txBox="1">
            <a:spLocks/>
          </p:cNvSpPr>
          <p:nvPr/>
        </p:nvSpPr>
        <p:spPr>
          <a:xfrm>
            <a:off x="3627279" y="4716069"/>
            <a:ext cx="4663440"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9600" b="0" i="0" u="none" strike="noStrike" kern="1200" cap="none" spc="0" normalizeH="0" baseline="0" noProof="0">
                <a:ln>
                  <a:noFill/>
                </a:ln>
                <a:solidFill>
                  <a:prstClr val="white"/>
                </a:solidFill>
                <a:effectLst/>
                <a:uLnTx/>
                <a:uFillTx/>
                <a:latin typeface="Arial-Rounded" pitchFamily="34" charset="0"/>
                <a:ea typeface="Arial-Rounded" pitchFamily="34" charset="0"/>
                <a:cs typeface="Arial-Rounded" pitchFamily="34" charset="0"/>
              </a:rPr>
              <a:t>yêu</a:t>
            </a:r>
          </a:p>
        </p:txBody>
      </p:sp>
    </p:spTree>
    <p:custDataLst>
      <p:tags r:id="rId1"/>
    </p:custDataLst>
    <p:extLst>
      <p:ext uri="{BB962C8B-B14F-4D97-AF65-F5344CB8AC3E}">
        <p14:creationId xmlns:p14="http://schemas.microsoft.com/office/powerpoint/2010/main" val="388629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65794" y="15646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a:ln>
                  <a:noFill/>
                </a:ln>
                <a:solidFill>
                  <a:srgbClr val="0070C0"/>
                </a:solidFill>
                <a:effectLst/>
                <a:uLnTx/>
                <a:uFillTx/>
                <a:latin typeface="Arial-Rounded" pitchFamily="34" charset="0"/>
                <a:ea typeface="Arial-Rounded" pitchFamily="34" charset="0"/>
                <a:cs typeface="Arial-Rounded" pitchFamily="34" charset="0"/>
              </a:rPr>
              <a:t>	Bố cho Nam và em chơi thả diều. Bố dạy Nam biết cách vừa chạy vừa kéo căng dây và giật giật để con diều có thể bay cao. Hai anh em thích thú ngắm nhìn những cánh diều sặc sỡ, đáng yêu chao liệng trên bầu trời.</a:t>
            </a:r>
          </a:p>
        </p:txBody>
      </p:sp>
      <p:cxnSp>
        <p:nvCxnSpPr>
          <p:cNvPr id="47" name="Straight Connector 46"/>
          <p:cNvCxnSpPr/>
          <p:nvPr/>
        </p:nvCxnSpPr>
        <p:spPr>
          <a:xfrm>
            <a:off x="7162800" y="1143000"/>
            <a:ext cx="3581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97818" y="5563563"/>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Arial-Rounded" pitchFamily="34" charset="0"/>
                <a:ea typeface="Arial-Rounded" pitchFamily="34" charset="0"/>
                <a:cs typeface="Arial-Rounded" pitchFamily="34" charset="0"/>
              </a:rPr>
              <a:t>Bố và hai anh em Nam làm gì?</a:t>
            </a:r>
          </a:p>
        </p:txBody>
      </p:sp>
      <p:sp>
        <p:nvSpPr>
          <p:cNvPr id="16" name="Rounded Rectangle 15"/>
          <p:cNvSpPr/>
          <p:nvPr/>
        </p:nvSpPr>
        <p:spPr>
          <a:xfrm>
            <a:off x="497818" y="5563563"/>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Arial-Rounded" pitchFamily="34" charset="0"/>
                <a:ea typeface="Arial-Rounded" pitchFamily="34" charset="0"/>
                <a:cs typeface="Arial-Rounded" pitchFamily="34" charset="0"/>
              </a:rPr>
              <a:t>Nam cần làm gì để diều có thể bay cao?</a:t>
            </a:r>
          </a:p>
        </p:txBody>
      </p:sp>
      <p:cxnSp>
        <p:nvCxnSpPr>
          <p:cNvPr id="24" name="Straight Connector 23"/>
          <p:cNvCxnSpPr/>
          <p:nvPr/>
        </p:nvCxnSpPr>
        <p:spPr>
          <a:xfrm>
            <a:off x="6553200" y="1905000"/>
            <a:ext cx="521890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00446" y="2649234"/>
            <a:ext cx="590035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497818" y="5563563"/>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prstClr val="white"/>
                </a:solidFill>
                <a:effectLst/>
                <a:uLnTx/>
                <a:uFillTx/>
                <a:latin typeface="Arial-Rounded" pitchFamily="34" charset="0"/>
                <a:ea typeface="Arial-Rounded" pitchFamily="34" charset="0"/>
                <a:cs typeface="Arial-Rounded" pitchFamily="34" charset="0"/>
              </a:rPr>
              <a:t>Những cánh diều có đặc điểm gì thu hút hai anh em Nam?</a:t>
            </a:r>
          </a:p>
        </p:txBody>
      </p:sp>
      <p:cxnSp>
        <p:nvCxnSpPr>
          <p:cNvPr id="28" name="Straight Connector 27"/>
          <p:cNvCxnSpPr/>
          <p:nvPr/>
        </p:nvCxnSpPr>
        <p:spPr>
          <a:xfrm>
            <a:off x="1828800" y="4117430"/>
            <a:ext cx="994330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81000" y="4874170"/>
            <a:ext cx="6781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540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7"/>
                                        </p:tgtEl>
                                      </p:cBhvr>
                                    </p:animEffect>
                                    <p:set>
                                      <p:cBhvr>
                                        <p:cTn id="17" dur="1" fill="hold">
                                          <p:stCondLst>
                                            <p:cond delay="499"/>
                                          </p:stCondLst>
                                        </p:cTn>
                                        <p:tgtEl>
                                          <p:spTgt spid="4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24"/>
                                        </p:tgtEl>
                                      </p:cBhvr>
                                    </p:animEffect>
                                    <p:set>
                                      <p:cBhvr>
                                        <p:cTn id="35" dur="1" fill="hold">
                                          <p:stCondLst>
                                            <p:cond delay="499"/>
                                          </p:stCondLst>
                                        </p:cTn>
                                        <p:tgtEl>
                                          <p:spTgt spid="24"/>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25"/>
                                        </p:tgtEl>
                                      </p:cBhvr>
                                    </p:animEffect>
                                    <p:set>
                                      <p:cBhvr>
                                        <p:cTn id="38" dur="1" fill="hold">
                                          <p:stCondLst>
                                            <p:cond delay="499"/>
                                          </p:stCondLst>
                                        </p:cTn>
                                        <p:tgtEl>
                                          <p:spTgt spid="2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par>
                                <p:cTn id="49" presetID="10" presetClass="entr" presetSubtype="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28"/>
                                        </p:tgtEl>
                                      </p:cBhvr>
                                    </p:animEffect>
                                    <p:set>
                                      <p:cBhvr>
                                        <p:cTn id="56" dur="1" fill="hold">
                                          <p:stCondLst>
                                            <p:cond delay="499"/>
                                          </p:stCondLst>
                                        </p:cTn>
                                        <p:tgtEl>
                                          <p:spTgt spid="28"/>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29"/>
                                        </p:tgtEl>
                                      </p:cBhvr>
                                    </p:animEffect>
                                    <p:set>
                                      <p:cBhvr>
                                        <p:cTn id="59"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790574" y="4419600"/>
            <a:ext cx="10610851"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90000"/>
              </a:lnSpc>
              <a:spcBef>
                <a:spcPct val="0"/>
              </a:spcBef>
              <a:spcAft>
                <a:spcPts val="0"/>
              </a:spcAft>
              <a:buClrTx/>
              <a:buSzTx/>
              <a:buFontTx/>
              <a:buNone/>
              <a:tabLst/>
              <a:defRPr/>
            </a:pPr>
            <a:r>
              <a:rPr lang="en-US" sz="3600" dirty="0">
                <a:solidFill>
                  <a:prstClr val="black"/>
                </a:solidFill>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Bố</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cho</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Nam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và</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em</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chơi</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thả</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diều</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Bố</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dạy</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Nam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biết</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cách</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vừa</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chạy</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vừa</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kéo</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căng</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dây</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và</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giật</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giật</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để</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con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diều</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có</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thể</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bay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cao</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Hai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anh</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em</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thích</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thú</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ngắm</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nhìn</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những</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cánh</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diều</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sặc</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sỡ</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đáng</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yêu</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chao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liệng</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trên</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bầu</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200" b="0"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trời</a:t>
            </a:r>
            <a:r>
              <a:rPr kumimoji="0" lang="en-US" sz="3200" b="0"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a:t>
            </a:r>
          </a:p>
        </p:txBody>
      </p:sp>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199" y="0"/>
            <a:ext cx="8532715" cy="4700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264392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30477" y="203423"/>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white"/>
                  </a:solidFill>
                  <a:effectLst/>
                  <a:uLnTx/>
                  <a:uFillTx/>
                  <a:latin typeface="Arial-Rounded" pitchFamily="34" charset="0"/>
                  <a:ea typeface="Arial-Rounded" pitchFamily="34" charset="0"/>
                  <a:cs typeface="Arial-Rounded" pitchFamily="34" charset="0"/>
                </a:rPr>
                <a:t>Nói</a:t>
              </a:r>
            </a:p>
          </p:txBody>
        </p:sp>
        <p:sp>
          <p:nvSpPr>
            <p:cNvPr id="4" name="Oval 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Arial Rounded MT Bold" pitchFamily="34" charset="0"/>
                  <a:ea typeface="Arial-Rounded" pitchFamily="34" charset="0"/>
                  <a:cs typeface="Arial-Rounded" pitchFamily="34" charset="0"/>
                </a:rPr>
                <a:t>5</a:t>
              </a:r>
            </a:p>
          </p:txBody>
        </p:sp>
      </p:grpSp>
      <p:sp>
        <p:nvSpPr>
          <p:cNvPr id="6" name="Title 1"/>
          <p:cNvSpPr txBox="1">
            <a:spLocks/>
          </p:cNvSpPr>
          <p:nvPr/>
        </p:nvSpPr>
        <p:spPr>
          <a:xfrm>
            <a:off x="2665775" y="943706"/>
            <a:ext cx="784982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Thế</a:t>
            </a:r>
            <a:r>
              <a:rPr kumimoji="0" lang="en-US" sz="60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60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giới</a:t>
            </a:r>
            <a:r>
              <a:rPr kumimoji="0" lang="en-US" sz="60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60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trên</a:t>
            </a:r>
            <a:r>
              <a:rPr kumimoji="0" lang="en-US" sz="60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60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bầu</a:t>
            </a:r>
            <a:r>
              <a:rPr kumimoji="0" lang="en-US" sz="60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6000" b="0"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trời</a:t>
            </a:r>
            <a:endParaRPr kumimoji="0" lang="en-US" sz="6000" b="0"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endParaRP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3406" t="57643" r="706" b="58"/>
          <a:stretch/>
        </p:blipFill>
        <p:spPr>
          <a:xfrm>
            <a:off x="2209801" y="1981201"/>
            <a:ext cx="7535647" cy="4818475"/>
          </a:xfrm>
          <a:prstGeom prst="rect">
            <a:avLst/>
          </a:prstGeom>
        </p:spPr>
      </p:pic>
    </p:spTree>
    <p:custDataLst>
      <p:tags r:id="rId1"/>
    </p:custDataLst>
    <p:extLst>
      <p:ext uri="{BB962C8B-B14F-4D97-AF65-F5344CB8AC3E}">
        <p14:creationId xmlns:p14="http://schemas.microsoft.com/office/powerpoint/2010/main" val="40568279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B7D10312-7CAE-4336-B961-3C68ED730033"/>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FFFD&gt;{63219867-361B-457A-8917-9C1440E9AD15}&quot;,&quot;C:\\Users\\admin\\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ài 64 - T2"/>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B689278F-680C-4A09-9281-6F8DCBC05516}:274"/>
</p:tagLst>
</file>

<file path=ppt/tags/tag11.xml><?xml version="1.0" encoding="utf-8"?>
<p:tagLst xmlns:a="http://schemas.openxmlformats.org/drawingml/2006/main" xmlns:r="http://schemas.openxmlformats.org/officeDocument/2006/relationships" xmlns:p="http://schemas.openxmlformats.org/presentationml/2006/main">
  <p:tag name="GENSWF_SLIDE_UID" val="{C32B14DE-BCBE-48D9-8CCE-2E4258E85C4A}:275"/>
</p:tagLst>
</file>

<file path=ppt/tags/tag12.xml><?xml version="1.0" encoding="utf-8"?>
<p:tagLst xmlns:a="http://schemas.openxmlformats.org/drawingml/2006/main" xmlns:r="http://schemas.openxmlformats.org/officeDocument/2006/relationships" xmlns:p="http://schemas.openxmlformats.org/presentationml/2006/main">
  <p:tag name="GENSWF_SLIDE_UID" val="{E87EBE8A-117C-484A-88C9-049DF20AEBE2}:420"/>
</p:tagLst>
</file>

<file path=ppt/tags/tag2.xml><?xml version="1.0" encoding="utf-8"?>
<p:tagLst xmlns:a="http://schemas.openxmlformats.org/drawingml/2006/main" xmlns:r="http://schemas.openxmlformats.org/officeDocument/2006/relationships" xmlns:p="http://schemas.openxmlformats.org/presentationml/2006/main">
  <p:tag name="GENSWF_SLIDE_UID" val="{DF38C1CE-0B67-4411-BDA3-B85CB46E807E}:478"/>
</p:tagLst>
</file>

<file path=ppt/tags/tag3.xml><?xml version="1.0" encoding="utf-8"?>
<p:tagLst xmlns:a="http://schemas.openxmlformats.org/drawingml/2006/main" xmlns:r="http://schemas.openxmlformats.org/officeDocument/2006/relationships" xmlns:p="http://schemas.openxmlformats.org/presentationml/2006/main">
  <p:tag name="GENSWF_SLIDE_UID" val="{133E1D21-DE26-4A34-B393-22C3D2EEAAEF}:257"/>
</p:tagLst>
</file>

<file path=ppt/tags/tag4.xml><?xml version="1.0" encoding="utf-8"?>
<p:tagLst xmlns:a="http://schemas.openxmlformats.org/drawingml/2006/main" xmlns:r="http://schemas.openxmlformats.org/officeDocument/2006/relationships" xmlns:p="http://schemas.openxmlformats.org/presentationml/2006/main">
  <p:tag name="GENSWF_SLIDE_UID" val="{FD72A1E0-2020-4D94-A22D-391CE6C44F5C}:355"/>
</p:tagLst>
</file>

<file path=ppt/tags/tag5.xml><?xml version="1.0" encoding="utf-8"?>
<p:tagLst xmlns:a="http://schemas.openxmlformats.org/drawingml/2006/main" xmlns:r="http://schemas.openxmlformats.org/officeDocument/2006/relationships" xmlns:p="http://schemas.openxmlformats.org/presentationml/2006/main">
  <p:tag name="GENSWF_SLIDE_UID" val="{730FD34F-8B63-4A86-B868-986B1A53840F}:314"/>
</p:tagLst>
</file>

<file path=ppt/tags/tag6.xml><?xml version="1.0" encoding="utf-8"?>
<p:tagLst xmlns:a="http://schemas.openxmlformats.org/drawingml/2006/main" xmlns:r="http://schemas.openxmlformats.org/officeDocument/2006/relationships" xmlns:p="http://schemas.openxmlformats.org/presentationml/2006/main">
  <p:tag name="GENSWF_SLIDE_UID" val="{D54C33D7-ECD8-426C-8EB4-DAF78EA95B6C}:272"/>
</p:tagLst>
</file>

<file path=ppt/tags/tag7.xml><?xml version="1.0" encoding="utf-8"?>
<p:tagLst xmlns:a="http://schemas.openxmlformats.org/drawingml/2006/main" xmlns:r="http://schemas.openxmlformats.org/officeDocument/2006/relationships" xmlns:p="http://schemas.openxmlformats.org/presentationml/2006/main">
  <p:tag name="GENSWF_SLIDE_UID" val="{0A1A8604-0838-4E36-A4F6-37FA4873DC37}:338"/>
</p:tagLst>
</file>

<file path=ppt/tags/tag8.xml><?xml version="1.0" encoding="utf-8"?>
<p:tagLst xmlns:a="http://schemas.openxmlformats.org/drawingml/2006/main" xmlns:r="http://schemas.openxmlformats.org/officeDocument/2006/relationships" xmlns:p="http://schemas.openxmlformats.org/presentationml/2006/main">
  <p:tag name="GENSWF_SLIDE_UID" val="{B095E0E4-9A0C-40FB-8857-B20FAB3D0D3D}:339"/>
</p:tagLst>
</file>

<file path=ppt/tags/tag9.xml><?xml version="1.0" encoding="utf-8"?>
<p:tagLst xmlns:a="http://schemas.openxmlformats.org/drawingml/2006/main" xmlns:r="http://schemas.openxmlformats.org/officeDocument/2006/relationships" xmlns:p="http://schemas.openxmlformats.org/presentationml/2006/main">
  <p:tag name="GENSWF_SLIDE_UID" val="{4BB65B3F-2C7F-4EE2-B6DB-608924028719}:32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754</TotalTime>
  <Words>275</Words>
  <Application>Microsoft Office PowerPoint</Application>
  <PresentationFormat>Widescreen</PresentationFormat>
  <Paragraphs>39</Paragraphs>
  <Slides>11</Slides>
  <Notes>11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vt:i4>
      </vt:variant>
    </vt:vector>
  </HeadingPairs>
  <TitlesOfParts>
    <vt:vector size="22" baseType="lpstr">
      <vt:lpstr>.VnArial</vt:lpstr>
      <vt:lpstr>Arial</vt:lpstr>
      <vt:lpstr>Arial Rounded MT Bold</vt:lpstr>
      <vt:lpstr>Arial-Rounded</vt:lpstr>
      <vt:lpstr>AvantGarde</vt:lpstr>
      <vt:lpstr>Calibri</vt:lpstr>
      <vt:lpstr>Calibri Light</vt:lpstr>
      <vt:lpstr>Cambria</vt:lpstr>
      <vt:lpstr>Times New Roman</vt:lpstr>
      <vt:lpstr>Office Theme</vt:lpstr>
      <vt:lpstr>Custom Design</vt:lpstr>
      <vt:lpstr>PowerPoint Presentation</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64 - T2</dc:title>
  <dc:creator>Windows User</dc:creator>
  <cp:lastModifiedBy>Administrator</cp:lastModifiedBy>
  <cp:revision>74</cp:revision>
  <dcterms:created xsi:type="dcterms:W3CDTF">2020-11-09T02:46:51Z</dcterms:created>
  <dcterms:modified xsi:type="dcterms:W3CDTF">2024-12-31T14:16:50Z</dcterms:modified>
</cp:coreProperties>
</file>