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9" r:id="rId1"/>
    <p:sldMasterId id="2147483744" r:id="rId2"/>
    <p:sldMasterId id="2147483756" r:id="rId3"/>
  </p:sldMasterIdLst>
  <p:notesMasterIdLst>
    <p:notesMasterId r:id="rId18"/>
  </p:notesMasterIdLst>
  <p:sldIdLst>
    <p:sldId id="478" r:id="rId4"/>
    <p:sldId id="401" r:id="rId5"/>
    <p:sldId id="317" r:id="rId6"/>
    <p:sldId id="402" r:id="rId7"/>
    <p:sldId id="276" r:id="rId8"/>
    <p:sldId id="309" r:id="rId9"/>
    <p:sldId id="310" r:id="rId10"/>
    <p:sldId id="280" r:id="rId11"/>
    <p:sldId id="281" r:id="rId12"/>
    <p:sldId id="282" r:id="rId13"/>
    <p:sldId id="283" r:id="rId14"/>
    <p:sldId id="284" r:id="rId15"/>
    <p:sldId id="285" r:id="rId16"/>
    <p:sldId id="287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84" autoAdjust="0"/>
  </p:normalViewPr>
  <p:slideViewPr>
    <p:cSldViewPr snapToGrid="0">
      <p:cViewPr varScale="1">
        <p:scale>
          <a:sx n="63" d="100"/>
          <a:sy n="63" d="100"/>
        </p:scale>
        <p:origin x="98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047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16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80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276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id="{B22B1E67-3008-4521-AE81-657AB5E1176C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318CC0AA-2F1C-47E2-96E1-12F350AB0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9" name="PA_图片 2">
            <a:extLst>
              <a:ext uri="{FF2B5EF4-FFF2-40B4-BE49-F238E27FC236}">
                <a16:creationId xmlns:a16="http://schemas.microsoft.com/office/drawing/2014/main" id="{F453868A-7C7E-4C9C-BFDE-8FEE5AE3420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38663" y="1049796"/>
            <a:ext cx="7547145" cy="6071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3FCE1FC1-F6CB-4EDD-B53D-CAC5165879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12" name="图片 20">
            <a:extLst>
              <a:ext uri="{FF2B5EF4-FFF2-40B4-BE49-F238E27FC236}">
                <a16:creationId xmlns:a16="http://schemas.microsoft.com/office/drawing/2014/main" id="{12D22E61-431C-4BF7-B86C-F36DBA00E0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311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89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25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2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66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62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26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4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137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38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08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88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71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21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22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25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77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89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2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663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29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3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35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27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8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67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85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34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32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69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58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27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1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1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2.xml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5.wdp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4.xml"/><Relationship Id="rId6" Type="http://schemas.openxmlformats.org/officeDocument/2006/relationships/image" Target="../media/image16.jpeg"/><Relationship Id="rId5" Type="http://schemas.microsoft.com/office/2007/relationships/hdphoto" Target="../media/hdphoto4.wdp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8"/>
            <a:ext cx="12192000" cy="684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1AAE4-E382-42FC-843C-4FBD564D3940}"/>
              </a:ext>
            </a:extLst>
          </p:cNvPr>
          <p:cNvSpPr txBox="1"/>
          <p:nvPr/>
        </p:nvSpPr>
        <p:spPr>
          <a:xfrm>
            <a:off x="1559719" y="544969"/>
            <a:ext cx="9144000" cy="94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ỜNG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 HỌC QUANG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CF9F5-97EE-45B0-863F-419561FD079F}"/>
              </a:ext>
            </a:extLst>
          </p:cNvPr>
          <p:cNvSpPr txBox="1"/>
          <p:nvPr/>
        </p:nvSpPr>
        <p:spPr>
          <a:xfrm>
            <a:off x="1524000" y="2349291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endParaRPr lang="en-US" sz="4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78: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uân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uât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1)</a:t>
            </a:r>
          </a:p>
          <a:p>
            <a:pPr algn="ctr" defTabSz="685800">
              <a:defRPr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26F87-1110-4648-AE1E-9E50D2B304F1}"/>
              </a:ext>
            </a:extLst>
          </p:cNvPr>
          <p:cNvSpPr txBox="1"/>
          <p:nvPr/>
        </p:nvSpPr>
        <p:spPr>
          <a:xfrm>
            <a:off x="1371600" y="4409047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Huyền</a:t>
            </a:r>
            <a:endParaRPr lang="en-US" sz="2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2024 -2025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90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52940" y="5439506"/>
            <a:ext cx="726967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xuân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22812" y="5439505"/>
            <a:ext cx="290233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pic>
        <p:nvPicPr>
          <p:cNvPr id="2052" name="Picture 4" descr="Ngày sinh rơi vào mùa xuân - hạ - thu - đông, bạn sẽ có tính cách và vận  mệnh hoàn toàn khác nha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21" y="356171"/>
            <a:ext cx="6459909" cy="47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6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43308" y="5524328"/>
            <a:ext cx="665500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 thuật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56495" y="5524328"/>
            <a:ext cx="319256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</a:p>
        </p:txBody>
      </p:sp>
      <p:pic>
        <p:nvPicPr>
          <p:cNvPr id="4098" name="Picture 2" descr="Màn đồng diễn võ thuật 7.000 người tham gia xác lập kỷ lục Việt Nam | Báo  Dân tr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21" y="152399"/>
            <a:ext cx="9446281" cy="495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737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491831" y="4719097"/>
            <a:ext cx="310461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xuân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0752" y="4719097"/>
            <a:ext cx="280277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 tra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514498" y="4719097"/>
            <a:ext cx="310461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 thuật</a:t>
            </a:r>
          </a:p>
        </p:txBody>
      </p:sp>
      <p:sp>
        <p:nvSpPr>
          <p:cNvPr id="18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-1928164" y="-900092"/>
            <a:ext cx="125081" cy="12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-1775386" y="-747692"/>
            <a:ext cx="125081" cy="12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 descr="Màn đồng diễn võ thuật 7.000 người tham gia xác lập kỷ lục Việt Nam | Báo  Dân trí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r="22005"/>
          <a:stretch/>
        </p:blipFill>
        <p:spPr bwMode="auto">
          <a:xfrm>
            <a:off x="8415007" y="1314450"/>
            <a:ext cx="3303592" cy="27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Ngày sinh rơi vào mùa xuân - hạ - thu - đông, bạn sẽ có tính cách và vận  mệnh hoàn toàn khác nha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33" y="1314450"/>
            <a:ext cx="3804553" cy="27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ùng Bộ đội Biên phòng đi tuần tra, kiểm soát phòng, chống dịch COVID-19 |  Tin tức mới nhất 24h - Đọc Báo Lao Động online - Laodong.v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831"/>
          <a:stretch/>
        </p:blipFill>
        <p:spPr bwMode="auto">
          <a:xfrm>
            <a:off x="519269" y="1314449"/>
            <a:ext cx="3294525" cy="27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296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491831" y="5633497"/>
            <a:ext cx="310461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xuân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0752" y="5633497"/>
            <a:ext cx="280277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 tra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514498" y="5633497"/>
            <a:ext cx="310461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 thuật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58357" y="480543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khuất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265220" y="4805434"/>
            <a:ext cx="2833346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luật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563489" y="480543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thuật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9020238" y="480543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558357" y="39100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525226" y="391008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huân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504396" y="391008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khuân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9020238" y="39100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54" y="0"/>
            <a:ext cx="4218964" cy="375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8891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134405-45DA-46C3-AECB-335E33C95894}"/>
              </a:ext>
            </a:extLst>
          </p:cNvPr>
          <p:cNvGrpSpPr/>
          <p:nvPr/>
        </p:nvGrpSpPr>
        <p:grpSpPr>
          <a:xfrm>
            <a:off x="-84565" y="76203"/>
            <a:ext cx="6773662" cy="941185"/>
            <a:chOff x="63500" y="1429216"/>
            <a:chExt cx="5080245" cy="705889"/>
          </a:xfrm>
        </p:grpSpPr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B4D5A29D-6324-4CDE-9C47-CE8D89E54E75}"/>
                </a:ext>
              </a:extLst>
            </p:cNvPr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EF7A6A-8777-4B53-8A23-66122B45F6B8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4906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81" y="0"/>
            <a:ext cx="12161838" cy="3429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211016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25996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rus-Black" pitchFamily="18" charset="0"/>
                <a:cs typeface="Arial" panose="020B0604020202020204" pitchFamily="34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3192" y="855448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5371" y="151374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  uât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C1CE93-0F6C-4B8B-8E48-45C0598F7FB6}"/>
              </a:ext>
            </a:extLst>
          </p:cNvPr>
          <p:cNvSpPr txBox="1"/>
          <p:nvPr/>
        </p:nvSpPr>
        <p:spPr>
          <a:xfrm>
            <a:off x="9458871" y="5638801"/>
            <a:ext cx="213387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S/1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68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F2FE6-4565-4B9E-A831-4B7168F913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3599741"/>
            <a:ext cx="3009900" cy="3057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131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74091C-B57F-4BE4-BB87-64134C0103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667" t="23111" r="51583" b="61630"/>
          <a:stretch/>
        </p:blipFill>
        <p:spPr>
          <a:xfrm>
            <a:off x="-14731" y="1048182"/>
            <a:ext cx="12149946" cy="375809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927B4B-C1C6-4744-AD61-97599B594D17}"/>
              </a:ext>
            </a:extLst>
          </p:cNvPr>
          <p:cNvSpPr txBox="1">
            <a:spLocks/>
          </p:cNvSpPr>
          <p:nvPr/>
        </p:nvSpPr>
        <p:spPr>
          <a:xfrm>
            <a:off x="-270872" y="5478128"/>
            <a:ext cx="12703582" cy="892912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5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 em xem chương trình nghệ thuật chào xuân.</a:t>
            </a:r>
            <a:endParaRPr kumimoji="0" lang="en-US" sz="425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DBEEBD-DE8F-4351-9F87-799C71275FE7}"/>
              </a:ext>
            </a:extLst>
          </p:cNvPr>
          <p:cNvSpPr txBox="1">
            <a:spLocks/>
          </p:cNvSpPr>
          <p:nvPr/>
        </p:nvSpPr>
        <p:spPr>
          <a:xfrm>
            <a:off x="5112465" y="5764406"/>
            <a:ext cx="2093076" cy="892912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5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  <a:endParaRPr kumimoji="0" lang="en-US" sz="4256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AB69157-4D69-43D3-9CD2-9117D1AF4043}"/>
              </a:ext>
            </a:extLst>
          </p:cNvPr>
          <p:cNvSpPr txBox="1">
            <a:spLocks/>
          </p:cNvSpPr>
          <p:nvPr/>
        </p:nvSpPr>
        <p:spPr>
          <a:xfrm>
            <a:off x="9059563" y="5162075"/>
            <a:ext cx="2093076" cy="892912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5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  <a:endParaRPr kumimoji="0" lang="en-US" sz="4256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D5B16F-6350-4546-8412-D0B0F0EC09B2}"/>
              </a:ext>
            </a:extLst>
          </p:cNvPr>
          <p:cNvGrpSpPr/>
          <p:nvPr/>
        </p:nvGrpSpPr>
        <p:grpSpPr>
          <a:xfrm>
            <a:off x="558575" y="1044195"/>
            <a:ext cx="3457249" cy="941185"/>
            <a:chOff x="63500" y="1429216"/>
            <a:chExt cx="2592937" cy="705889"/>
          </a:xfrm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2085C19E-57BB-40AD-8115-1A68B36BD075}"/>
                </a:ext>
              </a:extLst>
            </p:cNvPr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0C3BC3-2D39-4657-9B4A-8ED3084C0977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094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081;p40">
            <a:extLst>
              <a:ext uri="{FF2B5EF4-FFF2-40B4-BE49-F238E27FC236}">
                <a16:creationId xmlns:a16="http://schemas.microsoft.com/office/drawing/2014/main" id="{EF823842-7A77-4854-A18F-FDD2F65C30A0}"/>
              </a:ext>
            </a:extLst>
          </p:cNvPr>
          <p:cNvSpPr/>
          <p:nvPr/>
        </p:nvSpPr>
        <p:spPr>
          <a:xfrm>
            <a:off x="4175170" y="1675994"/>
            <a:ext cx="1491763" cy="166992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57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endParaRPr kumimoji="0" sz="957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Google Shape;5082;p40">
            <a:extLst>
              <a:ext uri="{FF2B5EF4-FFF2-40B4-BE49-F238E27FC236}">
                <a16:creationId xmlns:a16="http://schemas.microsoft.com/office/drawing/2014/main" id="{462618C4-D45C-4011-ADB2-78E34FA15E79}"/>
              </a:ext>
            </a:extLst>
          </p:cNvPr>
          <p:cNvSpPr/>
          <p:nvPr/>
        </p:nvSpPr>
        <p:spPr>
          <a:xfrm>
            <a:off x="985727" y="1692237"/>
            <a:ext cx="1520903" cy="166992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57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endParaRPr kumimoji="0" sz="957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Google Shape;5081;p40">
            <a:extLst>
              <a:ext uri="{FF2B5EF4-FFF2-40B4-BE49-F238E27FC236}">
                <a16:creationId xmlns:a16="http://schemas.microsoft.com/office/drawing/2014/main" id="{9577DA15-958B-4D0B-992C-C93EB7C48A2A}"/>
              </a:ext>
            </a:extLst>
          </p:cNvPr>
          <p:cNvSpPr/>
          <p:nvPr/>
        </p:nvSpPr>
        <p:spPr>
          <a:xfrm>
            <a:off x="907234" y="3426738"/>
            <a:ext cx="4869582" cy="18954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57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uân </a:t>
            </a:r>
            <a:endParaRPr kumimoji="0" sz="957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Google Shape;5081;p40">
            <a:extLst>
              <a:ext uri="{FF2B5EF4-FFF2-40B4-BE49-F238E27FC236}">
                <a16:creationId xmlns:a16="http://schemas.microsoft.com/office/drawing/2014/main" id="{0B3960C7-33A5-44F2-ABE1-E9267D7E7552}"/>
              </a:ext>
            </a:extLst>
          </p:cNvPr>
          <p:cNvSpPr/>
          <p:nvPr/>
        </p:nvSpPr>
        <p:spPr>
          <a:xfrm>
            <a:off x="6500335" y="3439275"/>
            <a:ext cx="4869582" cy="18954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57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uât </a:t>
            </a:r>
            <a:endParaRPr kumimoji="0" sz="957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Google Shape;5082;p40">
            <a:extLst>
              <a:ext uri="{FF2B5EF4-FFF2-40B4-BE49-F238E27FC236}">
                <a16:creationId xmlns:a16="http://schemas.microsoft.com/office/drawing/2014/main" id="{62953B91-7EAD-4B41-A4AB-5B1FB2DF7F3B}"/>
              </a:ext>
            </a:extLst>
          </p:cNvPr>
          <p:cNvSpPr/>
          <p:nvPr/>
        </p:nvSpPr>
        <p:spPr>
          <a:xfrm>
            <a:off x="2596144" y="1704319"/>
            <a:ext cx="1491763" cy="166992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57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endParaRPr kumimoji="0" sz="957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Google Shape;5081;p40">
            <a:extLst>
              <a:ext uri="{FF2B5EF4-FFF2-40B4-BE49-F238E27FC236}">
                <a16:creationId xmlns:a16="http://schemas.microsoft.com/office/drawing/2014/main" id="{319FAD3B-668B-42DF-945C-06A0E412BB8E}"/>
              </a:ext>
            </a:extLst>
          </p:cNvPr>
          <p:cNvSpPr/>
          <p:nvPr/>
        </p:nvSpPr>
        <p:spPr>
          <a:xfrm>
            <a:off x="9788053" y="1675994"/>
            <a:ext cx="1572420" cy="166992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57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</a:t>
            </a:r>
            <a:endParaRPr kumimoji="0" sz="957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Google Shape;5082;p40">
            <a:extLst>
              <a:ext uri="{FF2B5EF4-FFF2-40B4-BE49-F238E27FC236}">
                <a16:creationId xmlns:a16="http://schemas.microsoft.com/office/drawing/2014/main" id="{981502B7-F5D3-4A81-9A80-EACFA8CB2E2E}"/>
              </a:ext>
            </a:extLst>
          </p:cNvPr>
          <p:cNvSpPr/>
          <p:nvPr/>
        </p:nvSpPr>
        <p:spPr>
          <a:xfrm>
            <a:off x="6494908" y="1692237"/>
            <a:ext cx="1603136" cy="166992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57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endParaRPr kumimoji="0" sz="957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Google Shape;5082;p40">
            <a:extLst>
              <a:ext uri="{FF2B5EF4-FFF2-40B4-BE49-F238E27FC236}">
                <a16:creationId xmlns:a16="http://schemas.microsoft.com/office/drawing/2014/main" id="{06DD3F66-EC83-433C-B497-C304186D2CB1}"/>
              </a:ext>
            </a:extLst>
          </p:cNvPr>
          <p:cNvSpPr/>
          <p:nvPr/>
        </p:nvSpPr>
        <p:spPr>
          <a:xfrm>
            <a:off x="8152460" y="1704319"/>
            <a:ext cx="1572420" cy="166992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576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endParaRPr kumimoji="0" sz="9576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548342-CB70-4F27-B447-BC0085ACF49B}"/>
              </a:ext>
            </a:extLst>
          </p:cNvPr>
          <p:cNvGrpSpPr/>
          <p:nvPr/>
        </p:nvGrpSpPr>
        <p:grpSpPr>
          <a:xfrm>
            <a:off x="215930" y="203423"/>
            <a:ext cx="2627751" cy="941185"/>
            <a:chOff x="63500" y="1429216"/>
            <a:chExt cx="1970813" cy="705889"/>
          </a:xfrm>
        </p:grpSpPr>
        <p:sp>
          <p:nvSpPr>
            <p:cNvPr id="13" name="Rounded Rectangle 34">
              <a:extLst>
                <a:ext uri="{FF2B5EF4-FFF2-40B4-BE49-F238E27FC236}">
                  <a16:creationId xmlns:a16="http://schemas.microsoft.com/office/drawing/2014/main" id="{CED14DD7-6C27-41B1-9379-96F05F56B21E}"/>
                </a:ext>
              </a:extLst>
            </p:cNvPr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6A2F82D-415E-46DE-A8EC-8230EE20B977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887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34164" y="2818438"/>
            <a:ext cx="2128734" cy="1398008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425" y="2818438"/>
            <a:ext cx="2128734" cy="1398008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35475" y="4271442"/>
            <a:ext cx="4305741" cy="1432470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930" y="203423"/>
            <a:ext cx="2627751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3429380" y="1219200"/>
            <a:ext cx="212873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483094" y="1219200"/>
            <a:ext cx="2833346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2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552" y="1143000"/>
            <a:ext cx="5118062" cy="1323439"/>
          </a:xfrm>
          <a:prstGeom prst="rect">
            <a:avLst/>
          </a:prstGeom>
          <a:solidFill>
            <a:srgbClr val="0083E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4315" y="3472036"/>
            <a:ext cx="309642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5033" y="3470372"/>
            <a:ext cx="3406070" cy="1865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1767" y="3472518"/>
            <a:ext cx="21149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6096" y="3472036"/>
            <a:ext cx="21149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02139" y="3472518"/>
            <a:ext cx="21149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77348" y="3470372"/>
            <a:ext cx="21149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5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8357" y="39862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khuất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65220" y="3986284"/>
            <a:ext cx="2833346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luật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63489" y="398628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thuật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49342" y="3810000"/>
            <a:ext cx="193521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78848" y="3810000"/>
            <a:ext cx="193521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51011" y="3810000"/>
            <a:ext cx="193521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20238" y="39862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xuất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07973" y="3810000"/>
            <a:ext cx="193521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58357" y="28432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25226" y="284328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huân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504396" y="2843284"/>
            <a:ext cx="234160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khuân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16171" y="2667000"/>
            <a:ext cx="159935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097655" y="2667000"/>
            <a:ext cx="159935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249016" y="2667000"/>
            <a:ext cx="159935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020238" y="2843284"/>
            <a:ext cx="257576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596422" y="2667000"/>
            <a:ext cx="159935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34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3" y="4005490"/>
            <a:ext cx="112061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731" y="-247218"/>
            <a:ext cx="5104946" cy="454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34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8230" y="5591906"/>
            <a:ext cx="69964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 tra</a:t>
            </a: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961" y="-144463"/>
            <a:ext cx="30555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8739" y="7938"/>
            <a:ext cx="30555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03056" y="5591906"/>
            <a:ext cx="236559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</a:t>
            </a:r>
          </a:p>
        </p:txBody>
      </p:sp>
      <p:pic>
        <p:nvPicPr>
          <p:cNvPr id="7" name="Picture 2" descr="Cùng Bộ đội Biên phòng đi tuần tra, kiểm soát phòng, chống dịch COVID-19 |  Tin tức mới nhất 24h - Đọc Báo Lao Động online - Laodong.v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68" y="244475"/>
            <a:ext cx="7050815" cy="47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116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074D473-C5AF-41AF-89C0-3642630E17E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D:\\A A 24-25\\BGĐT Gửi trang wed, thư viện số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78 uân uât- T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301315-37EB-41C9-AD45-2B1AA095E216}:28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BA2900-C52F-4D53-ABF2-5E21DB98CDEB}:2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6124A7-EABB-4C76-BCDA-F160D618982D}:28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889868-667A-4C53-BC8B-B731F2BC03ED}:2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1F922F-5244-4A34-9FF1-4F1AD8EED6A2}:28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DAB2DD-E0C1-44DC-B110-17736675DF45}:28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6AFFCB-31EF-44A5-B96D-432C4DFAE1D9}:2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38C1CE-0B67-4411-BDA3-B85CB46E807E}:4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637514-4FE9-4C8C-BA6A-F503EF2BDC5F}:4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CB93C3-64BC-48E9-82CD-3D7D84C62568}:3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E45302-742A-4BC2-9473-B5C5285B38CF}:4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30B96D-7864-4545-ADC7-797C68B2EFF3}:2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0D5A23-14E9-4D84-A9F2-9F71BA92840E}:30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3FF7B6-7DCA-43DC-B891-2518347112DD}:31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150</Words>
  <Application>Microsoft Office PowerPoint</Application>
  <PresentationFormat>Widescreen</PresentationFormat>
  <Paragraphs>88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黑体</vt:lpstr>
      <vt:lpstr>Arial</vt:lpstr>
      <vt:lpstr>Arial Rounded MT Bold</vt:lpstr>
      <vt:lpstr>Arial-Rounded</vt:lpstr>
      <vt:lpstr>Arrus-Black</vt:lpstr>
      <vt:lpstr>Calibri</vt:lpstr>
      <vt:lpstr>Calibri Light</vt:lpstr>
      <vt:lpstr>Cambria</vt:lpstr>
      <vt:lpstr>Times New Roman</vt:lpstr>
      <vt:lpstr>Office 主题​​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78 uân uât- T1</dc:title>
  <dc:creator>Kim Duyen</dc:creator>
  <cp:lastModifiedBy>Administrator</cp:lastModifiedBy>
  <cp:revision>88</cp:revision>
  <dcterms:created xsi:type="dcterms:W3CDTF">2020-08-06T11:51:00Z</dcterms:created>
  <dcterms:modified xsi:type="dcterms:W3CDTF">2024-12-31T14:43:20Z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