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9" r:id="rId1"/>
    <p:sldMasterId id="2147483756" r:id="rId2"/>
  </p:sldMasterIdLst>
  <p:notesMasterIdLst>
    <p:notesMasterId r:id="rId17"/>
  </p:notesMasterIdLst>
  <p:sldIdLst>
    <p:sldId id="478" r:id="rId3"/>
    <p:sldId id="401" r:id="rId4"/>
    <p:sldId id="295" r:id="rId5"/>
    <p:sldId id="403" r:id="rId6"/>
    <p:sldId id="315" r:id="rId7"/>
    <p:sldId id="311" r:id="rId8"/>
    <p:sldId id="312" r:id="rId9"/>
    <p:sldId id="313" r:id="rId10"/>
    <p:sldId id="304" r:id="rId11"/>
    <p:sldId id="305" r:id="rId12"/>
    <p:sldId id="404" r:id="rId13"/>
    <p:sldId id="306" r:id="rId14"/>
    <p:sldId id="316" r:id="rId15"/>
    <p:sldId id="30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84" autoAdjust="0"/>
  </p:normalViewPr>
  <p:slideViewPr>
    <p:cSldViewPr snapToGrid="0">
      <p:cViewPr varScale="1">
        <p:scale>
          <a:sx n="63" d="100"/>
          <a:sy n="63" d="100"/>
        </p:scale>
        <p:origin x="9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6C101-9CC2-4662-B835-2A331E364E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4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65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7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0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16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80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27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663" y="1049796"/>
            <a:ext cx="7547145" cy="60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11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2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77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9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2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13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3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5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7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8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66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7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8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34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32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69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58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0E4E-64D7-43FA-9BFD-B210F8700052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1EC-9BD5-435F-BD64-A8D3DCDF5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8"/>
            <a:ext cx="12192000" cy="68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1AAE4-E382-42FC-843C-4FBD564D3940}"/>
              </a:ext>
            </a:extLst>
          </p:cNvPr>
          <p:cNvSpPr txBox="1"/>
          <p:nvPr/>
        </p:nvSpPr>
        <p:spPr>
          <a:xfrm>
            <a:off x="1559719" y="544969"/>
            <a:ext cx="9144000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 HỌC QUANG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6CF9F5-97EE-45B0-863F-419561FD079F}"/>
              </a:ext>
            </a:extLst>
          </p:cNvPr>
          <p:cNvSpPr txBox="1"/>
          <p:nvPr/>
        </p:nvSpPr>
        <p:spPr>
          <a:xfrm>
            <a:off x="1524000" y="2349291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78: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uân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uât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2)</a:t>
            </a:r>
          </a:p>
          <a:p>
            <a:pPr algn="ctr" defTabSz="685800">
              <a:defRPr/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6F87-1110-4648-AE1E-9E50D2B304F1}"/>
              </a:ext>
            </a:extLst>
          </p:cNvPr>
          <p:cNvSpPr txBox="1"/>
          <p:nvPr/>
        </p:nvSpPr>
        <p:spPr>
          <a:xfrm>
            <a:off x="1371600" y="4409047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Huyền</a:t>
            </a:r>
            <a:endParaRPr lang="en-US" sz="28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2024 -2025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904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930" y="203423"/>
            <a:ext cx="2627751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008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D364DA1-5257-44EC-ACF4-2E916669B714}"/>
              </a:ext>
            </a:extLst>
          </p:cNvPr>
          <p:cNvSpPr txBox="1">
            <a:spLocks/>
          </p:cNvSpPr>
          <p:nvPr/>
        </p:nvSpPr>
        <p:spPr>
          <a:xfrm>
            <a:off x="1737520" y="657116"/>
            <a:ext cx="8382000" cy="65487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 Tết </a:t>
            </a:r>
            <a:endParaRPr kumimoji="0" lang="en-US" sz="5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1C98A-A578-41B7-9DC2-D8C85B7695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37"/>
          <a:stretch/>
        </p:blipFill>
        <p:spPr>
          <a:xfrm>
            <a:off x="1483346" y="1712919"/>
            <a:ext cx="9195146" cy="4750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66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gày sinh rơi vào mùa xuân - hạ - thu - đông, bạn sẽ có tính cách và vận  mệnh hoàn toàn khác nhau">
            <a:extLst>
              <a:ext uri="{FF2B5EF4-FFF2-40B4-BE49-F238E27FC236}">
                <a16:creationId xmlns:a16="http://schemas.microsoft.com/office/drawing/2014/main" id="{18C5A64B-A9C4-40C0-ACB7-14DB0541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97" y="120643"/>
            <a:ext cx="7105900" cy="51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19DD12B-ACE7-4654-85F0-0700E8F167F2}"/>
              </a:ext>
            </a:extLst>
          </p:cNvPr>
          <p:cNvSpPr txBox="1">
            <a:spLocks/>
          </p:cNvSpPr>
          <p:nvPr/>
        </p:nvSpPr>
        <p:spPr>
          <a:xfrm>
            <a:off x="2072547" y="5650030"/>
            <a:ext cx="8382000" cy="65487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Đón Tết </a:t>
            </a:r>
            <a:endParaRPr kumimoji="0" lang="en-US" sz="5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C8D0CE-2656-4EFB-9995-A6E60E4FFF82}"/>
              </a:ext>
            </a:extLst>
          </p:cNvPr>
          <p:cNvSpPr txBox="1"/>
          <p:nvPr/>
        </p:nvSpPr>
        <p:spPr>
          <a:xfrm>
            <a:off x="-474571" y="1491343"/>
            <a:ext cx="7925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ndit" pitchFamily="18" charset="0"/>
                <a:ea typeface="Bandit" pitchFamily="18" charset="0"/>
                <a:cs typeface="Bandit" pitchFamily="18" charset="0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81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7635" y="1956554"/>
            <a:ext cx="1167239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tên các sự vật quanh em có chứa vần vừa học.</a:t>
            </a: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38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486" y="1752600"/>
            <a:ext cx="7925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65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81" y="0"/>
            <a:ext cx="12161838" cy="3429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211016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25996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rus-Black" pitchFamily="18" charset="0"/>
                <a:cs typeface="Arial" panose="020B0604020202020204" pitchFamily="34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3192" y="855448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5371" y="151374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uân  uât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1CE93-0F6C-4B8B-8E48-45C0598F7FB6}"/>
              </a:ext>
            </a:extLst>
          </p:cNvPr>
          <p:cNvSpPr txBox="1"/>
          <p:nvPr/>
        </p:nvSpPr>
        <p:spPr>
          <a:xfrm>
            <a:off x="9458871" y="5638801"/>
            <a:ext cx="213387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S/1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68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F2FE6-4565-4B9E-A831-4B7168F91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3599741"/>
            <a:ext cx="3009900" cy="3057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3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5" t="25521" r="28697" b="27083"/>
          <a:stretch/>
        </p:blipFill>
        <p:spPr bwMode="auto">
          <a:xfrm>
            <a:off x="2601194" y="703322"/>
            <a:ext cx="9590806" cy="58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FF9A845-9422-4CE9-AEB5-E6067B2FCC2B}"/>
              </a:ext>
            </a:extLst>
          </p:cNvPr>
          <p:cNvSpPr/>
          <p:nvPr/>
        </p:nvSpPr>
        <p:spPr>
          <a:xfrm>
            <a:off x="643741" y="203423"/>
            <a:ext cx="2962821" cy="941185"/>
          </a:xfrm>
          <a:prstGeom prst="round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D654AE-0CAE-4ED2-A72B-CF05DBAA5180}"/>
              </a:ext>
            </a:extLst>
          </p:cNvPr>
          <p:cNvSpPr/>
          <p:nvPr/>
        </p:nvSpPr>
        <p:spPr>
          <a:xfrm>
            <a:off x="407811" y="3429000"/>
            <a:ext cx="2429314" cy="490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7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50</a:t>
            </a:r>
            <a:endParaRPr kumimoji="0" lang="en-US" sz="24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6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D22C-F1E7-4BE4-A137-7595A71592CC}"/>
              </a:ext>
            </a:extLst>
          </p:cNvPr>
          <p:cNvSpPr txBox="1">
            <a:spLocks/>
          </p:cNvSpPr>
          <p:nvPr/>
        </p:nvSpPr>
        <p:spPr>
          <a:xfrm>
            <a:off x="274240" y="1950940"/>
            <a:ext cx="11643519" cy="2163766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 Tết, bố và Hà đi chợ hoa mua đào và quất.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 đào chi chít lộc non, những nụ hoa phớt hồng đang e ấp nở. Cây quất xum xuê, quả vàng óng.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nhìn bố và Hà nói: “Hai bố con đem cả mùa xuân về nhà rồi đấy”.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cùng vui đón xuân.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10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ợ hoa Tết đồng loạt &amp;#39;xả hàng&amp;#39;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27" y="245686"/>
            <a:ext cx="9446281" cy="629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70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 mẫu trang trí phòng khách đẹp đón Tết nguyên đ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63" y="592318"/>
            <a:ext cx="8060826" cy="604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35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 vật dụng trang trí Tết giúp nhà đẹp và may mắn hơn - BlogAnCh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66" y="315231"/>
            <a:ext cx="9462841" cy="63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254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ÓN XUÂN] 100+ Hình Ảnh Trang Trí Tết Nguyên Đán ấm cúng và trọn vẹ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67" y="600591"/>
            <a:ext cx="6056218" cy="605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93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8264" y="4612668"/>
            <a:ext cx="11672396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Gần Tết, bố và Hà đi chợ hoa mua đào và quất. Cành đào chi chít lộc non, những nụ hoa phớt hồng đang e ấp nở. Cây quất xum xuê, quả vàng óng. Mẹ nhìn bố và Hà nói: “Hai bố con đem cả mùa xuân về nhà rồi đấy”. Cả nhà cùng vui đón xuân.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18" y="-1"/>
            <a:ext cx="8308434" cy="50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1659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1154E9B-A809-4AF6-BEA3-C1030BD7CAB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BGĐT Gửi trang wed,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8 uân uât -T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FAA5E2-212D-4279-8055-F3B601628915}:3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816104-E910-4C82-8128-9BFB9C577F77}:30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1F2174-8B65-4C4A-8123-375834579DEA}:3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023933-775B-4C65-BE0E-CFC4664FCCDB}:40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336F8F-F9E6-4D59-B473-C40ECF9FEEE6}:3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EC6EA3-C64A-49A1-BBE8-A78F75420627}:3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FEDD0A-B419-442B-AA46-CD894DE08D94}: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38C1CE-0B67-4411-BDA3-B85CB46E807E}:4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802D06-9591-4EAD-9B3E-094CEBCBB8CB}:4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974C82-E1FC-4039-8EDB-BBDB96D4265A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C5B494-8EEE-4B45-A2DF-EDB4B3FAE81F}:4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7D907-FA57-4D88-A50B-857FBED73550}:3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D5308C-BE59-4CC5-ACA0-D08001F8F53E}:3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290AB2-C28D-4291-824A-CAE407ED33E7}:31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217</Words>
  <Application>Microsoft Office PowerPoint</Application>
  <PresentationFormat>Widescreen</PresentationFormat>
  <Paragraphs>27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黑体</vt:lpstr>
      <vt:lpstr>Arial</vt:lpstr>
      <vt:lpstr>Arial Rounded MT Bold</vt:lpstr>
      <vt:lpstr>Arial-Rounded</vt:lpstr>
      <vt:lpstr>Arrus-Black</vt:lpstr>
      <vt:lpstr>Bandit</vt:lpstr>
      <vt:lpstr>Calibri</vt:lpstr>
      <vt:lpstr>Calibri Light</vt:lpstr>
      <vt:lpstr>Cambria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78 uân uât -T2</dc:title>
  <dc:creator>Kim Duyen</dc:creator>
  <cp:lastModifiedBy>Administrator</cp:lastModifiedBy>
  <cp:revision>88</cp:revision>
  <dcterms:created xsi:type="dcterms:W3CDTF">2020-08-06T11:51:00Z</dcterms:created>
  <dcterms:modified xsi:type="dcterms:W3CDTF">2024-12-31T14:44:11Z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