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86" r:id="rId2"/>
    <p:sldId id="308" r:id="rId3"/>
    <p:sldId id="315" r:id="rId4"/>
    <p:sldId id="321" r:id="rId5"/>
    <p:sldId id="318" r:id="rId6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2"/>
  </p:normalViewPr>
  <p:slideViewPr>
    <p:cSldViewPr snapToGrid="0">
      <p:cViewPr varScale="1">
        <p:scale>
          <a:sx n="114" d="100"/>
          <a:sy n="114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BE3C9-5614-C146-B7E9-DCA3B09C9EDB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B0FE6-3801-A44E-AF0A-E84FD188FB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2826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rùa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2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C34F-A0D2-3DF1-EC99-ACBA62402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2DEB3-2EA3-FB1A-6791-DF15A09F3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AE9E9-76DB-114A-1529-286D1D81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9FA5-3426-F76A-D133-AA6546E8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DEA7-3420-7679-2870-5483AF4F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967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B688-201A-DB56-2FF0-AFFA1DA5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7C6DA-87CF-E169-1033-E58532E11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E271-B3A5-687A-505F-CCDAA8F9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06E3-EF02-BA84-C4B9-C1A43554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2678-D85C-97BB-3DB9-28836A81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4021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1D85D-E651-AAF2-B21D-85EBA4913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AF5E9-0E74-A4D7-71C6-BF0CEE891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8129-E004-F016-5EE8-A66ED20B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20312-B794-B905-ECA5-858A1379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C7AC0-540F-E00B-4649-9883C5DF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522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5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2595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C200-E379-0706-D40E-09D5B9CB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6681-41FF-75A5-0329-0E01C1CB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497AE-B349-0C22-2B96-410B8DAB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8708-5682-BCBD-B573-2E5069BB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9CB1-4E19-BD70-8CC6-600B3865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319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7903-483E-9BBC-667F-3838B6E6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E9B08-E477-A775-EEDA-C6CEDA2DC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B6F3-0EEE-F247-5034-AAF8222D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B624C-383A-C779-4C9F-A019124D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E4177-896F-243F-99D4-69475AF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045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E794-BB2D-71CE-BE30-2388C54B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B474-9EB1-595D-B4FD-9A2F7DE47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D8D32-5F2B-DF59-2B9C-F284654B3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DB8A6-BB53-941A-A5CF-164EAF7C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5C646-86B0-22A3-3A36-923A61E2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88D97-4FE4-35D9-A95B-43DAE07F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77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20DD-9C74-E960-D515-2392EABE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41C29-357E-9FD9-4C0B-899F7C7EB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64CF-D789-60BB-9113-837076F02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2B675-CB42-26A4-7A92-FE290EE5D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55614-012F-534E-B1FE-2A47599CE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04CB6-5056-6F0D-252F-9E785AA3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B6ED1-7A3D-CBB5-A9EE-DD4E5386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AFA11-6ED1-2D32-3EC1-2372D08F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711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77B8-7D14-9925-D42D-19CF2650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E3382-E5E7-6529-B20F-B42CB487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453AC-4D30-8DB8-51F5-0319A00E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8BEB4-BEA2-FB60-6780-DDCB3EA7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7079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09776-D989-DA4A-B900-56C0461E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48CF3-656C-E767-7872-931BD793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3927C-B3D9-20FA-0A21-0A55B9C7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80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A810-FC2F-E352-2D9C-95A84167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EB2D-C2A2-5557-7F88-C6D9EEF9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E9D78-ECC8-4F07-7802-3465B2AA6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AD15-A30B-FD02-591B-C5556FEF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8126A-7ED8-362E-DB3C-64EC0F62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CD4D-860F-7BB5-F889-0A6B32D7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972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3124-DD3F-E622-C812-0967B76F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2E63C-463E-0963-7E28-D16CBCA4B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B07B1-997C-03FE-D241-9A0F1BCA9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D0D50-9F91-AD4B-0331-E422969C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63AB9-0D7F-7620-2687-1A28B4C0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9C894-9AB9-6DED-EE8D-F7BF8E8A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6661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EA2F0-B7C8-7180-20E2-898FE828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3E20-6A1C-FEB1-89A8-4D1E115C6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6C5DA-5219-B065-5075-30AB7A36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BAF5-729E-AA39-C590-AC889A0F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519CA-FCD9-8BA5-8C51-8D15770BF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7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483931" y="-356800"/>
            <a:ext cx="12548517" cy="6151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3025422" y="4953000"/>
            <a:ext cx="5334988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865788" y="133976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055CB-39CA-F704-D790-8AE08CAE0D9E}"/>
              </a:ext>
            </a:extLst>
          </p:cNvPr>
          <p:cNvSpPr txBox="1"/>
          <p:nvPr/>
        </p:nvSpPr>
        <p:spPr>
          <a:xfrm>
            <a:off x="2425797" y="2602040"/>
            <a:ext cx="6729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VỊ TRÍ, ĐỊNH HƯỚNG </a:t>
            </a:r>
          </a:p>
          <a:p>
            <a:pPr algn="ctr"/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KHÔNG GIAN</a:t>
            </a:r>
          </a:p>
          <a:p>
            <a:pPr algn="ctr"/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875679" y="4331647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15 - KP2 -1.png"/>
          <p:cNvPicPr>
            <a:picLocks noChangeAspect="1" noChangeArrowheads="1"/>
          </p:cNvPicPr>
          <p:nvPr/>
        </p:nvPicPr>
        <p:blipFill>
          <a:blip r:embed="rId2" cstate="print"/>
          <a:srcRect l="17175" t="13636" r="9814" b="56362"/>
          <a:stretch>
            <a:fillRect/>
          </a:stretch>
        </p:blipFill>
        <p:spPr bwMode="auto">
          <a:xfrm>
            <a:off x="1436914" y="1246157"/>
            <a:ext cx="8953995" cy="4965581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04" y="243657"/>
            <a:ext cx="2625961" cy="13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4661" y="1866591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4661" y="2378517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052" name="Picture 4" descr="F:\AAA-LÀM ẢNH SLIDE\Bai15-KP2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482" y="5043955"/>
            <a:ext cx="6191651" cy="1143074"/>
          </a:xfrm>
          <a:prstGeom prst="rect">
            <a:avLst/>
          </a:prstGeom>
          <a:noFill/>
        </p:spPr>
      </p:pic>
      <p:pic>
        <p:nvPicPr>
          <p:cNvPr id="16" name="Picture 2" descr="F:\AAA-LÀM ẢNH SLIDE\Bai15-KP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815053" y="2889702"/>
            <a:ext cx="1739680" cy="2937900"/>
          </a:xfrm>
          <a:prstGeom prst="rect">
            <a:avLst/>
          </a:prstGeom>
          <a:noFill/>
        </p:spPr>
      </p:pic>
      <p:pic>
        <p:nvPicPr>
          <p:cNvPr id="17" name="Picture 3" descr="F:\AAA-LÀM ẢNH SLIDE\Bai15-KP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0119" y="2837980"/>
            <a:ext cx="1945231" cy="2902804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85106" y="6178096"/>
            <a:ext cx="131986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2666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0460" y="6178096"/>
            <a:ext cx="131986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endParaRPr lang="en-GB" sz="2666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18" y="420378"/>
            <a:ext cx="2030996" cy="101549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78344" y="1132733"/>
            <a:ext cx="2435312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3732" b="1" dirty="0">
                <a:latin typeface="Calibri" panose="020F0502020204030204" pitchFamily="34" charset="0"/>
                <a:cs typeface="Lato" panose="020F0502020204030203" pitchFamily="34" charset="0"/>
              </a:rPr>
              <a:t> - </a:t>
            </a:r>
            <a:r>
              <a:rPr lang="en-GB" sz="3732" b="1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3732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69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18" y="349940"/>
            <a:ext cx="2030996" cy="1015498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88688" y="682424"/>
            <a:ext cx="2435312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373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- </a:t>
            </a:r>
            <a:r>
              <a:rPr lang="en-GB" sz="3732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373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9" name="Picture 2" descr="F:\AAA-LÀM ẢNH SLIDE\Bai15-KP2-2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423" y="2363449"/>
            <a:ext cx="2020869" cy="2984357"/>
          </a:xfrm>
          <a:prstGeom prst="rect">
            <a:avLst/>
          </a:prstGeom>
          <a:noFill/>
        </p:spPr>
      </p:pic>
      <p:pic>
        <p:nvPicPr>
          <p:cNvPr id="39" name="Picture 3" descr="F:\AAA-LÀM ẢNH SLIDE\Bai15-KP2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1944" y="1510193"/>
            <a:ext cx="1816744" cy="3837613"/>
          </a:xfrm>
          <a:prstGeom prst="rect">
            <a:avLst/>
          </a:prstGeom>
          <a:noFill/>
        </p:spPr>
      </p:pic>
      <p:pic>
        <p:nvPicPr>
          <p:cNvPr id="40" name="Picture 4" descr="F:\AAA-LÀM ẢNH SLIDE\Bai15-KP2-2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0732" y="1322400"/>
            <a:ext cx="1547289" cy="4025406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4024276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19895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68555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11685" y="6055633"/>
            <a:ext cx="84670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Mai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68559" y="6055633"/>
            <a:ext cx="99097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Nam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10640" y="6055633"/>
            <a:ext cx="133805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 err="1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Rô-bốt</a:t>
            </a:r>
            <a:endParaRPr lang="en-US" sz="3199" dirty="0">
              <a:solidFill>
                <a:srgbClr val="C00000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3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722686" y="5087824"/>
            <a:ext cx="1668889" cy="514599"/>
            <a:chOff x="4565929" y="4322274"/>
            <a:chExt cx="375778" cy="386083"/>
          </a:xfrm>
        </p:grpSpPr>
        <p:sp>
          <p:nvSpPr>
            <p:cNvPr id="34" name="Rounded Rectangle 33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1755" y="4322274"/>
              <a:ext cx="77314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22687" y="5831879"/>
            <a:ext cx="1683935" cy="514599"/>
            <a:chOff x="6018390" y="4322274"/>
            <a:chExt cx="375778" cy="386083"/>
          </a:xfrm>
        </p:grpSpPr>
        <p:sp>
          <p:nvSpPr>
            <p:cNvPr id="37" name="Rounded Rectangle 36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64824" y="4322274"/>
              <a:ext cx="7662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724618" y="5120544"/>
            <a:ext cx="1674081" cy="491230"/>
            <a:chOff x="4565929" y="4339807"/>
            <a:chExt cx="375778" cy="368550"/>
          </a:xfrm>
        </p:grpSpPr>
        <p:sp>
          <p:nvSpPr>
            <p:cNvPr id="46" name="Rounded Rectangle 45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95782" y="4344852"/>
              <a:ext cx="284304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2133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tròn</a:t>
              </a:r>
              <a:endParaRPr lang="en-US" sz="2133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722637" y="5870297"/>
            <a:ext cx="1683932" cy="491230"/>
            <a:chOff x="6018390" y="4339807"/>
            <a:chExt cx="375778" cy="368550"/>
          </a:xfrm>
        </p:grpSpPr>
        <p:sp>
          <p:nvSpPr>
            <p:cNvPr id="49" name="Rounded Rectangle 48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24856" y="4344852"/>
              <a:ext cx="331319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2133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vuông</a:t>
              </a:r>
              <a:endParaRPr lang="en-US" sz="2133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" y="694077"/>
            <a:ext cx="1855501" cy="9277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4375177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sang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tam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giác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vị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trí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5098135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sang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vị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trí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ba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gì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5842190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tròn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tam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giác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11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35577" t="83634" r="55206" b="9091"/>
          <a:stretch>
            <a:fillRect/>
          </a:stretch>
        </p:blipFill>
        <p:spPr bwMode="auto">
          <a:xfrm>
            <a:off x="1379023" y="2016754"/>
            <a:ext cx="2160579" cy="2301364"/>
          </a:xfrm>
          <a:prstGeom prst="rect">
            <a:avLst/>
          </a:prstGeom>
          <a:noFill/>
        </p:spPr>
      </p:pic>
      <p:pic>
        <p:nvPicPr>
          <p:cNvPr id="19" name="Picture 18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47109" t="83634" r="44164" b="9091"/>
          <a:stretch>
            <a:fillRect/>
          </a:stretch>
        </p:blipFill>
        <p:spPr bwMode="auto">
          <a:xfrm>
            <a:off x="4403894" y="2016755"/>
            <a:ext cx="2045842" cy="2301695"/>
          </a:xfrm>
          <a:prstGeom prst="rect">
            <a:avLst/>
          </a:prstGeom>
          <a:noFill/>
        </p:spPr>
      </p:pic>
      <p:pic>
        <p:nvPicPr>
          <p:cNvPr id="20" name="Picture 19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58886" t="83634" r="25763" b="9091"/>
          <a:stretch>
            <a:fillRect/>
          </a:stretch>
        </p:blipFill>
        <p:spPr bwMode="auto">
          <a:xfrm>
            <a:off x="7244753" y="2016754"/>
            <a:ext cx="3598369" cy="2301364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8722689" y="4364866"/>
            <a:ext cx="500862" cy="514599"/>
            <a:chOff x="3132549" y="4322274"/>
            <a:chExt cx="375777" cy="386083"/>
          </a:xfrm>
        </p:grpSpPr>
        <p:sp>
          <p:nvSpPr>
            <p:cNvPr id="31" name="Rounded Rectangle 30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0606" y="4322274"/>
              <a:ext cx="257612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22687" y="4364866"/>
            <a:ext cx="500862" cy="514599"/>
            <a:chOff x="3132549" y="4322274"/>
            <a:chExt cx="375777" cy="386083"/>
          </a:xfrm>
        </p:grpSpPr>
        <p:sp>
          <p:nvSpPr>
            <p:cNvPr id="43" name="Rounded Rectangle 42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57282" y="4322274"/>
              <a:ext cx="268436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894" y="1247198"/>
            <a:ext cx="2753928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28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54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Macintosh PowerPoint</Application>
  <PresentationFormat>Widescreen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Như</dc:creator>
  <cp:lastModifiedBy>Nguyễn Thị Như</cp:lastModifiedBy>
  <cp:revision>4</cp:revision>
  <dcterms:created xsi:type="dcterms:W3CDTF">2025-01-01T03:26:11Z</dcterms:created>
  <dcterms:modified xsi:type="dcterms:W3CDTF">2025-01-01T03:29:04Z</dcterms:modified>
</cp:coreProperties>
</file>