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87" r:id="rId2"/>
    <p:sldId id="258" r:id="rId3"/>
    <p:sldId id="299" r:id="rId4"/>
    <p:sldId id="261" r:id="rId5"/>
    <p:sldId id="263" r:id="rId6"/>
    <p:sldId id="276" r:id="rId7"/>
    <p:sldId id="295" r:id="rId8"/>
    <p:sldId id="338" r:id="rId9"/>
    <p:sldId id="386" r:id="rId10"/>
    <p:sldId id="412" r:id="rId11"/>
    <p:sldId id="296" r:id="rId12"/>
    <p:sldId id="271" r:id="rId1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92"/>
  </p:normalViewPr>
  <p:slideViewPr>
    <p:cSldViewPr snapToGrid="0">
      <p:cViewPr varScale="1">
        <p:scale>
          <a:sx n="114" d="100"/>
          <a:sy n="114"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7F6A9-7C9A-1347-96E4-C81D6EEA3E9C}" type="datetimeFigureOut">
              <a:rPr lang="en-VN" smtClean="0"/>
              <a:t>01/01/2025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3A8C1-3FAE-6B49-8817-BE50B861E26F}" type="slidenum">
              <a:rPr lang="en-VN" smtClean="0"/>
              <a:t>‹#›</a:t>
            </a:fld>
            <a:endParaRPr lang="en-VN"/>
          </a:p>
        </p:txBody>
      </p:sp>
    </p:spTree>
    <p:extLst>
      <p:ext uri="{BB962C8B-B14F-4D97-AF65-F5344CB8AC3E}">
        <p14:creationId xmlns:p14="http://schemas.microsoft.com/office/powerpoint/2010/main" val="160448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5594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40AD-0DFF-8B7C-F85E-81D4829AB2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A604C7E-CC73-D289-40B7-DB9FACE78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9FD4014-440C-C241-57E9-E73424304603}"/>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5" name="Footer Placeholder 4">
            <a:extLst>
              <a:ext uri="{FF2B5EF4-FFF2-40B4-BE49-F238E27FC236}">
                <a16:creationId xmlns:a16="http://schemas.microsoft.com/office/drawing/2014/main" id="{3653D339-22B8-F41D-F614-1E67B697AC6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0EA99D9-5D79-ACB9-BEBC-C95DFFC5FD5E}"/>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237915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DA0E1-B82F-AB60-595F-399B4E3387D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53FECA6-9FD7-0C8B-7728-6E1AA4863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E7F739C-FD82-355B-CC3E-385202F26C36}"/>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5" name="Footer Placeholder 4">
            <a:extLst>
              <a:ext uri="{FF2B5EF4-FFF2-40B4-BE49-F238E27FC236}">
                <a16:creationId xmlns:a16="http://schemas.microsoft.com/office/drawing/2014/main" id="{71D7219C-012F-DA6E-8273-6ED3E2DAEA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1228B0B-6122-CD58-170A-3B29169434D2}"/>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49297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56512-B066-B352-E357-10BAF9440E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CD04667-55C6-05C4-DE21-5711863AA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DB2F275-F0DB-268B-A8A2-704BF9CD37D6}"/>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5" name="Footer Placeholder 4">
            <a:extLst>
              <a:ext uri="{FF2B5EF4-FFF2-40B4-BE49-F238E27FC236}">
                <a16:creationId xmlns:a16="http://schemas.microsoft.com/office/drawing/2014/main" id="{FDAD0FF4-843F-8C9E-CB37-FC3ABE01DF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52D4368-C147-465B-8CBC-1A9E5C437F8C}"/>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268230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77320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0F1830F6-661E-4EAE-867C-77A95B91D6A3}"/>
              </a:ext>
            </a:extLst>
          </p:cNvPr>
          <p:cNvGrpSpPr/>
          <p:nvPr userDrawn="1"/>
        </p:nvGrpSpPr>
        <p:grpSpPr>
          <a:xfrm>
            <a:off x="278093" y="62663"/>
            <a:ext cx="11854372" cy="6817881"/>
            <a:chOff x="208568" y="46996"/>
            <a:chExt cx="8890779" cy="5113411"/>
          </a:xfrm>
        </p:grpSpPr>
        <p:grpSp>
          <p:nvGrpSpPr>
            <p:cNvPr id="3" name="组合 6">
              <a:extLst>
                <a:ext uri="{FF2B5EF4-FFF2-40B4-BE49-F238E27FC236}">
                  <a16:creationId xmlns:a16="http://schemas.microsoft.com/office/drawing/2014/main" id="{187D705A-2BAD-4138-8AF6-A6CEA8F57D99}"/>
                </a:ext>
              </a:extLst>
            </p:cNvPr>
            <p:cNvGrpSpPr/>
            <p:nvPr/>
          </p:nvGrpSpPr>
          <p:grpSpPr>
            <a:xfrm>
              <a:off x="451708" y="46996"/>
              <a:ext cx="8483722" cy="4957759"/>
              <a:chOff x="451708" y="46996"/>
              <a:chExt cx="8483722" cy="4957759"/>
            </a:xfrm>
          </p:grpSpPr>
          <p:pic>
            <p:nvPicPr>
              <p:cNvPr id="10" name="图片 9">
                <a:extLst>
                  <a:ext uri="{FF2B5EF4-FFF2-40B4-BE49-F238E27FC236}">
                    <a16:creationId xmlns:a16="http://schemas.microsoft.com/office/drawing/2014/main" id="{0BAD57EC-45E7-4BCB-A979-D739571483F2}"/>
                  </a:ext>
                </a:extLst>
              </p:cNvPr>
              <p:cNvPicPr>
                <a:picLocks noChangeAspect="1"/>
              </p:cNvPicPr>
              <p:nvPr/>
            </p:nvPicPr>
            <p:blipFill>
              <a:blip r:embed="rId2"/>
              <a:stretch>
                <a:fillRect/>
              </a:stretch>
            </p:blipFill>
            <p:spPr>
              <a:xfrm>
                <a:off x="6271173" y="58038"/>
                <a:ext cx="268247" cy="524301"/>
              </a:xfrm>
              <a:prstGeom prst="rect">
                <a:avLst/>
              </a:prstGeom>
            </p:spPr>
          </p:pic>
          <p:pic>
            <p:nvPicPr>
              <p:cNvPr id="11" name="图片 10">
                <a:extLst>
                  <a:ext uri="{FF2B5EF4-FFF2-40B4-BE49-F238E27FC236}">
                    <a16:creationId xmlns:a16="http://schemas.microsoft.com/office/drawing/2014/main" id="{96B24A36-2400-493C-9470-7CE69C67B4CF}"/>
                  </a:ext>
                </a:extLst>
              </p:cNvPr>
              <p:cNvPicPr>
                <a:picLocks noChangeAspect="1"/>
              </p:cNvPicPr>
              <p:nvPr/>
            </p:nvPicPr>
            <p:blipFill>
              <a:blip r:embed="rId2"/>
              <a:stretch>
                <a:fillRect/>
              </a:stretch>
            </p:blipFill>
            <p:spPr>
              <a:xfrm>
                <a:off x="2736972" y="58038"/>
                <a:ext cx="268247" cy="524301"/>
              </a:xfrm>
              <a:prstGeom prst="rect">
                <a:avLst/>
              </a:prstGeom>
            </p:spPr>
          </p:pic>
          <p:pic>
            <p:nvPicPr>
              <p:cNvPr id="12" name="图片 11">
                <a:extLst>
                  <a:ext uri="{FF2B5EF4-FFF2-40B4-BE49-F238E27FC236}">
                    <a16:creationId xmlns:a16="http://schemas.microsoft.com/office/drawing/2014/main" id="{49A1F922-9B83-48BD-94DB-4CE25C20CD3E}"/>
                  </a:ext>
                </a:extLst>
              </p:cNvPr>
              <p:cNvPicPr>
                <a:picLocks noChangeAspect="1"/>
              </p:cNvPicPr>
              <p:nvPr/>
            </p:nvPicPr>
            <p:blipFill>
              <a:blip r:embed="rId3"/>
              <a:stretch>
                <a:fillRect/>
              </a:stretch>
            </p:blipFill>
            <p:spPr>
              <a:xfrm>
                <a:off x="452178" y="281677"/>
                <a:ext cx="2103302" cy="1902117"/>
              </a:xfrm>
              <a:prstGeom prst="rect">
                <a:avLst/>
              </a:prstGeom>
            </p:spPr>
          </p:pic>
          <p:pic>
            <p:nvPicPr>
              <p:cNvPr id="13" name="图片 12">
                <a:extLst>
                  <a:ext uri="{FF2B5EF4-FFF2-40B4-BE49-F238E27FC236}">
                    <a16:creationId xmlns:a16="http://schemas.microsoft.com/office/drawing/2014/main" id="{F978881C-B82E-48CA-A5CC-30EB9EE632A3}"/>
                  </a:ext>
                </a:extLst>
              </p:cNvPr>
              <p:cNvPicPr>
                <a:picLocks noChangeAspect="1"/>
              </p:cNvPicPr>
              <p:nvPr/>
            </p:nvPicPr>
            <p:blipFill>
              <a:blip r:embed="rId4"/>
              <a:stretch>
                <a:fillRect/>
              </a:stretch>
            </p:blipFill>
            <p:spPr>
              <a:xfrm>
                <a:off x="451708" y="3083820"/>
                <a:ext cx="2975106" cy="1908213"/>
              </a:xfrm>
              <a:prstGeom prst="rect">
                <a:avLst/>
              </a:prstGeom>
            </p:spPr>
          </p:pic>
          <p:pic>
            <p:nvPicPr>
              <p:cNvPr id="14" name="图片 13">
                <a:extLst>
                  <a:ext uri="{FF2B5EF4-FFF2-40B4-BE49-F238E27FC236}">
                    <a16:creationId xmlns:a16="http://schemas.microsoft.com/office/drawing/2014/main" id="{CB4D4833-DD9D-4CA3-867F-AB6E1CC55CB3}"/>
                  </a:ext>
                </a:extLst>
              </p:cNvPr>
              <p:cNvPicPr>
                <a:picLocks noChangeAspect="1"/>
              </p:cNvPicPr>
              <p:nvPr/>
            </p:nvPicPr>
            <p:blipFill>
              <a:blip r:embed="rId5"/>
              <a:stretch>
                <a:fillRect/>
              </a:stretch>
            </p:blipFill>
            <p:spPr>
              <a:xfrm>
                <a:off x="5240934" y="2663688"/>
                <a:ext cx="3694496" cy="2341067"/>
              </a:xfrm>
              <a:prstGeom prst="rect">
                <a:avLst/>
              </a:prstGeom>
            </p:spPr>
          </p:pic>
          <p:pic>
            <p:nvPicPr>
              <p:cNvPr id="15" name="图片 14">
                <a:extLst>
                  <a:ext uri="{FF2B5EF4-FFF2-40B4-BE49-F238E27FC236}">
                    <a16:creationId xmlns:a16="http://schemas.microsoft.com/office/drawing/2014/main" id="{548B4DDF-867D-45CA-892D-6203A8A2EA7E}"/>
                  </a:ext>
                </a:extLst>
              </p:cNvPr>
              <p:cNvPicPr>
                <a:picLocks noChangeAspect="1"/>
              </p:cNvPicPr>
              <p:nvPr/>
            </p:nvPicPr>
            <p:blipFill>
              <a:blip r:embed="rId6"/>
              <a:stretch>
                <a:fillRect/>
              </a:stretch>
            </p:blipFill>
            <p:spPr>
              <a:xfrm>
                <a:off x="7326174" y="145182"/>
                <a:ext cx="1566808" cy="2517866"/>
              </a:xfrm>
              <a:prstGeom prst="rect">
                <a:avLst/>
              </a:prstGeom>
            </p:spPr>
          </p:pic>
          <p:pic>
            <p:nvPicPr>
              <p:cNvPr id="16" name="图片 15">
                <a:extLst>
                  <a:ext uri="{FF2B5EF4-FFF2-40B4-BE49-F238E27FC236}">
                    <a16:creationId xmlns:a16="http://schemas.microsoft.com/office/drawing/2014/main" id="{AEE3FA7F-613C-43D6-937B-887AEC72AAE4}"/>
                  </a:ext>
                </a:extLst>
              </p:cNvPr>
              <p:cNvPicPr>
                <a:picLocks noChangeAspect="1"/>
              </p:cNvPicPr>
              <p:nvPr/>
            </p:nvPicPr>
            <p:blipFill>
              <a:blip r:embed="rId7"/>
              <a:stretch>
                <a:fillRect/>
              </a:stretch>
            </p:blipFill>
            <p:spPr>
              <a:xfrm>
                <a:off x="2463150" y="298630"/>
                <a:ext cx="5236918" cy="1633870"/>
              </a:xfrm>
              <a:prstGeom prst="rect">
                <a:avLst/>
              </a:prstGeom>
            </p:spPr>
          </p:pic>
          <p:pic>
            <p:nvPicPr>
              <p:cNvPr id="17" name="图片 16">
                <a:extLst>
                  <a:ext uri="{FF2B5EF4-FFF2-40B4-BE49-F238E27FC236}">
                    <a16:creationId xmlns:a16="http://schemas.microsoft.com/office/drawing/2014/main" id="{51629227-0E6B-48B3-BB14-F8DCCD77E3B1}"/>
                  </a:ext>
                </a:extLst>
              </p:cNvPr>
              <p:cNvPicPr>
                <a:picLocks noChangeAspect="1"/>
              </p:cNvPicPr>
              <p:nvPr/>
            </p:nvPicPr>
            <p:blipFill>
              <a:blip r:embed="rId8"/>
              <a:stretch>
                <a:fillRect/>
              </a:stretch>
            </p:blipFill>
            <p:spPr>
              <a:xfrm>
                <a:off x="3279535" y="3072960"/>
                <a:ext cx="2584928" cy="1920406"/>
              </a:xfrm>
              <a:prstGeom prst="rect">
                <a:avLst/>
              </a:prstGeom>
            </p:spPr>
          </p:pic>
          <p:pic>
            <p:nvPicPr>
              <p:cNvPr id="18" name="图片 17">
                <a:extLst>
                  <a:ext uri="{FF2B5EF4-FFF2-40B4-BE49-F238E27FC236}">
                    <a16:creationId xmlns:a16="http://schemas.microsoft.com/office/drawing/2014/main" id="{3837D459-0A07-49DD-94F5-02E3E3B320B9}"/>
                  </a:ext>
                </a:extLst>
              </p:cNvPr>
              <p:cNvPicPr>
                <a:picLocks noChangeAspect="1"/>
              </p:cNvPicPr>
              <p:nvPr/>
            </p:nvPicPr>
            <p:blipFill>
              <a:blip r:embed="rId9"/>
              <a:stretch>
                <a:fillRect/>
              </a:stretch>
            </p:blipFill>
            <p:spPr>
              <a:xfrm>
                <a:off x="501465" y="1583586"/>
                <a:ext cx="164606" cy="2249619"/>
              </a:xfrm>
              <a:prstGeom prst="rect">
                <a:avLst/>
              </a:prstGeom>
            </p:spPr>
          </p:pic>
          <p:pic>
            <p:nvPicPr>
              <p:cNvPr id="19" name="图片 18">
                <a:extLst>
                  <a:ext uri="{FF2B5EF4-FFF2-40B4-BE49-F238E27FC236}">
                    <a16:creationId xmlns:a16="http://schemas.microsoft.com/office/drawing/2014/main" id="{D9DA8700-961B-48EB-9F28-1C5AD4505F94}"/>
                  </a:ext>
                </a:extLst>
              </p:cNvPr>
              <p:cNvPicPr>
                <a:picLocks noChangeAspect="1"/>
              </p:cNvPicPr>
              <p:nvPr/>
            </p:nvPicPr>
            <p:blipFill>
              <a:blip r:embed="rId10"/>
              <a:stretch>
                <a:fillRect/>
              </a:stretch>
            </p:blipFill>
            <p:spPr>
              <a:xfrm>
                <a:off x="2604523" y="46996"/>
                <a:ext cx="262151" cy="499915"/>
              </a:xfrm>
              <a:prstGeom prst="rect">
                <a:avLst/>
              </a:prstGeom>
            </p:spPr>
          </p:pic>
          <p:pic>
            <p:nvPicPr>
              <p:cNvPr id="20" name="图片 19">
                <a:extLst>
                  <a:ext uri="{FF2B5EF4-FFF2-40B4-BE49-F238E27FC236}">
                    <a16:creationId xmlns:a16="http://schemas.microsoft.com/office/drawing/2014/main" id="{D226A55B-8AC4-4F93-A5E3-F7FB8BEBEEC3}"/>
                  </a:ext>
                </a:extLst>
              </p:cNvPr>
              <p:cNvPicPr>
                <a:picLocks noChangeAspect="1"/>
              </p:cNvPicPr>
              <p:nvPr/>
            </p:nvPicPr>
            <p:blipFill>
              <a:blip r:embed="rId10"/>
              <a:stretch>
                <a:fillRect/>
              </a:stretch>
            </p:blipFill>
            <p:spPr>
              <a:xfrm>
                <a:off x="6138724" y="46996"/>
                <a:ext cx="262151" cy="499915"/>
              </a:xfrm>
              <a:prstGeom prst="rect">
                <a:avLst/>
              </a:prstGeom>
            </p:spPr>
          </p:pic>
        </p:grpSp>
        <p:pic>
          <p:nvPicPr>
            <p:cNvPr id="8" name="图片 7">
              <a:extLst>
                <a:ext uri="{FF2B5EF4-FFF2-40B4-BE49-F238E27FC236}">
                  <a16:creationId xmlns:a16="http://schemas.microsoft.com/office/drawing/2014/main" id="{F42DF85C-1CA1-4694-8EDC-3566DA6DA343}"/>
                </a:ext>
              </a:extLst>
            </p:cNvPr>
            <p:cNvPicPr>
              <a:picLocks noChangeAspect="1"/>
            </p:cNvPicPr>
            <p:nvPr/>
          </p:nvPicPr>
          <p:blipFill>
            <a:blip r:embed="rId11">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08568" y="3098389"/>
              <a:ext cx="989769" cy="2062018"/>
            </a:xfrm>
            <a:prstGeom prst="rect">
              <a:avLst/>
            </a:prstGeom>
          </p:spPr>
        </p:pic>
        <p:pic>
          <p:nvPicPr>
            <p:cNvPr id="9" name="图片 8">
              <a:extLst>
                <a:ext uri="{FF2B5EF4-FFF2-40B4-BE49-F238E27FC236}">
                  <a16:creationId xmlns:a16="http://schemas.microsoft.com/office/drawing/2014/main" id="{63BF0138-911C-4C08-BA60-542716C4D807}"/>
                </a:ext>
              </a:extLst>
            </p:cNvPr>
            <p:cNvPicPr>
              <a:picLocks noChangeAspect="1"/>
            </p:cNvPicPr>
            <p:nvPr/>
          </p:nvPicPr>
          <p:blipFill>
            <a:blip r:embed="rId11">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8109578" y="3098389"/>
              <a:ext cx="989769" cy="2062018"/>
            </a:xfrm>
            <a:prstGeom prst="rect">
              <a:avLst/>
            </a:prstGeom>
          </p:spPr>
        </p:pic>
      </p:grpSp>
    </p:spTree>
    <p:extLst>
      <p:ext uri="{BB962C8B-B14F-4D97-AF65-F5344CB8AC3E}">
        <p14:creationId xmlns:p14="http://schemas.microsoft.com/office/powerpoint/2010/main" val="3363807144"/>
      </p:ext>
    </p:extLst>
  </p:cSld>
  <p:clrMapOvr>
    <a:masterClrMapping/>
  </p:clrMapOvr>
  <p:transition>
    <p:plu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998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92A9-4248-BE42-6A98-490220774A2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FAC1238-6483-3C98-9352-55E0A08C9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76952C9-4069-307B-3C55-CEDB2FD675EE}"/>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5" name="Footer Placeholder 4">
            <a:extLst>
              <a:ext uri="{FF2B5EF4-FFF2-40B4-BE49-F238E27FC236}">
                <a16:creationId xmlns:a16="http://schemas.microsoft.com/office/drawing/2014/main" id="{E218B996-EBC1-B8B5-F76C-6F66A6656FA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C34249D-937B-D24C-1F90-D054BF0BB076}"/>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345382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CC6C-AA36-C6B7-7765-4C46048C7E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100E585C-8FFE-7CF5-C460-29D5847D69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9098B-E0AF-F434-3F62-C881BC9F1DA7}"/>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5" name="Footer Placeholder 4">
            <a:extLst>
              <a:ext uri="{FF2B5EF4-FFF2-40B4-BE49-F238E27FC236}">
                <a16:creationId xmlns:a16="http://schemas.microsoft.com/office/drawing/2014/main" id="{C40EC78C-3F96-0689-19B3-A6E1C7098DA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E7AC14F-5AF8-4E34-4EC0-B917901E5380}"/>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301593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41B9-6BB0-ECCD-4A5C-6CA642FE9D9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179621A-04CA-1A30-352F-4DA90B97D8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0FF8F8D8-7B25-8759-65C1-773B196EC8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5A837C91-B7F9-A8BC-61C3-D15B4F9ADBE2}"/>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6" name="Footer Placeholder 5">
            <a:extLst>
              <a:ext uri="{FF2B5EF4-FFF2-40B4-BE49-F238E27FC236}">
                <a16:creationId xmlns:a16="http://schemas.microsoft.com/office/drawing/2014/main" id="{6707832C-C856-250D-37B0-D342D48298D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733D94B-0DB7-C321-D244-4AD2E0730557}"/>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1749539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C3B1-5800-1AF9-FE5E-B8B64EA1CFC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0C94311-57B7-C9AE-2BCC-007C160660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C7C4C4-949B-46B0-89C1-7DBF7174FF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368750D-CCC1-8BFA-97D1-59329C9E3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4AA07-F695-ABA0-B3C1-ADC69875D3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EBF8C2DE-0179-8C38-9372-A8FF3D10D135}"/>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8" name="Footer Placeholder 7">
            <a:extLst>
              <a:ext uri="{FF2B5EF4-FFF2-40B4-BE49-F238E27FC236}">
                <a16:creationId xmlns:a16="http://schemas.microsoft.com/office/drawing/2014/main" id="{59A72245-FA87-7C57-3F61-5896F6EBCDA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B2633AE-EFA7-0ABE-1392-D8E5D8571C4A}"/>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3803141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FF1F-E5FF-030A-C91C-06C47549B28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2B954667-087C-A490-26E2-3286BEC9CB94}"/>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4" name="Footer Placeholder 3">
            <a:extLst>
              <a:ext uri="{FF2B5EF4-FFF2-40B4-BE49-F238E27FC236}">
                <a16:creationId xmlns:a16="http://schemas.microsoft.com/office/drawing/2014/main" id="{3E0F4ECF-56A9-804C-B2EE-1380CECE665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55EC1694-BB30-17EB-6994-73833E8F30A7}"/>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317444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66A628-A3E6-E72F-F234-4E14AB70937F}"/>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3" name="Footer Placeholder 2">
            <a:extLst>
              <a:ext uri="{FF2B5EF4-FFF2-40B4-BE49-F238E27FC236}">
                <a16:creationId xmlns:a16="http://schemas.microsoft.com/office/drawing/2014/main" id="{5E09A286-AC1C-4235-120B-16452C3FC5E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5794AE9-75E0-234A-4AA6-78F564962845}"/>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57008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760A-AF8B-0993-0F2E-9847F31F6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B0E02A6-96BB-D8B2-B4D7-703A683A9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70FC477-F452-095A-1475-AADAA607EC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A7804-F085-1552-CEFA-93196BABD1E6}"/>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6" name="Footer Placeholder 5">
            <a:extLst>
              <a:ext uri="{FF2B5EF4-FFF2-40B4-BE49-F238E27FC236}">
                <a16:creationId xmlns:a16="http://schemas.microsoft.com/office/drawing/2014/main" id="{53EEB43E-28CD-99FB-CEFB-0CD967B6DBB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599CAB8-6869-FCA6-D383-D3A44A74DAD5}"/>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21278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165A-33E0-3B35-C41F-F4D8660B40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CEABF6B-1219-33D3-47BA-2857512AF4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CE9092C-5D23-D87A-3EDE-DC4D78A20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1B9AE-5AD3-81F1-87FC-A426454F64CB}"/>
              </a:ext>
            </a:extLst>
          </p:cNvPr>
          <p:cNvSpPr>
            <a:spLocks noGrp="1"/>
          </p:cNvSpPr>
          <p:nvPr>
            <p:ph type="dt" sz="half" idx="10"/>
          </p:nvPr>
        </p:nvSpPr>
        <p:spPr/>
        <p:txBody>
          <a:bodyPr/>
          <a:lstStyle/>
          <a:p>
            <a:fld id="{3B581399-F943-6F4C-8ED7-E12C7BDBBC47}" type="datetimeFigureOut">
              <a:rPr lang="en-VN" smtClean="0"/>
              <a:t>01/01/2025</a:t>
            </a:fld>
            <a:endParaRPr lang="en-VN"/>
          </a:p>
        </p:txBody>
      </p:sp>
      <p:sp>
        <p:nvSpPr>
          <p:cNvPr id="6" name="Footer Placeholder 5">
            <a:extLst>
              <a:ext uri="{FF2B5EF4-FFF2-40B4-BE49-F238E27FC236}">
                <a16:creationId xmlns:a16="http://schemas.microsoft.com/office/drawing/2014/main" id="{D7A4C957-9889-2472-5CF1-EB325FCAF6A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22F1BE3-55E2-EA19-4404-A8BD0255AB1E}"/>
              </a:ext>
            </a:extLst>
          </p:cNvPr>
          <p:cNvSpPr>
            <a:spLocks noGrp="1"/>
          </p:cNvSpPr>
          <p:nvPr>
            <p:ph type="sldNum" sz="quarter" idx="12"/>
          </p:nvPr>
        </p:nvSpPr>
        <p:spPr/>
        <p:txBody>
          <a:bodyPr/>
          <a:lstStyle/>
          <a:p>
            <a:fld id="{995AE4B1-6EC4-9643-B63B-86010B9E078C}" type="slidenum">
              <a:rPr lang="en-VN" smtClean="0"/>
              <a:t>‹#›</a:t>
            </a:fld>
            <a:endParaRPr lang="en-VN"/>
          </a:p>
        </p:txBody>
      </p:sp>
    </p:spTree>
    <p:extLst>
      <p:ext uri="{BB962C8B-B14F-4D97-AF65-F5344CB8AC3E}">
        <p14:creationId xmlns:p14="http://schemas.microsoft.com/office/powerpoint/2010/main" val="1272580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CBDC7-A23C-DEFD-2E05-7B3ADF4C2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D660757-8003-0E24-11EC-CBE0D1115C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7565090-2880-4AFA-F483-47B3B7F0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81399-F943-6F4C-8ED7-E12C7BDBBC47}" type="datetimeFigureOut">
              <a:rPr lang="en-VN" smtClean="0"/>
              <a:t>01/01/2025</a:t>
            </a:fld>
            <a:endParaRPr lang="en-VN"/>
          </a:p>
        </p:txBody>
      </p:sp>
      <p:sp>
        <p:nvSpPr>
          <p:cNvPr id="5" name="Footer Placeholder 4">
            <a:extLst>
              <a:ext uri="{FF2B5EF4-FFF2-40B4-BE49-F238E27FC236}">
                <a16:creationId xmlns:a16="http://schemas.microsoft.com/office/drawing/2014/main" id="{DF261C45-1939-DC1C-5E8C-0DF5B7D1BE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C7F67318-2AFA-1EA7-B210-E3BF03506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AE4B1-6EC4-9643-B63B-86010B9E078C}" type="slidenum">
              <a:rPr lang="en-VN" smtClean="0"/>
              <a:t>‹#›</a:t>
            </a:fld>
            <a:endParaRPr lang="en-VN"/>
          </a:p>
        </p:txBody>
      </p:sp>
    </p:spTree>
    <p:extLst>
      <p:ext uri="{BB962C8B-B14F-4D97-AF65-F5344CB8AC3E}">
        <p14:creationId xmlns:p14="http://schemas.microsoft.com/office/powerpoint/2010/main" val="79172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7" name="文本框 346">
            <a:extLst>
              <a:ext uri="{FF2B5EF4-FFF2-40B4-BE49-F238E27FC236}">
                <a16:creationId xmlns:a16="http://schemas.microsoft.com/office/drawing/2014/main" id="{0E557166-7A9F-424F-9BF0-9BC749A57A70}"/>
              </a:ext>
            </a:extLst>
          </p:cNvPr>
          <p:cNvSpPr txBox="1"/>
          <p:nvPr/>
        </p:nvSpPr>
        <p:spPr>
          <a:xfrm>
            <a:off x="2634075" y="720904"/>
            <a:ext cx="6923849" cy="523220"/>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TRƯỜNG TIỂU HỌC QUANG TRUNG </a:t>
            </a:r>
            <a:endParaRPr kumimoji="0" lang="zh-CN" alt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1181100"/>
            <a:ext cx="609600" cy="609600"/>
          </a:xfrm>
          <a:prstGeom prst="rect">
            <a:avLst/>
          </a:prstGeom>
        </p:spPr>
      </p:pic>
      <p:sp>
        <p:nvSpPr>
          <p:cNvPr id="2" name="Shape 279">
            <a:extLst>
              <a:ext uri="{FF2B5EF4-FFF2-40B4-BE49-F238E27FC236}">
                <a16:creationId xmlns:a16="http://schemas.microsoft.com/office/drawing/2014/main" id="{4AA3D286-8681-0B71-CE5B-179A5917E6B5}"/>
              </a:ext>
            </a:extLst>
          </p:cNvPr>
          <p:cNvSpPr txBox="1">
            <a:spLocks/>
          </p:cNvSpPr>
          <p:nvPr/>
        </p:nvSpPr>
        <p:spPr>
          <a:xfrm>
            <a:off x="2634075" y="2425436"/>
            <a:ext cx="6593700" cy="717452"/>
          </a:xfrm>
          <a:prstGeom prst="rect">
            <a:avLst/>
          </a:prstGeom>
          <a:noFill/>
          <a:ln>
            <a:noFill/>
          </a:ln>
        </p:spPr>
        <p:txBody>
          <a:bodyPr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altLang="en-GB" sz="3200" b="1" dirty="0">
                <a:solidFill>
                  <a:srgbClr val="FF0000"/>
                </a:solidFill>
                <a:latin typeface="Times New Roman" panose="02020603050405020304" pitchFamily="18" charset="0"/>
                <a:cs typeface="Times New Roman" panose="02020603050405020304" pitchFamily="18" charset="0"/>
              </a:rPr>
              <a:t>TIẾNG VIỆT 1</a:t>
            </a:r>
          </a:p>
          <a:p>
            <a:pPr algn="ctr">
              <a:spcBef>
                <a:spcPts val="0"/>
              </a:spcBef>
            </a:pPr>
            <a:endParaRPr lang="en-US" altLang="en-GB" sz="3200" b="1" dirty="0">
              <a:solidFill>
                <a:srgbClr val="FF0000"/>
              </a:solidFill>
              <a:latin typeface="Times New Roman" panose="02020603050405020304" pitchFamily="18" charset="0"/>
              <a:cs typeface="Times New Roman" panose="02020603050405020304" pitchFamily="18" charset="0"/>
            </a:endParaRPr>
          </a:p>
          <a:p>
            <a:pPr algn="ctr">
              <a:spcBef>
                <a:spcPts val="0"/>
              </a:spcBef>
            </a:pPr>
            <a:r>
              <a:rPr lang="en-US" altLang="en-GB" sz="3200" b="1" dirty="0">
                <a:solidFill>
                  <a:srgbClr val="FF0000"/>
                </a:solidFill>
                <a:latin typeface="Times New Roman" panose="02020603050405020304" pitchFamily="18" charset="0"/>
                <a:cs typeface="Times New Roman" panose="02020603050405020304" pitchFamily="18" charset="0"/>
              </a:rPr>
              <a:t>BÀI 77: OAI UÊ UY </a:t>
            </a:r>
          </a:p>
        </p:txBody>
      </p:sp>
      <p:sp>
        <p:nvSpPr>
          <p:cNvPr id="3" name="WordArt 6">
            <a:extLst>
              <a:ext uri="{FF2B5EF4-FFF2-40B4-BE49-F238E27FC236}">
                <a16:creationId xmlns:a16="http://schemas.microsoft.com/office/drawing/2014/main" id="{0DDA649C-113F-496C-B6CF-C464A90A95F9}"/>
              </a:ext>
            </a:extLst>
          </p:cNvPr>
          <p:cNvSpPr>
            <a:spLocks noChangeArrowheads="1" noChangeShapeType="1" noTextEdit="1"/>
          </p:cNvSpPr>
          <p:nvPr/>
        </p:nvSpPr>
        <p:spPr bwMode="auto">
          <a:xfrm>
            <a:off x="2455767" y="1715326"/>
            <a:ext cx="6867730" cy="4112121"/>
          </a:xfrm>
          <a:prstGeom prst="rect">
            <a:avLst/>
          </a:prstGeom>
        </p:spPr>
        <p:txBody>
          <a:bodyPr spcFirstLastPara="1" wrap="none" lIns="68485" tIns="34288" rIns="68485" bIns="34288" fromWordArt="1">
            <a:prstTxWarp prst="textArchUp">
              <a:avLst>
                <a:gd name="adj" fmla="val 11020719"/>
              </a:avLst>
            </a:prstTxWarp>
          </a:bodyPr>
          <a:lstStyle/>
          <a:p>
            <a:pPr algn="ctr" defTabSz="912495"/>
            <a:r>
              <a:rPr lang="en-US" sz="2700" b="1" kern="10" dirty="0">
                <a:ln w="9525">
                  <a:solidFill>
                    <a:srgbClr val="993366"/>
                  </a:solidFill>
                  <a:round/>
                </a:ln>
                <a:solidFill>
                  <a:schemeClr val="accent4">
                    <a:lumMod val="75000"/>
                  </a:schemeClr>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p>
        </p:txBody>
      </p:sp>
      <p:sp>
        <p:nvSpPr>
          <p:cNvPr id="4" name="文本框 4">
            <a:extLst>
              <a:ext uri="{FF2B5EF4-FFF2-40B4-BE49-F238E27FC236}">
                <a16:creationId xmlns:a16="http://schemas.microsoft.com/office/drawing/2014/main" id="{28FC0844-A4D5-527A-D89A-C3F49ADFD1F6}"/>
              </a:ext>
            </a:extLst>
          </p:cNvPr>
          <p:cNvSpPr txBox="1">
            <a:spLocks noChangeArrowheads="1"/>
          </p:cNvSpPr>
          <p:nvPr/>
        </p:nvSpPr>
        <p:spPr bwMode="auto">
          <a:xfrm>
            <a:off x="3345118" y="4333175"/>
            <a:ext cx="5089028"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err="1">
                <a:solidFill>
                  <a:srgbClr val="C00000"/>
                </a:solidFill>
                <a:latin typeface="Times New Roman" panose="02020603050405020304" pitchFamily="18" charset="0"/>
                <a:cs typeface="Times New Roman" panose="02020603050405020304" pitchFamily="18" charset="0"/>
                <a:sym typeface="+mn-lt"/>
              </a:rPr>
              <a:t>Giáo</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viên</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Nguyễn</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Thị</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Như</a:t>
            </a:r>
            <a:endParaRPr lang="zh-CN" altLang="en-US" sz="3200" b="1" dirty="0">
              <a:solidFill>
                <a:srgbClr val="C0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4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500" fill="hold"/>
                                        <p:tgtEl>
                                          <p:spTgt spid="330"/>
                                        </p:tgtEl>
                                        <p:attrNameLst>
                                          <p:attrName>ppt_x</p:attrName>
                                        </p:attrNameLst>
                                      </p:cBhvr>
                                      <p:tavLst>
                                        <p:tav tm="0">
                                          <p:val>
                                            <p:strVal val="1+#ppt_w/2"/>
                                          </p:val>
                                        </p:tav>
                                        <p:tav tm="100000">
                                          <p:val>
                                            <p:strVal val="#ppt_x"/>
                                          </p:val>
                                        </p:tav>
                                      </p:tavLst>
                                    </p:anim>
                                    <p:anim calcmode="lin" valueType="num">
                                      <p:cBhvr additive="base">
                                        <p:cTn id="11" dur="500" fill="hold"/>
                                        <p:tgtEl>
                                          <p:spTgt spid="33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wipe(down)">
                                      <p:cBhvr>
                                        <p:cTn id="15" dur="500"/>
                                        <p:tgtEl>
                                          <p:spTgt spid="336"/>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fade">
                                      <p:cBhvr>
                                        <p:cTn id="19" dur="1000"/>
                                        <p:tgtEl>
                                          <p:spTgt spid="334"/>
                                        </p:tgtEl>
                                      </p:cBhvr>
                                    </p:animEffect>
                                    <p:anim calcmode="lin" valueType="num">
                                      <p:cBhvr>
                                        <p:cTn id="20" dur="1000" fill="hold"/>
                                        <p:tgtEl>
                                          <p:spTgt spid="334"/>
                                        </p:tgtEl>
                                        <p:attrNameLst>
                                          <p:attrName>ppt_x</p:attrName>
                                        </p:attrNameLst>
                                      </p:cBhvr>
                                      <p:tavLst>
                                        <p:tav tm="0">
                                          <p:val>
                                            <p:strVal val="#ppt_x"/>
                                          </p:val>
                                        </p:tav>
                                        <p:tav tm="100000">
                                          <p:val>
                                            <p:strVal val="#ppt_x"/>
                                          </p:val>
                                        </p:tav>
                                      </p:tavLst>
                                    </p:anim>
                                    <p:anim calcmode="lin" valueType="num">
                                      <p:cBhvr>
                                        <p:cTn id="21" dur="1000" fill="hold"/>
                                        <p:tgtEl>
                                          <p:spTgt spid="3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fade">
                                      <p:cBhvr>
                                        <p:cTn id="24" dur="1000"/>
                                        <p:tgtEl>
                                          <p:spTgt spid="332"/>
                                        </p:tgtEl>
                                      </p:cBhvr>
                                    </p:animEffect>
                                    <p:anim calcmode="lin" valueType="num">
                                      <p:cBhvr>
                                        <p:cTn id="25" dur="1000" fill="hold"/>
                                        <p:tgtEl>
                                          <p:spTgt spid="332"/>
                                        </p:tgtEl>
                                        <p:attrNameLst>
                                          <p:attrName>ppt_x</p:attrName>
                                        </p:attrNameLst>
                                      </p:cBhvr>
                                      <p:tavLst>
                                        <p:tav tm="0">
                                          <p:val>
                                            <p:strVal val="#ppt_x"/>
                                          </p:val>
                                        </p:tav>
                                        <p:tav tm="100000">
                                          <p:val>
                                            <p:strVal val="#ppt_x"/>
                                          </p:val>
                                        </p:tav>
                                      </p:tavLst>
                                    </p:anim>
                                    <p:anim calcmode="lin" valueType="num">
                                      <p:cBhvr>
                                        <p:cTn id="26" dur="1000" fill="hold"/>
                                        <p:tgtEl>
                                          <p:spTgt spid="33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42"/>
                                        </p:tgtEl>
                                        <p:attrNameLst>
                                          <p:attrName>style.visibility</p:attrName>
                                        </p:attrNameLst>
                                      </p:cBhvr>
                                      <p:to>
                                        <p:strVal val="visible"/>
                                      </p:to>
                                    </p:set>
                                    <p:anim calcmode="lin" valueType="num">
                                      <p:cBhvr>
                                        <p:cTn id="30" dur="500" fill="hold"/>
                                        <p:tgtEl>
                                          <p:spTgt spid="342"/>
                                        </p:tgtEl>
                                        <p:attrNameLst>
                                          <p:attrName>ppt_w</p:attrName>
                                        </p:attrNameLst>
                                      </p:cBhvr>
                                      <p:tavLst>
                                        <p:tav tm="0">
                                          <p:val>
                                            <p:fltVal val="0"/>
                                          </p:val>
                                        </p:tav>
                                        <p:tav tm="100000">
                                          <p:val>
                                            <p:strVal val="#ppt_w"/>
                                          </p:val>
                                        </p:tav>
                                      </p:tavLst>
                                    </p:anim>
                                    <p:anim calcmode="lin" valueType="num">
                                      <p:cBhvr>
                                        <p:cTn id="31" dur="500" fill="hold"/>
                                        <p:tgtEl>
                                          <p:spTgt spid="342"/>
                                        </p:tgtEl>
                                        <p:attrNameLst>
                                          <p:attrName>ppt_h</p:attrName>
                                        </p:attrNameLst>
                                      </p:cBhvr>
                                      <p:tavLst>
                                        <p:tav tm="0">
                                          <p:val>
                                            <p:fltVal val="0"/>
                                          </p:val>
                                        </p:tav>
                                        <p:tav tm="100000">
                                          <p:val>
                                            <p:strVal val="#ppt_h"/>
                                          </p:val>
                                        </p:tav>
                                      </p:tavLst>
                                    </p:anim>
                                    <p:animEffect transition="in" filter="fade">
                                      <p:cBhvr>
                                        <p:cTn id="32" dur="500"/>
                                        <p:tgtEl>
                                          <p:spTgt spid="34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47"/>
                                        </p:tgtEl>
                                        <p:attrNameLst>
                                          <p:attrName>style.visibility</p:attrName>
                                        </p:attrNameLst>
                                      </p:cBhvr>
                                      <p:to>
                                        <p:strVal val="visible"/>
                                      </p:to>
                                    </p:set>
                                    <p:animEffect transition="in" filter="fade">
                                      <p:cBhvr>
                                        <p:cTn id="36" dur="500"/>
                                        <p:tgtEl>
                                          <p:spTgt spid="3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47">
                                            <p:txEl>
                                              <p:pRg st="0" end="0"/>
                                            </p:txEl>
                                          </p:spTgt>
                                        </p:tgtEl>
                                        <p:attrNameLst>
                                          <p:attrName>style.visibility</p:attrName>
                                        </p:attrNameLst>
                                      </p:cBhvr>
                                      <p:to>
                                        <p:strVal val="visible"/>
                                      </p:to>
                                    </p:set>
                                    <p:animEffect transition="in" filter="barn(inVertical)">
                                      <p:cBhvr>
                                        <p:cTn id="41" dur="500"/>
                                        <p:tgtEl>
                                          <p:spTgt spid="347">
                                            <p:txEl>
                                              <p:pRg st="0" end="0"/>
                                            </p:txEl>
                                          </p:spTgt>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16" presetClass="entr" presetSubtype="21"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2" repeatCount="indefinite" fill="hold" display="0">
                  <p:stCondLst>
                    <p:cond delay="indefinite"/>
                  </p:stCondLst>
                  <p:endCondLst>
                    <p:cond evt="onStopAudio" delay="0">
                      <p:tgtEl>
                        <p:sldTgt/>
                      </p:tgtEl>
                    </p:cond>
                  </p:endCondLst>
                </p:cTn>
                <p:tgtEl>
                  <p:spTgt spid="349"/>
                </p:tgtEl>
              </p:cMediaNode>
            </p:audio>
          </p:childTnLst>
        </p:cTn>
      </p:par>
    </p:tnLst>
    <p:bldLst>
      <p:bldP spid="347"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4984" y="38100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thì thầm với cây xoài lúc lỉu quả. </a:t>
            </a:r>
          </a:p>
        </p:txBody>
      </p:sp>
      <p:sp>
        <p:nvSpPr>
          <p:cNvPr id="5" name="Title 1"/>
          <p:cNvSpPr txBox="1">
            <a:spLocks/>
          </p:cNvSpPr>
          <p:nvPr/>
        </p:nvSpPr>
        <p:spPr>
          <a:xfrm>
            <a:off x="822872" y="170114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cúi trêu đám dây khoai lang đang bò trên mặt đất. </a:t>
            </a:r>
          </a:p>
        </p:txBody>
      </p:sp>
      <p:sp>
        <p:nvSpPr>
          <p:cNvPr id="6" name="Title 1"/>
          <p:cNvSpPr txBox="1">
            <a:spLocks/>
          </p:cNvSpPr>
          <p:nvPr/>
        </p:nvSpPr>
        <p:spPr>
          <a:xfrm>
            <a:off x="810249" y="3313312"/>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cùng gió nô giỡn bên những bông hoa huệ trắng.</a:t>
            </a:r>
          </a:p>
        </p:txBody>
      </p:sp>
      <p:sp>
        <p:nvSpPr>
          <p:cNvPr id="7" name="Title 1"/>
          <p:cNvSpPr txBox="1">
            <a:spLocks/>
          </p:cNvSpPr>
          <p:nvPr/>
        </p:nvSpPr>
        <p:spPr>
          <a:xfrm>
            <a:off x="844984" y="4967748"/>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đưa tay vuốt ve những cánh thuỷ tiên đang thi nhau khoe sắc.</a:t>
            </a:r>
          </a:p>
        </p:txBody>
      </p:sp>
      <p:cxnSp>
        <p:nvCxnSpPr>
          <p:cNvPr id="8" name="Straight Connector 7"/>
          <p:cNvCxnSpPr/>
          <p:nvPr/>
        </p:nvCxnSpPr>
        <p:spPr>
          <a:xfrm>
            <a:off x="1847204" y="1371600"/>
            <a:ext cx="1989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49162" y="2315578"/>
            <a:ext cx="1808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1894" y="3942498"/>
            <a:ext cx="44631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3406" y="5569418"/>
            <a:ext cx="3828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3477"/>
          <a:stretch/>
        </p:blipFill>
        <p:spPr>
          <a:xfrm>
            <a:off x="661738" y="1191127"/>
            <a:ext cx="11137232" cy="5414211"/>
          </a:xfrm>
          <a:prstGeom prst="rect">
            <a:avLst/>
          </a:prstGeom>
        </p:spPr>
      </p:pic>
      <p:sp>
        <p:nvSpPr>
          <p:cNvPr id="3" name="Round Single Corner Rectangle 2"/>
          <p:cNvSpPr/>
          <p:nvPr/>
        </p:nvSpPr>
        <p:spPr>
          <a:xfrm>
            <a:off x="3827865" y="252662"/>
            <a:ext cx="4536269" cy="1086853"/>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Khu</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vườn</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mơ</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D3F21452-4140-4DD5-9CFA-3B43B302E0B2}"/>
              </a:ext>
            </a:extLst>
          </p:cNvPr>
          <p:cNvGrpSpPr/>
          <p:nvPr/>
        </p:nvGrpSpPr>
        <p:grpSpPr>
          <a:xfrm>
            <a:off x="898360" y="1536216"/>
            <a:ext cx="2327564" cy="717516"/>
            <a:chOff x="1233053" y="1094509"/>
            <a:chExt cx="2881746" cy="762000"/>
          </a:xfrm>
        </p:grpSpPr>
        <p:sp>
          <p:nvSpPr>
            <p:cNvPr id="6" name="Rounded Rectangle 2">
              <a:extLst>
                <a:ext uri="{FF2B5EF4-FFF2-40B4-BE49-F238E27FC236}">
                  <a16:creationId xmlns:a16="http://schemas.microsoft.com/office/drawing/2014/main" id="{C28A1432-428B-4161-AD45-3458A9439D5A}"/>
                </a:ext>
              </a:extLst>
            </p:cNvPr>
            <p:cNvSpPr/>
            <p:nvPr/>
          </p:nvSpPr>
          <p:spPr>
            <a:xfrm>
              <a:off x="1607126" y="1094509"/>
              <a:ext cx="250767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endPar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id="{9D861C68-8A17-466F-ADD7-90A7D60266D5}"/>
                </a:ext>
              </a:extLst>
            </p:cNvPr>
            <p:cNvSpPr/>
            <p:nvPr/>
          </p:nvSpPr>
          <p:spPr>
            <a:xfrm>
              <a:off x="1233053" y="1094509"/>
              <a:ext cx="748146"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24034" y="500042"/>
            <a:ext cx="8072494" cy="592935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Hộp Văn bản 14">
            <a:extLst>
              <a:ext uri="{FF2B5EF4-FFF2-40B4-BE49-F238E27FC236}">
                <a16:creationId xmlns:a16="http://schemas.microsoft.com/office/drawing/2014/main" id="{6F8FC25F-868B-44D1-BEE6-9C3193D44EA6}"/>
              </a:ext>
            </a:extLst>
          </p:cNvPr>
          <p:cNvSpPr txBox="1"/>
          <p:nvPr/>
        </p:nvSpPr>
        <p:spPr>
          <a:xfrm>
            <a:off x="2809852" y="1568224"/>
            <a:ext cx="6944796" cy="646331"/>
          </a:xfrm>
          <a:prstGeom prst="rect">
            <a:avLst/>
          </a:prstGeom>
          <a:noFill/>
        </p:spPr>
        <p:txBody>
          <a:bodyPr wrap="square" rtlCol="0">
            <a:spAutoFit/>
          </a:bodyPr>
          <a:lstStyle/>
          <a:p>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Tìm</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từ</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ngữ</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chứa</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vần</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a:t>
            </a:r>
            <a:r>
              <a:rPr lang="en-US" sz="36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uê</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a:t>
            </a:r>
            <a:r>
              <a:rPr lang="en-US" sz="36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uy</a:t>
            </a:r>
            <a:endParaRPr lang="vi-VN" sz="36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Oval 5"/>
          <p:cNvSpPr/>
          <p:nvPr/>
        </p:nvSpPr>
        <p:spPr>
          <a:xfrm>
            <a:off x="2809852" y="2786058"/>
            <a:ext cx="1714512" cy="1000132"/>
          </a:xfrm>
          <a:prstGeom prst="ellipse">
            <a:avLst/>
          </a:prstGeom>
          <a:noFill/>
          <a:ln w="50800">
            <a:solidFill>
              <a:srgbClr val="18029A"/>
            </a:solidFill>
          </a:ln>
          <a:effectLst>
            <a:outerShdw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en-US" sz="4400" b="1" dirty="0">
              <a:solidFill>
                <a:prstClr val="white"/>
              </a:solidFill>
              <a:latin typeface="Calibri"/>
            </a:endParaRPr>
          </a:p>
        </p:txBody>
      </p:sp>
      <p:sp>
        <p:nvSpPr>
          <p:cNvPr id="7" name="Oval 6"/>
          <p:cNvSpPr/>
          <p:nvPr/>
        </p:nvSpPr>
        <p:spPr>
          <a:xfrm>
            <a:off x="5238744" y="2786058"/>
            <a:ext cx="1714512" cy="1000132"/>
          </a:xfrm>
          <a:prstGeom prst="ellipse">
            <a:avLst/>
          </a:prstGeom>
          <a:noFill/>
          <a:ln w="50800">
            <a:solidFill>
              <a:srgbClr val="18029A"/>
            </a:solidFill>
          </a:ln>
          <a:effectLst>
            <a:outerShdw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uê</a:t>
            </a:r>
            <a:endParaRPr lang="en-US" sz="4400" b="1" dirty="0">
              <a:solidFill>
                <a:prstClr val="white"/>
              </a:solidFill>
              <a:latin typeface="Calibri"/>
            </a:endParaRPr>
          </a:p>
        </p:txBody>
      </p:sp>
      <p:sp>
        <p:nvSpPr>
          <p:cNvPr id="8" name="Oval 7"/>
          <p:cNvSpPr/>
          <p:nvPr/>
        </p:nvSpPr>
        <p:spPr>
          <a:xfrm>
            <a:off x="7596198" y="2786058"/>
            <a:ext cx="1714512" cy="1000132"/>
          </a:xfrm>
          <a:prstGeom prst="ellipse">
            <a:avLst/>
          </a:prstGeom>
          <a:noFill/>
          <a:ln w="50800">
            <a:solidFill>
              <a:srgbClr val="18029A"/>
            </a:solidFill>
          </a:ln>
          <a:effectLst>
            <a:outerShdw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uy</a:t>
            </a:r>
            <a:endParaRPr lang="en-US" sz="4400" b="1" dirty="0">
              <a:solidFill>
                <a:prstClr val="white"/>
              </a:solidFill>
              <a:latin typeface="Calibri"/>
            </a:endParaRPr>
          </a:p>
        </p:txBody>
      </p:sp>
      <p:sp>
        <p:nvSpPr>
          <p:cNvPr id="9" name="Hộp Văn bản 16">
            <a:extLst>
              <a:ext uri="{FF2B5EF4-FFF2-40B4-BE49-F238E27FC236}">
                <a16:creationId xmlns:a16="http://schemas.microsoft.com/office/drawing/2014/main" id="{B0FE6C76-354A-46C4-B9D3-9617447A57CF}"/>
              </a:ext>
            </a:extLst>
          </p:cNvPr>
          <p:cNvSpPr txBox="1"/>
          <p:nvPr/>
        </p:nvSpPr>
        <p:spPr>
          <a:xfrm>
            <a:off x="2666976" y="4640058"/>
            <a:ext cx="7286676" cy="646331"/>
          </a:xfrm>
          <a:prstGeom prst="rect">
            <a:avLst/>
          </a:prstGeom>
          <a:noFill/>
        </p:spPr>
        <p:txBody>
          <a:bodyPr wrap="square" rtlCol="0">
            <a:spAutoFit/>
          </a:bodyPr>
          <a:lstStyle/>
          <a:p>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Đặt</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câu</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với</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từ</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ngữ</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vừa</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tìm</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được</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a:t>
            </a:r>
            <a:endParaRPr lang="vi-VN"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90253" y="651164"/>
            <a:ext cx="2881746" cy="997528"/>
            <a:chOff x="1233053" y="1094509"/>
            <a:chExt cx="2881746" cy="762000"/>
          </a:xfrm>
        </p:grpSpPr>
        <p:sp>
          <p:nvSpPr>
            <p:cNvPr id="6" name="Rounded Rectangle 5"/>
            <p:cNvSpPr/>
            <p:nvPr/>
          </p:nvSpPr>
          <p:spPr>
            <a:xfrm>
              <a:off x="1607126" y="1094509"/>
              <a:ext cx="250767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latin typeface=".VnAvant" panose="020B7200000000000000" pitchFamily="34" charset="0"/>
                </a:rPr>
                <a:t>NhËn biÕt</a:t>
              </a:r>
              <a:endParaRPr lang="vi-VN" sz="2800" b="1">
                <a:solidFill>
                  <a:prstClr val="white"/>
                </a:solidFill>
                <a:latin typeface="Arial" panose="020B0604020202020204" pitchFamily="34" charset="0"/>
              </a:endParaRPr>
            </a:p>
          </p:txBody>
        </p:sp>
        <p:sp>
          <p:nvSpPr>
            <p:cNvPr id="8" name="Oval 7"/>
            <p:cNvSpPr/>
            <p:nvPr/>
          </p:nvSpPr>
          <p:spPr>
            <a:xfrm>
              <a:off x="1233053" y="1094509"/>
              <a:ext cx="748146"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b="1">
                  <a:solidFill>
                    <a:prstClr val="black"/>
                  </a:solidFill>
                  <a:latin typeface=".VnAvant" panose="020B7200000000000000" pitchFamily="34" charset="0"/>
                </a:rPr>
                <a:t>1</a:t>
              </a:r>
              <a:endParaRPr lang="vi-VN" sz="4800" b="1">
                <a:solidFill>
                  <a:prstClr val="black"/>
                </a:solidFill>
                <a:latin typeface="Arial" panose="020B0604020202020204" pitchFamily="34"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495" b="63232"/>
          <a:stretch>
            <a:fillRect/>
          </a:stretch>
        </p:blipFill>
        <p:spPr>
          <a:xfrm>
            <a:off x="-248093" y="0"/>
            <a:ext cx="12440093" cy="6295763"/>
          </a:xfrm>
          <a:prstGeom prst="rect">
            <a:avLst/>
          </a:prstGeom>
        </p:spPr>
      </p:pic>
      <p:sp>
        <p:nvSpPr>
          <p:cNvPr id="7" name="Rectangle 6"/>
          <p:cNvSpPr/>
          <p:nvPr/>
        </p:nvSpPr>
        <p:spPr>
          <a:xfrm>
            <a:off x="-248094" y="5616881"/>
            <a:ext cx="12440093" cy="14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vi-VN">
              <a:solidFill>
                <a:prstClr val="white"/>
              </a:solidFill>
              <a:latin typeface="Arial" panose="020B0604020202020204" pitchFamily="34" charset="0"/>
            </a:endParaRPr>
          </a:p>
        </p:txBody>
      </p:sp>
      <p:grpSp>
        <p:nvGrpSpPr>
          <p:cNvPr id="9" name="Group 8">
            <a:extLst>
              <a:ext uri="{FF2B5EF4-FFF2-40B4-BE49-F238E27FC236}">
                <a16:creationId xmlns:a16="http://schemas.microsoft.com/office/drawing/2014/main" id="{6FAB6ABD-AB17-4CAC-B541-BFFA07FA328F}"/>
              </a:ext>
            </a:extLst>
          </p:cNvPr>
          <p:cNvGrpSpPr/>
          <p:nvPr/>
        </p:nvGrpSpPr>
        <p:grpSpPr>
          <a:xfrm>
            <a:off x="639632" y="773305"/>
            <a:ext cx="3305886" cy="997528"/>
            <a:chOff x="1282130" y="1094509"/>
            <a:chExt cx="2986347" cy="762000"/>
          </a:xfrm>
        </p:grpSpPr>
        <p:sp>
          <p:nvSpPr>
            <p:cNvPr id="10" name="Rounded Rectangle 4">
              <a:extLst>
                <a:ext uri="{FF2B5EF4-FFF2-40B4-BE49-F238E27FC236}">
                  <a16:creationId xmlns:a16="http://schemas.microsoft.com/office/drawing/2014/main" id="{C120A4B1-7F58-43B1-B582-32E8522D3F8B}"/>
                </a:ext>
              </a:extLst>
            </p:cNvPr>
            <p:cNvSpPr/>
            <p:nvPr/>
          </p:nvSpPr>
          <p:spPr>
            <a:xfrm>
              <a:off x="1760804" y="1094509"/>
              <a:ext cx="250767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endPar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B5971A61-82C4-40D3-8423-4189B2AE84B1}"/>
                </a:ext>
              </a:extLst>
            </p:cNvPr>
            <p:cNvSpPr/>
            <p:nvPr/>
          </p:nvSpPr>
          <p:spPr>
            <a:xfrm>
              <a:off x="1282130" y="1167850"/>
              <a:ext cx="675832" cy="61531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b="1" dirty="0">
                  <a:solidFill>
                    <a:prstClr val="black"/>
                  </a:solidFill>
                  <a:latin typeface=".VnAvant" panose="020B7200000000000000" pitchFamily="34" charset="0"/>
                </a:rPr>
                <a:t>1</a:t>
              </a:r>
              <a:endParaRPr lang="vi-VN" sz="4800" b="1" dirty="0">
                <a:solidFill>
                  <a:prstClr val="black"/>
                </a:solidFill>
                <a:latin typeface="Arial" panose="020B0604020202020204" pitchFamily="34" charset="0"/>
              </a:endParaRPr>
            </a:p>
          </p:txBody>
        </p:sp>
      </p:grpSp>
      <p:sp>
        <p:nvSpPr>
          <p:cNvPr id="3" name="TextBox 2">
            <a:extLst>
              <a:ext uri="{FF2B5EF4-FFF2-40B4-BE49-F238E27FC236}">
                <a16:creationId xmlns:a16="http://schemas.microsoft.com/office/drawing/2014/main" id="{03548D03-1F7F-3D1B-7A93-12B079E9EB81}"/>
              </a:ext>
            </a:extLst>
          </p:cNvPr>
          <p:cNvSpPr txBox="1"/>
          <p:nvPr/>
        </p:nvSpPr>
        <p:spPr>
          <a:xfrm>
            <a:off x="809625" y="5886450"/>
            <a:ext cx="11315700" cy="646331"/>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Quê</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Hà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ũy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xum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5">
            <a:extLst>
              <a:ext uri="{FF2B5EF4-FFF2-40B4-BE49-F238E27FC236}">
                <a16:creationId xmlns:a16="http://schemas.microsoft.com/office/drawing/2014/main" id="{B2AD84CB-79D6-A7F4-4FBF-24507933F479}"/>
              </a:ext>
            </a:extLst>
          </p:cNvPr>
          <p:cNvSpPr/>
          <p:nvPr/>
        </p:nvSpPr>
        <p:spPr>
          <a:xfrm>
            <a:off x="4235125" y="1933575"/>
            <a:ext cx="3645550" cy="923330"/>
          </a:xfrm>
          <a:prstGeom prst="rect">
            <a:avLst/>
          </a:prstGeom>
        </p:spPr>
        <p:txBody>
          <a:bodyPr wrap="none">
            <a:spAutoFit/>
          </a:bodyPr>
          <a:lstStyle/>
          <a:p>
            <a:pPr lvl="0" algn="ctr" defTabSz="457200"/>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oai</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uy</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ình chữ nhật 6">
            <a:extLst>
              <a:ext uri="{FF2B5EF4-FFF2-40B4-BE49-F238E27FC236}">
                <a16:creationId xmlns:a16="http://schemas.microsoft.com/office/drawing/2014/main" id="{15EA451F-4673-6471-E839-0E58C3317FFD}"/>
              </a:ext>
            </a:extLst>
          </p:cNvPr>
          <p:cNvSpPr/>
          <p:nvPr/>
        </p:nvSpPr>
        <p:spPr>
          <a:xfrm>
            <a:off x="4219575" y="2856905"/>
            <a:ext cx="1838325" cy="914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ình chữ nhật 7">
            <a:extLst>
              <a:ext uri="{FF2B5EF4-FFF2-40B4-BE49-F238E27FC236}">
                <a16:creationId xmlns:a16="http://schemas.microsoft.com/office/drawing/2014/main" id="{BA719B25-DED3-AE6B-D150-F402B932DA96}"/>
              </a:ext>
            </a:extLst>
          </p:cNvPr>
          <p:cNvSpPr/>
          <p:nvPr/>
        </p:nvSpPr>
        <p:spPr>
          <a:xfrm>
            <a:off x="6086475" y="2856905"/>
            <a:ext cx="1838325" cy="914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Hình chữ nhật 8">
            <a:extLst>
              <a:ext uri="{FF2B5EF4-FFF2-40B4-BE49-F238E27FC236}">
                <a16:creationId xmlns:a16="http://schemas.microsoft.com/office/drawing/2014/main" id="{D2070F2C-373F-913B-53BA-8873AE652BAF}"/>
              </a:ext>
            </a:extLst>
          </p:cNvPr>
          <p:cNvSpPr/>
          <p:nvPr/>
        </p:nvSpPr>
        <p:spPr>
          <a:xfrm>
            <a:off x="4219575" y="3780235"/>
            <a:ext cx="3705225" cy="914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9">
            <a:extLst>
              <a:ext uri="{FF2B5EF4-FFF2-40B4-BE49-F238E27FC236}">
                <a16:creationId xmlns:a16="http://schemas.microsoft.com/office/drawing/2014/main" id="{B1F0C547-F121-A01D-FBFA-262949E776F5}"/>
              </a:ext>
            </a:extLst>
          </p:cNvPr>
          <p:cNvSpPr txBox="1"/>
          <p:nvPr/>
        </p:nvSpPr>
        <p:spPr>
          <a:xfrm>
            <a:off x="4939046" y="3872568"/>
            <a:ext cx="1656223" cy="830997"/>
          </a:xfrm>
          <a:prstGeom prst="rect">
            <a:avLst/>
          </a:prstGeom>
          <a:noFill/>
        </p:spPr>
        <p:txBody>
          <a:bodyPr wrap="none" rtlCol="0">
            <a:spAutoFit/>
          </a:bodyPr>
          <a:lstStyle/>
          <a:p>
            <a:r>
              <a:rPr lang="en-US" sz="4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oại</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Hộp Văn bản 10">
            <a:extLst>
              <a:ext uri="{FF2B5EF4-FFF2-40B4-BE49-F238E27FC236}">
                <a16:creationId xmlns:a16="http://schemas.microsoft.com/office/drawing/2014/main" id="{F302C5A6-9F5E-20F4-F3F1-B4E2DC863B7B}"/>
              </a:ext>
            </a:extLst>
          </p:cNvPr>
          <p:cNvSpPr txBox="1"/>
          <p:nvPr/>
        </p:nvSpPr>
        <p:spPr>
          <a:xfrm>
            <a:off x="4768464" y="2949238"/>
            <a:ext cx="857927" cy="830997"/>
          </a:xfrm>
          <a:prstGeom prst="rect">
            <a:avLst/>
          </a:prstGeom>
          <a:noFill/>
        </p:spPr>
        <p:txBody>
          <a:bodyPr wrap="none" rtlCol="0">
            <a:spAutoFit/>
          </a:bodyPr>
          <a:lstStyle/>
          <a:p>
            <a:r>
              <a:rPr lang="en-US" sz="4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Hộp Văn bản 11">
            <a:extLst>
              <a:ext uri="{FF2B5EF4-FFF2-40B4-BE49-F238E27FC236}">
                <a16:creationId xmlns:a16="http://schemas.microsoft.com/office/drawing/2014/main" id="{290059E2-FBB9-CEB7-4521-64EEC84988A7}"/>
              </a:ext>
            </a:extLst>
          </p:cNvPr>
          <p:cNvSpPr txBox="1"/>
          <p:nvPr/>
        </p:nvSpPr>
        <p:spPr>
          <a:xfrm>
            <a:off x="6286428" y="2949238"/>
            <a:ext cx="982961" cy="830997"/>
          </a:xfrm>
          <a:prstGeom prst="rect">
            <a:avLst/>
          </a:prstGeom>
          <a:noFill/>
        </p:spPr>
        <p:txBody>
          <a:bodyPr wrap="none" rtlCol="0">
            <a:spAutoFit/>
          </a:bodyPr>
          <a:lstStyle/>
          <a:p>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oai</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descr="C:\Users\Admin\Desktop\LỚP 1\77.2.png">
            <a:extLst>
              <a:ext uri="{FF2B5EF4-FFF2-40B4-BE49-F238E27FC236}">
                <a16:creationId xmlns:a16="http://schemas.microsoft.com/office/drawing/2014/main" id="{45507A3D-DB05-EFA7-A1C0-29775C539E3D}"/>
              </a:ext>
            </a:extLst>
          </p:cNvPr>
          <p:cNvPicPr>
            <a:picLocks noChangeAspect="1" noChangeArrowheads="1"/>
          </p:cNvPicPr>
          <p:nvPr/>
        </p:nvPicPr>
        <p:blipFill>
          <a:blip r:embed="rId2"/>
          <a:srcRect/>
          <a:stretch>
            <a:fillRect/>
          </a:stretch>
        </p:blipFill>
        <p:spPr bwMode="auto">
          <a:xfrm>
            <a:off x="779974" y="367115"/>
            <a:ext cx="2601389" cy="105600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9720" y="142852"/>
            <a:ext cx="8501122" cy="6572296"/>
          </a:xfrm>
          <a:prstGeom prst="roundRect">
            <a:avLst/>
          </a:prstGeom>
          <a:solidFill>
            <a:srgbClr val="00B050">
              <a:alpha val="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3667108" y="1268523"/>
            <a:ext cx="1143008" cy="938719"/>
          </a:xfrm>
          <a:prstGeom prst="rect">
            <a:avLst/>
          </a:prstGeom>
          <a:noFill/>
        </p:spPr>
        <p:txBody>
          <a:bodyPr wrap="square" rtlCol="0">
            <a:spAutoFit/>
          </a:bodyPr>
          <a:lstStyle/>
          <a:p>
            <a:r>
              <a:rPr lang="en-US"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vi-V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1027" name="Picture 3" descr="C:\Users\Admin\Desktop\LỚP 1\77.2.png"/>
          <p:cNvPicPr>
            <a:picLocks noChangeAspect="1" noChangeArrowheads="1"/>
          </p:cNvPicPr>
          <p:nvPr/>
        </p:nvPicPr>
        <p:blipFill>
          <a:blip r:embed="rId2"/>
          <a:srcRect/>
          <a:stretch>
            <a:fillRect/>
          </a:stretch>
        </p:blipFill>
        <p:spPr bwMode="auto">
          <a:xfrm>
            <a:off x="1637224" y="100415"/>
            <a:ext cx="2601389" cy="1056009"/>
          </a:xfrm>
          <a:prstGeom prst="rect">
            <a:avLst/>
          </a:prstGeom>
          <a:noFill/>
        </p:spPr>
      </p:pic>
      <p:sp>
        <p:nvSpPr>
          <p:cNvPr id="9" name="TextBox 8"/>
          <p:cNvSpPr txBox="1"/>
          <p:nvPr/>
        </p:nvSpPr>
        <p:spPr>
          <a:xfrm>
            <a:off x="5810248" y="1268523"/>
            <a:ext cx="1214446" cy="938719"/>
          </a:xfrm>
          <a:prstGeom prst="rect">
            <a:avLst/>
          </a:prstGeom>
          <a:noFill/>
        </p:spPr>
        <p:txBody>
          <a:bodyPr wrap="square" rtlCol="0">
            <a:spAutoFit/>
          </a:bodyPr>
          <a:lstStyle/>
          <a:p>
            <a:r>
              <a:rPr lang="en-US"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uê</a:t>
            </a:r>
            <a:endParaRPr lang="vi-V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TextBox 9"/>
          <p:cNvSpPr txBox="1"/>
          <p:nvPr/>
        </p:nvSpPr>
        <p:spPr>
          <a:xfrm>
            <a:off x="7881950" y="1273887"/>
            <a:ext cx="1214446" cy="938719"/>
          </a:xfrm>
          <a:prstGeom prst="rect">
            <a:avLst/>
          </a:prstGeom>
          <a:noFill/>
        </p:spPr>
        <p:txBody>
          <a:bodyPr wrap="square" rtlCol="0">
            <a:spAutoFit/>
          </a:bodyPr>
          <a:lstStyle/>
          <a:p>
            <a:r>
              <a:rPr lang="en-US"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uy</a:t>
            </a:r>
            <a:endParaRPr lang="vi-V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18" name="Group 17"/>
          <p:cNvGrpSpPr/>
          <p:nvPr/>
        </p:nvGrpSpPr>
        <p:grpSpPr>
          <a:xfrm>
            <a:off x="4524364" y="2228622"/>
            <a:ext cx="3571900" cy="1771882"/>
            <a:chOff x="2827156" y="2571744"/>
            <a:chExt cx="3571900" cy="1771882"/>
          </a:xfrm>
        </p:grpSpPr>
        <p:grpSp>
          <p:nvGrpSpPr>
            <p:cNvPr id="17" name="Group 16"/>
            <p:cNvGrpSpPr/>
            <p:nvPr/>
          </p:nvGrpSpPr>
          <p:grpSpPr>
            <a:xfrm>
              <a:off x="2827156" y="2571744"/>
              <a:ext cx="3571900" cy="1771882"/>
              <a:chOff x="2827156" y="2571744"/>
              <a:chExt cx="3571900" cy="1771882"/>
            </a:xfrm>
          </p:grpSpPr>
          <p:sp>
            <p:nvSpPr>
              <p:cNvPr id="12" name="Rectangle 11"/>
              <p:cNvSpPr/>
              <p:nvPr/>
            </p:nvSpPr>
            <p:spPr>
              <a:xfrm>
                <a:off x="2827156" y="2571744"/>
                <a:ext cx="1785950" cy="87498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a:t>
                </a:r>
                <a:endParaRPr lang="vi-VN" sz="5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Rectangle 12"/>
              <p:cNvSpPr/>
              <p:nvPr/>
            </p:nvSpPr>
            <p:spPr>
              <a:xfrm>
                <a:off x="4642340" y="2571744"/>
                <a:ext cx="1756716" cy="87498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vi-VN" sz="5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4" name="Rectangle 13"/>
              <p:cNvSpPr/>
              <p:nvPr/>
            </p:nvSpPr>
            <p:spPr>
              <a:xfrm>
                <a:off x="2827156" y="3468637"/>
                <a:ext cx="3571900" cy="87498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ngoại</a:t>
                </a:r>
                <a:endParaRPr lang="vi-VN" sz="5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15" name="TextBox 14"/>
            <p:cNvSpPr txBox="1"/>
            <p:nvPr/>
          </p:nvSpPr>
          <p:spPr>
            <a:xfrm>
              <a:off x="4442094" y="3481852"/>
              <a:ext cx="1428760" cy="861774"/>
            </a:xfrm>
            <a:prstGeom prst="rect">
              <a:avLst/>
            </a:prstGeom>
            <a:noFill/>
          </p:spPr>
          <p:txBody>
            <a:bodyPr wrap="square" rtlCol="0">
              <a:spAutoFit/>
            </a:bodyPr>
            <a:lstStyle/>
            <a:p>
              <a:r>
                <a:rPr lang="en-US" sz="5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vi-VN" sz="5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19" name="TextBox 18"/>
          <p:cNvSpPr txBox="1"/>
          <p:nvPr/>
        </p:nvSpPr>
        <p:spPr>
          <a:xfrm>
            <a:off x="2881290" y="4195308"/>
            <a:ext cx="1785950" cy="861774"/>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khoai</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0" name="TextBox 19"/>
          <p:cNvSpPr txBox="1"/>
          <p:nvPr/>
        </p:nvSpPr>
        <p:spPr>
          <a:xfrm>
            <a:off x="2652908" y="5048046"/>
            <a:ext cx="1785950" cy="846386"/>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huệ</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1" name="TextBox 20"/>
          <p:cNvSpPr txBox="1"/>
          <p:nvPr/>
        </p:nvSpPr>
        <p:spPr>
          <a:xfrm>
            <a:off x="2637742" y="5851202"/>
            <a:ext cx="1785950" cy="861774"/>
          </a:xfrm>
          <a:prstGeom prst="rect">
            <a:avLst/>
          </a:prstGeom>
          <a:noFill/>
        </p:spPr>
        <p:txBody>
          <a:bodyPr wrap="square" rtlCol="0">
            <a:spAutoFit/>
          </a:bodyPr>
          <a:lstStyle/>
          <a:p>
            <a:pPr algn="ctr"/>
            <a:r>
              <a:rPr lang="en-US" sz="4900" dirty="0" err="1">
                <a:solidFill>
                  <a:prstClr val="black"/>
                </a:solidFill>
                <a:latin typeface="Arial" pitchFamily="34" charset="0"/>
                <a:cs typeface="Arial" pitchFamily="34" charset="0"/>
              </a:rPr>
              <a:t>huy</a:t>
            </a:r>
            <a:endParaRPr lang="en-US" sz="4900" dirty="0">
              <a:solidFill>
                <a:prstClr val="black"/>
              </a:solidFill>
              <a:latin typeface="Arial" pitchFamily="34" charset="0"/>
              <a:cs typeface="Arial" pitchFamily="34" charset="0"/>
            </a:endParaRPr>
          </a:p>
        </p:txBody>
      </p:sp>
      <p:sp>
        <p:nvSpPr>
          <p:cNvPr id="22" name="TextBox 21"/>
          <p:cNvSpPr txBox="1"/>
          <p:nvPr/>
        </p:nvSpPr>
        <p:spPr>
          <a:xfrm>
            <a:off x="5595934" y="4197480"/>
            <a:ext cx="1785950" cy="846386"/>
          </a:xfrm>
          <a:prstGeom prst="rect">
            <a:avLst/>
          </a:prstGeom>
          <a:noFill/>
        </p:spPr>
        <p:txBody>
          <a:bodyPr wrap="square" rtlCol="0">
            <a:spAutoFit/>
          </a:bodyPr>
          <a:lstStyle/>
          <a:p>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ngoái</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3" name="TextBox 22"/>
          <p:cNvSpPr txBox="1"/>
          <p:nvPr/>
        </p:nvSpPr>
        <p:spPr>
          <a:xfrm>
            <a:off x="5367552" y="5050218"/>
            <a:ext cx="1785950" cy="861774"/>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thuế</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4" name="TextBox 23"/>
          <p:cNvSpPr txBox="1"/>
          <p:nvPr/>
        </p:nvSpPr>
        <p:spPr>
          <a:xfrm>
            <a:off x="5595934" y="5853374"/>
            <a:ext cx="1242582" cy="1600438"/>
          </a:xfrm>
          <a:prstGeom prst="rect">
            <a:avLst/>
          </a:prstGeom>
          <a:noFill/>
        </p:spPr>
        <p:txBody>
          <a:bodyPr wrap="square" rtlCol="0">
            <a:spAutoFit/>
          </a:bodyPr>
          <a:lstStyle/>
          <a:p>
            <a:r>
              <a:rPr lang="en-US" sz="4900" dirty="0" err="1">
                <a:solidFill>
                  <a:prstClr val="black"/>
                </a:solidFill>
                <a:latin typeface="Arial" pitchFamily="34" charset="0"/>
                <a:cs typeface="Arial" pitchFamily="34" charset="0"/>
              </a:rPr>
              <a:t>lũy</a:t>
            </a:r>
            <a:endParaRPr lang="en-US" sz="4900" dirty="0">
              <a:solidFill>
                <a:prstClr val="black"/>
              </a:solidFill>
              <a:latin typeface="Arial" pitchFamily="34" charset="0"/>
              <a:cs typeface="Arial" pitchFamily="34" charset="0"/>
            </a:endParaRPr>
          </a:p>
          <a:p>
            <a:endParaRPr lang="en-US" sz="4900" dirty="0">
              <a:solidFill>
                <a:prstClr val="black"/>
              </a:solidFill>
              <a:latin typeface="Arial" pitchFamily="34" charset="0"/>
              <a:cs typeface="Arial" pitchFamily="34" charset="0"/>
            </a:endParaRPr>
          </a:p>
        </p:txBody>
      </p:sp>
      <p:sp>
        <p:nvSpPr>
          <p:cNvPr id="25" name="TextBox 24"/>
          <p:cNvSpPr txBox="1"/>
          <p:nvPr/>
        </p:nvSpPr>
        <p:spPr>
          <a:xfrm>
            <a:off x="8211004" y="4195308"/>
            <a:ext cx="2000264" cy="846386"/>
          </a:xfrm>
          <a:prstGeom prst="rect">
            <a:avLst/>
          </a:prstGeom>
          <a:noFill/>
        </p:spPr>
        <p:txBody>
          <a:bodyPr wrap="square" rtlCol="0">
            <a:spAutoFit/>
          </a:bodyPr>
          <a:lstStyle/>
          <a:p>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ngoại</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6" name="TextBox 25"/>
          <p:cNvSpPr txBox="1"/>
          <p:nvPr/>
        </p:nvSpPr>
        <p:spPr>
          <a:xfrm>
            <a:off x="8167702" y="5048046"/>
            <a:ext cx="1143008" cy="861774"/>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tuế</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7" name="TextBox 26"/>
          <p:cNvSpPr txBox="1"/>
          <p:nvPr/>
        </p:nvSpPr>
        <p:spPr>
          <a:xfrm>
            <a:off x="8225072" y="5851202"/>
            <a:ext cx="1643074" cy="846386"/>
          </a:xfrm>
          <a:prstGeom prst="rect">
            <a:avLst/>
          </a:prstGeom>
          <a:noFill/>
        </p:spPr>
        <p:txBody>
          <a:bodyPr wrap="square" rtlCol="0">
            <a:spAutoFit/>
          </a:bodyPr>
          <a:lstStyle/>
          <a:p>
            <a:r>
              <a:rPr lang="en-US" sz="4900" dirty="0" err="1">
                <a:solidFill>
                  <a:prstClr val="black"/>
                </a:solidFill>
                <a:latin typeface="Arial" pitchFamily="34" charset="0"/>
                <a:cs typeface="Arial" pitchFamily="34" charset="0"/>
              </a:rPr>
              <a:t>thủy</a:t>
            </a:r>
            <a:endParaRPr lang="en-US" sz="4900" dirty="0">
              <a:solidFill>
                <a:prstClr val="black"/>
              </a:solidFill>
              <a:latin typeface="Arial" pitchFamily="34" charset="0"/>
              <a:cs typeface="Arial" pitchFamily="34" charset="0"/>
            </a:endParaRPr>
          </a:p>
        </p:txBody>
      </p:sp>
      <p:cxnSp>
        <p:nvCxnSpPr>
          <p:cNvPr id="29" name="Straight Connector 28"/>
          <p:cNvCxnSpPr/>
          <p:nvPr/>
        </p:nvCxnSpPr>
        <p:spPr>
          <a:xfrm>
            <a:off x="3710410" y="4901062"/>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381356" y="5716114"/>
            <a:ext cx="672176"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381356" y="6528970"/>
            <a:ext cx="571504" cy="1357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95820" y="4899964"/>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167438" y="5741902"/>
            <a:ext cx="672176"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866520" y="6528970"/>
            <a:ext cx="571504" cy="1357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053094" y="4871828"/>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24892" y="5741902"/>
            <a:ext cx="672176"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8882082" y="6528970"/>
            <a:ext cx="571504" cy="1357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ppt_w</p:attrName>
                                        </p:attrNameLst>
                                      </p:cBhvr>
                                      <p:tavLst>
                                        <p:tav tm="0">
                                          <p:val>
                                            <p:fltVal val="0"/>
                                          </p:val>
                                        </p:tav>
                                        <p:tav tm="100000">
                                          <p:val>
                                            <p:strVal val="#ppt_w"/>
                                          </p:val>
                                        </p:tav>
                                      </p:tavLst>
                                    </p:anim>
                                    <p:anim calcmode="lin" valueType="num">
                                      <p:cBhvr>
                                        <p:cTn id="87" dur="500" fill="hold"/>
                                        <p:tgtEl>
                                          <p:spTgt spid="29"/>
                                        </p:tgtEl>
                                        <p:attrNameLst>
                                          <p:attrName>ppt_h</p:attrName>
                                        </p:attrNameLst>
                                      </p:cBhvr>
                                      <p:tavLst>
                                        <p:tav tm="0">
                                          <p:val>
                                            <p:fltVal val="0"/>
                                          </p:val>
                                        </p:tav>
                                        <p:tav tm="100000">
                                          <p:val>
                                            <p:strVal val="#ppt_h"/>
                                          </p:val>
                                        </p:tav>
                                      </p:tavLst>
                                    </p:anim>
                                    <p:animEffect transition="in" filter="fade">
                                      <p:cBhvr>
                                        <p:cTn id="88" dur="500"/>
                                        <p:tgtEl>
                                          <p:spTgt spid="29"/>
                                        </p:tgtEl>
                                      </p:cBhvr>
                                    </p:animEffect>
                                  </p:childTnLst>
                                </p:cTn>
                              </p:par>
                              <p:par>
                                <p:cTn id="89" presetID="53"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animEffect transition="in" filter="fade">
                                      <p:cBhvr>
                                        <p:cTn id="93" dur="500"/>
                                        <p:tgtEl>
                                          <p:spTgt spid="32"/>
                                        </p:tgtEl>
                                      </p:cBhvr>
                                    </p:animEffect>
                                  </p:childTnLst>
                                </p:cTn>
                              </p:par>
                              <p:par>
                                <p:cTn id="94" presetID="53" presetClass="entr" presetSubtype="0"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p:cTn id="96" dur="500" fill="hold"/>
                                        <p:tgtEl>
                                          <p:spTgt spid="35"/>
                                        </p:tgtEl>
                                        <p:attrNameLst>
                                          <p:attrName>ppt_w</p:attrName>
                                        </p:attrNameLst>
                                      </p:cBhvr>
                                      <p:tavLst>
                                        <p:tav tm="0">
                                          <p:val>
                                            <p:fltVal val="0"/>
                                          </p:val>
                                        </p:tav>
                                        <p:tav tm="100000">
                                          <p:val>
                                            <p:strVal val="#ppt_w"/>
                                          </p:val>
                                        </p:tav>
                                      </p:tavLst>
                                    </p:anim>
                                    <p:anim calcmode="lin" valueType="num">
                                      <p:cBhvr>
                                        <p:cTn id="97" dur="500" fill="hold"/>
                                        <p:tgtEl>
                                          <p:spTgt spid="35"/>
                                        </p:tgtEl>
                                        <p:attrNameLst>
                                          <p:attrName>ppt_h</p:attrName>
                                        </p:attrNameLst>
                                      </p:cBhvr>
                                      <p:tavLst>
                                        <p:tav tm="0">
                                          <p:val>
                                            <p:fltVal val="0"/>
                                          </p:val>
                                        </p:tav>
                                        <p:tav tm="100000">
                                          <p:val>
                                            <p:strVal val="#ppt_h"/>
                                          </p:val>
                                        </p:tav>
                                      </p:tavLst>
                                    </p:anim>
                                    <p:animEffect transition="in" filter="fade">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500" fill="hold"/>
                                        <p:tgtEl>
                                          <p:spTgt spid="39"/>
                                        </p:tgtEl>
                                        <p:attrNameLst>
                                          <p:attrName>ppt_w</p:attrName>
                                        </p:attrNameLst>
                                      </p:cBhvr>
                                      <p:tavLst>
                                        <p:tav tm="0">
                                          <p:val>
                                            <p:fltVal val="0"/>
                                          </p:val>
                                        </p:tav>
                                        <p:tav tm="100000">
                                          <p:val>
                                            <p:strVal val="#ppt_w"/>
                                          </p:val>
                                        </p:tav>
                                      </p:tavLst>
                                    </p:anim>
                                    <p:anim calcmode="lin" valueType="num">
                                      <p:cBhvr>
                                        <p:cTn id="104" dur="500" fill="hold"/>
                                        <p:tgtEl>
                                          <p:spTgt spid="39"/>
                                        </p:tgtEl>
                                        <p:attrNameLst>
                                          <p:attrName>ppt_h</p:attrName>
                                        </p:attrNameLst>
                                      </p:cBhvr>
                                      <p:tavLst>
                                        <p:tav tm="0">
                                          <p:val>
                                            <p:fltVal val="0"/>
                                          </p:val>
                                        </p:tav>
                                        <p:tav tm="100000">
                                          <p:val>
                                            <p:strVal val="#ppt_h"/>
                                          </p:val>
                                        </p:tav>
                                      </p:tavLst>
                                    </p:anim>
                                    <p:animEffect transition="in" filter="fade">
                                      <p:cBhvr>
                                        <p:cTn id="105" dur="500"/>
                                        <p:tgtEl>
                                          <p:spTgt spid="39"/>
                                        </p:tgtEl>
                                      </p:cBhvr>
                                    </p:animEffect>
                                  </p:childTnLst>
                                </p:cTn>
                              </p:par>
                              <p:par>
                                <p:cTn id="106" presetID="53" presetClass="entr" presetSubtype="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 calcmode="lin" valueType="num">
                                      <p:cBhvr>
                                        <p:cTn id="108" dur="500" fill="hold"/>
                                        <p:tgtEl>
                                          <p:spTgt spid="40"/>
                                        </p:tgtEl>
                                        <p:attrNameLst>
                                          <p:attrName>ppt_w</p:attrName>
                                        </p:attrNameLst>
                                      </p:cBhvr>
                                      <p:tavLst>
                                        <p:tav tm="0">
                                          <p:val>
                                            <p:fltVal val="0"/>
                                          </p:val>
                                        </p:tav>
                                        <p:tav tm="100000">
                                          <p:val>
                                            <p:strVal val="#ppt_w"/>
                                          </p:val>
                                        </p:tav>
                                      </p:tavLst>
                                    </p:anim>
                                    <p:anim calcmode="lin" valueType="num">
                                      <p:cBhvr>
                                        <p:cTn id="109" dur="500" fill="hold"/>
                                        <p:tgtEl>
                                          <p:spTgt spid="40"/>
                                        </p:tgtEl>
                                        <p:attrNameLst>
                                          <p:attrName>ppt_h</p:attrName>
                                        </p:attrNameLst>
                                      </p:cBhvr>
                                      <p:tavLst>
                                        <p:tav tm="0">
                                          <p:val>
                                            <p:fltVal val="0"/>
                                          </p:val>
                                        </p:tav>
                                        <p:tav tm="100000">
                                          <p:val>
                                            <p:strVal val="#ppt_h"/>
                                          </p:val>
                                        </p:tav>
                                      </p:tavLst>
                                    </p:anim>
                                    <p:animEffect transition="in" filter="fade">
                                      <p:cBhvr>
                                        <p:cTn id="110" dur="500"/>
                                        <p:tgtEl>
                                          <p:spTgt spid="40"/>
                                        </p:tgtEl>
                                      </p:cBhvr>
                                    </p:animEffect>
                                  </p:childTnLst>
                                </p:cTn>
                              </p:par>
                              <p:par>
                                <p:cTn id="111" presetID="53"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500" fill="hold"/>
                                        <p:tgtEl>
                                          <p:spTgt spid="41"/>
                                        </p:tgtEl>
                                        <p:attrNameLst>
                                          <p:attrName>ppt_w</p:attrName>
                                        </p:attrNameLst>
                                      </p:cBhvr>
                                      <p:tavLst>
                                        <p:tav tm="0">
                                          <p:val>
                                            <p:fltVal val="0"/>
                                          </p:val>
                                        </p:tav>
                                        <p:tav tm="100000">
                                          <p:val>
                                            <p:strVal val="#ppt_w"/>
                                          </p:val>
                                        </p:tav>
                                      </p:tavLst>
                                    </p:anim>
                                    <p:anim calcmode="lin" valueType="num">
                                      <p:cBhvr>
                                        <p:cTn id="114" dur="500" fill="hold"/>
                                        <p:tgtEl>
                                          <p:spTgt spid="41"/>
                                        </p:tgtEl>
                                        <p:attrNameLst>
                                          <p:attrName>ppt_h</p:attrName>
                                        </p:attrNameLst>
                                      </p:cBhvr>
                                      <p:tavLst>
                                        <p:tav tm="0">
                                          <p:val>
                                            <p:fltVal val="0"/>
                                          </p:val>
                                        </p:tav>
                                        <p:tav tm="100000">
                                          <p:val>
                                            <p:strVal val="#ppt_h"/>
                                          </p:val>
                                        </p:tav>
                                      </p:tavLst>
                                    </p:anim>
                                    <p:animEffect transition="in" filter="fad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0" fill="hold" nodeType="click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500" fill="hold"/>
                                        <p:tgtEl>
                                          <p:spTgt spid="42"/>
                                        </p:tgtEl>
                                        <p:attrNameLst>
                                          <p:attrName>ppt_w</p:attrName>
                                        </p:attrNameLst>
                                      </p:cBhvr>
                                      <p:tavLst>
                                        <p:tav tm="0">
                                          <p:val>
                                            <p:fltVal val="0"/>
                                          </p:val>
                                        </p:tav>
                                        <p:tav tm="100000">
                                          <p:val>
                                            <p:strVal val="#ppt_w"/>
                                          </p:val>
                                        </p:tav>
                                      </p:tavLst>
                                    </p:anim>
                                    <p:anim calcmode="lin" valueType="num">
                                      <p:cBhvr>
                                        <p:cTn id="121" dur="500" fill="hold"/>
                                        <p:tgtEl>
                                          <p:spTgt spid="42"/>
                                        </p:tgtEl>
                                        <p:attrNameLst>
                                          <p:attrName>ppt_h</p:attrName>
                                        </p:attrNameLst>
                                      </p:cBhvr>
                                      <p:tavLst>
                                        <p:tav tm="0">
                                          <p:val>
                                            <p:fltVal val="0"/>
                                          </p:val>
                                        </p:tav>
                                        <p:tav tm="100000">
                                          <p:val>
                                            <p:strVal val="#ppt_h"/>
                                          </p:val>
                                        </p:tav>
                                      </p:tavLst>
                                    </p:anim>
                                    <p:animEffect transition="in" filter="fade">
                                      <p:cBhvr>
                                        <p:cTn id="122" dur="500"/>
                                        <p:tgtEl>
                                          <p:spTgt spid="42"/>
                                        </p:tgtEl>
                                      </p:cBhvr>
                                    </p:animEffect>
                                  </p:childTnLst>
                                </p:cTn>
                              </p:par>
                              <p:par>
                                <p:cTn id="123" presetID="53" presetClass="entr" presetSubtype="0" fill="hold" nodeType="withEffect">
                                  <p:stCondLst>
                                    <p:cond delay="0"/>
                                  </p:stCondLst>
                                  <p:childTnLst>
                                    <p:set>
                                      <p:cBhvr>
                                        <p:cTn id="124" dur="1" fill="hold">
                                          <p:stCondLst>
                                            <p:cond delay="0"/>
                                          </p:stCondLst>
                                        </p:cTn>
                                        <p:tgtEl>
                                          <p:spTgt spid="43"/>
                                        </p:tgtEl>
                                        <p:attrNameLst>
                                          <p:attrName>style.visibility</p:attrName>
                                        </p:attrNameLst>
                                      </p:cBhvr>
                                      <p:to>
                                        <p:strVal val="visible"/>
                                      </p:to>
                                    </p:set>
                                    <p:anim calcmode="lin" valueType="num">
                                      <p:cBhvr>
                                        <p:cTn id="125" dur="500" fill="hold"/>
                                        <p:tgtEl>
                                          <p:spTgt spid="43"/>
                                        </p:tgtEl>
                                        <p:attrNameLst>
                                          <p:attrName>ppt_w</p:attrName>
                                        </p:attrNameLst>
                                      </p:cBhvr>
                                      <p:tavLst>
                                        <p:tav tm="0">
                                          <p:val>
                                            <p:fltVal val="0"/>
                                          </p:val>
                                        </p:tav>
                                        <p:tav tm="100000">
                                          <p:val>
                                            <p:strVal val="#ppt_w"/>
                                          </p:val>
                                        </p:tav>
                                      </p:tavLst>
                                    </p:anim>
                                    <p:anim calcmode="lin" valueType="num">
                                      <p:cBhvr>
                                        <p:cTn id="126" dur="500" fill="hold"/>
                                        <p:tgtEl>
                                          <p:spTgt spid="43"/>
                                        </p:tgtEl>
                                        <p:attrNameLst>
                                          <p:attrName>ppt_h</p:attrName>
                                        </p:attrNameLst>
                                      </p:cBhvr>
                                      <p:tavLst>
                                        <p:tav tm="0">
                                          <p:val>
                                            <p:fltVal val="0"/>
                                          </p:val>
                                        </p:tav>
                                        <p:tav tm="100000">
                                          <p:val>
                                            <p:strVal val="#ppt_h"/>
                                          </p:val>
                                        </p:tav>
                                      </p:tavLst>
                                    </p:anim>
                                    <p:animEffect transition="in" filter="fade">
                                      <p:cBhvr>
                                        <p:cTn id="127" dur="500"/>
                                        <p:tgtEl>
                                          <p:spTgt spid="43"/>
                                        </p:tgtEl>
                                      </p:cBhvr>
                                    </p:animEffect>
                                  </p:childTnLst>
                                </p:cTn>
                              </p:par>
                              <p:par>
                                <p:cTn id="128" presetID="53"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500" fill="hold"/>
                                        <p:tgtEl>
                                          <p:spTgt spid="44"/>
                                        </p:tgtEl>
                                        <p:attrNameLst>
                                          <p:attrName>ppt_w</p:attrName>
                                        </p:attrNameLst>
                                      </p:cBhvr>
                                      <p:tavLst>
                                        <p:tav tm="0">
                                          <p:val>
                                            <p:fltVal val="0"/>
                                          </p:val>
                                        </p:tav>
                                        <p:tav tm="100000">
                                          <p:val>
                                            <p:strVal val="#ppt_w"/>
                                          </p:val>
                                        </p:tav>
                                      </p:tavLst>
                                    </p:anim>
                                    <p:anim calcmode="lin" valueType="num">
                                      <p:cBhvr>
                                        <p:cTn id="131" dur="500" fill="hold"/>
                                        <p:tgtEl>
                                          <p:spTgt spid="44"/>
                                        </p:tgtEl>
                                        <p:attrNameLst>
                                          <p:attrName>ppt_h</p:attrName>
                                        </p:attrNameLst>
                                      </p:cBhvr>
                                      <p:tavLst>
                                        <p:tav tm="0">
                                          <p:val>
                                            <p:fltVal val="0"/>
                                          </p:val>
                                        </p:tav>
                                        <p:tav tm="100000">
                                          <p:val>
                                            <p:strVal val="#ppt_h"/>
                                          </p:val>
                                        </p:tav>
                                      </p:tavLst>
                                    </p:anim>
                                    <p:animEffect transition="in" filter="fade">
                                      <p:cBhvr>
                                        <p:cTn id="1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9" grpId="0"/>
      <p:bldP spid="20" grpId="0"/>
      <p:bldP spid="21"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dmin\Desktop\LỚP 1\77.6.png"/>
          <p:cNvPicPr>
            <a:picLocks noChangeAspect="1" noChangeArrowheads="1"/>
          </p:cNvPicPr>
          <p:nvPr/>
        </p:nvPicPr>
        <p:blipFill>
          <a:blip r:embed="rId2"/>
          <a:srcRect/>
          <a:stretch>
            <a:fillRect/>
          </a:stretch>
        </p:blipFill>
        <p:spPr bwMode="auto">
          <a:xfrm>
            <a:off x="4595802" y="2000240"/>
            <a:ext cx="2786082" cy="2143140"/>
          </a:xfrm>
          <a:prstGeom prst="rect">
            <a:avLst/>
          </a:prstGeom>
          <a:noFill/>
        </p:spPr>
      </p:pic>
      <p:pic>
        <p:nvPicPr>
          <p:cNvPr id="16" name="Picture 3" descr="C:\Users\Admin\Desktop\LỚP 1\77.2.png"/>
          <p:cNvPicPr>
            <a:picLocks noChangeAspect="1" noChangeArrowheads="1"/>
          </p:cNvPicPr>
          <p:nvPr/>
        </p:nvPicPr>
        <p:blipFill>
          <a:blip r:embed="rId3"/>
          <a:srcRect/>
          <a:stretch>
            <a:fillRect/>
          </a:stretch>
        </p:blipFill>
        <p:spPr bwMode="auto">
          <a:xfrm>
            <a:off x="1595406" y="428604"/>
            <a:ext cx="2500330" cy="1143008"/>
          </a:xfrm>
          <a:prstGeom prst="rect">
            <a:avLst/>
          </a:prstGeom>
          <a:noFill/>
        </p:spPr>
      </p:pic>
      <p:pic>
        <p:nvPicPr>
          <p:cNvPr id="3074" name="Picture 2" descr="C:\Users\Admin\Desktop\LỚP 1\77.7.png"/>
          <p:cNvPicPr>
            <a:picLocks noChangeAspect="1" noChangeArrowheads="1"/>
          </p:cNvPicPr>
          <p:nvPr/>
        </p:nvPicPr>
        <p:blipFill>
          <a:blip r:embed="rId4"/>
          <a:srcRect/>
          <a:stretch>
            <a:fillRect/>
          </a:stretch>
        </p:blipFill>
        <p:spPr bwMode="auto">
          <a:xfrm>
            <a:off x="7524761" y="2071678"/>
            <a:ext cx="2681157" cy="2000264"/>
          </a:xfrm>
          <a:prstGeom prst="rect">
            <a:avLst/>
          </a:prstGeom>
          <a:noFill/>
        </p:spPr>
      </p:pic>
      <p:pic>
        <p:nvPicPr>
          <p:cNvPr id="3075" name="Picture 3" descr="C:\Users\Admin\Desktop\LỚP 1\77.8.png"/>
          <p:cNvPicPr>
            <a:picLocks noChangeAspect="1" noChangeArrowheads="1"/>
          </p:cNvPicPr>
          <p:nvPr/>
        </p:nvPicPr>
        <p:blipFill>
          <a:blip r:embed="rId5"/>
          <a:srcRect/>
          <a:stretch>
            <a:fillRect/>
          </a:stretch>
        </p:blipFill>
        <p:spPr bwMode="auto">
          <a:xfrm>
            <a:off x="2166910" y="2357430"/>
            <a:ext cx="2286016" cy="1714512"/>
          </a:xfrm>
          <a:prstGeom prst="rect">
            <a:avLst/>
          </a:prstGeom>
          <a:noFill/>
        </p:spPr>
      </p:pic>
      <p:sp>
        <p:nvSpPr>
          <p:cNvPr id="29" name="TextBox 28"/>
          <p:cNvSpPr txBox="1"/>
          <p:nvPr/>
        </p:nvSpPr>
        <p:spPr>
          <a:xfrm>
            <a:off x="1809720" y="4430120"/>
            <a:ext cx="2714644" cy="784830"/>
          </a:xfrm>
          <a:prstGeom prst="rect">
            <a:avLst/>
          </a:prstGeom>
          <a:noFill/>
        </p:spPr>
        <p:txBody>
          <a:bodyPr wrap="square" rtlCol="0">
            <a:spAutoFit/>
          </a:bodyPr>
          <a:lstStyle/>
          <a:p>
            <a:pPr algn="ct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khoai</a:t>
            </a:r>
            <a:r>
              <a:rPr lang="en-US"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rPr>
              <a:t> </a:t>
            </a: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sọ</a:t>
            </a:r>
            <a:endParaRPr lang="vi-VN"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30" name="Straight Connector 29"/>
          <p:cNvCxnSpPr/>
          <p:nvPr/>
        </p:nvCxnSpPr>
        <p:spPr>
          <a:xfrm>
            <a:off x="2738414" y="5086142"/>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67240" y="4429132"/>
            <a:ext cx="2714644" cy="784830"/>
          </a:xfrm>
          <a:prstGeom prst="rect">
            <a:avLst/>
          </a:prstGeom>
          <a:noFill/>
        </p:spPr>
        <p:txBody>
          <a:bodyPr wrap="square" rtlCol="0">
            <a:spAutoFit/>
          </a:bodyPr>
          <a:lstStyle/>
          <a:p>
            <a:pPr algn="ct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vạn</a:t>
            </a:r>
            <a:r>
              <a:rPr lang="en-US"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rPr>
              <a:t> </a:t>
            </a: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tuế</a:t>
            </a:r>
            <a:endParaRPr lang="vi-VN"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32" name="Straight Connector 31"/>
          <p:cNvCxnSpPr/>
          <p:nvPr/>
        </p:nvCxnSpPr>
        <p:spPr>
          <a:xfrm>
            <a:off x="6268110" y="5086142"/>
            <a:ext cx="642942"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96198" y="4429132"/>
            <a:ext cx="2714644" cy="784830"/>
          </a:xfrm>
          <a:prstGeom prst="rect">
            <a:avLst/>
          </a:prstGeom>
          <a:noFill/>
        </p:spPr>
        <p:txBody>
          <a:bodyPr wrap="square" rtlCol="0">
            <a:spAutoFit/>
          </a:bodyPr>
          <a:lstStyle/>
          <a:p>
            <a:pPr algn="ct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tàu</a:t>
            </a:r>
            <a:r>
              <a:rPr lang="en-US"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rPr>
              <a:t> </a:t>
            </a: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thủy</a:t>
            </a:r>
            <a:endParaRPr lang="vi-VN"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37" name="Straight Connector 36"/>
          <p:cNvCxnSpPr/>
          <p:nvPr/>
        </p:nvCxnSpPr>
        <p:spPr>
          <a:xfrm>
            <a:off x="9396216" y="5086142"/>
            <a:ext cx="500066" cy="1406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202670"/>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amond(in)">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diamond(in)">
                                      <p:cBhvr>
                                        <p:cTn id="26" dur="1000"/>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diamond(in)">
                                      <p:cBhvr>
                                        <p:cTn id="45" dur="1000"/>
                                        <p:tgtEl>
                                          <p:spTgt spid="307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1785B6-9B8F-E988-82E2-BC353366DE42}"/>
              </a:ext>
            </a:extLst>
          </p:cNvPr>
          <p:cNvGrpSpPr/>
          <p:nvPr/>
        </p:nvGrpSpPr>
        <p:grpSpPr>
          <a:xfrm>
            <a:off x="-84357" y="76202"/>
            <a:ext cx="6756905" cy="941185"/>
            <a:chOff x="63500" y="1429216"/>
            <a:chExt cx="5080245" cy="705889"/>
          </a:xfrm>
        </p:grpSpPr>
        <p:sp>
          <p:nvSpPr>
            <p:cNvPr id="7" name="Rounded Rectangle 5">
              <a:extLst>
                <a:ext uri="{FF2B5EF4-FFF2-40B4-BE49-F238E27FC236}">
                  <a16:creationId xmlns:a16="http://schemas.microsoft.com/office/drawing/2014/main" id="{4A017D05-1F01-8495-FD8A-D80F0DD9577D}"/>
                </a:ext>
              </a:extLst>
            </p:cNvPr>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Rounded" pitchFamily="34" charset="0"/>
                  <a:ea typeface="Arial-Rounded" pitchFamily="34" charset="0"/>
                  <a:cs typeface="Arial-Rounded" pitchFamily="34" charset="0"/>
                </a:rPr>
                <a:t>Hướng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dẫn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viết</a:t>
              </a:r>
              <a:endParaRPr lang="en-US" sz="4800" dirty="0">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id="{536C1F3F-6789-21C3-AC8B-17F6FDDB455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582931965"/>
      </p:ext>
    </p:extLst>
  </p:cSld>
  <p:clrMapOvr>
    <a:masterClrMapping/>
  </p:clrMapOvr>
  <p:transition>
    <p:plu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DFE69-5468-E0EF-A01D-33FF6C1E1C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2" b="62150"/>
          <a:stretch/>
        </p:blipFill>
        <p:spPr>
          <a:xfrm>
            <a:off x="2072448" y="36871"/>
            <a:ext cx="7331775" cy="4075564"/>
          </a:xfrm>
          <a:prstGeom prst="rect">
            <a:avLst/>
          </a:prstGeom>
        </p:spPr>
      </p:pic>
      <p:grpSp>
        <p:nvGrpSpPr>
          <p:cNvPr id="6" name="Group 5">
            <a:extLst>
              <a:ext uri="{FF2B5EF4-FFF2-40B4-BE49-F238E27FC236}">
                <a16:creationId xmlns:a16="http://schemas.microsoft.com/office/drawing/2014/main" id="{64647BD2-8A9D-0CD1-8183-73A385929102}"/>
              </a:ext>
            </a:extLst>
          </p:cNvPr>
          <p:cNvGrpSpPr/>
          <p:nvPr/>
        </p:nvGrpSpPr>
        <p:grpSpPr>
          <a:xfrm>
            <a:off x="754152" y="420357"/>
            <a:ext cx="2621250" cy="941185"/>
            <a:chOff x="63500" y="1429216"/>
            <a:chExt cx="1970813" cy="705889"/>
          </a:xfrm>
        </p:grpSpPr>
        <p:sp>
          <p:nvSpPr>
            <p:cNvPr id="14" name="Rounded Rectangle 7">
              <a:extLst>
                <a:ext uri="{FF2B5EF4-FFF2-40B4-BE49-F238E27FC236}">
                  <a16:creationId xmlns:a16="http://schemas.microsoft.com/office/drawing/2014/main" id="{F1880AD3-A5EE-C2F5-6988-8A4CE4B2B078}"/>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5" name="Oval 14">
              <a:extLst>
                <a:ext uri="{FF2B5EF4-FFF2-40B4-BE49-F238E27FC236}">
                  <a16:creationId xmlns:a16="http://schemas.microsoft.com/office/drawing/2014/main" id="{D6A70BCE-55AC-9563-E2CE-029FEE32E560}"/>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6" name="Title 1">
            <a:extLst>
              <a:ext uri="{FF2B5EF4-FFF2-40B4-BE49-F238E27FC236}">
                <a16:creationId xmlns:a16="http://schemas.microsoft.com/office/drawing/2014/main" id="{26995695-549D-0546-19D8-D30F63B58095}"/>
              </a:ext>
            </a:extLst>
          </p:cNvPr>
          <p:cNvSpPr txBox="1">
            <a:spLocks/>
          </p:cNvSpPr>
          <p:nvPr/>
        </p:nvSpPr>
        <p:spPr>
          <a:xfrm>
            <a:off x="247650" y="43078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cxnSp>
        <p:nvCxnSpPr>
          <p:cNvPr id="17" name="Straight Connector 16">
            <a:extLst>
              <a:ext uri="{FF2B5EF4-FFF2-40B4-BE49-F238E27FC236}">
                <a16:creationId xmlns:a16="http://schemas.microsoft.com/office/drawing/2014/main" id="{06431CFA-8D85-C8BF-C19F-07236C59C5D1}"/>
              </a:ext>
            </a:extLst>
          </p:cNvPr>
          <p:cNvCxnSpPr/>
          <p:nvPr/>
        </p:nvCxnSpPr>
        <p:spPr>
          <a:xfrm flipH="1">
            <a:off x="7543711" y="459408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239F0FD-883E-7ED6-191E-384CCBC932B7}"/>
              </a:ext>
            </a:extLst>
          </p:cNvPr>
          <p:cNvSpPr/>
          <p:nvPr/>
        </p:nvSpPr>
        <p:spPr>
          <a:xfrm>
            <a:off x="1508671" y="393553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9" name="Oval 18">
            <a:extLst>
              <a:ext uri="{FF2B5EF4-FFF2-40B4-BE49-F238E27FC236}">
                <a16:creationId xmlns:a16="http://schemas.microsoft.com/office/drawing/2014/main" id="{1F5A9DEF-AA01-BB6C-7E6C-41D8BC3A0610}"/>
              </a:ext>
            </a:extLst>
          </p:cNvPr>
          <p:cNvSpPr/>
          <p:nvPr/>
        </p:nvSpPr>
        <p:spPr>
          <a:xfrm>
            <a:off x="427083" y="443274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20" name="Straight Connector 19">
            <a:extLst>
              <a:ext uri="{FF2B5EF4-FFF2-40B4-BE49-F238E27FC236}">
                <a16:creationId xmlns:a16="http://schemas.microsoft.com/office/drawing/2014/main" id="{24D492FB-526B-B05D-73C6-3ACFBAF28F1B}"/>
              </a:ext>
            </a:extLst>
          </p:cNvPr>
          <p:cNvCxnSpPr/>
          <p:nvPr/>
        </p:nvCxnSpPr>
        <p:spPr>
          <a:xfrm flipH="1">
            <a:off x="11842695" y="4167328"/>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8E6A8F-1534-49F5-55FB-6982B05E961B}"/>
              </a:ext>
            </a:extLst>
          </p:cNvPr>
          <p:cNvCxnSpPr/>
          <p:nvPr/>
        </p:nvCxnSpPr>
        <p:spPr>
          <a:xfrm flipH="1">
            <a:off x="6782954" y="5114120"/>
            <a:ext cx="1066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2187FA5-5553-3C5A-9F68-7B3E75566017}"/>
              </a:ext>
            </a:extLst>
          </p:cNvPr>
          <p:cNvSpPr/>
          <p:nvPr/>
        </p:nvSpPr>
        <p:spPr>
          <a:xfrm>
            <a:off x="7655248" y="454408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23" name="Straight Connector 22">
            <a:extLst>
              <a:ext uri="{FF2B5EF4-FFF2-40B4-BE49-F238E27FC236}">
                <a16:creationId xmlns:a16="http://schemas.microsoft.com/office/drawing/2014/main" id="{3FB4BF78-0B38-F16A-3125-17A71D5FC8CB}"/>
              </a:ext>
            </a:extLst>
          </p:cNvPr>
          <p:cNvCxnSpPr/>
          <p:nvPr/>
        </p:nvCxnSpPr>
        <p:spPr>
          <a:xfrm flipH="1">
            <a:off x="5620690"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1AAB977-F184-1086-BEFB-3C3FDA094D5D}"/>
              </a:ext>
            </a:extLst>
          </p:cNvPr>
          <p:cNvSpPr/>
          <p:nvPr/>
        </p:nvSpPr>
        <p:spPr>
          <a:xfrm>
            <a:off x="7060202" y="509269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5" name="Straight Connector 24">
            <a:extLst>
              <a:ext uri="{FF2B5EF4-FFF2-40B4-BE49-F238E27FC236}">
                <a16:creationId xmlns:a16="http://schemas.microsoft.com/office/drawing/2014/main" id="{34D9A839-D3B5-09B4-DC6E-2F87C5EC1F91}"/>
              </a:ext>
            </a:extLst>
          </p:cNvPr>
          <p:cNvCxnSpPr/>
          <p:nvPr/>
        </p:nvCxnSpPr>
        <p:spPr>
          <a:xfrm flipH="1">
            <a:off x="6652287"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B0B64ED-246F-22E0-A9AF-BF99CC2978F9}"/>
              </a:ext>
            </a:extLst>
          </p:cNvPr>
          <p:cNvSpPr/>
          <p:nvPr/>
        </p:nvSpPr>
        <p:spPr>
          <a:xfrm>
            <a:off x="5928519" y="554148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7" name="Straight Connector 26">
            <a:extLst>
              <a:ext uri="{FF2B5EF4-FFF2-40B4-BE49-F238E27FC236}">
                <a16:creationId xmlns:a16="http://schemas.microsoft.com/office/drawing/2014/main" id="{ACFB935E-A437-87B3-8764-ED3E87EA7864}"/>
              </a:ext>
            </a:extLst>
          </p:cNvPr>
          <p:cNvCxnSpPr/>
          <p:nvPr/>
        </p:nvCxnSpPr>
        <p:spPr>
          <a:xfrm>
            <a:off x="4163399" y="4642588"/>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CBA6E4-9648-D246-E06F-FDD88CFA8E78}"/>
              </a:ext>
            </a:extLst>
          </p:cNvPr>
          <p:cNvCxnSpPr/>
          <p:nvPr/>
        </p:nvCxnSpPr>
        <p:spPr>
          <a:xfrm>
            <a:off x="345095" y="6661356"/>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D6E96A-70E4-D2A0-5083-DC1E48EC1EA3}"/>
              </a:ext>
            </a:extLst>
          </p:cNvPr>
          <p:cNvCxnSpPr/>
          <p:nvPr/>
        </p:nvCxnSpPr>
        <p:spPr>
          <a:xfrm>
            <a:off x="3691995" y="6169925"/>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57250" y="990601"/>
            <a:ext cx="5129784"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thoải mái</a:t>
            </a:r>
          </a:p>
        </p:txBody>
      </p:sp>
      <p:sp>
        <p:nvSpPr>
          <p:cNvPr id="6" name="Title 1"/>
          <p:cNvSpPr txBox="1">
            <a:spLocks/>
          </p:cNvSpPr>
          <p:nvPr/>
        </p:nvSpPr>
        <p:spPr>
          <a:xfrm>
            <a:off x="2166884" y="2667000"/>
            <a:ext cx="856417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prstClr val="white"/>
                </a:solidFill>
                <a:latin typeface="Arial-Rounded" pitchFamily="34" charset="0"/>
                <a:ea typeface="Arial-Rounded" pitchFamily="34" charset="0"/>
                <a:cs typeface="Arial-Rounded" pitchFamily="34" charset="0"/>
              </a:rPr>
              <a:t>hoa</a:t>
            </a:r>
            <a:r>
              <a:rPr lang="en-US" sz="9600" dirty="0">
                <a:solidFill>
                  <a:prstClr val="white"/>
                </a:solidFill>
                <a:latin typeface="Arial-Rounded" pitchFamily="34" charset="0"/>
                <a:ea typeface="Arial-Rounded" pitchFamily="34" charset="0"/>
                <a:cs typeface="Arial-Rounded" pitchFamily="34" charset="0"/>
              </a:rPr>
              <a:t> </a:t>
            </a:r>
            <a:r>
              <a:rPr lang="en-US" sz="9600" dirty="0" err="1">
                <a:solidFill>
                  <a:prstClr val="white"/>
                </a:solidFill>
                <a:latin typeface="Arial-Rounded" pitchFamily="34" charset="0"/>
                <a:ea typeface="Arial-Rounded" pitchFamily="34" charset="0"/>
                <a:cs typeface="Arial-Rounded" pitchFamily="34" charset="0"/>
              </a:rPr>
              <a:t>huệ</a:t>
            </a:r>
            <a:r>
              <a:rPr lang="en-US" sz="9600" dirty="0">
                <a:solidFill>
                  <a:prstClr val="white"/>
                </a:solidFill>
                <a:latin typeface="Arial-Rounded" pitchFamily="34" charset="0"/>
                <a:ea typeface="Arial-Rounded" pitchFamily="34" charset="0"/>
                <a:cs typeface="Arial-Rounded" pitchFamily="34" charset="0"/>
              </a:rPr>
              <a:t> </a:t>
            </a:r>
            <a:r>
              <a:rPr lang="en-US" sz="9600" dirty="0" err="1">
                <a:solidFill>
                  <a:prstClr val="white"/>
                </a:solidFill>
                <a:latin typeface="Arial-Rounded" pitchFamily="34" charset="0"/>
                <a:ea typeface="Arial-Rounded" pitchFamily="34" charset="0"/>
                <a:cs typeface="Arial-Rounded" pitchFamily="34" charset="0"/>
              </a:rPr>
              <a:t>trắng</a:t>
            </a:r>
            <a:endParaRPr lang="en-US" sz="9600" dirty="0">
              <a:solidFill>
                <a:prstClr val="white"/>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2818623" y="4435826"/>
            <a:ext cx="620703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thuỷ tiên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Ngày nghỉ, Hà làm gì?</a:t>
            </a:r>
          </a:p>
        </p:txBody>
      </p:sp>
      <p:cxnSp>
        <p:nvCxnSpPr>
          <p:cNvPr id="15" name="Straight Connector 14"/>
          <p:cNvCxnSpPr/>
          <p:nvPr/>
        </p:nvCxnSpPr>
        <p:spPr>
          <a:xfrm>
            <a:off x="1219200" y="990600"/>
            <a:ext cx="10529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7448" y="1617408"/>
            <a:ext cx="327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1948"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Vườn nhà Hà có những cây gì?</a:t>
            </a:r>
          </a:p>
        </p:txBody>
      </p:sp>
      <p:cxnSp>
        <p:nvCxnSpPr>
          <p:cNvPr id="18" name="Straight Connector 17"/>
          <p:cNvCxnSpPr/>
          <p:nvPr/>
        </p:nvCxnSpPr>
        <p:spPr>
          <a:xfrm>
            <a:off x="8102172" y="1602663"/>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489" y="2271252"/>
            <a:ext cx="2702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44379" y="3625644"/>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62627" y="4267200"/>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0261"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Với từng loài cây trong vườn, Hà đã vui đùa như thế nào?</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
                                        <p:tgtEl>
                                          <p:spTgt spid="15"/>
                                        </p:tgtEl>
                                      </p:cBhvr>
                                    </p:animEffect>
                                    <p:set>
                                      <p:cBhvr>
                                        <p:cTn id="20" dur="1" fill="hold">
                                          <p:stCondLst>
                                            <p:cond delay="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
                                        <p:tgtEl>
                                          <p:spTgt spid="16"/>
                                        </p:tgtEl>
                                      </p:cBhvr>
                                    </p:animEffect>
                                    <p:set>
                                      <p:cBhvr>
                                        <p:cTn id="23" dur="1" fill="hold">
                                          <p:stCondLst>
                                            <p:cond delay="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18"/>
                                        </p:tgtEl>
                                      </p:cBhvr>
                                    </p:animEffect>
                                    <p:set>
                                      <p:cBhvr>
                                        <p:cTn id="53" dur="1" fill="hold">
                                          <p:stCondLst>
                                            <p:cond delay="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
                                        <p:tgtEl>
                                          <p:spTgt spid="21"/>
                                        </p:tgtEl>
                                      </p:cBhvr>
                                    </p:animEffect>
                                    <p:set>
                                      <p:cBhvr>
                                        <p:cTn id="59" dur="1" fill="hold">
                                          <p:stCondLst>
                                            <p:cond delay="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
                                        <p:tgtEl>
                                          <p:spTgt spid="26"/>
                                        </p:tgtEl>
                                      </p:cBhvr>
                                    </p:animEffect>
                                    <p:set>
                                      <p:cBhvr>
                                        <p:cTn id="62" dur="1" fill="hold">
                                          <p:stCondLst>
                                            <p:cond delay="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346</Words>
  <Application>Microsoft Macintosh PowerPoint</Application>
  <PresentationFormat>Widescreen</PresentationFormat>
  <Paragraphs>67</Paragraphs>
  <Slides>12</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.VnAvant</vt:lpstr>
      <vt:lpstr>Arial</vt:lpstr>
      <vt:lpstr>Arial Rounded MT Bold</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Như</dc:creator>
  <cp:lastModifiedBy>Nguyễn Thị Như</cp:lastModifiedBy>
  <cp:revision>1</cp:revision>
  <dcterms:created xsi:type="dcterms:W3CDTF">2025-01-01T03:32:33Z</dcterms:created>
  <dcterms:modified xsi:type="dcterms:W3CDTF">2025-01-01T03:34:30Z</dcterms:modified>
</cp:coreProperties>
</file>