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73" r:id="rId3"/>
    <p:sldMasterId id="2147483895" r:id="rId4"/>
    <p:sldMasterId id="2147483911" r:id="rId5"/>
    <p:sldMasterId id="2147483925" r:id="rId6"/>
  </p:sldMasterIdLst>
  <p:notesMasterIdLst>
    <p:notesMasterId r:id="rId13"/>
  </p:notesMasterIdLst>
  <p:sldIdLst>
    <p:sldId id="2007577113" r:id="rId7"/>
    <p:sldId id="323" r:id="rId8"/>
    <p:sldId id="325" r:id="rId9"/>
    <p:sldId id="326" r:id="rId10"/>
    <p:sldId id="324" r:id="rId11"/>
    <p:sldId id="200757711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1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7.gi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903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9494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4020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477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71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988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020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4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3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8244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47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61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9608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8573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2556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7383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13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1284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EE389E-00AF-4479-8B6B-D0AEEE905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102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005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1659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1813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26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1648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1400"/>
            <a:ext cx="12192000" cy="749300"/>
          </a:xfrm>
          <a:prstGeom prst="rect">
            <a:avLst/>
          </a:prstGeom>
          <a:solidFill>
            <a:srgbClr val="8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 userDrawn="1"/>
        </p:nvSpPr>
        <p:spPr>
          <a:xfrm>
            <a:off x="895350" y="489218"/>
            <a:ext cx="10172700" cy="5384800"/>
          </a:xfrm>
          <a:prstGeom prst="roundRect">
            <a:avLst>
              <a:gd name="adj" fmla="val 6347"/>
            </a:avLst>
          </a:prstGeom>
          <a:solidFill>
            <a:srgbClr val="156C80"/>
          </a:solidFill>
          <a:ln w="152400">
            <a:solidFill>
              <a:srgbClr val="D49955"/>
            </a:solidFill>
          </a:ln>
          <a:effectLst>
            <a:outerShdw blurRad="50800" dist="1397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34783" r="63486" b="31300"/>
          <a:stretch>
            <a:fillRect/>
          </a:stretch>
        </p:blipFill>
        <p:spPr>
          <a:xfrm>
            <a:off x="0" y="0"/>
            <a:ext cx="1574351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25371" r="7374" b="38201"/>
          <a:stretch>
            <a:fillRect/>
          </a:stretch>
        </p:blipFill>
        <p:spPr>
          <a:xfrm>
            <a:off x="8221366" y="-1565460"/>
            <a:ext cx="4975819" cy="710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78330" r="74723" b="6671"/>
          <a:stretch>
            <a:fillRect/>
          </a:stretch>
        </p:blipFill>
        <p:spPr>
          <a:xfrm>
            <a:off x="10378114" y="5292724"/>
            <a:ext cx="1243859" cy="1325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93144" r="57777" b="1486"/>
          <a:stretch>
            <a:fillRect/>
          </a:stretch>
        </p:blipFill>
        <p:spPr>
          <a:xfrm>
            <a:off x="10378114" y="6489700"/>
            <a:ext cx="1498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8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92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8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17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88805" y="2259997"/>
            <a:ext cx="8814390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15: </a:t>
            </a:r>
            <a:r>
              <a:rPr lang="vi-VN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VỊ TRÍ, ĐỊNH HƯỚNG TRONG KHÔNG GIAN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5B90A5-8E01-FC41-ED29-BD094D478AF4}"/>
              </a:ext>
            </a:extLst>
          </p:cNvPr>
          <p:cNvSpPr txBox="1">
            <a:spLocks/>
          </p:cNvSpPr>
          <p:nvPr/>
        </p:nvSpPr>
        <p:spPr>
          <a:xfrm>
            <a:off x="3649061" y="3812646"/>
            <a:ext cx="4310569" cy="426220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42CACA4-66E5-3A08-56A7-F41AD6A174A6}"/>
              </a:ext>
            </a:extLst>
          </p:cNvPr>
          <p:cNvSpPr txBox="1">
            <a:spLocks/>
          </p:cNvSpPr>
          <p:nvPr/>
        </p:nvSpPr>
        <p:spPr>
          <a:xfrm>
            <a:off x="3551107" y="4676755"/>
            <a:ext cx="5274222" cy="426220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32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32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GB" sz="32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GB" sz="32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32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20FF7B-A7C2-8394-4ED2-FE1E68452D76}"/>
              </a:ext>
            </a:extLst>
          </p:cNvPr>
          <p:cNvSpPr txBox="1"/>
          <p:nvPr/>
        </p:nvSpPr>
        <p:spPr>
          <a:xfrm>
            <a:off x="3050628" y="918858"/>
            <a:ext cx="65847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r>
              <a:rPr lang="en-GB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 </a:t>
            </a: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316" y="113069"/>
            <a:ext cx="3131846" cy="1392107"/>
          </a:xfrm>
          <a:prstGeom prst="rect">
            <a:avLst/>
          </a:prstGeom>
          <a:noFill/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268" y="4534075"/>
            <a:ext cx="2323925" cy="2323925"/>
          </a:xfrm>
          <a:prstGeom prst="rect">
            <a:avLst/>
          </a:prstGeom>
        </p:spPr>
      </p:pic>
      <p:pic>
        <p:nvPicPr>
          <p:cNvPr id="24" name="Picture 2" descr="F:\AAA-PDF-SGK\B15 - LT1 - 1.png"/>
          <p:cNvPicPr>
            <a:picLocks noChangeAspect="1" noChangeArrowheads="1"/>
          </p:cNvPicPr>
          <p:nvPr/>
        </p:nvPicPr>
        <p:blipFill>
          <a:blip r:embed="rId4" cstate="print"/>
          <a:srcRect l="17175" t="18746" r="6134" b="43005"/>
          <a:stretch>
            <a:fillRect/>
          </a:stretch>
        </p:blipFill>
        <p:spPr bwMode="auto">
          <a:xfrm>
            <a:off x="4616181" y="1340786"/>
            <a:ext cx="7453941" cy="5016786"/>
          </a:xfrm>
          <a:prstGeom prst="rect">
            <a:avLst/>
          </a:prstGeom>
          <a:noFill/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48595" y="3194578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800174" y="2910196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627927" y="2625815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272863" y="2341434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4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119316" y="2686763"/>
            <a:ext cx="3270185" cy="1472200"/>
            <a:chOff x="525553" y="1401363"/>
            <a:chExt cx="2453490" cy="1104533"/>
          </a:xfrm>
        </p:grpSpPr>
        <p:sp>
          <p:nvSpPr>
            <p:cNvPr id="38" name="Cloud Callout 37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9801" y="1564611"/>
              <a:ext cx="1945698" cy="8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hàng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trước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bao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nhiêu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19316" y="1518680"/>
            <a:ext cx="3819755" cy="405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Trả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lời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câu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120713" y="2688160"/>
            <a:ext cx="3270185" cy="1472199"/>
            <a:chOff x="525553" y="1401363"/>
            <a:chExt cx="2453490" cy="1104533"/>
          </a:xfrm>
        </p:grpSpPr>
        <p:sp>
          <p:nvSpPr>
            <p:cNvPr id="43" name="Cloud Callout 42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2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8400" y="1495997"/>
              <a:ext cx="1945698" cy="900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Hàng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trước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có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4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bạn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F:\AAA-PDF-SGK\B15 - LT1 - 1.png"/>
          <p:cNvPicPr>
            <a:picLocks noChangeAspect="1" noChangeArrowheads="1"/>
          </p:cNvPicPr>
          <p:nvPr/>
        </p:nvPicPr>
        <p:blipFill>
          <a:blip r:embed="rId2" cstate="print"/>
          <a:srcRect l="17175" t="18746" r="6134" b="43005"/>
          <a:stretch>
            <a:fillRect/>
          </a:stretch>
        </p:blipFill>
        <p:spPr bwMode="auto">
          <a:xfrm>
            <a:off x="4616181" y="1340786"/>
            <a:ext cx="7453941" cy="5016786"/>
          </a:xfrm>
          <a:prstGeom prst="rect">
            <a:avLst/>
          </a:prstGeom>
          <a:noFill/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474342" y="2823866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921227" y="2630893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474755" y="2453155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06405" y="2260182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459933" y="2067209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028695" y="1859001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379" y="4534075"/>
            <a:ext cx="2323925" cy="23239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168256" y="2670109"/>
            <a:ext cx="3270185" cy="1472199"/>
            <a:chOff x="525553" y="1401363"/>
            <a:chExt cx="2453490" cy="1104533"/>
          </a:xfrm>
        </p:grpSpPr>
        <p:sp>
          <p:nvSpPr>
            <p:cNvPr id="25" name="Cloud Callout 24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5521" y="1656051"/>
              <a:ext cx="1945698" cy="561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hàng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sau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bao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nhiêu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133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169653" y="2671507"/>
            <a:ext cx="3270185" cy="1472200"/>
            <a:chOff x="525553" y="1401363"/>
            <a:chExt cx="2453490" cy="1104533"/>
          </a:xfrm>
        </p:grpSpPr>
        <p:sp>
          <p:nvSpPr>
            <p:cNvPr id="45" name="Cloud Callout 44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2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6405" y="1477396"/>
              <a:ext cx="1641833" cy="900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Hàng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sau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có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6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bạn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.</a:t>
              </a:r>
            </a:p>
          </p:txBody>
        </p:sp>
      </p:grpSp>
      <p:pic>
        <p:nvPicPr>
          <p:cNvPr id="1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0420" y="104143"/>
            <a:ext cx="2782096" cy="1236643"/>
          </a:xfrm>
          <a:prstGeom prst="rect">
            <a:avLst/>
          </a:prstGeom>
          <a:noFill/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40420" y="1351020"/>
            <a:ext cx="3819755" cy="405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Trả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lời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câu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endParaRPr lang="en-GB" sz="3600" dirty="0">
              <a:solidFill>
                <a:srgbClr val="4050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F:\AAA-PDF-SGK\B15 - LT1 - 1.png"/>
          <p:cNvPicPr>
            <a:picLocks noChangeAspect="1" noChangeArrowheads="1"/>
          </p:cNvPicPr>
          <p:nvPr/>
        </p:nvPicPr>
        <p:blipFill>
          <a:blip r:embed="rId2" cstate="print"/>
          <a:srcRect l="17175" t="18746" r="6134" b="43005"/>
          <a:stretch>
            <a:fillRect/>
          </a:stretch>
        </p:blipFill>
        <p:spPr bwMode="auto">
          <a:xfrm>
            <a:off x="4616181" y="1340786"/>
            <a:ext cx="7453941" cy="5016786"/>
          </a:xfrm>
          <a:prstGeom prst="rect">
            <a:avLst/>
          </a:prstGeom>
          <a:noFill/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474342" y="2823866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921227" y="2630893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474755" y="2453155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06405" y="2260182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459933" y="2067209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028695" y="1859001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47" y="4437365"/>
            <a:ext cx="2323925" cy="2323925"/>
          </a:xfrm>
          <a:prstGeom prst="rect">
            <a:avLst/>
          </a:prstGeom>
        </p:spPr>
      </p:pic>
      <p:grpSp>
        <p:nvGrpSpPr>
          <p:cNvPr id="2" name="Group 22"/>
          <p:cNvGrpSpPr/>
          <p:nvPr/>
        </p:nvGrpSpPr>
        <p:grpSpPr>
          <a:xfrm>
            <a:off x="687845" y="2355454"/>
            <a:ext cx="3993032" cy="1797617"/>
            <a:chOff x="525553" y="1401363"/>
            <a:chExt cx="2453490" cy="1104533"/>
          </a:xfrm>
        </p:grpSpPr>
        <p:sp>
          <p:nvSpPr>
            <p:cNvPr id="25" name="Cloud Callout 24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6799" y="1599886"/>
              <a:ext cx="1945698" cy="737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tất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bao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nhiêu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ngồi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xem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phim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48595" y="3194578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7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800174" y="2910196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8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627927" y="2625815"/>
            <a:ext cx="37578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9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181455" y="2326199"/>
            <a:ext cx="67540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10</a:t>
            </a:r>
          </a:p>
        </p:txBody>
      </p:sp>
      <p:grpSp>
        <p:nvGrpSpPr>
          <p:cNvPr id="23" name="Group 43"/>
          <p:cNvGrpSpPr/>
          <p:nvPr/>
        </p:nvGrpSpPr>
        <p:grpSpPr>
          <a:xfrm>
            <a:off x="689241" y="2356850"/>
            <a:ext cx="3993032" cy="1797614"/>
            <a:chOff x="525553" y="1401363"/>
            <a:chExt cx="2453490" cy="1104533"/>
          </a:xfrm>
        </p:grpSpPr>
        <p:sp>
          <p:nvSpPr>
            <p:cNvPr id="32" name="Cloud Callout 31"/>
            <p:cNvSpPr/>
            <p:nvPr/>
          </p:nvSpPr>
          <p:spPr>
            <a:xfrm>
              <a:off x="525553" y="1401363"/>
              <a:ext cx="2453490" cy="1104533"/>
            </a:xfrm>
            <a:prstGeom prst="cloudCallou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2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4562" y="1547332"/>
              <a:ext cx="2109971" cy="737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Có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tất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cả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10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bạn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ngồi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xem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phim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Lato" pitchFamily="34" charset="0"/>
                </a:rPr>
                <a:t>.</a:t>
              </a:r>
            </a:p>
          </p:txBody>
        </p:sp>
      </p:grpSp>
      <p:pic>
        <p:nvPicPr>
          <p:cNvPr id="3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695" y="17098"/>
            <a:ext cx="2793189" cy="1241574"/>
          </a:xfrm>
          <a:prstGeom prst="rect">
            <a:avLst/>
          </a:prstGeom>
          <a:noFill/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57695" y="1258672"/>
            <a:ext cx="3819755" cy="405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Trả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lời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câu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endParaRPr lang="en-GB" sz="3600" dirty="0">
              <a:solidFill>
                <a:srgbClr val="4050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6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494" y="-82738"/>
            <a:ext cx="3071136" cy="1365121"/>
          </a:xfrm>
          <a:prstGeom prst="rect">
            <a:avLst/>
          </a:prstGeom>
          <a:noFill/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401" y="4148188"/>
            <a:ext cx="2275779" cy="2649947"/>
          </a:xfrm>
          <a:prstGeom prst="rect">
            <a:avLst/>
          </a:prstGeom>
        </p:spPr>
      </p:pic>
      <p:grpSp>
        <p:nvGrpSpPr>
          <p:cNvPr id="153" name="Group 152"/>
          <p:cNvGrpSpPr/>
          <p:nvPr/>
        </p:nvGrpSpPr>
        <p:grpSpPr>
          <a:xfrm>
            <a:off x="6841358" y="4691117"/>
            <a:ext cx="500862" cy="584775"/>
            <a:chOff x="3132549" y="4322274"/>
            <a:chExt cx="375777" cy="438733"/>
          </a:xfrm>
        </p:grpSpPr>
        <p:sp>
          <p:nvSpPr>
            <p:cNvPr id="140" name="Rounded Rectangle 139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150606" y="4322274"/>
              <a:ext cx="281666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832294" y="5473165"/>
            <a:ext cx="500863" cy="584775"/>
            <a:chOff x="4565929" y="4322274"/>
            <a:chExt cx="375778" cy="438733"/>
          </a:xfrm>
        </p:grpSpPr>
        <p:sp>
          <p:nvSpPr>
            <p:cNvPr id="143" name="Rounded Rectangle 142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579545" y="4322274"/>
              <a:ext cx="281666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10581167" y="4691117"/>
            <a:ext cx="500863" cy="584775"/>
            <a:chOff x="6018390" y="4322274"/>
            <a:chExt cx="375778" cy="438733"/>
          </a:xfrm>
        </p:grpSpPr>
        <p:sp>
          <p:nvSpPr>
            <p:cNvPr id="138" name="Rounded Rectangle 137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037153" y="4322274"/>
              <a:ext cx="281666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10578955" y="5473165"/>
            <a:ext cx="500862" cy="584775"/>
            <a:chOff x="7468340" y="4322274"/>
            <a:chExt cx="375777" cy="438733"/>
          </a:xfrm>
        </p:grpSpPr>
        <p:sp>
          <p:nvSpPr>
            <p:cNvPr id="136" name="Rounded Rectangle 135"/>
            <p:cNvSpPr/>
            <p:nvPr/>
          </p:nvSpPr>
          <p:spPr>
            <a:xfrm>
              <a:off x="7468340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7485706" y="4322274"/>
              <a:ext cx="281666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6845389" y="4691117"/>
            <a:ext cx="500862" cy="584775"/>
            <a:chOff x="3132549" y="4322274"/>
            <a:chExt cx="375777" cy="438733"/>
          </a:xfrm>
        </p:grpSpPr>
        <p:sp>
          <p:nvSpPr>
            <p:cNvPr id="175" name="Rounded Rectangle 174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157282" y="4322274"/>
              <a:ext cx="294894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6836333" y="5473165"/>
            <a:ext cx="500864" cy="584775"/>
            <a:chOff x="4565929" y="4322274"/>
            <a:chExt cx="375778" cy="438733"/>
          </a:xfrm>
        </p:grpSpPr>
        <p:sp>
          <p:nvSpPr>
            <p:cNvPr id="178" name="Rounded Rectangle 177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588598" y="4322274"/>
              <a:ext cx="294894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white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10585194" y="4691117"/>
            <a:ext cx="500863" cy="584775"/>
            <a:chOff x="6018390" y="4322274"/>
            <a:chExt cx="375778" cy="438733"/>
          </a:xfrm>
        </p:grpSpPr>
        <p:sp>
          <p:nvSpPr>
            <p:cNvPr id="181" name="Rounded Rectangle 180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046206" y="4322274"/>
              <a:ext cx="294895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10582987" y="5473165"/>
            <a:ext cx="500862" cy="584775"/>
            <a:chOff x="7468340" y="4322274"/>
            <a:chExt cx="375777" cy="438733"/>
          </a:xfrm>
        </p:grpSpPr>
        <p:sp>
          <p:nvSpPr>
            <p:cNvPr id="184" name="Rounded Rectangle 183"/>
            <p:cNvSpPr/>
            <p:nvPr/>
          </p:nvSpPr>
          <p:spPr>
            <a:xfrm>
              <a:off x="7468340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7494759" y="4322274"/>
              <a:ext cx="294894" cy="43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200" dirty="0">
                  <a:solidFill>
                    <a:prstClr val="white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</p:grpSp>
      <p:pic>
        <p:nvPicPr>
          <p:cNvPr id="36" name="Picture 2" descr="F:\AAA-PDF-SGK\B15 - LT1 - 2.png"/>
          <p:cNvPicPr>
            <a:picLocks noChangeAspect="1" noChangeArrowheads="1"/>
          </p:cNvPicPr>
          <p:nvPr/>
        </p:nvPicPr>
        <p:blipFill>
          <a:blip r:embed="rId4" cstate="print"/>
          <a:srcRect l="41331" t="76097" r="19999" b="9091"/>
          <a:stretch>
            <a:fillRect/>
          </a:stretch>
        </p:blipFill>
        <p:spPr bwMode="auto">
          <a:xfrm>
            <a:off x="4951281" y="1398050"/>
            <a:ext cx="5783521" cy="2989678"/>
          </a:xfrm>
          <a:prstGeom prst="rect">
            <a:avLst/>
          </a:prstGeom>
          <a:noFill/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113374" y="4701425"/>
            <a:ext cx="2986003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051" indent="-457051"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a)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trên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cùng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113374" y="5483473"/>
            <a:ext cx="2986003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dưới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cùng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546675" y="5483473"/>
            <a:ext cx="2986003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d)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Cả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3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546675" y="4701425"/>
            <a:ext cx="2986003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c)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giữa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53892" y="1145754"/>
            <a:ext cx="4985896" cy="2649947"/>
            <a:chOff x="728901" y="1374665"/>
            <a:chExt cx="2654379" cy="1128505"/>
          </a:xfrm>
        </p:grpSpPr>
        <p:sp>
          <p:nvSpPr>
            <p:cNvPr id="125" name="Cloud Callout 124"/>
            <p:cNvSpPr/>
            <p:nvPr/>
          </p:nvSpPr>
          <p:spPr>
            <a:xfrm>
              <a:off x="728901" y="1374665"/>
              <a:ext cx="2654379" cy="1128505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843176" y="1543177"/>
              <a:ext cx="2425828" cy="784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viên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gạch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được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xếp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thành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hình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bên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.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Hỏi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bao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nhiêu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viên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gạch</a:t>
              </a:r>
              <a:r>
                <a:rPr lang="en-US" sz="32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ở: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751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49" y="-43815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178629" y="694373"/>
            <a:ext cx="7938098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43480"/>
            <a:ext cx="12192635" cy="4502150"/>
          </a:xfrm>
          <a:prstGeom prst="rect">
            <a:avLst/>
          </a:prstGeom>
        </p:spPr>
      </p:pic>
      <p:pic>
        <p:nvPicPr>
          <p:cNvPr id="7" name="图片 6" descr="54re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0" y="4347210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01" y="675833"/>
            <a:ext cx="1727420" cy="1097672"/>
          </a:xfrm>
          <a:prstGeom prst="rect">
            <a:avLst/>
          </a:prstGeom>
        </p:spPr>
      </p:pic>
      <p:sp>
        <p:nvSpPr>
          <p:cNvPr id="25" name="Rectangle 13">
            <a:extLst>
              <a:ext uri="{FF2B5EF4-FFF2-40B4-BE49-F238E27FC236}">
                <a16:creationId xmlns:a16="http://schemas.microsoft.com/office/drawing/2014/main" id="{779A45AD-5BE8-48AE-B68B-037B1AE0E273}"/>
              </a:ext>
            </a:extLst>
          </p:cNvPr>
          <p:cNvSpPr txBox="1">
            <a:spLocks noChangeArrowheads="1"/>
          </p:cNvSpPr>
          <p:nvPr/>
        </p:nvSpPr>
        <p:spPr>
          <a:xfrm>
            <a:off x="4201137" y="2124395"/>
            <a:ext cx="6600580" cy="906463"/>
          </a:xfrm>
          <a:prstGeom prst="rect">
            <a:avLst/>
          </a:prstGeom>
        </p:spPr>
        <p:txBody>
          <a:bodyPr vert="horz" lIns="91440" tIns="45720" rIns="4572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XIN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CHÀO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VÀ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HẸN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GẶP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LẠI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5E74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FZXiQian-M15S"/>
            </a:endParaRPr>
          </a:p>
        </p:txBody>
      </p:sp>
      <p:pic>
        <p:nvPicPr>
          <p:cNvPr id="26" name="图片 21">
            <a:extLst>
              <a:ext uri="{FF2B5EF4-FFF2-40B4-BE49-F238E27FC236}">
                <a16:creationId xmlns:a16="http://schemas.microsoft.com/office/drawing/2014/main" id="{2507C551-9102-491F-A7E3-207B822134A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4159" y="3021414"/>
            <a:ext cx="4231463" cy="3517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175</Words>
  <Application>Microsoft Macintosh PowerPoint</Application>
  <PresentationFormat>Widescreen</PresentationFormat>
  <Paragraphs>48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等线</vt:lpstr>
      <vt:lpstr>微软雅黑</vt:lpstr>
      <vt:lpstr>Arial</vt:lpstr>
      <vt:lpstr>Arial-Rounded</vt:lpstr>
      <vt:lpstr>Calibri</vt:lpstr>
      <vt:lpstr>Coiny</vt:lpstr>
      <vt:lpstr>Times New Roman</vt:lpstr>
      <vt:lpstr>2_Office 主题</vt:lpstr>
      <vt:lpstr>https://www.freeppt7.com</vt:lpstr>
      <vt:lpstr>3_Office 主题</vt:lpstr>
      <vt:lpstr>3_Office 主题​​</vt:lpstr>
      <vt:lpstr>3_Office Theme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Như</cp:lastModifiedBy>
  <cp:revision>61</cp:revision>
  <dcterms:created xsi:type="dcterms:W3CDTF">2021-07-20T01:55:21Z</dcterms:created>
  <dcterms:modified xsi:type="dcterms:W3CDTF">2025-01-01T02:56:10Z</dcterms:modified>
</cp:coreProperties>
</file>