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3" r:id="rId3"/>
    <p:sldMasterId id="2147483725" r:id="rId4"/>
    <p:sldMasterId id="2147483737" r:id="rId5"/>
  </p:sldMasterIdLst>
  <p:notesMasterIdLst>
    <p:notesMasterId r:id="rId25"/>
  </p:notesMasterIdLst>
  <p:sldIdLst>
    <p:sldId id="257" r:id="rId6"/>
    <p:sldId id="403" r:id="rId7"/>
    <p:sldId id="3407" r:id="rId8"/>
    <p:sldId id="336" r:id="rId9"/>
    <p:sldId id="263" r:id="rId10"/>
    <p:sldId id="372" r:id="rId11"/>
    <p:sldId id="260" r:id="rId12"/>
    <p:sldId id="272" r:id="rId13"/>
    <p:sldId id="338" r:id="rId14"/>
    <p:sldId id="3402" r:id="rId15"/>
    <p:sldId id="391" r:id="rId16"/>
    <p:sldId id="392" r:id="rId17"/>
    <p:sldId id="393" r:id="rId18"/>
    <p:sldId id="394" r:id="rId19"/>
    <p:sldId id="399" r:id="rId20"/>
    <p:sldId id="404" r:id="rId21"/>
    <p:sldId id="386" r:id="rId22"/>
    <p:sldId id="326" r:id="rId23"/>
    <p:sldId id="293"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0" autoAdjust="0"/>
    <p:restoredTop sz="95402" autoAdjust="0"/>
  </p:normalViewPr>
  <p:slideViewPr>
    <p:cSldViewPr>
      <p:cViewPr varScale="1">
        <p:scale>
          <a:sx n="115" d="100"/>
          <a:sy n="115" d="100"/>
        </p:scale>
        <p:origin x="560"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AF0E2-9F1B-42E2-8E85-894E1C79C5E5}" type="datetimeFigureOut">
              <a:rPr lang="en-US" smtClean="0"/>
              <a:t>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A77CD-26B3-421A-9FCE-CA86FEC560C9}" type="slidenum">
              <a:rPr lang="en-US" smtClean="0"/>
              <a:t>‹#›</a:t>
            </a:fld>
            <a:endParaRPr lang="en-US"/>
          </a:p>
        </p:txBody>
      </p:sp>
    </p:spTree>
    <p:extLst>
      <p:ext uri="{BB962C8B-B14F-4D97-AF65-F5344CB8AC3E}">
        <p14:creationId xmlns:p14="http://schemas.microsoft.com/office/powerpoint/2010/main" val="252049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61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Cuốc:</a:t>
            </a:r>
            <a:r>
              <a:rPr lang="en-US" baseline="0"/>
              <a:t> danh từ và động từ</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hỏi mở rộng thêm ở câu hỏi cuối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371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7134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6307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2497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61981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55838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80510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748301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27591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38301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3514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58670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252526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65275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99385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89543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709994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136977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748507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4713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07249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pic>
        <p:nvPicPr>
          <p:cNvPr id="5" name="Picture 4">
            <a:extLst>
              <a:ext uri="{FF2B5EF4-FFF2-40B4-BE49-F238E27FC236}">
                <a16:creationId xmlns:a16="http://schemas.microsoft.com/office/drawing/2014/main" id="{BAEB35B0-20EA-E82F-AFAF-2C4E9FCD13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6" name="Rectangle: Rounded Corners 6">
            <a:extLst>
              <a:ext uri="{FF2B5EF4-FFF2-40B4-BE49-F238E27FC236}">
                <a16:creationId xmlns:a16="http://schemas.microsoft.com/office/drawing/2014/main" id="{0334FDC3-88D6-B9D4-182C-E014A2A3D7A3}"/>
              </a:ext>
            </a:extLst>
          </p:cNvPr>
          <p:cNvSpPr/>
          <p:nvPr userDrawn="1"/>
        </p:nvSpPr>
        <p:spPr>
          <a:xfrm>
            <a:off x="398585" y="246184"/>
            <a:ext cx="11654346" cy="6365629"/>
          </a:xfrm>
          <a:prstGeom prst="roundRect">
            <a:avLst>
              <a:gd name="adj" fmla="val 13348"/>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7218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39195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46382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966355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277989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38865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1847-4B24-4C57-B37E-953F81D2F8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0F5158-9842-4530-B92C-26165D0EB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68D2DC-F4C1-4D75-BB06-C1790C87EFDD}"/>
              </a:ext>
            </a:extLst>
          </p:cNvPr>
          <p:cNvSpPr>
            <a:spLocks noGrp="1"/>
          </p:cNvSpPr>
          <p:nvPr>
            <p:ph type="dt" sz="half" idx="10"/>
          </p:nvPr>
        </p:nvSpPr>
        <p:spPr/>
        <p:txBody>
          <a:bodyPr/>
          <a:lstStyle/>
          <a:p>
            <a:fld id="{8C4E45B3-BC5E-4262-93F2-1B90C23BB23D}" type="datetimeFigureOut">
              <a:rPr lang="en-US" smtClean="0"/>
              <a:t>1/1/25</a:t>
            </a:fld>
            <a:endParaRPr lang="en-US"/>
          </a:p>
        </p:txBody>
      </p:sp>
      <p:sp>
        <p:nvSpPr>
          <p:cNvPr id="5" name="Footer Placeholder 4">
            <a:extLst>
              <a:ext uri="{FF2B5EF4-FFF2-40B4-BE49-F238E27FC236}">
                <a16:creationId xmlns:a16="http://schemas.microsoft.com/office/drawing/2014/main" id="{9C817004-AEBD-4D85-BD0C-CC54CA43B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E5FD0-BEAA-46C6-8C35-FB1C3978F8C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540202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BB76-147B-4581-A957-CBB20BFF75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C00D9-27DF-4652-A0B9-F1145E582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30E8F-A650-4164-9E5D-96987E07C722}"/>
              </a:ext>
            </a:extLst>
          </p:cNvPr>
          <p:cNvSpPr>
            <a:spLocks noGrp="1"/>
          </p:cNvSpPr>
          <p:nvPr>
            <p:ph type="dt" sz="half" idx="10"/>
          </p:nvPr>
        </p:nvSpPr>
        <p:spPr/>
        <p:txBody>
          <a:bodyPr/>
          <a:lstStyle/>
          <a:p>
            <a:fld id="{8C4E45B3-BC5E-4262-93F2-1B90C23BB23D}" type="datetimeFigureOut">
              <a:rPr lang="en-US" smtClean="0"/>
              <a:t>1/1/25</a:t>
            </a:fld>
            <a:endParaRPr lang="en-US"/>
          </a:p>
        </p:txBody>
      </p:sp>
      <p:sp>
        <p:nvSpPr>
          <p:cNvPr id="5" name="Footer Placeholder 4">
            <a:extLst>
              <a:ext uri="{FF2B5EF4-FFF2-40B4-BE49-F238E27FC236}">
                <a16:creationId xmlns:a16="http://schemas.microsoft.com/office/drawing/2014/main" id="{9112CA76-3BFE-439A-B413-AD894B3C4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30FF1-3569-4956-BD4C-2EF7421E9E0B}"/>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443971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28D0-22C9-42B2-AF7D-E0554B88FC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8E2722-197D-4ABC-B1FF-05E4262BE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8CF5EA-10E8-492C-A6CC-75FCDD9ACB48}"/>
              </a:ext>
            </a:extLst>
          </p:cNvPr>
          <p:cNvSpPr>
            <a:spLocks noGrp="1"/>
          </p:cNvSpPr>
          <p:nvPr>
            <p:ph type="dt" sz="half" idx="10"/>
          </p:nvPr>
        </p:nvSpPr>
        <p:spPr/>
        <p:txBody>
          <a:bodyPr/>
          <a:lstStyle/>
          <a:p>
            <a:fld id="{8C4E45B3-BC5E-4262-93F2-1B90C23BB23D}" type="datetimeFigureOut">
              <a:rPr lang="en-US" smtClean="0"/>
              <a:t>1/1/25</a:t>
            </a:fld>
            <a:endParaRPr lang="en-US"/>
          </a:p>
        </p:txBody>
      </p:sp>
      <p:sp>
        <p:nvSpPr>
          <p:cNvPr id="5" name="Footer Placeholder 4">
            <a:extLst>
              <a:ext uri="{FF2B5EF4-FFF2-40B4-BE49-F238E27FC236}">
                <a16:creationId xmlns:a16="http://schemas.microsoft.com/office/drawing/2014/main" id="{AE3CD99E-3437-4A42-A90B-525817471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99437-E93E-4BFF-B966-51A40DB2D70D}"/>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2695292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8683-EAD3-4942-88E3-5F11C4044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3EBA5-5DF5-4113-A625-4C6300DA8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F75F3-A183-44F3-BC09-CD27A2B9C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489273-CE84-481C-ABA3-5BC66D6064CD}"/>
              </a:ext>
            </a:extLst>
          </p:cNvPr>
          <p:cNvSpPr>
            <a:spLocks noGrp="1"/>
          </p:cNvSpPr>
          <p:nvPr>
            <p:ph type="dt" sz="half" idx="10"/>
          </p:nvPr>
        </p:nvSpPr>
        <p:spPr/>
        <p:txBody>
          <a:bodyPr/>
          <a:lstStyle/>
          <a:p>
            <a:fld id="{8C4E45B3-BC5E-4262-93F2-1B90C23BB23D}" type="datetimeFigureOut">
              <a:rPr lang="en-US" smtClean="0"/>
              <a:t>1/1/25</a:t>
            </a:fld>
            <a:endParaRPr lang="en-US"/>
          </a:p>
        </p:txBody>
      </p:sp>
      <p:sp>
        <p:nvSpPr>
          <p:cNvPr id="6" name="Footer Placeholder 5">
            <a:extLst>
              <a:ext uri="{FF2B5EF4-FFF2-40B4-BE49-F238E27FC236}">
                <a16:creationId xmlns:a16="http://schemas.microsoft.com/office/drawing/2014/main" id="{0ADDDDA9-BB73-434D-A214-83BAB2A3D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C88AF-682A-4310-A921-ACAD1E0C66D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2311082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4615-E5FE-4C91-A883-D4FAA70155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790CC4-87EB-478F-8609-AD0FF381CA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504BA0-6E07-4DFB-9D17-5D6BFC7BDA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F23F1F-55BE-45DB-97D4-B86539AE1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2E6B2-E8F4-413C-8236-47BD09909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FD0521-D250-4E86-B400-C0404D6B7A9D}"/>
              </a:ext>
            </a:extLst>
          </p:cNvPr>
          <p:cNvSpPr>
            <a:spLocks noGrp="1"/>
          </p:cNvSpPr>
          <p:nvPr>
            <p:ph type="dt" sz="half" idx="10"/>
          </p:nvPr>
        </p:nvSpPr>
        <p:spPr/>
        <p:txBody>
          <a:bodyPr/>
          <a:lstStyle/>
          <a:p>
            <a:fld id="{8C4E45B3-BC5E-4262-93F2-1B90C23BB23D}" type="datetimeFigureOut">
              <a:rPr lang="en-US" smtClean="0"/>
              <a:t>1/1/25</a:t>
            </a:fld>
            <a:endParaRPr lang="en-US"/>
          </a:p>
        </p:txBody>
      </p:sp>
      <p:sp>
        <p:nvSpPr>
          <p:cNvPr id="8" name="Footer Placeholder 7">
            <a:extLst>
              <a:ext uri="{FF2B5EF4-FFF2-40B4-BE49-F238E27FC236}">
                <a16:creationId xmlns:a16="http://schemas.microsoft.com/office/drawing/2014/main" id="{F79BDDC0-89AB-4DD8-905C-30C059818C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245C0E-48DD-48D7-B1B4-C1C40262927C}"/>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688166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FA2C-279A-4E0A-9535-56CFA9069A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EA9DD3-9B31-4607-802C-2F1650025661}"/>
              </a:ext>
            </a:extLst>
          </p:cNvPr>
          <p:cNvSpPr>
            <a:spLocks noGrp="1"/>
          </p:cNvSpPr>
          <p:nvPr>
            <p:ph type="dt" sz="half" idx="10"/>
          </p:nvPr>
        </p:nvSpPr>
        <p:spPr/>
        <p:txBody>
          <a:bodyPr/>
          <a:lstStyle/>
          <a:p>
            <a:fld id="{8C4E45B3-BC5E-4262-93F2-1B90C23BB23D}" type="datetimeFigureOut">
              <a:rPr lang="en-US" smtClean="0"/>
              <a:t>1/1/25</a:t>
            </a:fld>
            <a:endParaRPr lang="en-US"/>
          </a:p>
        </p:txBody>
      </p:sp>
      <p:sp>
        <p:nvSpPr>
          <p:cNvPr id="4" name="Footer Placeholder 3">
            <a:extLst>
              <a:ext uri="{FF2B5EF4-FFF2-40B4-BE49-F238E27FC236}">
                <a16:creationId xmlns:a16="http://schemas.microsoft.com/office/drawing/2014/main" id="{0A484452-644B-4700-9F6E-980A195304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398DB1-9A5C-44D2-AE2D-3A3046F9F9BC}"/>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5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57583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2B6F4-63EE-4E8D-9ED5-30A4D202DBE7}"/>
              </a:ext>
            </a:extLst>
          </p:cNvPr>
          <p:cNvSpPr>
            <a:spLocks noGrp="1"/>
          </p:cNvSpPr>
          <p:nvPr>
            <p:ph type="dt" sz="half" idx="10"/>
          </p:nvPr>
        </p:nvSpPr>
        <p:spPr/>
        <p:txBody>
          <a:bodyPr/>
          <a:lstStyle/>
          <a:p>
            <a:fld id="{8C4E45B3-BC5E-4262-93F2-1B90C23BB23D}" type="datetimeFigureOut">
              <a:rPr lang="en-US" smtClean="0"/>
              <a:t>1/1/25</a:t>
            </a:fld>
            <a:endParaRPr lang="en-US"/>
          </a:p>
        </p:txBody>
      </p:sp>
      <p:sp>
        <p:nvSpPr>
          <p:cNvPr id="3" name="Footer Placeholder 2">
            <a:extLst>
              <a:ext uri="{FF2B5EF4-FFF2-40B4-BE49-F238E27FC236}">
                <a16:creationId xmlns:a16="http://schemas.microsoft.com/office/drawing/2014/main" id="{405F51AC-00EA-4027-AF50-9106F1463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F2204C-1D2A-4996-B559-2F9A144E843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344546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F18B-17C8-4A9D-8AF9-692107C0B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2BD162-242E-4E22-B706-D47C6248C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7F3AA3-BA9B-4A79-A4B8-7E224A3F0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75729-6A69-4555-8207-65FE70E0D226}"/>
              </a:ext>
            </a:extLst>
          </p:cNvPr>
          <p:cNvSpPr>
            <a:spLocks noGrp="1"/>
          </p:cNvSpPr>
          <p:nvPr>
            <p:ph type="dt" sz="half" idx="10"/>
          </p:nvPr>
        </p:nvSpPr>
        <p:spPr/>
        <p:txBody>
          <a:bodyPr/>
          <a:lstStyle/>
          <a:p>
            <a:fld id="{8C4E45B3-BC5E-4262-93F2-1B90C23BB23D}" type="datetimeFigureOut">
              <a:rPr lang="en-US" smtClean="0"/>
              <a:t>1/1/25</a:t>
            </a:fld>
            <a:endParaRPr lang="en-US"/>
          </a:p>
        </p:txBody>
      </p:sp>
      <p:sp>
        <p:nvSpPr>
          <p:cNvPr id="6" name="Footer Placeholder 5">
            <a:extLst>
              <a:ext uri="{FF2B5EF4-FFF2-40B4-BE49-F238E27FC236}">
                <a16:creationId xmlns:a16="http://schemas.microsoft.com/office/drawing/2014/main" id="{946D097F-95EE-46A5-8F6A-1308E7E90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A7C0E-F815-41C2-A426-2D29DF560CB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348267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4CD6-CCB7-4221-B057-8AC578C9D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2FA31-4227-4896-9E52-76353AF4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2C8BD1-F7B0-4410-A283-95BEEB7B6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B5DED-459F-4270-AFE4-8C4F52381BC1}"/>
              </a:ext>
            </a:extLst>
          </p:cNvPr>
          <p:cNvSpPr>
            <a:spLocks noGrp="1"/>
          </p:cNvSpPr>
          <p:nvPr>
            <p:ph type="dt" sz="half" idx="10"/>
          </p:nvPr>
        </p:nvSpPr>
        <p:spPr/>
        <p:txBody>
          <a:bodyPr/>
          <a:lstStyle/>
          <a:p>
            <a:fld id="{8C4E45B3-BC5E-4262-93F2-1B90C23BB23D}" type="datetimeFigureOut">
              <a:rPr lang="en-US" smtClean="0"/>
              <a:t>1/1/25</a:t>
            </a:fld>
            <a:endParaRPr lang="en-US"/>
          </a:p>
        </p:txBody>
      </p:sp>
      <p:sp>
        <p:nvSpPr>
          <p:cNvPr id="6" name="Footer Placeholder 5">
            <a:extLst>
              <a:ext uri="{FF2B5EF4-FFF2-40B4-BE49-F238E27FC236}">
                <a16:creationId xmlns:a16="http://schemas.microsoft.com/office/drawing/2014/main" id="{1D8BA7E3-1999-4CBC-9867-5273FA1C7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8DD34-D43A-43E3-9EEE-0BC12F880538}"/>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798545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7FFF-6C9A-4FB3-9CC5-9A972E452F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5F0E65-46D5-40EB-B273-71E50D95BC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44197-143C-4CF8-BF0D-CBDDBDC86021}"/>
              </a:ext>
            </a:extLst>
          </p:cNvPr>
          <p:cNvSpPr>
            <a:spLocks noGrp="1"/>
          </p:cNvSpPr>
          <p:nvPr>
            <p:ph type="dt" sz="half" idx="10"/>
          </p:nvPr>
        </p:nvSpPr>
        <p:spPr/>
        <p:txBody>
          <a:bodyPr/>
          <a:lstStyle/>
          <a:p>
            <a:fld id="{8C4E45B3-BC5E-4262-93F2-1B90C23BB23D}" type="datetimeFigureOut">
              <a:rPr lang="en-US" smtClean="0"/>
              <a:t>1/1/25</a:t>
            </a:fld>
            <a:endParaRPr lang="en-US"/>
          </a:p>
        </p:txBody>
      </p:sp>
      <p:sp>
        <p:nvSpPr>
          <p:cNvPr id="5" name="Footer Placeholder 4">
            <a:extLst>
              <a:ext uri="{FF2B5EF4-FFF2-40B4-BE49-F238E27FC236}">
                <a16:creationId xmlns:a16="http://schemas.microsoft.com/office/drawing/2014/main" id="{3ABA56C9-8F88-42C7-AD4A-8AF4D6898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4C88C-F954-4843-AC31-FD5F5C1871AF}"/>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154015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7701DF-1762-4A38-95FD-00B2E5743B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469FB7-6AED-471D-A4C3-876CC8EFB8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D530-BB0B-4324-BF26-C483BCAA8B5B}"/>
              </a:ext>
            </a:extLst>
          </p:cNvPr>
          <p:cNvSpPr>
            <a:spLocks noGrp="1"/>
          </p:cNvSpPr>
          <p:nvPr>
            <p:ph type="dt" sz="half" idx="10"/>
          </p:nvPr>
        </p:nvSpPr>
        <p:spPr/>
        <p:txBody>
          <a:bodyPr/>
          <a:lstStyle/>
          <a:p>
            <a:fld id="{8C4E45B3-BC5E-4262-93F2-1B90C23BB23D}" type="datetimeFigureOut">
              <a:rPr lang="en-US" smtClean="0"/>
              <a:t>1/1/25</a:t>
            </a:fld>
            <a:endParaRPr lang="en-US"/>
          </a:p>
        </p:txBody>
      </p:sp>
      <p:sp>
        <p:nvSpPr>
          <p:cNvPr id="5" name="Footer Placeholder 4">
            <a:extLst>
              <a:ext uri="{FF2B5EF4-FFF2-40B4-BE49-F238E27FC236}">
                <a16:creationId xmlns:a16="http://schemas.microsoft.com/office/drawing/2014/main" id="{11141F54-8182-4FF3-A1B0-92475D0A9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C6837-EB23-4904-9432-403D1E6FCA3F}"/>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631133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170817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546180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822247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73297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83218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114994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71295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97612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206416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81518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294952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70380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370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4253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6842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92355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296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707373-962B-04A9-FDE4-F4D5AF0BE37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8" name="Rectangle: Rounded Corners 6">
            <a:extLst>
              <a:ext uri="{FF2B5EF4-FFF2-40B4-BE49-F238E27FC236}">
                <a16:creationId xmlns:a16="http://schemas.microsoft.com/office/drawing/2014/main" id="{EBF27CCE-042B-BADA-D4DE-5989DEE39F50}"/>
              </a:ext>
            </a:extLst>
          </p:cNvPr>
          <p:cNvSpPr/>
          <p:nvPr userDrawn="1"/>
        </p:nvSpPr>
        <p:spPr>
          <a:xfrm>
            <a:off x="398585" y="246184"/>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397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pic>
        <p:nvPicPr>
          <p:cNvPr id="7" name="Picture 6">
            <a:extLst>
              <a:ext uri="{FF2B5EF4-FFF2-40B4-BE49-F238E27FC236}">
                <a16:creationId xmlns:a16="http://schemas.microsoft.com/office/drawing/2014/main" id="{5EE5FCCF-AC84-63BC-8E60-B3548232310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8" name="Rectangle: Rounded Corners 6">
            <a:extLst>
              <a:ext uri="{FF2B5EF4-FFF2-40B4-BE49-F238E27FC236}">
                <a16:creationId xmlns:a16="http://schemas.microsoft.com/office/drawing/2014/main" id="{518C5264-CDE7-0B12-D29F-AA74B64E6C69}"/>
              </a:ext>
            </a:extLst>
          </p:cNvPr>
          <p:cNvSpPr/>
          <p:nvPr userDrawn="1"/>
        </p:nvSpPr>
        <p:spPr>
          <a:xfrm>
            <a:off x="398585" y="246184"/>
            <a:ext cx="11654346" cy="6365629"/>
          </a:xfrm>
          <a:prstGeom prst="roundRect">
            <a:avLst>
              <a:gd name="adj" fmla="val 13348"/>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009373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F66E9E95-936B-4202-A684-3F2D5734239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28045B1-2A18-4550-A92D-BD73A657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E0AA24-3150-4F52-80BB-EA2F4A0DD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7743A-E39B-4D23-805E-A8D0DEB81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E45B3-BC5E-4262-93F2-1B90C23BB23D}" type="datetimeFigureOut">
              <a:rPr lang="en-US" smtClean="0"/>
              <a:t>1/1/25</a:t>
            </a:fld>
            <a:endParaRPr lang="en-US"/>
          </a:p>
        </p:txBody>
      </p:sp>
      <p:sp>
        <p:nvSpPr>
          <p:cNvPr id="5" name="Footer Placeholder 4">
            <a:extLst>
              <a:ext uri="{FF2B5EF4-FFF2-40B4-BE49-F238E27FC236}">
                <a16:creationId xmlns:a16="http://schemas.microsoft.com/office/drawing/2014/main" id="{B0B1BA9B-F13F-4C33-BCD4-2DE72873E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598D62-9BE6-4EFA-AACD-6CC3AE4849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C9DEC-0C41-402F-91C5-1F85F8EE16DA}" type="slidenum">
              <a:rPr lang="en-US" smtClean="0"/>
              <a:t>‹#›</a:t>
            </a:fld>
            <a:endParaRPr lang="en-US"/>
          </a:p>
        </p:txBody>
      </p:sp>
    </p:spTree>
    <p:extLst>
      <p:ext uri="{BB962C8B-B14F-4D97-AF65-F5344CB8AC3E}">
        <p14:creationId xmlns:p14="http://schemas.microsoft.com/office/powerpoint/2010/main" val="263153635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
        <p:nvSpPr>
          <p:cNvPr id="7" name="Title Placeholder 1">
            <a:extLst>
              <a:ext uri="{FF2B5EF4-FFF2-40B4-BE49-F238E27FC236}">
                <a16:creationId xmlns:a16="http://schemas.microsoft.com/office/drawing/2014/main" id="{B262CC81-6179-AFD1-A0AF-1F6F58B5952F}"/>
              </a:ext>
            </a:extLst>
          </p:cNvPr>
          <p:cNvSpPr txBox="1">
            <a:spLocks/>
          </p:cNvSpPr>
          <p:nvPr userDrawn="1"/>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Click to edit Master title style</a:t>
            </a:r>
          </a:p>
        </p:txBody>
      </p:sp>
      <p:sp>
        <p:nvSpPr>
          <p:cNvPr id="8" name="Text Placeholder 2">
            <a:extLst>
              <a:ext uri="{FF2B5EF4-FFF2-40B4-BE49-F238E27FC236}">
                <a16:creationId xmlns:a16="http://schemas.microsoft.com/office/drawing/2014/main" id="{85C12EE6-6AD1-2E60-FB6F-DC2109DEEC99}"/>
              </a:ext>
            </a:extLst>
          </p:cNvPr>
          <p:cNvSpPr txBox="1">
            <a:spLocks/>
          </p:cNvSpPr>
          <p:nvPr userDrawn="1"/>
        </p:nvSpPr>
        <p:spPr>
          <a:xfrm>
            <a:off x="609600" y="1600202"/>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6063C690-68F9-91E5-6466-4730090A3CDC}"/>
              </a:ext>
            </a:extLst>
          </p:cNvPr>
          <p:cNvSpPr txBox="1">
            <a:spLocks/>
          </p:cNvSpPr>
          <p:nvPr userDrawn="1"/>
        </p:nvSpPr>
        <p:spPr>
          <a:xfrm>
            <a:off x="609600" y="6356352"/>
            <a:ext cx="2844800" cy="365125"/>
          </a:xfrm>
          <a:prstGeom prst="rect">
            <a:avLst/>
          </a:prstGeom>
        </p:spPr>
        <p:txBody>
          <a:bodyPr vert="horz" lIns="91440" tIns="45720" rIns="91440" bIns="45720" rtlCol="0" anchor="ctr"/>
          <a:lstStyle>
            <a:defPPr>
              <a:defRPr lang="vi-V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9D0918-B3BC-4D15-9AF8-385E8378AD06}" type="datetimeFigureOut">
              <a:rPr lang="en-US" smtClean="0"/>
              <a:pPr/>
              <a:t>1/1/25</a:t>
            </a:fld>
            <a:endParaRPr lang="en-US"/>
          </a:p>
        </p:txBody>
      </p:sp>
      <p:sp>
        <p:nvSpPr>
          <p:cNvPr id="10" name="Slide Number Placeholder 5">
            <a:extLst>
              <a:ext uri="{FF2B5EF4-FFF2-40B4-BE49-F238E27FC236}">
                <a16:creationId xmlns:a16="http://schemas.microsoft.com/office/drawing/2014/main" id="{B2DCEFF0-218F-6B53-BF75-2E4A89BE9B70}"/>
              </a:ext>
            </a:extLst>
          </p:cNvPr>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vi-V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638271-59F9-4398-B3B9-61938CFED463}" type="slidenum">
              <a:rPr lang="en-US" smtClean="0"/>
              <a:pPr/>
              <a:t>‹#›</a:t>
            </a:fld>
            <a:endParaRPr lang="en-US"/>
          </a:p>
        </p:txBody>
      </p:sp>
      <p:pic>
        <p:nvPicPr>
          <p:cNvPr id="11" name="Picture 10">
            <a:extLst>
              <a:ext uri="{FF2B5EF4-FFF2-40B4-BE49-F238E27FC236}">
                <a16:creationId xmlns:a16="http://schemas.microsoft.com/office/drawing/2014/main" id="{DE01FFAC-8771-FE7C-F917-3FF07C2A69E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12" name="Rectangle: Rounded Corners 6">
            <a:extLst>
              <a:ext uri="{FF2B5EF4-FFF2-40B4-BE49-F238E27FC236}">
                <a16:creationId xmlns:a16="http://schemas.microsoft.com/office/drawing/2014/main" id="{BBFF7777-C074-A0CD-657C-FBF2DE189783}"/>
              </a:ext>
            </a:extLst>
          </p:cNvPr>
          <p:cNvSpPr/>
          <p:nvPr userDrawn="1"/>
        </p:nvSpPr>
        <p:spPr>
          <a:xfrm>
            <a:off x="398585" y="246184"/>
            <a:ext cx="11654346" cy="6365629"/>
          </a:xfrm>
          <a:prstGeom prst="roundRect">
            <a:avLst>
              <a:gd name="adj" fmla="val 13348"/>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0922858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35.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537427" y="463021"/>
            <a:ext cx="1916907" cy="176152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726631" y="579328"/>
            <a:ext cx="7829484" cy="1245797"/>
          </a:xfrm>
        </p:spPr>
        <p:txBody>
          <a:bodyPr>
            <a:noAutofit/>
          </a:bodyPr>
          <a:lstStyle/>
          <a:p>
            <a:pPr algn="ctr"/>
            <a:r>
              <a:rPr lang="en-US" sz="2800" b="1" dirty="0">
                <a:solidFill>
                  <a:srgbClr val="0070C0"/>
                </a:solidFill>
                <a:latin typeface="Times New Roman" panose="02020603050405020304" pitchFamily="18" charset="0"/>
                <a:ea typeface="AvantGarde" pitchFamily="2" charset="0"/>
                <a:cs typeface="Times New Roman" panose="02020603050405020304" pitchFamily="18" charset="0"/>
              </a:rPr>
              <a:t>UỶ BAN NHÂN DÂN HUYỆN AN LÃO</a:t>
            </a:r>
            <a:br>
              <a:rPr lang="en-US" sz="2800" b="1" dirty="0">
                <a:solidFill>
                  <a:srgbClr val="0070C0"/>
                </a:solidFill>
                <a:latin typeface="Times New Roman" panose="02020603050405020304" pitchFamily="18" charset="0"/>
                <a:ea typeface="AvantGarde" pitchFamily="2" charset="0"/>
                <a:cs typeface="Times New Roman" panose="02020603050405020304" pitchFamily="18" charset="0"/>
              </a:rPr>
            </a:br>
            <a:r>
              <a:rPr lang="en-US" sz="2800" b="1" dirty="0">
                <a:solidFill>
                  <a:srgbClr val="0070C0"/>
                </a:solidFill>
                <a:latin typeface="Times New Roman" panose="02020603050405020304" pitchFamily="18" charset="0"/>
                <a:ea typeface="AvantGarde" pitchFamily="2" charset="0"/>
                <a:cs typeface="Times New Roman" panose="02020603050405020304" pitchFamily="18" charset="0"/>
              </a:rPr>
              <a:t>TRƯỜNG TIỂU HỌC QUANG TRUNG </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4520544"/>
            <a:ext cx="4240609" cy="205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1" y="2671504"/>
            <a:ext cx="3232545" cy="398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381000" y="6603918"/>
            <a:ext cx="11430000" cy="1591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8DA389-BABB-0DB9-3AD9-82DDC3A8C6FB}"/>
              </a:ext>
            </a:extLst>
          </p:cNvPr>
          <p:cNvSpPr txBox="1"/>
          <p:nvPr/>
        </p:nvSpPr>
        <p:spPr>
          <a:xfrm>
            <a:off x="2479349" y="2722674"/>
            <a:ext cx="8063145" cy="1569660"/>
          </a:xfrm>
          <a:prstGeom prst="rect">
            <a:avLst/>
          </a:prstGeom>
          <a:noFill/>
        </p:spPr>
        <p:txBody>
          <a:bodyPr wrap="square">
            <a:spAutoFit/>
          </a:bodyPr>
          <a:lstStyle/>
          <a:p>
            <a:pPr algn="ctr"/>
            <a:r>
              <a:rPr lang="en-VN" sz="4800" b="1" dirty="0">
                <a:solidFill>
                  <a:srgbClr val="C00000"/>
                </a:solidFill>
                <a:latin typeface="Times New Roman" panose="02020603050405020304" pitchFamily="18" charset="0"/>
                <a:cs typeface="Times New Roman" panose="02020603050405020304" pitchFamily="18" charset="0"/>
              </a:rPr>
              <a:t>MÔN TIẾNG VIỆT LỚP 1</a:t>
            </a:r>
          </a:p>
          <a:p>
            <a:pPr algn="ctr"/>
            <a:r>
              <a:rPr lang="en-VN" sz="4800" b="1" dirty="0">
                <a:solidFill>
                  <a:srgbClr val="C00000"/>
                </a:solidFill>
                <a:latin typeface="Times New Roman" panose="02020603050405020304" pitchFamily="18" charset="0"/>
                <a:cs typeface="Times New Roman" panose="02020603050405020304" pitchFamily="18" charset="0"/>
              </a:rPr>
              <a:t>BÀI 74: oa oe </a:t>
            </a:r>
          </a:p>
        </p:txBody>
      </p:sp>
      <p:sp>
        <p:nvSpPr>
          <p:cNvPr id="5" name="TextBox 4">
            <a:extLst>
              <a:ext uri="{FF2B5EF4-FFF2-40B4-BE49-F238E27FC236}">
                <a16:creationId xmlns:a16="http://schemas.microsoft.com/office/drawing/2014/main" id="{96BE6EBD-7FF2-6249-6B93-814E1363FF1A}"/>
              </a:ext>
            </a:extLst>
          </p:cNvPr>
          <p:cNvSpPr txBox="1"/>
          <p:nvPr/>
        </p:nvSpPr>
        <p:spPr>
          <a:xfrm>
            <a:off x="4290603" y="5186775"/>
            <a:ext cx="4440639" cy="523220"/>
          </a:xfrm>
          <a:prstGeom prst="rect">
            <a:avLst/>
          </a:prstGeom>
          <a:noFill/>
        </p:spPr>
        <p:txBody>
          <a:bodyPr wrap="none" rtlCol="0">
            <a:spAutoFit/>
          </a:bodyPr>
          <a:lstStyle/>
          <a:p>
            <a:pPr algn="ctr"/>
            <a:r>
              <a:rPr lang="en-VN" sz="2800" b="1" i="1" dirty="0">
                <a:solidFill>
                  <a:srgbClr val="0070C0"/>
                </a:solidFill>
                <a:latin typeface="Times New Roman" panose="02020603050405020304" pitchFamily="18" charset="0"/>
                <a:cs typeface="Times New Roman" panose="02020603050405020304" pitchFamily="18" charset="0"/>
              </a:rPr>
              <a:t>Giáo viên: Nguyễn Thị Như </a:t>
            </a:r>
          </a:p>
        </p:txBody>
      </p: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grpSp>
        <p:nvGrpSpPr>
          <p:cNvPr id="2" name="组合 1"/>
          <p:cNvGrpSpPr/>
          <p:nvPr/>
        </p:nvGrpSpPr>
        <p:grpSpPr>
          <a:xfrm>
            <a:off x="685800" y="868048"/>
            <a:ext cx="10668000" cy="5353344"/>
            <a:chOff x="1249363" y="868048"/>
            <a:chExt cx="9126536" cy="5353344"/>
          </a:xfrm>
          <a:effectLst>
            <a:outerShdw blurRad="50800" dist="38100" dir="2700000" algn="tl" rotWithShape="0">
              <a:prstClr val="black">
                <a:alpha val="40000"/>
              </a:prstClr>
            </a:outerShdw>
          </a:effectLst>
        </p:grpSpPr>
        <p:sp>
          <p:nvSpPr>
            <p:cNvPr id="9" name="矩形 8"/>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14006" y="1141439"/>
              <a:ext cx="8619345" cy="4841823"/>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B0604020202020204"/>
                <a:ea typeface="黑体" panose="02010609060101010101" pitchFamily="49" charset="-122"/>
                <a:cs typeface="+mn-cs"/>
              </a:endParaRPr>
            </a:p>
          </p:txBody>
        </p:sp>
      </p:grpSp>
      <p:pic>
        <p:nvPicPr>
          <p:cNvPr id="46" name="图片 45"/>
          <p:cNvPicPr>
            <a:picLocks noChangeAspect="1"/>
          </p:cNvPicPr>
          <p:nvPr/>
        </p:nvPicPr>
        <p:blipFill>
          <a:blip r:embed="rId2"/>
          <a:stretch>
            <a:fillRect/>
          </a:stretch>
        </p:blipFill>
        <p:spPr>
          <a:xfrm>
            <a:off x="321980" y="2018452"/>
            <a:ext cx="795062" cy="463786"/>
          </a:xfrm>
          <a:prstGeom prst="rect">
            <a:avLst/>
          </a:prstGeom>
        </p:spPr>
      </p:pic>
      <p:grpSp>
        <p:nvGrpSpPr>
          <p:cNvPr id="68" name="组合 67"/>
          <p:cNvGrpSpPr/>
          <p:nvPr/>
        </p:nvGrpSpPr>
        <p:grpSpPr>
          <a:xfrm>
            <a:off x="433898" y="159762"/>
            <a:ext cx="4778467" cy="1149417"/>
            <a:chOff x="433898" y="159762"/>
            <a:chExt cx="4778467" cy="1149417"/>
          </a:xfrm>
        </p:grpSpPr>
        <p:sp>
          <p:nvSpPr>
            <p:cNvPr id="69" name="文本框 14"/>
            <p:cNvSpPr/>
            <p:nvPr/>
          </p:nvSpPr>
          <p:spPr>
            <a:xfrm>
              <a:off x="1482058" y="179732"/>
              <a:ext cx="3730307" cy="707886"/>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5. </a:t>
              </a:r>
              <a:r>
                <a:rPr kumimoji="0" lang="en-US" altLang="zh-CN" sz="4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Nói</a:t>
              </a:r>
              <a:endParaRPr kumimoji="0" lang="en-US" altLang="zh-CN"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0" name="图片 69"/>
            <p:cNvPicPr>
              <a:picLocks noChangeAspect="1"/>
            </p:cNvPicPr>
            <p:nvPr/>
          </p:nvPicPr>
          <p:blipFill>
            <a:blip r:embed="rId3"/>
            <a:stretch>
              <a:fillRect/>
            </a:stretch>
          </p:blipFill>
          <p:spPr>
            <a:xfrm>
              <a:off x="433898" y="159762"/>
              <a:ext cx="837560" cy="1149417"/>
            </a:xfrm>
            <a:prstGeom prst="rect">
              <a:avLst/>
            </a:prstGeom>
          </p:spPr>
        </p:pic>
      </p:grpSp>
      <p:pic>
        <p:nvPicPr>
          <p:cNvPr id="23" name="Picture 2">
            <a:extLst>
              <a:ext uri="{FF2B5EF4-FFF2-40B4-BE49-F238E27FC236}">
                <a16:creationId xmlns:a16="http://schemas.microsoft.com/office/drawing/2014/main" id="{35BC64E5-4BD1-47AE-8A13-25934AD224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318" y="1885294"/>
            <a:ext cx="7684474" cy="3293346"/>
          </a:xfrm>
          <a:prstGeom prst="rect">
            <a:avLst/>
          </a:prstGeom>
          <a:ln>
            <a:solidFill>
              <a:schemeClr val="bg1"/>
            </a:solidFill>
          </a:ln>
          <a:effectLst>
            <a:softEdge rad="112500"/>
          </a:effectLst>
        </p:spPr>
      </p:pic>
      <p:sp>
        <p:nvSpPr>
          <p:cNvPr id="3" name="TextBox 2">
            <a:extLst>
              <a:ext uri="{FF2B5EF4-FFF2-40B4-BE49-F238E27FC236}">
                <a16:creationId xmlns:a16="http://schemas.microsoft.com/office/drawing/2014/main" id="{35E73AF0-1D31-4A86-ACEF-AA0E272C86C1}"/>
              </a:ext>
            </a:extLst>
          </p:cNvPr>
          <p:cNvSpPr txBox="1"/>
          <p:nvPr/>
        </p:nvSpPr>
        <p:spPr>
          <a:xfrm>
            <a:off x="2997478" y="5232124"/>
            <a:ext cx="7391400" cy="584775"/>
          </a:xfrm>
          <a:prstGeom prst="rect">
            <a:avLst/>
          </a:prstGeom>
          <a:noFill/>
        </p:spPr>
        <p:txBody>
          <a:bodyPr wrap="square" rtlCol="0">
            <a:spAutoFit/>
          </a:bodyPr>
          <a:lstStyle/>
          <a:p>
            <a:r>
              <a:rPr lang="en-US" sz="3200"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thích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loài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nào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nhất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sao</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TextBox 3">
            <a:extLst>
              <a:ext uri="{FF2B5EF4-FFF2-40B4-BE49-F238E27FC236}">
                <a16:creationId xmlns:a16="http://schemas.microsoft.com/office/drawing/2014/main" id="{6B7F605B-7D49-4EF7-9736-BB018AC0670F}"/>
              </a:ext>
            </a:extLst>
          </p:cNvPr>
          <p:cNvSpPr txBox="1"/>
          <p:nvPr/>
        </p:nvSpPr>
        <p:spPr>
          <a:xfrm>
            <a:off x="3408559" y="1229933"/>
            <a:ext cx="5201377" cy="646331"/>
          </a:xfrm>
          <a:prstGeom prst="rect">
            <a:avLst/>
          </a:prstGeom>
          <a:solidFill>
            <a:schemeClr val="bg1"/>
          </a:solidFill>
        </p:spPr>
        <p:txBody>
          <a:bodyPr wrap="square" rtlCol="0">
            <a:spAutoFit/>
          </a:bodyPr>
          <a:lstStyle/>
          <a:p>
            <a:pPr algn="ctr"/>
            <a:r>
              <a:rPr lang="en-US" sz="36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Muôn</a:t>
            </a:r>
            <a:r>
              <a:rPr lang="en-US" sz="36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hoa</a:t>
            </a:r>
            <a:r>
              <a:rPr lang="en-US" sz="36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khoe</a:t>
            </a:r>
            <a:r>
              <a:rPr lang="en-US" sz="36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sắc</a:t>
            </a:r>
            <a:endParaRPr lang="en-US" sz="36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634B276D-78A7-4467-ACA0-1271319764E6}"/>
              </a:ext>
            </a:extLst>
          </p:cNvPr>
          <p:cNvSpPr/>
          <p:nvPr/>
        </p:nvSpPr>
        <p:spPr>
          <a:xfrm>
            <a:off x="4114800" y="1892066"/>
            <a:ext cx="3657600" cy="317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ắc đào ngày xuân"/>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3076" name="Picture 4" descr="Cây Hoa Đào Ngày T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53" y="-48870"/>
            <a:ext cx="12573000" cy="707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8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ùm ảnh: Hoa đào đẹp rực rỡ đón tết 2021 - KhoaHoc.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943"/>
            <a:ext cx="12192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8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ách kích nụ cho cây mai, có nên dùng thuốc kích nụ hoa mai? | Quang Cảnh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342"/>
            <a:ext cx="12191999" cy="665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120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i và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771"/>
            <a:ext cx="12192000" cy="696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0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gắm cánh đồng hoa cải đẹp nao lò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2191999" cy="681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2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4173D-B945-44EF-BF7C-BFD233853FF9}"/>
              </a:ext>
            </a:extLst>
          </p:cNvPr>
          <p:cNvSpPr txBox="1"/>
          <p:nvPr/>
        </p:nvSpPr>
        <p:spPr>
          <a:xfrm>
            <a:off x="381000" y="457200"/>
            <a:ext cx="11553746" cy="5249963"/>
          </a:xfrm>
          <a:prstGeom prst="rect">
            <a:avLst/>
          </a:prstGeom>
          <a:noFill/>
        </p:spPr>
        <p:txBody>
          <a:bodyPr wrap="square" rtlCol="0">
            <a:spAutoFit/>
          </a:bodyPr>
          <a:lstStyle/>
          <a:p>
            <a:pPr algn="just"/>
            <a:r>
              <a:rPr lang="en-US" sz="399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Tết</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đào</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khoe</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sắc</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tươi</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mai</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vàng</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nở</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rộ</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Hè</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sang,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phượng</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bừng</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lửa</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đỏ</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cháy</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rực</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góc</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trời</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Cuối</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thu</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hương</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sữa</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nồng</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nàn</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ngát</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thơm</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từng</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góc</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phố</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Cuối</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đông</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cải</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trải</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thảm</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vàng</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rực</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rỡ</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bên</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sông</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sắc</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hương</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đẹp</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cuộc</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sống</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831760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65794"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a:solidFill>
                  <a:srgbClr val="0070C0"/>
                </a:solidFill>
                <a:latin typeface="Arial-Rounded" pitchFamily="34" charset="0"/>
                <a:ea typeface="Arial-Rounded" pitchFamily="34" charset="0"/>
                <a:cs typeface="Arial-Rounded" pitchFamily="34" charset="0"/>
              </a:rPr>
              <a:t>	</a:t>
            </a:r>
            <a:r>
              <a:rPr lang="en-US" sz="4800">
                <a:solidFill>
                  <a:prstClr val="black"/>
                </a:solidFill>
                <a:latin typeface="Arial-Rounded" pitchFamily="34" charset="0"/>
                <a:ea typeface="Arial-Rounded" pitchFamily="34" charset="0"/>
                <a:cs typeface="Arial-Rounded" pitchFamily="34" charset="0"/>
              </a:rPr>
              <a:t>Tết đến, hoa đào khoe sắc hồng tươi, hoa mai vàng nở rộ. Hè sang, hoa phượng bừng lửa đỏ, cháy rực cả góc trời. Cuối thu, hương sữa nồng nàn, ngát thơm từng góc phố. Cuối đông, hoa cải trải thảm vàng rực rỡ bên sông. Những sắc hoa, hương hoa làm đẹp thêm cho cuộc sống.</a:t>
            </a:r>
          </a:p>
        </p:txBody>
      </p:sp>
      <p:sp>
        <p:nvSpPr>
          <p:cNvPr id="14" name="Rounded Rectangle 13"/>
          <p:cNvSpPr/>
          <p:nvPr/>
        </p:nvSpPr>
        <p:spPr>
          <a:xfrm>
            <a:off x="471092"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Hoa nào nở vào dịp Tết?</a:t>
            </a:r>
          </a:p>
        </p:txBody>
      </p:sp>
      <p:cxnSp>
        <p:nvCxnSpPr>
          <p:cNvPr id="15" name="Straight Connector 14"/>
          <p:cNvCxnSpPr/>
          <p:nvPr/>
        </p:nvCxnSpPr>
        <p:spPr>
          <a:xfrm>
            <a:off x="4953000" y="13716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788899" y="1343811"/>
            <a:ext cx="9597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7174" y="1242920"/>
            <a:ext cx="9597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48752" y="554302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prstClr val="white"/>
                </a:solidFill>
                <a:latin typeface="Arial-Rounded" pitchFamily="34" charset="0"/>
                <a:ea typeface="Arial-Rounded" pitchFamily="34" charset="0"/>
                <a:cs typeface="Arial-Rounded" pitchFamily="34" charset="0"/>
              </a:rPr>
              <a:t>Mùa hè có hoa gì?</a:t>
            </a:r>
          </a:p>
        </p:txBody>
      </p:sp>
      <p:cxnSp>
        <p:nvCxnSpPr>
          <p:cNvPr id="26" name="Straight Connector 25"/>
          <p:cNvCxnSpPr/>
          <p:nvPr/>
        </p:nvCxnSpPr>
        <p:spPr>
          <a:xfrm>
            <a:off x="7162800" y="198120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71092"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prstClr val="white"/>
                </a:solidFill>
                <a:latin typeface="Arial-Rounded" pitchFamily="34" charset="0"/>
                <a:ea typeface="Arial-Rounded" pitchFamily="34" charset="0"/>
                <a:cs typeface="Arial-Rounded" pitchFamily="34" charset="0"/>
              </a:rPr>
              <a:t>Hoa cải thường nở vào mùa nào?</a:t>
            </a:r>
          </a:p>
        </p:txBody>
      </p:sp>
      <p:cxnSp>
        <p:nvCxnSpPr>
          <p:cNvPr id="32" name="Straight Connector 31"/>
          <p:cNvCxnSpPr/>
          <p:nvPr/>
        </p:nvCxnSpPr>
        <p:spPr>
          <a:xfrm>
            <a:off x="10639786" y="2971800"/>
            <a:ext cx="10950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37174" y="3962400"/>
            <a:ext cx="11472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3850" y="4572000"/>
            <a:ext cx="12811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457200" y="54864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Hoa mang lại ý nghĩa gì cho cuộc sống?</a:t>
            </a:r>
          </a:p>
        </p:txBody>
      </p:sp>
      <p:cxnSp>
        <p:nvCxnSpPr>
          <p:cNvPr id="36" name="Straight Connector 35"/>
          <p:cNvCxnSpPr/>
          <p:nvPr/>
        </p:nvCxnSpPr>
        <p:spPr>
          <a:xfrm>
            <a:off x="1981200" y="4572000"/>
            <a:ext cx="9745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6116" y="5257800"/>
            <a:ext cx="51302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1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30"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85800" y="3900311"/>
            <a:ext cx="1100335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Tết</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đến</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hoa</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đào</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khoe</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sắc</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hồng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tươi</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hoa</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mai</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vàng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nở</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rộ</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Hè</a:t>
            </a:r>
            <a:r>
              <a:rPr lang="en-US" sz="3200" dirty="0">
                <a:solidFill>
                  <a:prstClr val="black"/>
                </a:solidFill>
                <a:latin typeface="Arial-Rounded" pitchFamily="34" charset="0"/>
                <a:ea typeface="Arial-Rounded" pitchFamily="34" charset="0"/>
                <a:cs typeface="Arial-Rounded" pitchFamily="34" charset="0"/>
              </a:rPr>
              <a:t> sang, </a:t>
            </a:r>
            <a:r>
              <a:rPr lang="en-US" sz="3200" dirty="0" err="1">
                <a:solidFill>
                  <a:prstClr val="black"/>
                </a:solidFill>
                <a:latin typeface="Arial-Rounded" pitchFamily="34" charset="0"/>
                <a:ea typeface="Arial-Rounded" pitchFamily="34" charset="0"/>
                <a:cs typeface="Arial-Rounded" pitchFamily="34" charset="0"/>
              </a:rPr>
              <a:t>hoa</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phượng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bừng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lửa</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đỏ</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cháy</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rực</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cả</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góc</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trời</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Cuối</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thu</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hương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sữa</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nồng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nàn</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ngát</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thơm</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từng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góc</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phố</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Cuối</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đông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hoa</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cải</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trải</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thảm</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vàng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rực</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rỡ</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bên</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sông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Những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sắc</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hoa</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hương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hoa</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làm</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đẹp</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thêm</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cho</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cuộc</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sống</a:t>
            </a:r>
            <a:r>
              <a:rPr lang="en-US" sz="3200" dirty="0">
                <a:solidFill>
                  <a:prstClr val="black"/>
                </a:solidFill>
                <a:latin typeface="Arial-Rounded" pitchFamily="34" charset="0"/>
                <a:ea typeface="Arial-Rounded" pitchFamily="34" charset="0"/>
                <a:cs typeface="Arial-Rounded" pitchFamily="34" charset="0"/>
              </a:rPr>
              <a: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657" y="14111"/>
            <a:ext cx="905268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5" name="Rectangle: Rounded Corners 6">
            <a:extLst>
              <a:ext uri="{FF2B5EF4-FFF2-40B4-BE49-F238E27FC236}">
                <a16:creationId xmlns:a16="http://schemas.microsoft.com/office/drawing/2014/main" id="{C4D63267-0065-4DF6-B5B4-D4A3E36F9DF0}"/>
              </a:ext>
            </a:extLst>
          </p:cNvPr>
          <p:cNvSpPr/>
          <p:nvPr/>
        </p:nvSpPr>
        <p:spPr>
          <a:xfrm>
            <a:off x="398585" y="246184"/>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1852246" y="2265641"/>
            <a:ext cx="9941169" cy="2326716"/>
            <a:chOff x="1594337" y="1602154"/>
            <a:chExt cx="9003323" cy="3477846"/>
          </a:xfrm>
        </p:grpSpPr>
        <p:sp>
          <p:nvSpPr>
            <p:cNvPr id="9"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ounded Rectangle 9"/>
            <p:cNvSpPr/>
            <p:nvPr/>
          </p:nvSpPr>
          <p:spPr>
            <a:xfrm>
              <a:off x="2186029" y="2272822"/>
              <a:ext cx="8115067" cy="24650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xung</a:t>
              </a:r>
              <a:r>
                <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a:t>
              </a:r>
              <a:r>
                <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r>
                <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chứa</a:t>
              </a:r>
              <a:r>
                <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vần</a:t>
              </a:r>
              <a:r>
                <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6" name="Graphic 10">
            <a:extLst>
              <a:ext uri="{FF2B5EF4-FFF2-40B4-BE49-F238E27FC236}">
                <a16:creationId xmlns:a16="http://schemas.microsoft.com/office/drawing/2014/main" id="{86C9BB18-5DC0-B38A-61D0-6CFB230C6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506" y="3147094"/>
            <a:ext cx="3545178" cy="3788788"/>
          </a:xfrm>
          <a:prstGeom prst="rect">
            <a:avLst/>
          </a:prstGeom>
        </p:spPr>
      </p:pic>
    </p:spTree>
    <p:extLst>
      <p:ext uri="{BB962C8B-B14F-4D97-AF65-F5344CB8AC3E}">
        <p14:creationId xmlns:p14="http://schemas.microsoft.com/office/powerpoint/2010/main" val="4168854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4AF6EA-252C-4FAB-A720-4EDC8BF71B46}"/>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4588" t="22856" r="30061" b="41207"/>
          <a:stretch/>
        </p:blipFill>
        <p:spPr>
          <a:xfrm>
            <a:off x="15082" y="751421"/>
            <a:ext cx="12161836" cy="3761869"/>
          </a:xfrm>
          <a:prstGeom prst="rect">
            <a:avLst/>
          </a:prstGeom>
        </p:spPr>
      </p:pic>
      <p:sp>
        <p:nvSpPr>
          <p:cNvPr id="9" name="TextBox 8">
            <a:extLst>
              <a:ext uri="{FF2B5EF4-FFF2-40B4-BE49-F238E27FC236}">
                <a16:creationId xmlns:a16="http://schemas.microsoft.com/office/drawing/2014/main" id="{27F9CA5B-B488-44B4-827B-924E2094209C}"/>
              </a:ext>
            </a:extLst>
          </p:cNvPr>
          <p:cNvSpPr txBox="1"/>
          <p:nvPr/>
        </p:nvSpPr>
        <p:spPr>
          <a:xfrm>
            <a:off x="652716" y="5211329"/>
            <a:ext cx="11310684" cy="921342"/>
          </a:xfrm>
          <a:prstGeom prst="rect">
            <a:avLst/>
          </a:prstGeom>
          <a:noFill/>
        </p:spPr>
        <p:txBody>
          <a:bodyPr wrap="square" rtlCol="0">
            <a:spAutoFit/>
          </a:bodyPr>
          <a:lstStyle/>
          <a:p>
            <a:r>
              <a:rPr lang="en-US" sz="5387"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Các</a:t>
            </a:r>
            <a:r>
              <a:rPr lang="en-US" sz="5387"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87"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loài</a:t>
            </a:r>
            <a:r>
              <a:rPr lang="en-US" sz="5387"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87"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5387"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87"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đua</a:t>
            </a:r>
            <a:r>
              <a:rPr lang="en-US" sz="5387"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87"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nhau</a:t>
            </a:r>
            <a:r>
              <a:rPr lang="en-US" sz="5387"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87"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khoe</a:t>
            </a:r>
            <a:r>
              <a:rPr lang="en-US" sz="5387"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87"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sắc</a:t>
            </a:r>
            <a:r>
              <a:rPr lang="en-US" sz="5387"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a16="http://schemas.microsoft.com/office/drawing/2014/main" id="{FFF904F5-96A9-45E4-9BCC-4F0B2DF9F10A}"/>
              </a:ext>
            </a:extLst>
          </p:cNvPr>
          <p:cNvSpPr txBox="1"/>
          <p:nvPr/>
        </p:nvSpPr>
        <p:spPr>
          <a:xfrm>
            <a:off x="3886200" y="5211329"/>
            <a:ext cx="1311741" cy="921342"/>
          </a:xfrm>
          <a:prstGeom prst="rect">
            <a:avLst/>
          </a:prstGeom>
          <a:noFill/>
        </p:spPr>
        <p:txBody>
          <a:bodyPr wrap="square" rtlCol="0">
            <a:spAutoFit/>
          </a:bodyPr>
          <a:lstStyle/>
          <a:p>
            <a:r>
              <a:rPr lang="en-US" sz="5387"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oa</a:t>
            </a:r>
            <a:endParaRPr lang="en-US" sz="5387"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1517EF61-FFAE-485C-8041-FEA7D1F41AA7}"/>
              </a:ext>
            </a:extLst>
          </p:cNvPr>
          <p:cNvSpPr txBox="1"/>
          <p:nvPr/>
        </p:nvSpPr>
        <p:spPr>
          <a:xfrm>
            <a:off x="8915400" y="5218480"/>
            <a:ext cx="1311741" cy="921342"/>
          </a:xfrm>
          <a:prstGeom prst="rect">
            <a:avLst/>
          </a:prstGeom>
          <a:noFill/>
        </p:spPr>
        <p:txBody>
          <a:bodyPr wrap="square" rtlCol="0">
            <a:spAutoFit/>
          </a:bodyPr>
          <a:lstStyle/>
          <a:p>
            <a:r>
              <a:rPr lang="en-US" sz="5387"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oe</a:t>
            </a:r>
            <a:endParaRPr lang="en-US" sz="5387"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5AAADE7C-11D1-41C7-8288-AC49C07E5FEB}"/>
              </a:ext>
            </a:extLst>
          </p:cNvPr>
          <p:cNvGrpSpPr/>
          <p:nvPr/>
        </p:nvGrpSpPr>
        <p:grpSpPr>
          <a:xfrm>
            <a:off x="652715" y="838201"/>
            <a:ext cx="3448696" cy="941185"/>
            <a:chOff x="63500" y="1429216"/>
            <a:chExt cx="2592937" cy="705889"/>
          </a:xfrm>
        </p:grpSpPr>
        <p:sp>
          <p:nvSpPr>
            <p:cNvPr id="13" name="Rounded Rectangle 3">
              <a:extLst>
                <a:ext uri="{FF2B5EF4-FFF2-40B4-BE49-F238E27FC236}">
                  <a16:creationId xmlns:a16="http://schemas.microsoft.com/office/drawing/2014/main" id="{759EEB71-494B-4E4A-8C89-4F029AA199EF}"/>
                </a:ext>
              </a:extLst>
            </p:cNvPr>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solidFill>
                    <a:prstClr val="white"/>
                  </a:solidFill>
                  <a:latin typeface="Arial-Rounded" pitchFamily="34" charset="0"/>
                  <a:ea typeface="Arial-Rounded" pitchFamily="34" charset="0"/>
                  <a:cs typeface="Arial-Rounded" pitchFamily="34" charset="0"/>
                </a:rPr>
                <a:t>Nhận biết</a:t>
              </a:r>
            </a:p>
          </p:txBody>
        </p:sp>
        <p:sp>
          <p:nvSpPr>
            <p:cNvPr id="14" name="Oval 13">
              <a:extLst>
                <a:ext uri="{FF2B5EF4-FFF2-40B4-BE49-F238E27FC236}">
                  <a16:creationId xmlns:a16="http://schemas.microsoft.com/office/drawing/2014/main" id="{C6C3E722-E17E-45B7-9358-0EECB668103C}"/>
                </a:ext>
              </a:extLst>
            </p:cNvPr>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prstClr val="black"/>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405354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57E2D-1679-D1E0-0A41-50A4F0B77ADD}"/>
              </a:ext>
            </a:extLst>
          </p:cNvPr>
          <p:cNvSpPr txBox="1">
            <a:spLocks/>
          </p:cNvSpPr>
          <p:nvPr/>
        </p:nvSpPr>
        <p:spPr>
          <a:xfrm>
            <a:off x="3924431"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h</a:t>
            </a:r>
          </a:p>
        </p:txBody>
      </p:sp>
      <p:sp>
        <p:nvSpPr>
          <p:cNvPr id="3" name="Title 1">
            <a:extLst>
              <a:ext uri="{FF2B5EF4-FFF2-40B4-BE49-F238E27FC236}">
                <a16:creationId xmlns:a16="http://schemas.microsoft.com/office/drawing/2014/main" id="{638BFE7C-B49E-5D30-3D9F-2C03BDF5B49D}"/>
              </a:ext>
            </a:extLst>
          </p:cNvPr>
          <p:cNvSpPr txBox="1">
            <a:spLocks/>
          </p:cNvSpPr>
          <p:nvPr/>
        </p:nvSpPr>
        <p:spPr>
          <a:xfrm>
            <a:off x="6121244"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oa</a:t>
            </a:r>
          </a:p>
        </p:txBody>
      </p:sp>
      <p:sp>
        <p:nvSpPr>
          <p:cNvPr id="4" name="Title 1">
            <a:extLst>
              <a:ext uri="{FF2B5EF4-FFF2-40B4-BE49-F238E27FC236}">
                <a16:creationId xmlns:a16="http://schemas.microsoft.com/office/drawing/2014/main" id="{89A799DC-D139-E8DC-5747-1AD20C485E4B}"/>
              </a:ext>
            </a:extLst>
          </p:cNvPr>
          <p:cNvSpPr txBox="1">
            <a:spLocks/>
          </p:cNvSpPr>
          <p:nvPr/>
        </p:nvSpPr>
        <p:spPr>
          <a:xfrm>
            <a:off x="3925738" y="4271442"/>
            <a:ext cx="4295089" cy="1432470"/>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h</a:t>
            </a:r>
            <a:r>
              <a:rPr lang="en-US" sz="8800">
                <a:solidFill>
                  <a:srgbClr val="FF0000"/>
                </a:solidFill>
                <a:latin typeface="Arial-Rounded" pitchFamily="34" charset="0"/>
                <a:ea typeface="Arial-Rounded" pitchFamily="34" charset="0"/>
                <a:cs typeface="Arial-Rounded" pitchFamily="34" charset="0"/>
              </a:rPr>
              <a:t>oa</a:t>
            </a:r>
          </a:p>
        </p:txBody>
      </p:sp>
      <p:grpSp>
        <p:nvGrpSpPr>
          <p:cNvPr id="5" name="Group 4">
            <a:extLst>
              <a:ext uri="{FF2B5EF4-FFF2-40B4-BE49-F238E27FC236}">
                <a16:creationId xmlns:a16="http://schemas.microsoft.com/office/drawing/2014/main" id="{50771901-07A2-ABE4-0B19-995C6081EDE8}"/>
              </a:ext>
            </a:extLst>
          </p:cNvPr>
          <p:cNvGrpSpPr/>
          <p:nvPr/>
        </p:nvGrpSpPr>
        <p:grpSpPr>
          <a:xfrm>
            <a:off x="215396" y="203422"/>
            <a:ext cx="2621250" cy="941185"/>
            <a:chOff x="63500" y="1429216"/>
            <a:chExt cx="1970813" cy="705889"/>
          </a:xfrm>
        </p:grpSpPr>
        <p:sp>
          <p:nvSpPr>
            <p:cNvPr id="6" name="Rounded Rectangle 34">
              <a:extLst>
                <a:ext uri="{FF2B5EF4-FFF2-40B4-BE49-F238E27FC236}">
                  <a16:creationId xmlns:a16="http://schemas.microsoft.com/office/drawing/2014/main" id="{AB1409CE-B921-195A-7ABE-A9061011CA57}"/>
                </a:ext>
              </a:extLst>
            </p:cNvPr>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7" name="Oval 6">
              <a:extLst>
                <a:ext uri="{FF2B5EF4-FFF2-40B4-BE49-F238E27FC236}">
                  <a16:creationId xmlns:a16="http://schemas.microsoft.com/office/drawing/2014/main" id="{8500D6DF-6BC7-C64F-888F-4195D6B9E30C}"/>
                </a:ext>
              </a:extLst>
            </p:cNvPr>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Rounded MT Bold" pitchFamily="34" charset="0"/>
                  <a:ea typeface="Arial-Rounded" pitchFamily="34" charset="0"/>
                  <a:cs typeface="Arial-Rounded" pitchFamily="34" charset="0"/>
                </a:rPr>
                <a:t>2</a:t>
              </a:r>
            </a:p>
          </p:txBody>
        </p:sp>
      </p:grpSp>
      <p:sp>
        <p:nvSpPr>
          <p:cNvPr id="8" name="Title 1">
            <a:extLst>
              <a:ext uri="{FF2B5EF4-FFF2-40B4-BE49-F238E27FC236}">
                <a16:creationId xmlns:a16="http://schemas.microsoft.com/office/drawing/2014/main" id="{268EAF3B-3F56-DD2E-DA01-CDE7EDECDEA7}"/>
              </a:ext>
            </a:extLst>
          </p:cNvPr>
          <p:cNvSpPr txBox="1">
            <a:spLocks/>
          </p:cNvSpPr>
          <p:nvPr/>
        </p:nvSpPr>
        <p:spPr>
          <a:xfrm>
            <a:off x="3303519" y="1295400"/>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oa</a:t>
            </a:r>
          </a:p>
        </p:txBody>
      </p:sp>
      <p:sp>
        <p:nvSpPr>
          <p:cNvPr id="9" name="Title 1">
            <a:extLst>
              <a:ext uri="{FF2B5EF4-FFF2-40B4-BE49-F238E27FC236}">
                <a16:creationId xmlns:a16="http://schemas.microsoft.com/office/drawing/2014/main" id="{D3A7B827-32C1-BDB2-7796-E7902604B39E}"/>
              </a:ext>
            </a:extLst>
          </p:cNvPr>
          <p:cNvSpPr txBox="1">
            <a:spLocks/>
          </p:cNvSpPr>
          <p:nvPr/>
        </p:nvSpPr>
        <p:spPr>
          <a:xfrm>
            <a:off x="6216658" y="129540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oe</a:t>
            </a:r>
          </a:p>
        </p:txBody>
      </p:sp>
    </p:spTree>
    <p:extLst>
      <p:ext uri="{BB962C8B-B14F-4D97-AF65-F5344CB8AC3E}">
        <p14:creationId xmlns:p14="http://schemas.microsoft.com/office/powerpoint/2010/main" val="377759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2057" y="20050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hoà</a:t>
            </a:r>
          </a:p>
        </p:txBody>
      </p:sp>
      <p:sp>
        <p:nvSpPr>
          <p:cNvPr id="5" name="Title 1"/>
          <p:cNvSpPr txBox="1">
            <a:spLocks/>
          </p:cNvSpPr>
          <p:nvPr/>
        </p:nvSpPr>
        <p:spPr>
          <a:xfrm>
            <a:off x="3488407" y="20050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loa</a:t>
            </a:r>
          </a:p>
        </p:txBody>
      </p:sp>
      <p:sp>
        <p:nvSpPr>
          <p:cNvPr id="7" name="Title 1"/>
          <p:cNvSpPr txBox="1">
            <a:spLocks/>
          </p:cNvSpPr>
          <p:nvPr/>
        </p:nvSpPr>
        <p:spPr>
          <a:xfrm>
            <a:off x="6201633" y="20050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toả</a:t>
            </a:r>
          </a:p>
        </p:txBody>
      </p:sp>
      <p:sp>
        <p:nvSpPr>
          <p:cNvPr id="8" name="Title 1"/>
          <p:cNvSpPr txBox="1">
            <a:spLocks/>
          </p:cNvSpPr>
          <p:nvPr/>
        </p:nvSpPr>
        <p:spPr>
          <a:xfrm>
            <a:off x="1254300"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oa</a:t>
            </a:r>
          </a:p>
        </p:txBody>
      </p:sp>
      <p:sp>
        <p:nvSpPr>
          <p:cNvPr id="11" name="Title 1"/>
          <p:cNvSpPr txBox="1">
            <a:spLocks/>
          </p:cNvSpPr>
          <p:nvPr/>
        </p:nvSpPr>
        <p:spPr>
          <a:xfrm>
            <a:off x="3938180"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oa</a:t>
            </a:r>
          </a:p>
        </p:txBody>
      </p:sp>
      <p:sp>
        <p:nvSpPr>
          <p:cNvPr id="13" name="Title 1"/>
          <p:cNvSpPr txBox="1">
            <a:spLocks/>
          </p:cNvSpPr>
          <p:nvPr/>
        </p:nvSpPr>
        <p:spPr>
          <a:xfrm>
            <a:off x="6672952"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oa</a:t>
            </a:r>
          </a:p>
        </p:txBody>
      </p:sp>
      <p:sp>
        <p:nvSpPr>
          <p:cNvPr id="3" name="AutoShape 6" descr="Vẹt Sun Conure - PetXinh.net Nhím Kiểng Hamster Thỏ Bọ Ú giá rẻ"/>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4" name="AutoShape 8" descr="Vẹt Sun Conure - PetXinh.net Nhím Kiểng Hamster Thỏ Bọ Ú giá rẻ"/>
          <p:cNvSpPr>
            <a:spLocks noChangeAspect="1" noChangeArrowheads="1"/>
          </p:cNvSpPr>
          <p:nvPr/>
        </p:nvSpPr>
        <p:spPr bwMode="auto">
          <a:xfrm>
            <a:off x="323056"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Calibri"/>
            </a:endParaRPr>
          </a:p>
        </p:txBody>
      </p:sp>
      <p:sp>
        <p:nvSpPr>
          <p:cNvPr id="10" name="AutoShape 6" descr="Nâng cao kỹ năng viết với 7 bước hiệu quả | Edu2Review"/>
          <p:cNvSpPr>
            <a:spLocks noChangeAspect="1" noChangeArrowheads="1"/>
          </p:cNvSpPr>
          <p:nvPr/>
        </p:nvSpPr>
        <p:spPr bwMode="auto">
          <a:xfrm>
            <a:off x="475456"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Calibri"/>
            </a:endParaRPr>
          </a:p>
        </p:txBody>
      </p:sp>
      <p:sp>
        <p:nvSpPr>
          <p:cNvPr id="12" name="AutoShape 8" descr="Nâng cao kỹ năng viết với 7 bước hiệu quả | Edu2Review"/>
          <p:cNvSpPr>
            <a:spLocks noChangeAspect="1" noChangeArrowheads="1"/>
          </p:cNvSpPr>
          <p:nvPr/>
        </p:nvSpPr>
        <p:spPr bwMode="auto">
          <a:xfrm>
            <a:off x="627856"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Calibri"/>
            </a:endParaRPr>
          </a:p>
        </p:txBody>
      </p:sp>
      <p:sp>
        <p:nvSpPr>
          <p:cNvPr id="14" name="AutoShape 10" descr="Nâng cao kỹ năng viết với 7 bước hiệu quả | Edu2Review"/>
          <p:cNvSpPr>
            <a:spLocks noChangeAspect="1" noChangeArrowheads="1"/>
          </p:cNvSpPr>
          <p:nvPr/>
        </p:nvSpPr>
        <p:spPr bwMode="auto">
          <a:xfrm>
            <a:off x="780256"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Calibri"/>
            </a:endParaRPr>
          </a:p>
        </p:txBody>
      </p:sp>
      <p:sp>
        <p:nvSpPr>
          <p:cNvPr id="15" name="AutoShape 12" descr="Nâng cao kỹ năng viết với 7 bước hiệu quả | Edu2Review"/>
          <p:cNvSpPr>
            <a:spLocks noChangeAspect="1" noChangeArrowheads="1"/>
          </p:cNvSpPr>
          <p:nvPr/>
        </p:nvSpPr>
        <p:spPr bwMode="auto">
          <a:xfrm>
            <a:off x="932656"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Calibri"/>
            </a:endParaRPr>
          </a:p>
        </p:txBody>
      </p:sp>
      <p:sp>
        <p:nvSpPr>
          <p:cNvPr id="16" name="AutoShape 16" descr="Làm thế nào để viết hay hơn? | Edu2Review"/>
          <p:cNvSpPr>
            <a:spLocks noChangeAspect="1" noChangeArrowheads="1"/>
          </p:cNvSpPr>
          <p:nvPr/>
        </p:nvSpPr>
        <p:spPr bwMode="auto">
          <a:xfrm>
            <a:off x="1085056"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Calibri"/>
            </a:endParaRPr>
          </a:p>
        </p:txBody>
      </p:sp>
      <p:sp>
        <p:nvSpPr>
          <p:cNvPr id="17" name="Title 1"/>
          <p:cNvSpPr txBox="1">
            <a:spLocks/>
          </p:cNvSpPr>
          <p:nvPr/>
        </p:nvSpPr>
        <p:spPr>
          <a:xfrm>
            <a:off x="8877857" y="20050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xoá</a:t>
            </a:r>
          </a:p>
        </p:txBody>
      </p:sp>
      <p:sp>
        <p:nvSpPr>
          <p:cNvPr id="18" name="Title 1"/>
          <p:cNvSpPr txBox="1">
            <a:spLocks/>
          </p:cNvSpPr>
          <p:nvPr/>
        </p:nvSpPr>
        <p:spPr>
          <a:xfrm>
            <a:off x="9543145"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oa</a:t>
            </a:r>
          </a:p>
        </p:txBody>
      </p:sp>
      <p:sp>
        <p:nvSpPr>
          <p:cNvPr id="22" name="Title 1"/>
          <p:cNvSpPr txBox="1">
            <a:spLocks/>
          </p:cNvSpPr>
          <p:nvPr/>
        </p:nvSpPr>
        <p:spPr>
          <a:xfrm>
            <a:off x="631004" y="3395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khoẻ</a:t>
            </a:r>
          </a:p>
        </p:txBody>
      </p:sp>
      <p:sp>
        <p:nvSpPr>
          <p:cNvPr id="23" name="Title 1"/>
          <p:cNvSpPr txBox="1">
            <a:spLocks/>
          </p:cNvSpPr>
          <p:nvPr/>
        </p:nvSpPr>
        <p:spPr>
          <a:xfrm>
            <a:off x="3496923" y="33959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loe</a:t>
            </a:r>
          </a:p>
        </p:txBody>
      </p:sp>
      <p:sp>
        <p:nvSpPr>
          <p:cNvPr id="24" name="Title 1"/>
          <p:cNvSpPr txBox="1">
            <a:spLocks/>
          </p:cNvSpPr>
          <p:nvPr/>
        </p:nvSpPr>
        <p:spPr>
          <a:xfrm>
            <a:off x="6210149" y="33959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loé</a:t>
            </a:r>
          </a:p>
        </p:txBody>
      </p:sp>
      <p:sp>
        <p:nvSpPr>
          <p:cNvPr id="25" name="Title 1"/>
          <p:cNvSpPr txBox="1">
            <a:spLocks/>
          </p:cNvSpPr>
          <p:nvPr/>
        </p:nvSpPr>
        <p:spPr>
          <a:xfrm>
            <a:off x="1488525" y="32196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oe</a:t>
            </a:r>
          </a:p>
        </p:txBody>
      </p:sp>
      <p:sp>
        <p:nvSpPr>
          <p:cNvPr id="26" name="Title 1"/>
          <p:cNvSpPr txBox="1">
            <a:spLocks/>
          </p:cNvSpPr>
          <p:nvPr/>
        </p:nvSpPr>
        <p:spPr>
          <a:xfrm>
            <a:off x="3946696" y="32196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oe</a:t>
            </a:r>
          </a:p>
        </p:txBody>
      </p:sp>
      <p:sp>
        <p:nvSpPr>
          <p:cNvPr id="27" name="Title 1"/>
          <p:cNvSpPr txBox="1">
            <a:spLocks/>
          </p:cNvSpPr>
          <p:nvPr/>
        </p:nvSpPr>
        <p:spPr>
          <a:xfrm>
            <a:off x="6652440" y="32196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oe</a:t>
            </a:r>
          </a:p>
        </p:txBody>
      </p:sp>
      <p:sp>
        <p:nvSpPr>
          <p:cNvPr id="28" name="Title 1"/>
          <p:cNvSpPr txBox="1">
            <a:spLocks/>
          </p:cNvSpPr>
          <p:nvPr/>
        </p:nvSpPr>
        <p:spPr>
          <a:xfrm>
            <a:off x="8853715" y="3395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xoè</a:t>
            </a:r>
          </a:p>
        </p:txBody>
      </p:sp>
      <p:sp>
        <p:nvSpPr>
          <p:cNvPr id="29" name="Title 1"/>
          <p:cNvSpPr txBox="1">
            <a:spLocks/>
          </p:cNvSpPr>
          <p:nvPr/>
        </p:nvSpPr>
        <p:spPr>
          <a:xfrm>
            <a:off x="9519003" y="32196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oe</a:t>
            </a:r>
          </a:p>
        </p:txBody>
      </p:sp>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7" grpId="0"/>
      <p:bldP spid="18" grpId="0"/>
      <p:bldP spid="22" grpId="0"/>
      <p:bldP spid="23" grpId="0"/>
      <p:bldP spid="24" grpId="0"/>
      <p:bldP spid="25"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572057" y="4691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hoà</a:t>
            </a:r>
          </a:p>
        </p:txBody>
      </p:sp>
      <p:sp>
        <p:nvSpPr>
          <p:cNvPr id="20" name="Title 1"/>
          <p:cNvSpPr txBox="1">
            <a:spLocks/>
          </p:cNvSpPr>
          <p:nvPr/>
        </p:nvSpPr>
        <p:spPr>
          <a:xfrm>
            <a:off x="3488407" y="46913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loa</a:t>
            </a:r>
          </a:p>
        </p:txBody>
      </p:sp>
      <p:sp>
        <p:nvSpPr>
          <p:cNvPr id="21" name="Title 1"/>
          <p:cNvSpPr txBox="1">
            <a:spLocks/>
          </p:cNvSpPr>
          <p:nvPr/>
        </p:nvSpPr>
        <p:spPr>
          <a:xfrm>
            <a:off x="6201633" y="46913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toả</a:t>
            </a:r>
          </a:p>
        </p:txBody>
      </p:sp>
      <p:sp>
        <p:nvSpPr>
          <p:cNvPr id="22" name="Title 1"/>
          <p:cNvSpPr txBox="1">
            <a:spLocks/>
          </p:cNvSpPr>
          <p:nvPr/>
        </p:nvSpPr>
        <p:spPr>
          <a:xfrm>
            <a:off x="1254300" y="4515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oa</a:t>
            </a:r>
          </a:p>
        </p:txBody>
      </p:sp>
      <p:sp>
        <p:nvSpPr>
          <p:cNvPr id="23" name="Title 1"/>
          <p:cNvSpPr txBox="1">
            <a:spLocks/>
          </p:cNvSpPr>
          <p:nvPr/>
        </p:nvSpPr>
        <p:spPr>
          <a:xfrm>
            <a:off x="3938180" y="4515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oa</a:t>
            </a:r>
          </a:p>
        </p:txBody>
      </p:sp>
      <p:sp>
        <p:nvSpPr>
          <p:cNvPr id="24" name="Title 1"/>
          <p:cNvSpPr txBox="1">
            <a:spLocks/>
          </p:cNvSpPr>
          <p:nvPr/>
        </p:nvSpPr>
        <p:spPr>
          <a:xfrm>
            <a:off x="6672952" y="4515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oa</a:t>
            </a:r>
          </a:p>
        </p:txBody>
      </p:sp>
      <p:sp>
        <p:nvSpPr>
          <p:cNvPr id="25" name="Title 1"/>
          <p:cNvSpPr txBox="1">
            <a:spLocks/>
          </p:cNvSpPr>
          <p:nvPr/>
        </p:nvSpPr>
        <p:spPr>
          <a:xfrm>
            <a:off x="8877857" y="4691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xoá</a:t>
            </a:r>
          </a:p>
        </p:txBody>
      </p:sp>
      <p:sp>
        <p:nvSpPr>
          <p:cNvPr id="26" name="Title 1"/>
          <p:cNvSpPr txBox="1">
            <a:spLocks/>
          </p:cNvSpPr>
          <p:nvPr/>
        </p:nvSpPr>
        <p:spPr>
          <a:xfrm>
            <a:off x="9543145" y="4515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oa</a:t>
            </a:r>
          </a:p>
        </p:txBody>
      </p:sp>
      <p:sp>
        <p:nvSpPr>
          <p:cNvPr id="28" name="Title 1"/>
          <p:cNvSpPr txBox="1">
            <a:spLocks/>
          </p:cNvSpPr>
          <p:nvPr/>
        </p:nvSpPr>
        <p:spPr>
          <a:xfrm>
            <a:off x="631004" y="57581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khoẻ</a:t>
            </a:r>
          </a:p>
        </p:txBody>
      </p:sp>
      <p:sp>
        <p:nvSpPr>
          <p:cNvPr id="29" name="Title 1"/>
          <p:cNvSpPr txBox="1">
            <a:spLocks/>
          </p:cNvSpPr>
          <p:nvPr/>
        </p:nvSpPr>
        <p:spPr>
          <a:xfrm>
            <a:off x="3496923" y="57581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loe</a:t>
            </a:r>
          </a:p>
        </p:txBody>
      </p:sp>
      <p:sp>
        <p:nvSpPr>
          <p:cNvPr id="30" name="Title 1"/>
          <p:cNvSpPr txBox="1">
            <a:spLocks/>
          </p:cNvSpPr>
          <p:nvPr/>
        </p:nvSpPr>
        <p:spPr>
          <a:xfrm>
            <a:off x="6210149" y="57581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loé</a:t>
            </a:r>
          </a:p>
        </p:txBody>
      </p:sp>
      <p:sp>
        <p:nvSpPr>
          <p:cNvPr id="31" name="Title 1"/>
          <p:cNvSpPr txBox="1">
            <a:spLocks/>
          </p:cNvSpPr>
          <p:nvPr/>
        </p:nvSpPr>
        <p:spPr>
          <a:xfrm>
            <a:off x="1488525" y="5581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oe</a:t>
            </a:r>
          </a:p>
        </p:txBody>
      </p:sp>
      <p:sp>
        <p:nvSpPr>
          <p:cNvPr id="47" name="Title 1"/>
          <p:cNvSpPr txBox="1">
            <a:spLocks/>
          </p:cNvSpPr>
          <p:nvPr/>
        </p:nvSpPr>
        <p:spPr>
          <a:xfrm>
            <a:off x="3946696" y="5581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oe</a:t>
            </a:r>
          </a:p>
        </p:txBody>
      </p:sp>
      <p:sp>
        <p:nvSpPr>
          <p:cNvPr id="48" name="Title 1"/>
          <p:cNvSpPr txBox="1">
            <a:spLocks/>
          </p:cNvSpPr>
          <p:nvPr/>
        </p:nvSpPr>
        <p:spPr>
          <a:xfrm>
            <a:off x="6652440" y="5581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oe</a:t>
            </a:r>
          </a:p>
        </p:txBody>
      </p:sp>
      <p:sp>
        <p:nvSpPr>
          <p:cNvPr id="49" name="Title 1"/>
          <p:cNvSpPr txBox="1">
            <a:spLocks/>
          </p:cNvSpPr>
          <p:nvPr/>
        </p:nvSpPr>
        <p:spPr>
          <a:xfrm>
            <a:off x="8853715" y="57581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xoè</a:t>
            </a:r>
          </a:p>
        </p:txBody>
      </p:sp>
      <p:sp>
        <p:nvSpPr>
          <p:cNvPr id="50" name="Title 1"/>
          <p:cNvSpPr txBox="1">
            <a:spLocks/>
          </p:cNvSpPr>
          <p:nvPr/>
        </p:nvSpPr>
        <p:spPr>
          <a:xfrm>
            <a:off x="9519003" y="5581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oe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390" y="152400"/>
            <a:ext cx="4927810" cy="465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192378" y="597290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váy xoè</a:t>
            </a:r>
          </a:p>
        </p:txBody>
      </p:sp>
      <p:sp>
        <p:nvSpPr>
          <p:cNvPr id="16" name="Title 1"/>
          <p:cNvSpPr txBox="1">
            <a:spLocks/>
          </p:cNvSpPr>
          <p:nvPr/>
        </p:nvSpPr>
        <p:spPr>
          <a:xfrm>
            <a:off x="-533400" y="597290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đoá hoa</a:t>
            </a:r>
          </a:p>
        </p:txBody>
      </p:sp>
      <p:sp>
        <p:nvSpPr>
          <p:cNvPr id="17" name="Title 1"/>
          <p:cNvSpPr txBox="1">
            <a:spLocks/>
          </p:cNvSpPr>
          <p:nvPr/>
        </p:nvSpPr>
        <p:spPr>
          <a:xfrm>
            <a:off x="7230978" y="597290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chích choè</a:t>
            </a:r>
          </a:p>
        </p:txBody>
      </p:sp>
      <p:sp>
        <p:nvSpPr>
          <p:cNvPr id="18" name="Title 1"/>
          <p:cNvSpPr txBox="1">
            <a:spLocks/>
          </p:cNvSpPr>
          <p:nvPr/>
        </p:nvSpPr>
        <p:spPr>
          <a:xfrm>
            <a:off x="572057" y="41056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hoà</a:t>
            </a:r>
          </a:p>
        </p:txBody>
      </p:sp>
      <p:sp>
        <p:nvSpPr>
          <p:cNvPr id="22" name="Title 1"/>
          <p:cNvSpPr txBox="1">
            <a:spLocks/>
          </p:cNvSpPr>
          <p:nvPr/>
        </p:nvSpPr>
        <p:spPr>
          <a:xfrm>
            <a:off x="3488407" y="4105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loa</a:t>
            </a:r>
          </a:p>
        </p:txBody>
      </p:sp>
      <p:sp>
        <p:nvSpPr>
          <p:cNvPr id="23" name="Title 1"/>
          <p:cNvSpPr txBox="1">
            <a:spLocks/>
          </p:cNvSpPr>
          <p:nvPr/>
        </p:nvSpPr>
        <p:spPr>
          <a:xfrm>
            <a:off x="6201633" y="4105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toả</a:t>
            </a:r>
          </a:p>
        </p:txBody>
      </p:sp>
      <p:sp>
        <p:nvSpPr>
          <p:cNvPr id="24" name="Title 1"/>
          <p:cNvSpPr txBox="1">
            <a:spLocks/>
          </p:cNvSpPr>
          <p:nvPr/>
        </p:nvSpPr>
        <p:spPr>
          <a:xfrm>
            <a:off x="8877857" y="41056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xoá</a:t>
            </a:r>
          </a:p>
        </p:txBody>
      </p:sp>
      <p:sp>
        <p:nvSpPr>
          <p:cNvPr id="25" name="Title 1"/>
          <p:cNvSpPr txBox="1">
            <a:spLocks/>
          </p:cNvSpPr>
          <p:nvPr/>
        </p:nvSpPr>
        <p:spPr>
          <a:xfrm>
            <a:off x="631004" y="5029200"/>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khoẻ</a:t>
            </a:r>
          </a:p>
        </p:txBody>
      </p:sp>
      <p:sp>
        <p:nvSpPr>
          <p:cNvPr id="26" name="Title 1"/>
          <p:cNvSpPr txBox="1">
            <a:spLocks/>
          </p:cNvSpPr>
          <p:nvPr/>
        </p:nvSpPr>
        <p:spPr>
          <a:xfrm>
            <a:off x="3496923" y="50292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loe</a:t>
            </a:r>
          </a:p>
        </p:txBody>
      </p:sp>
      <p:sp>
        <p:nvSpPr>
          <p:cNvPr id="27" name="Title 1"/>
          <p:cNvSpPr txBox="1">
            <a:spLocks/>
          </p:cNvSpPr>
          <p:nvPr/>
        </p:nvSpPr>
        <p:spPr>
          <a:xfrm>
            <a:off x="6210149" y="50292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loé</a:t>
            </a:r>
          </a:p>
        </p:txBody>
      </p:sp>
      <p:sp>
        <p:nvSpPr>
          <p:cNvPr id="35" name="Title 1"/>
          <p:cNvSpPr txBox="1">
            <a:spLocks/>
          </p:cNvSpPr>
          <p:nvPr/>
        </p:nvSpPr>
        <p:spPr>
          <a:xfrm>
            <a:off x="8936804" y="5029200"/>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xoè</a:t>
            </a:r>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390" y="-383782"/>
            <a:ext cx="4927810" cy="465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a:blip r:embed="rId2"/>
          <a:stretch>
            <a:fillRect/>
          </a:stretch>
        </p:blipFill>
        <p:spPr>
          <a:xfrm>
            <a:off x="10236089" y="1204686"/>
            <a:ext cx="2295749" cy="5729212"/>
          </a:xfrm>
          <a:prstGeom prst="rect">
            <a:avLst/>
          </a:prstGeom>
        </p:spPr>
      </p:pic>
      <p:grpSp>
        <p:nvGrpSpPr>
          <p:cNvPr id="21" name="组合 20"/>
          <p:cNvGrpSpPr/>
          <p:nvPr/>
        </p:nvGrpSpPr>
        <p:grpSpPr>
          <a:xfrm>
            <a:off x="512177" y="165021"/>
            <a:ext cx="4517023" cy="1149417"/>
            <a:chOff x="512177" y="165021"/>
            <a:chExt cx="4517023" cy="1149417"/>
          </a:xfrm>
        </p:grpSpPr>
        <p:sp>
          <p:nvSpPr>
            <p:cNvPr id="22" name="文本框 14"/>
            <p:cNvSpPr/>
            <p:nvPr/>
          </p:nvSpPr>
          <p:spPr>
            <a:xfrm>
              <a:off x="1586222" y="274812"/>
              <a:ext cx="3442978" cy="76944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en-US" altLang="zh-CN" sz="4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altLang="zh-CN"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23" name="图片 22"/>
            <p:cNvPicPr>
              <a:picLocks noChangeAspect="1"/>
            </p:cNvPicPr>
            <p:nvPr/>
          </p:nvPicPr>
          <p:blipFill>
            <a:blip r:embed="rId3"/>
            <a:stretch>
              <a:fillRect/>
            </a:stretch>
          </p:blipFill>
          <p:spPr>
            <a:xfrm>
              <a:off x="512177" y="165021"/>
              <a:ext cx="837560" cy="1149417"/>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65" t="12063" r="2066" b="64233"/>
          <a:stretch/>
        </p:blipFill>
        <p:spPr>
          <a:xfrm>
            <a:off x="2677642" y="242781"/>
            <a:ext cx="7404038" cy="2142408"/>
          </a:xfrm>
          <a:prstGeom prst="rect">
            <a:avLst/>
          </a:prstGeom>
        </p:spPr>
      </p:pic>
      <p:grpSp>
        <p:nvGrpSpPr>
          <p:cNvPr id="7" name="Group 6"/>
          <p:cNvGrpSpPr/>
          <p:nvPr/>
        </p:nvGrpSpPr>
        <p:grpSpPr>
          <a:xfrm>
            <a:off x="230477" y="203423"/>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Arial Rounded MT Bold" pitchFamily="34" charset="0"/>
                  <a:ea typeface="Arial-Rounded" pitchFamily="34" charset="0"/>
                  <a:cs typeface="Arial-Rounded" pitchFamily="34" charset="0"/>
                </a:rPr>
                <a:t>4</a:t>
              </a:r>
            </a:p>
          </p:txBody>
        </p:sp>
      </p:grpSp>
      <p:sp>
        <p:nvSpPr>
          <p:cNvPr id="31" name="TextBox 30">
            <a:extLst>
              <a:ext uri="{FF2B5EF4-FFF2-40B4-BE49-F238E27FC236}">
                <a16:creationId xmlns:a16="http://schemas.microsoft.com/office/drawing/2014/main" id="{76DA65B6-FF2F-4F55-9123-C978991A23FB}"/>
              </a:ext>
            </a:extLst>
          </p:cNvPr>
          <p:cNvSpPr txBox="1"/>
          <p:nvPr/>
        </p:nvSpPr>
        <p:spPr>
          <a:xfrm>
            <a:off x="633296" y="2214014"/>
            <a:ext cx="11361512" cy="4401205"/>
          </a:xfrm>
          <a:prstGeom prst="rect">
            <a:avLst/>
          </a:prstGeom>
          <a:noFill/>
        </p:spPr>
        <p:txBody>
          <a:bodyPr wrap="square" rtlCol="0">
            <a:spAutoFit/>
          </a:bodyPr>
          <a:lstStyle/>
          <a:p>
            <a:pPr algn="just"/>
            <a:r>
              <a:rPr lang="en-US" sz="399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Tết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đến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đào</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khoe</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sắc</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tươi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mai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nở</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rộ</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Hè</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phượng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bừng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lửa</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đỏ</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cháy</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rực</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góc</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trời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Cuối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hương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sữa</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nồng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ngát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thơm</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góc</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phố</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Cuối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đông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trải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thảm</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rực</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rỡ</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bên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sông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sắc</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hương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làm</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đẹp</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thêm</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cho</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cuộc</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sống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3" name="TextBox 32">
            <a:extLst>
              <a:ext uri="{FF2B5EF4-FFF2-40B4-BE49-F238E27FC236}">
                <a16:creationId xmlns:a16="http://schemas.microsoft.com/office/drawing/2014/main" id="{E203A8E2-5B63-43DE-9208-55993F90D9B9}"/>
              </a:ext>
            </a:extLst>
          </p:cNvPr>
          <p:cNvSpPr txBox="1"/>
          <p:nvPr/>
        </p:nvSpPr>
        <p:spPr>
          <a:xfrm>
            <a:off x="3271185" y="2204117"/>
            <a:ext cx="1181762" cy="707886"/>
          </a:xfrm>
          <a:prstGeom prst="rect">
            <a:avLst/>
          </a:prstGeom>
          <a:noFill/>
        </p:spPr>
        <p:txBody>
          <a:bodyPr wrap="square" rtlCol="0">
            <a:spAutoFit/>
          </a:bodyPr>
          <a:lstStyle/>
          <a:p>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TextBox 33">
            <a:extLst>
              <a:ext uri="{FF2B5EF4-FFF2-40B4-BE49-F238E27FC236}">
                <a16:creationId xmlns:a16="http://schemas.microsoft.com/office/drawing/2014/main" id="{BBACA66B-C31C-4006-944C-A33F9B0D82AA}"/>
              </a:ext>
            </a:extLst>
          </p:cNvPr>
          <p:cNvSpPr txBox="1"/>
          <p:nvPr/>
        </p:nvSpPr>
        <p:spPr>
          <a:xfrm>
            <a:off x="5257800" y="2204117"/>
            <a:ext cx="1419041" cy="707886"/>
          </a:xfrm>
          <a:prstGeom prst="rect">
            <a:avLst/>
          </a:prstGeom>
          <a:noFill/>
        </p:spPr>
        <p:txBody>
          <a:bodyPr wrap="square" rtlCol="0">
            <a:spAutoFit/>
          </a:bodyPr>
          <a:lstStyle/>
          <a:p>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khoe</a:t>
            </a:r>
            <a:endPar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34">
            <a:extLst>
              <a:ext uri="{FF2B5EF4-FFF2-40B4-BE49-F238E27FC236}">
                <a16:creationId xmlns:a16="http://schemas.microsoft.com/office/drawing/2014/main" id="{1AB8AA63-ACB4-4BC2-A0B4-54E425609125}"/>
              </a:ext>
            </a:extLst>
          </p:cNvPr>
          <p:cNvSpPr txBox="1"/>
          <p:nvPr/>
        </p:nvSpPr>
        <p:spPr>
          <a:xfrm>
            <a:off x="9998956" y="2206323"/>
            <a:ext cx="1181762" cy="707886"/>
          </a:xfrm>
          <a:prstGeom prst="rect">
            <a:avLst/>
          </a:prstGeom>
          <a:noFill/>
        </p:spPr>
        <p:txBody>
          <a:bodyPr wrap="square" rtlCol="0">
            <a:spAutoFit/>
          </a:bodyPr>
          <a:lstStyle/>
          <a:p>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53C39657-72D6-4CCB-8CC4-68E21E24B669}"/>
              </a:ext>
            </a:extLst>
          </p:cNvPr>
          <p:cNvSpPr txBox="1"/>
          <p:nvPr/>
        </p:nvSpPr>
        <p:spPr>
          <a:xfrm>
            <a:off x="5788780" y="2812671"/>
            <a:ext cx="1181762" cy="707886"/>
          </a:xfrm>
          <a:prstGeom prst="rect">
            <a:avLst/>
          </a:prstGeom>
          <a:noFill/>
        </p:spPr>
        <p:txBody>
          <a:bodyPr wrap="square" rtlCol="0">
            <a:spAutoFit/>
          </a:bodyPr>
          <a:lstStyle/>
          <a:p>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C060160B-6831-4957-BE0A-A74F97046DEF}"/>
              </a:ext>
            </a:extLst>
          </p:cNvPr>
          <p:cNvSpPr txBox="1"/>
          <p:nvPr/>
        </p:nvSpPr>
        <p:spPr>
          <a:xfrm>
            <a:off x="9906000" y="3438375"/>
            <a:ext cx="1181762" cy="707886"/>
          </a:xfrm>
          <a:prstGeom prst="rect">
            <a:avLst/>
          </a:prstGeom>
          <a:noFill/>
        </p:spPr>
        <p:txBody>
          <a:bodyPr wrap="square" rtlCol="0">
            <a:spAutoFit/>
          </a:bodyPr>
          <a:lstStyle/>
          <a:p>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a:extLst>
              <a:ext uri="{FF2B5EF4-FFF2-40B4-BE49-F238E27FC236}">
                <a16:creationId xmlns:a16="http://schemas.microsoft.com/office/drawing/2014/main" id="{B7D37E42-2A69-44FE-AAC9-EF116DB870D1}"/>
              </a:ext>
            </a:extLst>
          </p:cNvPr>
          <p:cNvSpPr txBox="1"/>
          <p:nvPr/>
        </p:nvSpPr>
        <p:spPr>
          <a:xfrm>
            <a:off x="619185" y="4648200"/>
            <a:ext cx="1181762" cy="707886"/>
          </a:xfrm>
          <a:prstGeom prst="rect">
            <a:avLst/>
          </a:prstGeom>
          <a:noFill/>
        </p:spPr>
        <p:txBody>
          <a:bodyPr wrap="square" rtlCol="0">
            <a:spAutoFit/>
          </a:bodyPr>
          <a:lstStyle/>
          <a:p>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id="{A52A0240-8E7E-433D-8B60-119311D1AE80}"/>
              </a:ext>
            </a:extLst>
          </p:cNvPr>
          <p:cNvSpPr txBox="1"/>
          <p:nvPr/>
        </p:nvSpPr>
        <p:spPr>
          <a:xfrm>
            <a:off x="4791202" y="5227101"/>
            <a:ext cx="1181762" cy="707886"/>
          </a:xfrm>
          <a:prstGeom prst="rect">
            <a:avLst/>
          </a:prstGeom>
          <a:noFill/>
        </p:spPr>
        <p:txBody>
          <a:bodyPr wrap="square" rtlCol="0">
            <a:spAutoFit/>
          </a:bodyPr>
          <a:lstStyle/>
          <a:p>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38DFA1E-8BEC-45BA-AF30-BB2F90460C1A}"/>
              </a:ext>
            </a:extLst>
          </p:cNvPr>
          <p:cNvSpPr txBox="1"/>
          <p:nvPr/>
        </p:nvSpPr>
        <p:spPr>
          <a:xfrm>
            <a:off x="1717789" y="5227101"/>
            <a:ext cx="1181762" cy="707886"/>
          </a:xfrm>
          <a:prstGeom prst="rect">
            <a:avLst/>
          </a:prstGeom>
          <a:noFill/>
        </p:spPr>
        <p:txBody>
          <a:bodyPr wrap="square" rtlCol="0">
            <a:spAutoFit/>
          </a:bodyPr>
          <a:lstStyle/>
          <a:p>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P spid="36" grpId="0"/>
      <p:bldP spid="37"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14400" y="2726976"/>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hoa</a:t>
            </a:r>
          </a:p>
        </p:txBody>
      </p:sp>
      <p:sp>
        <p:nvSpPr>
          <p:cNvPr id="6" name="Title 1"/>
          <p:cNvSpPr txBox="1">
            <a:spLocks/>
          </p:cNvSpPr>
          <p:nvPr/>
        </p:nvSpPr>
        <p:spPr>
          <a:xfrm>
            <a:off x="6642311" y="2726975"/>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khoe</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496</Words>
  <Application>Microsoft Macintosh PowerPoint</Application>
  <PresentationFormat>Widescreen</PresentationFormat>
  <Paragraphs>96</Paragraphs>
  <Slides>19</Slides>
  <Notes>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19</vt:i4>
      </vt:variant>
    </vt:vector>
  </HeadingPairs>
  <TitlesOfParts>
    <vt:vector size="30" baseType="lpstr">
      <vt:lpstr>Arial</vt:lpstr>
      <vt:lpstr>Arial Rounded MT Bold</vt:lpstr>
      <vt:lpstr>Arial-Rounded</vt:lpstr>
      <vt:lpstr>Calibri</vt:lpstr>
      <vt:lpstr>Calibri Light</vt:lpstr>
      <vt:lpstr>Times New Roman</vt:lpstr>
      <vt:lpstr>Office 主题</vt:lpstr>
      <vt:lpstr>1_Office 主题</vt:lpstr>
      <vt:lpstr>1_Office Theme</vt:lpstr>
      <vt:lpstr>Custom Design</vt:lpstr>
      <vt:lpstr>3_Office Theme</vt:lpstr>
      <vt:lpstr>UỶ BAN NHÂN DÂN HUYỆN AN LÃO TRƯỜNG TIỂU HỌC QUANG TRUNG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Nguyễn Thị Như</cp:lastModifiedBy>
  <cp:revision>95</cp:revision>
  <dcterms:created xsi:type="dcterms:W3CDTF">2020-11-10T02:24:26Z</dcterms:created>
  <dcterms:modified xsi:type="dcterms:W3CDTF">2025-01-01T02:54:52Z</dcterms:modified>
</cp:coreProperties>
</file>