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3"/>
  </p:notesMasterIdLst>
  <p:sldIdLst>
    <p:sldId id="258" r:id="rId2"/>
    <p:sldId id="256" r:id="rId3"/>
    <p:sldId id="260" r:id="rId4"/>
    <p:sldId id="264" r:id="rId5"/>
    <p:sldId id="365" r:id="rId6"/>
    <p:sldId id="265" r:id="rId7"/>
    <p:sldId id="357" r:id="rId8"/>
    <p:sldId id="464" r:id="rId9"/>
    <p:sldId id="465" r:id="rId10"/>
    <p:sldId id="466" r:id="rId11"/>
    <p:sldId id="467" r:id="rId12"/>
  </p:sldIdLst>
  <p:sldSz cx="9144000" cy="5143500" type="screen16x9"/>
  <p:notesSz cx="6858000" cy="9144000"/>
  <p:embeddedFontLst>
    <p:embeddedFont>
      <p:font typeface="Didact Gothic" panose="020B0604020202020204" charset="0"/>
      <p:regular r:id="rId14"/>
    </p:embeddedFont>
    <p:embeddedFont>
      <p:font typeface="Pacifico" panose="020B0604020202020204" charset="-93"/>
      <p:regular r:id="rId15"/>
    </p:embeddedFont>
    <p:embeddedFont>
      <p:font typeface="Calibri" panose="020F050202020403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5DB"/>
    <a:srgbClr val="000000"/>
    <a:srgbClr val="FFF5D5"/>
    <a:srgbClr val="F2F4F8"/>
    <a:srgbClr val="4F7921"/>
    <a:srgbClr val="3D5D19"/>
    <a:srgbClr val="F2ECE8"/>
    <a:srgbClr val="FFFF66"/>
    <a:srgbClr val="FFFFFF"/>
    <a:srgbClr val="E6EA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0E2E63-D0BE-4E39-BD12-6C188604BE99}">
  <a:tblStyle styleId="{DB0E2E63-D0BE-4E39-BD12-6C188604BE9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92593" autoAdjust="0"/>
  </p:normalViewPr>
  <p:slideViewPr>
    <p:cSldViewPr snapToGrid="0">
      <p:cViewPr varScale="1">
        <p:scale>
          <a:sx n="96" d="100"/>
          <a:sy n="96" d="100"/>
        </p:scale>
        <p:origin x="476" y="52"/>
      </p:cViewPr>
      <p:guideLst/>
    </p:cSldViewPr>
  </p:slideViewPr>
  <p:notesTextViewPr>
    <p:cViewPr>
      <p:scale>
        <a:sx n="1" d="1"/>
        <a:sy n="1" d="1"/>
      </p:scale>
      <p:origin x="0" y="0"/>
    </p:cViewPr>
  </p:notesTextViewPr>
  <p:sorterViewPr>
    <p:cViewPr>
      <p:scale>
        <a:sx n="100" d="100"/>
        <a:sy n="100" d="100"/>
      </p:scale>
      <p:origin x="0" y="-74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7307284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ga2764d995e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1" name="Google Shape;741;ga2764d995e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5591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a2764d995e_0_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a2764d995e_0_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1554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4812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2549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a2764d995e_0_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a2764d995e_0_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0173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a2764d995e_0_5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8" name="Google Shape;968;ga2764d995e_0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800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214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ga2764d995e_0_5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2" name="Google Shape;982;ga2764d995e_0_5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7740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a2764d995e_0_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a2764d995e_0_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4175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a2764d995e_0_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a2764d995e_0_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8286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a2764d995e_0_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a2764d995e_0_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40470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63449" y="-1473624"/>
            <a:ext cx="2928008" cy="2507804"/>
            <a:chOff x="-763449" y="-1473624"/>
            <a:chExt cx="2928008" cy="2507804"/>
          </a:xfrm>
        </p:grpSpPr>
        <p:sp>
          <p:nvSpPr>
            <p:cNvPr id="10" name="Google Shape;10;p2"/>
            <p:cNvSpPr/>
            <p:nvPr/>
          </p:nvSpPr>
          <p:spPr>
            <a:xfrm>
              <a:off x="-526723" y="-1446845"/>
              <a:ext cx="2691281" cy="2481025"/>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63449" y="-1473624"/>
              <a:ext cx="2215557" cy="2039425"/>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2;p2"/>
          <p:cNvGrpSpPr/>
          <p:nvPr/>
        </p:nvGrpSpPr>
        <p:grpSpPr>
          <a:xfrm>
            <a:off x="-312155" y="3702097"/>
            <a:ext cx="3016270" cy="2651622"/>
            <a:chOff x="-312155" y="3702097"/>
            <a:chExt cx="3016270" cy="2651622"/>
          </a:xfrm>
        </p:grpSpPr>
        <p:grpSp>
          <p:nvGrpSpPr>
            <p:cNvPr id="13" name="Google Shape;13;p2"/>
            <p:cNvGrpSpPr/>
            <p:nvPr/>
          </p:nvGrpSpPr>
          <p:grpSpPr>
            <a:xfrm>
              <a:off x="605710" y="4755713"/>
              <a:ext cx="2098406" cy="1598005"/>
              <a:chOff x="813085" y="4755713"/>
              <a:chExt cx="2098406" cy="1598005"/>
            </a:xfrm>
          </p:grpSpPr>
          <p:sp>
            <p:nvSpPr>
              <p:cNvPr id="14" name="Google Shape;14;p2"/>
              <p:cNvSpPr/>
              <p:nvPr/>
            </p:nvSpPr>
            <p:spPr>
              <a:xfrm>
                <a:off x="813085" y="4755713"/>
                <a:ext cx="2098406" cy="1598005"/>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478345" y="4907939"/>
                <a:ext cx="33475" cy="44725"/>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131666" y="4891858"/>
                <a:ext cx="32854" cy="44759"/>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255795" y="4954284"/>
                <a:ext cx="41861" cy="57149"/>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611481" y="5016675"/>
                <a:ext cx="41861" cy="56907"/>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934205" y="4864838"/>
                <a:ext cx="42482" cy="56665"/>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004949" y="5062295"/>
                <a:ext cx="42482" cy="56562"/>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rot="-864771">
              <a:off x="-128891" y="3934489"/>
              <a:ext cx="2086861" cy="1736423"/>
              <a:chOff x="-128999" y="3934720"/>
              <a:chExt cx="2086920" cy="1736472"/>
            </a:xfrm>
          </p:grpSpPr>
          <p:sp>
            <p:nvSpPr>
              <p:cNvPr id="22" name="Google Shape;22;p2"/>
              <p:cNvSpPr/>
              <p:nvPr/>
            </p:nvSpPr>
            <p:spPr>
              <a:xfrm>
                <a:off x="-128999" y="3934720"/>
                <a:ext cx="2086920" cy="1736472"/>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54813" y="4634060"/>
                <a:ext cx="106127" cy="143618"/>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35154" y="4769273"/>
                <a:ext cx="106127" cy="143678"/>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32555" y="4099377"/>
                <a:ext cx="106127" cy="14346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14754" y="4765697"/>
                <a:ext cx="106663" cy="143708"/>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06975" y="4199692"/>
                <a:ext cx="105560" cy="143350"/>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314093" y="4644283"/>
                <a:ext cx="105590" cy="143678"/>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084704" y="4599728"/>
                <a:ext cx="71109" cy="95398"/>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480748" y="4989095"/>
                <a:ext cx="71109" cy="95428"/>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076359" y="4906334"/>
                <a:ext cx="70572" cy="95696"/>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31439" y="4970767"/>
                <a:ext cx="70572" cy="95428"/>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63694" y="4347780"/>
                <a:ext cx="71139" cy="95457"/>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35880" y="4518308"/>
                <a:ext cx="70036" cy="95726"/>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12626" y="4944779"/>
                <a:ext cx="105560" cy="14346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 name="Google Shape;36;p2"/>
          <p:cNvSpPr txBox="1">
            <a:spLocks noGrp="1"/>
          </p:cNvSpPr>
          <p:nvPr>
            <p:ph type="ctrTitle"/>
          </p:nvPr>
        </p:nvSpPr>
        <p:spPr>
          <a:xfrm>
            <a:off x="1077125" y="1562000"/>
            <a:ext cx="3548400" cy="896400"/>
          </a:xfrm>
          <a:prstGeom prst="rect">
            <a:avLst/>
          </a:prstGeom>
        </p:spPr>
        <p:txBody>
          <a:bodyPr spcFirstLastPara="1" wrap="square" lIns="0" tIns="0" rIns="0" bIns="0" anchor="ctr" anchorCtr="0">
            <a:noAutofit/>
          </a:bodyPr>
          <a:lstStyle>
            <a:lvl1pPr lvl="0" algn="l" rtl="0">
              <a:spcBef>
                <a:spcPts val="0"/>
              </a:spcBef>
              <a:spcAft>
                <a:spcPts val="0"/>
              </a:spcAft>
              <a:buSzPts val="5200"/>
              <a:buNone/>
              <a:defRPr sz="8500" b="0">
                <a:latin typeface="Pacifico"/>
                <a:ea typeface="Pacifico"/>
                <a:cs typeface="Pacifico"/>
                <a:sym typeface="Pacifico"/>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7" name="Google Shape;37;p2"/>
          <p:cNvSpPr txBox="1">
            <a:spLocks noGrp="1"/>
          </p:cNvSpPr>
          <p:nvPr>
            <p:ph type="subTitle" idx="1"/>
          </p:nvPr>
        </p:nvSpPr>
        <p:spPr>
          <a:xfrm>
            <a:off x="713225" y="3144000"/>
            <a:ext cx="4130700" cy="714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 name="Google Shape;38;p2"/>
          <p:cNvSpPr txBox="1">
            <a:spLocks noGrp="1"/>
          </p:cNvSpPr>
          <p:nvPr>
            <p:ph type="ctrTitle" idx="2"/>
          </p:nvPr>
        </p:nvSpPr>
        <p:spPr>
          <a:xfrm>
            <a:off x="713225" y="2458250"/>
            <a:ext cx="3447900" cy="685800"/>
          </a:xfrm>
          <a:prstGeom prst="rect">
            <a:avLst/>
          </a:prstGeom>
        </p:spPr>
        <p:txBody>
          <a:bodyPr spcFirstLastPara="1" wrap="square" lIns="0" tIns="0" rIns="0" bIns="0" anchor="ctr" anchorCtr="0">
            <a:noAutofit/>
          </a:bodyPr>
          <a:lstStyle>
            <a:lvl1pPr lvl="0" algn="l" rtl="0">
              <a:spcBef>
                <a:spcPts val="0"/>
              </a:spcBef>
              <a:spcAft>
                <a:spcPts val="0"/>
              </a:spcAft>
              <a:buSzPts val="5200"/>
              <a:buNone/>
              <a:defRPr sz="7000" b="0">
                <a:solidFill>
                  <a:schemeClr val="dk2"/>
                </a:solidFill>
                <a:latin typeface="Didact Gothic"/>
                <a:ea typeface="Didact Gothic"/>
                <a:cs typeface="Didact Gothic"/>
                <a:sym typeface="Didact Gothic"/>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720000" y="2383925"/>
            <a:ext cx="3227100" cy="1029600"/>
          </a:xfrm>
          <a:prstGeom prst="rect">
            <a:avLst/>
          </a:prstGeom>
        </p:spPr>
        <p:txBody>
          <a:bodyPr spcFirstLastPara="1" wrap="square" lIns="0" tIns="0" rIns="0" bIns="0" anchor="ctr" anchorCtr="0">
            <a:noAutofit/>
          </a:bodyPr>
          <a:lstStyle>
            <a:lvl1pPr lvl="0" algn="l" rtl="0">
              <a:spcBef>
                <a:spcPts val="0"/>
              </a:spcBef>
              <a:spcAft>
                <a:spcPts val="0"/>
              </a:spcAft>
              <a:buSzPts val="4200"/>
              <a:buNone/>
              <a:defRPr sz="51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1" name="Google Shape;41;p3"/>
          <p:cNvSpPr txBox="1">
            <a:spLocks noGrp="1"/>
          </p:cNvSpPr>
          <p:nvPr>
            <p:ph type="subTitle" idx="1"/>
          </p:nvPr>
        </p:nvSpPr>
        <p:spPr>
          <a:xfrm>
            <a:off x="720000" y="3413650"/>
            <a:ext cx="2428200" cy="7179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2" name="Google Shape;42;p3"/>
          <p:cNvSpPr txBox="1">
            <a:spLocks noGrp="1"/>
          </p:cNvSpPr>
          <p:nvPr>
            <p:ph type="title" idx="2" hasCustomPrompt="1"/>
          </p:nvPr>
        </p:nvSpPr>
        <p:spPr>
          <a:xfrm>
            <a:off x="720000" y="1011950"/>
            <a:ext cx="3227100" cy="1371600"/>
          </a:xfrm>
          <a:prstGeom prst="rect">
            <a:avLst/>
          </a:prstGeom>
        </p:spPr>
        <p:txBody>
          <a:bodyPr spcFirstLastPara="1" wrap="square" lIns="0" tIns="0" rIns="0" bIns="0" anchor="ctr" anchorCtr="0">
            <a:noAutofit/>
          </a:bodyPr>
          <a:lstStyle>
            <a:lvl1pPr lvl="0" algn="l" rtl="0">
              <a:spcBef>
                <a:spcPts val="0"/>
              </a:spcBef>
              <a:spcAft>
                <a:spcPts val="0"/>
              </a:spcAft>
              <a:buSzPts val="7200"/>
              <a:buNone/>
              <a:defRPr sz="8700">
                <a:solidFill>
                  <a:schemeClr val="lt2"/>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grpSp>
        <p:nvGrpSpPr>
          <p:cNvPr id="43" name="Google Shape;43;p3"/>
          <p:cNvGrpSpPr/>
          <p:nvPr/>
        </p:nvGrpSpPr>
        <p:grpSpPr>
          <a:xfrm>
            <a:off x="6901677" y="-1502667"/>
            <a:ext cx="2752249" cy="2748153"/>
            <a:chOff x="6901677" y="-1502667"/>
            <a:chExt cx="2752249" cy="2748153"/>
          </a:xfrm>
        </p:grpSpPr>
        <p:sp>
          <p:nvSpPr>
            <p:cNvPr id="44" name="Google Shape;44;p3"/>
            <p:cNvSpPr/>
            <p:nvPr/>
          </p:nvSpPr>
          <p:spPr>
            <a:xfrm rot="4318899" flipH="1">
              <a:off x="6986378" y="-1049544"/>
              <a:ext cx="2290756" cy="1841908"/>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3"/>
            <p:cNvGrpSpPr/>
            <p:nvPr/>
          </p:nvGrpSpPr>
          <p:grpSpPr>
            <a:xfrm>
              <a:off x="7792984" y="-502416"/>
              <a:ext cx="1860942" cy="1548442"/>
              <a:chOff x="7130276" y="-986028"/>
              <a:chExt cx="2350564" cy="1955844"/>
            </a:xfrm>
          </p:grpSpPr>
          <p:sp>
            <p:nvSpPr>
              <p:cNvPr id="46" name="Google Shape;46;p3"/>
              <p:cNvSpPr/>
              <p:nvPr/>
            </p:nvSpPr>
            <p:spPr>
              <a:xfrm rot="10800000">
                <a:off x="7130276" y="-986028"/>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3"/>
              <p:cNvGrpSpPr/>
              <p:nvPr/>
            </p:nvGrpSpPr>
            <p:grpSpPr>
              <a:xfrm rot="10800000">
                <a:off x="7374368" y="-329618"/>
                <a:ext cx="1721841" cy="1113844"/>
                <a:chOff x="-3171530" y="2930427"/>
                <a:chExt cx="1885915" cy="1219982"/>
              </a:xfrm>
            </p:grpSpPr>
            <p:sp>
              <p:nvSpPr>
                <p:cNvPr id="48" name="Google Shape;48;p3"/>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6"/>
        <p:cNvGrpSpPr/>
        <p:nvPr/>
      </p:nvGrpSpPr>
      <p:grpSpPr>
        <a:xfrm>
          <a:off x="0" y="0"/>
          <a:ext cx="0" cy="0"/>
          <a:chOff x="0" y="0"/>
          <a:chExt cx="0" cy="0"/>
        </a:xfrm>
      </p:grpSpPr>
      <p:grpSp>
        <p:nvGrpSpPr>
          <p:cNvPr id="117" name="Google Shape;117;p6"/>
          <p:cNvGrpSpPr/>
          <p:nvPr/>
        </p:nvGrpSpPr>
        <p:grpSpPr>
          <a:xfrm>
            <a:off x="7355747" y="4233763"/>
            <a:ext cx="2745523" cy="2572125"/>
            <a:chOff x="7241447" y="4233763"/>
            <a:chExt cx="2745523" cy="2572125"/>
          </a:xfrm>
        </p:grpSpPr>
        <p:sp>
          <p:nvSpPr>
            <p:cNvPr id="118" name="Google Shape;118;p6"/>
            <p:cNvSpPr/>
            <p:nvPr/>
          </p:nvSpPr>
          <p:spPr>
            <a:xfrm rot="10424114">
              <a:off x="7360116" y="4363710"/>
              <a:ext cx="2508184" cy="2312232"/>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rot="10424114">
              <a:off x="7814649" y="4659022"/>
              <a:ext cx="2064825" cy="1900676"/>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6"/>
          <p:cNvGrpSpPr/>
          <p:nvPr/>
        </p:nvGrpSpPr>
        <p:grpSpPr>
          <a:xfrm flipH="1">
            <a:off x="-1841860" y="-2185263"/>
            <a:ext cx="3798743" cy="3692153"/>
            <a:chOff x="6902090" y="-2185263"/>
            <a:chExt cx="3798743" cy="3692153"/>
          </a:xfrm>
        </p:grpSpPr>
        <p:sp>
          <p:nvSpPr>
            <p:cNvPr id="121" name="Google Shape;121;p6"/>
            <p:cNvSpPr/>
            <p:nvPr/>
          </p:nvSpPr>
          <p:spPr>
            <a:xfrm rot="-7845770" flipH="1">
              <a:off x="7235267" y="-1576819"/>
              <a:ext cx="2543914" cy="204546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122;p6"/>
            <p:cNvGrpSpPr/>
            <p:nvPr/>
          </p:nvGrpSpPr>
          <p:grpSpPr>
            <a:xfrm rot="-7845996" flipH="1">
              <a:off x="7814416" y="-1103058"/>
              <a:ext cx="2589010" cy="1971616"/>
              <a:chOff x="-765482" y="4620203"/>
              <a:chExt cx="2588927" cy="1971554"/>
            </a:xfrm>
          </p:grpSpPr>
          <p:sp>
            <p:nvSpPr>
              <p:cNvPr id="123" name="Google Shape;123;p6"/>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3" name="Google Shape;133;p6"/>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4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7"/>
        <p:cNvGrpSpPr/>
        <p:nvPr/>
      </p:nvGrpSpPr>
      <p:grpSpPr>
        <a:xfrm>
          <a:off x="0" y="0"/>
          <a:ext cx="0" cy="0"/>
          <a:chOff x="0" y="0"/>
          <a:chExt cx="0" cy="0"/>
        </a:xfrm>
      </p:grpSpPr>
      <p:grpSp>
        <p:nvGrpSpPr>
          <p:cNvPr id="248" name="Google Shape;248;p13"/>
          <p:cNvGrpSpPr/>
          <p:nvPr/>
        </p:nvGrpSpPr>
        <p:grpSpPr>
          <a:xfrm>
            <a:off x="7380027" y="-1179454"/>
            <a:ext cx="2323917" cy="1971521"/>
            <a:chOff x="7380027" y="-1179454"/>
            <a:chExt cx="2323917" cy="1971521"/>
          </a:xfrm>
        </p:grpSpPr>
        <p:sp>
          <p:nvSpPr>
            <p:cNvPr id="249" name="Google Shape;249;p13"/>
            <p:cNvSpPr/>
            <p:nvPr/>
          </p:nvSpPr>
          <p:spPr>
            <a:xfrm rot="10800000">
              <a:off x="7380027" y="-1179454"/>
              <a:ext cx="2122899" cy="1706942"/>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 name="Google Shape;250;p13"/>
            <p:cNvGrpSpPr/>
            <p:nvPr/>
          </p:nvGrpSpPr>
          <p:grpSpPr>
            <a:xfrm rot="10800000">
              <a:off x="7742369" y="-840109"/>
              <a:ext cx="1961575" cy="1632176"/>
              <a:chOff x="-347374" y="4474725"/>
              <a:chExt cx="1961575" cy="1632176"/>
            </a:xfrm>
          </p:grpSpPr>
          <p:sp>
            <p:nvSpPr>
              <p:cNvPr id="251" name="Google Shape;251;p13"/>
              <p:cNvSpPr/>
              <p:nvPr/>
            </p:nvSpPr>
            <p:spPr>
              <a:xfrm>
                <a:off x="-347374" y="4474725"/>
                <a:ext cx="1961575" cy="1632176"/>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252;p13"/>
              <p:cNvGrpSpPr/>
              <p:nvPr/>
            </p:nvGrpSpPr>
            <p:grpSpPr>
              <a:xfrm>
                <a:off x="-26321" y="4629538"/>
                <a:ext cx="1436879" cy="929505"/>
                <a:chOff x="-3171530" y="2930427"/>
                <a:chExt cx="1885915" cy="1219982"/>
              </a:xfrm>
            </p:grpSpPr>
            <p:sp>
              <p:nvSpPr>
                <p:cNvPr id="253" name="Google Shape;253;p13"/>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6" name="Google Shape;266;p13"/>
          <p:cNvGrpSpPr/>
          <p:nvPr/>
        </p:nvGrpSpPr>
        <p:grpSpPr>
          <a:xfrm rot="1758937">
            <a:off x="-1204798" y="4497918"/>
            <a:ext cx="2672777" cy="2405147"/>
            <a:chOff x="-347374" y="4726800"/>
            <a:chExt cx="2672887" cy="2405246"/>
          </a:xfrm>
        </p:grpSpPr>
        <p:sp>
          <p:nvSpPr>
            <p:cNvPr id="267" name="Google Shape;267;p13"/>
            <p:cNvSpPr/>
            <p:nvPr/>
          </p:nvSpPr>
          <p:spPr>
            <a:xfrm>
              <a:off x="-347374" y="5086610"/>
              <a:ext cx="2543879" cy="2045436"/>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263414" y="4726800"/>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 name="Google Shape;269;p13"/>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0" name="Google Shape;270;p13"/>
          <p:cNvSpPr txBox="1">
            <a:spLocks noGrp="1"/>
          </p:cNvSpPr>
          <p:nvPr>
            <p:ph type="subTitle" idx="1"/>
          </p:nvPr>
        </p:nvSpPr>
        <p:spPr>
          <a:xfrm>
            <a:off x="1829875" y="1675875"/>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1" name="Google Shape;271;p13"/>
          <p:cNvSpPr txBox="1">
            <a:spLocks noGrp="1"/>
          </p:cNvSpPr>
          <p:nvPr>
            <p:ph type="subTitle" idx="2"/>
          </p:nvPr>
        </p:nvSpPr>
        <p:spPr>
          <a:xfrm>
            <a:off x="1829875" y="2068284"/>
            <a:ext cx="2356500" cy="57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2" name="Google Shape;272;p13"/>
          <p:cNvSpPr txBox="1">
            <a:spLocks noGrp="1"/>
          </p:cNvSpPr>
          <p:nvPr>
            <p:ph type="title" idx="3" hasCustomPrompt="1"/>
          </p:nvPr>
        </p:nvSpPr>
        <p:spPr>
          <a:xfrm>
            <a:off x="720178" y="1675875"/>
            <a:ext cx="1109700" cy="963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sz="4500">
                <a:solidFill>
                  <a:schemeClr val="lt2"/>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r>
              <a:t>xx%</a:t>
            </a:r>
          </a:p>
        </p:txBody>
      </p:sp>
      <p:sp>
        <p:nvSpPr>
          <p:cNvPr id="273" name="Google Shape;273;p13"/>
          <p:cNvSpPr txBox="1">
            <a:spLocks noGrp="1"/>
          </p:cNvSpPr>
          <p:nvPr>
            <p:ph type="subTitle" idx="4"/>
          </p:nvPr>
        </p:nvSpPr>
        <p:spPr>
          <a:xfrm>
            <a:off x="6067500" y="1675875"/>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4" name="Google Shape;274;p13"/>
          <p:cNvSpPr txBox="1">
            <a:spLocks noGrp="1"/>
          </p:cNvSpPr>
          <p:nvPr>
            <p:ph type="subTitle" idx="5"/>
          </p:nvPr>
        </p:nvSpPr>
        <p:spPr>
          <a:xfrm>
            <a:off x="6067500" y="2068282"/>
            <a:ext cx="2356500" cy="57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5" name="Google Shape;275;p13"/>
          <p:cNvSpPr txBox="1">
            <a:spLocks noGrp="1"/>
          </p:cNvSpPr>
          <p:nvPr>
            <p:ph type="title" idx="6" hasCustomPrompt="1"/>
          </p:nvPr>
        </p:nvSpPr>
        <p:spPr>
          <a:xfrm>
            <a:off x="4957800" y="1675875"/>
            <a:ext cx="1109700" cy="963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sz="4500">
                <a:solidFill>
                  <a:schemeClr val="lt2"/>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r>
              <a:t>xx%</a:t>
            </a:r>
          </a:p>
        </p:txBody>
      </p:sp>
      <p:sp>
        <p:nvSpPr>
          <p:cNvPr id="276" name="Google Shape;276;p13"/>
          <p:cNvSpPr txBox="1">
            <a:spLocks noGrp="1"/>
          </p:cNvSpPr>
          <p:nvPr>
            <p:ph type="subTitle" idx="7"/>
          </p:nvPr>
        </p:nvSpPr>
        <p:spPr>
          <a:xfrm>
            <a:off x="1829875" y="3343507"/>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7" name="Google Shape;277;p13"/>
          <p:cNvSpPr txBox="1">
            <a:spLocks noGrp="1"/>
          </p:cNvSpPr>
          <p:nvPr>
            <p:ph type="subTitle" idx="8"/>
          </p:nvPr>
        </p:nvSpPr>
        <p:spPr>
          <a:xfrm>
            <a:off x="1829875" y="3735825"/>
            <a:ext cx="2356500" cy="57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8" name="Google Shape;278;p13"/>
          <p:cNvSpPr txBox="1">
            <a:spLocks noGrp="1"/>
          </p:cNvSpPr>
          <p:nvPr>
            <p:ph type="title" idx="9" hasCustomPrompt="1"/>
          </p:nvPr>
        </p:nvSpPr>
        <p:spPr>
          <a:xfrm>
            <a:off x="720000" y="3343425"/>
            <a:ext cx="1109700" cy="963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sz="4500">
                <a:solidFill>
                  <a:schemeClr val="lt2"/>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r>
              <a:t>xx%</a:t>
            </a:r>
          </a:p>
        </p:txBody>
      </p:sp>
      <p:sp>
        <p:nvSpPr>
          <p:cNvPr id="279" name="Google Shape;279;p13"/>
          <p:cNvSpPr txBox="1">
            <a:spLocks noGrp="1"/>
          </p:cNvSpPr>
          <p:nvPr>
            <p:ph type="subTitle" idx="13"/>
          </p:nvPr>
        </p:nvSpPr>
        <p:spPr>
          <a:xfrm>
            <a:off x="6067500" y="3343498"/>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80" name="Google Shape;280;p13"/>
          <p:cNvSpPr txBox="1">
            <a:spLocks noGrp="1"/>
          </p:cNvSpPr>
          <p:nvPr>
            <p:ph type="subTitle" idx="14"/>
          </p:nvPr>
        </p:nvSpPr>
        <p:spPr>
          <a:xfrm>
            <a:off x="6067500" y="3735825"/>
            <a:ext cx="2356500" cy="57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81" name="Google Shape;281;p13"/>
          <p:cNvSpPr txBox="1">
            <a:spLocks noGrp="1"/>
          </p:cNvSpPr>
          <p:nvPr>
            <p:ph type="title" idx="15" hasCustomPrompt="1"/>
          </p:nvPr>
        </p:nvSpPr>
        <p:spPr>
          <a:xfrm>
            <a:off x="4957800" y="3343425"/>
            <a:ext cx="1109700" cy="963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sz="4500">
                <a:solidFill>
                  <a:schemeClr val="lt2"/>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and text">
  <p:cSld name="CUSTOM_2">
    <p:spTree>
      <p:nvGrpSpPr>
        <p:cNvPr id="1" name="Shape 316"/>
        <p:cNvGrpSpPr/>
        <p:nvPr/>
      </p:nvGrpSpPr>
      <p:grpSpPr>
        <a:xfrm>
          <a:off x="0" y="0"/>
          <a:ext cx="0" cy="0"/>
          <a:chOff x="0" y="0"/>
          <a:chExt cx="0" cy="0"/>
        </a:xfrm>
      </p:grpSpPr>
      <p:grpSp>
        <p:nvGrpSpPr>
          <p:cNvPr id="317" name="Google Shape;317;p15"/>
          <p:cNvGrpSpPr/>
          <p:nvPr/>
        </p:nvGrpSpPr>
        <p:grpSpPr>
          <a:xfrm>
            <a:off x="-1511465" y="3679268"/>
            <a:ext cx="2888807" cy="2780929"/>
            <a:chOff x="-1511465" y="3679268"/>
            <a:chExt cx="2888807" cy="2780929"/>
          </a:xfrm>
        </p:grpSpPr>
        <p:sp>
          <p:nvSpPr>
            <p:cNvPr id="318" name="Google Shape;318;p15"/>
            <p:cNvSpPr/>
            <p:nvPr/>
          </p:nvSpPr>
          <p:spPr>
            <a:xfrm rot="2103802">
              <a:off x="-1195117" y="4162706"/>
              <a:ext cx="2256112" cy="181405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15"/>
            <p:cNvGrpSpPr/>
            <p:nvPr/>
          </p:nvGrpSpPr>
          <p:grpSpPr>
            <a:xfrm flipH="1">
              <a:off x="-782370" y="4438115"/>
              <a:ext cx="2084950" cy="1734834"/>
              <a:chOff x="7173422" y="4083799"/>
              <a:chExt cx="2350564" cy="1955844"/>
            </a:xfrm>
          </p:grpSpPr>
          <p:sp>
            <p:nvSpPr>
              <p:cNvPr id="320" name="Google Shape;320;p15"/>
              <p:cNvSpPr/>
              <p:nvPr/>
            </p:nvSpPr>
            <p:spPr>
              <a:xfrm flipH="1">
                <a:off x="7173422" y="4083799"/>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 name="Google Shape;321;p15"/>
              <p:cNvGrpSpPr/>
              <p:nvPr/>
            </p:nvGrpSpPr>
            <p:grpSpPr>
              <a:xfrm flipH="1">
                <a:off x="7417514" y="4269389"/>
                <a:ext cx="1721841" cy="1113844"/>
                <a:chOff x="-3171530" y="2930427"/>
                <a:chExt cx="1885915" cy="1219982"/>
              </a:xfrm>
            </p:grpSpPr>
            <p:sp>
              <p:nvSpPr>
                <p:cNvPr id="322" name="Google Shape;322;p15"/>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5"/>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5"/>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5"/>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5"/>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5"/>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5"/>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5"/>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35" name="Google Shape;335;p15"/>
          <p:cNvGrpSpPr/>
          <p:nvPr/>
        </p:nvGrpSpPr>
        <p:grpSpPr>
          <a:xfrm>
            <a:off x="7226784" y="-1650124"/>
            <a:ext cx="2728769" cy="2312205"/>
            <a:chOff x="7226784" y="-1650124"/>
            <a:chExt cx="2728769" cy="2312205"/>
          </a:xfrm>
        </p:grpSpPr>
        <p:sp>
          <p:nvSpPr>
            <p:cNvPr id="336" name="Google Shape;336;p15"/>
            <p:cNvSpPr/>
            <p:nvPr/>
          </p:nvSpPr>
          <p:spPr>
            <a:xfrm flipH="1">
              <a:off x="7226784" y="-1650124"/>
              <a:ext cx="2508155" cy="2312205"/>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flipH="1">
              <a:off x="7890753" y="-1568555"/>
              <a:ext cx="2064801" cy="1900654"/>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15"/>
          <p:cNvSpPr txBox="1">
            <a:spLocks noGrp="1"/>
          </p:cNvSpPr>
          <p:nvPr>
            <p:ph type="title" hasCustomPrompt="1"/>
          </p:nvPr>
        </p:nvSpPr>
        <p:spPr>
          <a:xfrm>
            <a:off x="720000" y="2014325"/>
            <a:ext cx="2327700" cy="9894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46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339" name="Google Shape;339;p15"/>
          <p:cNvSpPr txBox="1">
            <a:spLocks noGrp="1"/>
          </p:cNvSpPr>
          <p:nvPr>
            <p:ph type="subTitle" idx="1"/>
          </p:nvPr>
        </p:nvSpPr>
        <p:spPr>
          <a:xfrm>
            <a:off x="720000" y="3414625"/>
            <a:ext cx="2327700" cy="612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40" name="Google Shape;340;p15"/>
          <p:cNvSpPr txBox="1">
            <a:spLocks noGrp="1"/>
          </p:cNvSpPr>
          <p:nvPr>
            <p:ph type="title" idx="2" hasCustomPrompt="1"/>
          </p:nvPr>
        </p:nvSpPr>
        <p:spPr>
          <a:xfrm>
            <a:off x="3408150" y="2014325"/>
            <a:ext cx="2327700" cy="9894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4600">
                <a:solidFill>
                  <a:schemeClr val="accent3"/>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341" name="Google Shape;341;p15"/>
          <p:cNvSpPr txBox="1">
            <a:spLocks noGrp="1"/>
          </p:cNvSpPr>
          <p:nvPr>
            <p:ph type="subTitle" idx="3"/>
          </p:nvPr>
        </p:nvSpPr>
        <p:spPr>
          <a:xfrm>
            <a:off x="3408150" y="3414625"/>
            <a:ext cx="2327700" cy="612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42" name="Google Shape;342;p15"/>
          <p:cNvSpPr txBox="1">
            <a:spLocks noGrp="1"/>
          </p:cNvSpPr>
          <p:nvPr>
            <p:ph type="title" idx="4" hasCustomPrompt="1"/>
          </p:nvPr>
        </p:nvSpPr>
        <p:spPr>
          <a:xfrm>
            <a:off x="6096300" y="2014325"/>
            <a:ext cx="2327700" cy="9894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4600">
                <a:solidFill>
                  <a:schemeClr val="accent2"/>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343" name="Google Shape;343;p15"/>
          <p:cNvSpPr txBox="1">
            <a:spLocks noGrp="1"/>
          </p:cNvSpPr>
          <p:nvPr>
            <p:ph type="subTitle" idx="5"/>
          </p:nvPr>
        </p:nvSpPr>
        <p:spPr>
          <a:xfrm>
            <a:off x="6096300" y="3414625"/>
            <a:ext cx="2327700" cy="612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44" name="Google Shape;344;p15"/>
          <p:cNvSpPr txBox="1">
            <a:spLocks noGrp="1"/>
          </p:cNvSpPr>
          <p:nvPr>
            <p:ph type="title" idx="6"/>
          </p:nvPr>
        </p:nvSpPr>
        <p:spPr>
          <a:xfrm>
            <a:off x="720000" y="52247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51"/>
        <p:cNvGrpSpPr/>
        <p:nvPr/>
      </p:nvGrpSpPr>
      <p:grpSpPr>
        <a:xfrm>
          <a:off x="0" y="0"/>
          <a:ext cx="0" cy="0"/>
          <a:chOff x="0" y="0"/>
          <a:chExt cx="0" cy="0"/>
        </a:xfrm>
      </p:grpSpPr>
      <p:grpSp>
        <p:nvGrpSpPr>
          <p:cNvPr id="552" name="Google Shape;552;p24"/>
          <p:cNvGrpSpPr/>
          <p:nvPr/>
        </p:nvGrpSpPr>
        <p:grpSpPr>
          <a:xfrm>
            <a:off x="-763449" y="-1473624"/>
            <a:ext cx="2928008" cy="2507804"/>
            <a:chOff x="-763449" y="-1473624"/>
            <a:chExt cx="2928008" cy="2507804"/>
          </a:xfrm>
        </p:grpSpPr>
        <p:sp>
          <p:nvSpPr>
            <p:cNvPr id="553" name="Google Shape;553;p24"/>
            <p:cNvSpPr/>
            <p:nvPr/>
          </p:nvSpPr>
          <p:spPr>
            <a:xfrm>
              <a:off x="-526723" y="-1446845"/>
              <a:ext cx="2691281" cy="2481025"/>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763449" y="-1473624"/>
              <a:ext cx="2215557" cy="2039425"/>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24"/>
          <p:cNvGrpSpPr/>
          <p:nvPr/>
        </p:nvGrpSpPr>
        <p:grpSpPr>
          <a:xfrm>
            <a:off x="-312155" y="3702097"/>
            <a:ext cx="3016270" cy="2651622"/>
            <a:chOff x="-312155" y="3702097"/>
            <a:chExt cx="3016270" cy="2651622"/>
          </a:xfrm>
        </p:grpSpPr>
        <p:grpSp>
          <p:nvGrpSpPr>
            <p:cNvPr id="556" name="Google Shape;556;p24"/>
            <p:cNvGrpSpPr/>
            <p:nvPr/>
          </p:nvGrpSpPr>
          <p:grpSpPr>
            <a:xfrm>
              <a:off x="605710" y="4755713"/>
              <a:ext cx="2098406" cy="1598005"/>
              <a:chOff x="813085" y="4755713"/>
              <a:chExt cx="2098406" cy="1598005"/>
            </a:xfrm>
          </p:grpSpPr>
          <p:sp>
            <p:nvSpPr>
              <p:cNvPr id="557" name="Google Shape;557;p24"/>
              <p:cNvSpPr/>
              <p:nvPr/>
            </p:nvSpPr>
            <p:spPr>
              <a:xfrm>
                <a:off x="813085" y="4755713"/>
                <a:ext cx="2098406" cy="1598005"/>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4"/>
              <p:cNvSpPr/>
              <p:nvPr/>
            </p:nvSpPr>
            <p:spPr>
              <a:xfrm>
                <a:off x="2478345" y="4907939"/>
                <a:ext cx="33475" cy="44725"/>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4"/>
              <p:cNvSpPr/>
              <p:nvPr/>
            </p:nvSpPr>
            <p:spPr>
              <a:xfrm>
                <a:off x="2131666" y="4891858"/>
                <a:ext cx="32854" cy="44759"/>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4"/>
              <p:cNvSpPr/>
              <p:nvPr/>
            </p:nvSpPr>
            <p:spPr>
              <a:xfrm>
                <a:off x="2255795" y="4954284"/>
                <a:ext cx="41861" cy="57149"/>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4"/>
              <p:cNvSpPr/>
              <p:nvPr/>
            </p:nvSpPr>
            <p:spPr>
              <a:xfrm>
                <a:off x="2611481" y="5016675"/>
                <a:ext cx="41861" cy="56907"/>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4"/>
              <p:cNvSpPr/>
              <p:nvPr/>
            </p:nvSpPr>
            <p:spPr>
              <a:xfrm>
                <a:off x="1934205" y="4864838"/>
                <a:ext cx="42482" cy="56665"/>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4"/>
              <p:cNvSpPr/>
              <p:nvPr/>
            </p:nvSpPr>
            <p:spPr>
              <a:xfrm>
                <a:off x="2004949" y="5062295"/>
                <a:ext cx="42482" cy="56562"/>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24"/>
            <p:cNvGrpSpPr/>
            <p:nvPr/>
          </p:nvGrpSpPr>
          <p:grpSpPr>
            <a:xfrm rot="-864771">
              <a:off x="-128891" y="3934489"/>
              <a:ext cx="2086861" cy="1736423"/>
              <a:chOff x="-128999" y="3934720"/>
              <a:chExt cx="2086920" cy="1736472"/>
            </a:xfrm>
          </p:grpSpPr>
          <p:sp>
            <p:nvSpPr>
              <p:cNvPr id="565" name="Google Shape;565;p24"/>
              <p:cNvSpPr/>
              <p:nvPr/>
            </p:nvSpPr>
            <p:spPr>
              <a:xfrm>
                <a:off x="-128999" y="3934720"/>
                <a:ext cx="2086920" cy="1736472"/>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4"/>
              <p:cNvSpPr/>
              <p:nvPr/>
            </p:nvSpPr>
            <p:spPr>
              <a:xfrm>
                <a:off x="354813" y="4634060"/>
                <a:ext cx="106127" cy="143618"/>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4"/>
              <p:cNvSpPr/>
              <p:nvPr/>
            </p:nvSpPr>
            <p:spPr>
              <a:xfrm>
                <a:off x="1635154" y="4769273"/>
                <a:ext cx="106127" cy="143678"/>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4"/>
              <p:cNvSpPr/>
              <p:nvPr/>
            </p:nvSpPr>
            <p:spPr>
              <a:xfrm>
                <a:off x="532555" y="4099377"/>
                <a:ext cx="106127" cy="14346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4"/>
              <p:cNvSpPr/>
              <p:nvPr/>
            </p:nvSpPr>
            <p:spPr>
              <a:xfrm>
                <a:off x="814754" y="4765697"/>
                <a:ext cx="106663" cy="143708"/>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4"/>
              <p:cNvSpPr/>
              <p:nvPr/>
            </p:nvSpPr>
            <p:spPr>
              <a:xfrm>
                <a:off x="806975" y="4199692"/>
                <a:ext cx="105560" cy="143350"/>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4"/>
              <p:cNvSpPr/>
              <p:nvPr/>
            </p:nvSpPr>
            <p:spPr>
              <a:xfrm>
                <a:off x="1314093" y="4644283"/>
                <a:ext cx="105590" cy="143678"/>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4"/>
              <p:cNvSpPr/>
              <p:nvPr/>
            </p:nvSpPr>
            <p:spPr>
              <a:xfrm>
                <a:off x="1084704" y="4599728"/>
                <a:ext cx="71109" cy="95398"/>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4"/>
              <p:cNvSpPr/>
              <p:nvPr/>
            </p:nvSpPr>
            <p:spPr>
              <a:xfrm>
                <a:off x="1480748" y="4989095"/>
                <a:ext cx="71109" cy="95428"/>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4"/>
              <p:cNvSpPr/>
              <p:nvPr/>
            </p:nvSpPr>
            <p:spPr>
              <a:xfrm>
                <a:off x="1076359" y="4906334"/>
                <a:ext cx="70572" cy="95696"/>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4"/>
              <p:cNvSpPr/>
              <p:nvPr/>
            </p:nvSpPr>
            <p:spPr>
              <a:xfrm>
                <a:off x="631439" y="4970767"/>
                <a:ext cx="70572" cy="95428"/>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4"/>
              <p:cNvSpPr/>
              <p:nvPr/>
            </p:nvSpPr>
            <p:spPr>
              <a:xfrm>
                <a:off x="363694" y="4347780"/>
                <a:ext cx="71139" cy="95457"/>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4"/>
              <p:cNvSpPr/>
              <p:nvPr/>
            </p:nvSpPr>
            <p:spPr>
              <a:xfrm>
                <a:off x="635880" y="4518308"/>
                <a:ext cx="70036" cy="95726"/>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4"/>
              <p:cNvSpPr/>
              <p:nvPr/>
            </p:nvSpPr>
            <p:spPr>
              <a:xfrm>
                <a:off x="212626" y="4944779"/>
                <a:ext cx="105560" cy="14346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79"/>
        <p:cNvGrpSpPr/>
        <p:nvPr/>
      </p:nvGrpSpPr>
      <p:grpSpPr>
        <a:xfrm>
          <a:off x="0" y="0"/>
          <a:ext cx="0" cy="0"/>
          <a:chOff x="0" y="0"/>
          <a:chExt cx="0" cy="0"/>
        </a:xfrm>
      </p:grpSpPr>
      <p:grpSp>
        <p:nvGrpSpPr>
          <p:cNvPr id="580" name="Google Shape;580;p25"/>
          <p:cNvGrpSpPr/>
          <p:nvPr/>
        </p:nvGrpSpPr>
        <p:grpSpPr>
          <a:xfrm flipH="1">
            <a:off x="-927460" y="4233763"/>
            <a:ext cx="2745523" cy="2572125"/>
            <a:chOff x="7241447" y="4233763"/>
            <a:chExt cx="2745523" cy="2572125"/>
          </a:xfrm>
        </p:grpSpPr>
        <p:sp>
          <p:nvSpPr>
            <p:cNvPr id="581" name="Google Shape;581;p25"/>
            <p:cNvSpPr/>
            <p:nvPr/>
          </p:nvSpPr>
          <p:spPr>
            <a:xfrm rot="10424114">
              <a:off x="7360116" y="4363710"/>
              <a:ext cx="2508184" cy="2312232"/>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rot="10424114">
              <a:off x="7814649" y="4659022"/>
              <a:ext cx="2064825" cy="1900676"/>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25"/>
          <p:cNvGrpSpPr/>
          <p:nvPr/>
        </p:nvGrpSpPr>
        <p:grpSpPr>
          <a:xfrm>
            <a:off x="7216927" y="-2185263"/>
            <a:ext cx="3798743" cy="3692153"/>
            <a:chOff x="6902090" y="-2185263"/>
            <a:chExt cx="3798743" cy="3692153"/>
          </a:xfrm>
        </p:grpSpPr>
        <p:sp>
          <p:nvSpPr>
            <p:cNvPr id="584" name="Google Shape;584;p25"/>
            <p:cNvSpPr/>
            <p:nvPr/>
          </p:nvSpPr>
          <p:spPr>
            <a:xfrm rot="-7845770" flipH="1">
              <a:off x="7235267" y="-1576819"/>
              <a:ext cx="2543914" cy="204546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5" name="Google Shape;585;p25"/>
            <p:cNvGrpSpPr/>
            <p:nvPr/>
          </p:nvGrpSpPr>
          <p:grpSpPr>
            <a:xfrm rot="-7845996" flipH="1">
              <a:off x="7814416" y="-1103058"/>
              <a:ext cx="2589010" cy="1971616"/>
              <a:chOff x="-765482" y="4620203"/>
              <a:chExt cx="2588927" cy="1971554"/>
            </a:xfrm>
          </p:grpSpPr>
          <p:sp>
            <p:nvSpPr>
              <p:cNvPr id="586" name="Google Shape;586;p25"/>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5"/>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5"/>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5"/>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5"/>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5"/>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5"/>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5"/>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5"/>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5"/>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CUSTOM_9_1_1">
    <p:spTree>
      <p:nvGrpSpPr>
        <p:cNvPr id="1" name="Shape 596"/>
        <p:cNvGrpSpPr/>
        <p:nvPr/>
      </p:nvGrpSpPr>
      <p:grpSpPr>
        <a:xfrm>
          <a:off x="0" y="0"/>
          <a:ext cx="0" cy="0"/>
          <a:chOff x="0" y="0"/>
          <a:chExt cx="0" cy="0"/>
        </a:xfrm>
      </p:grpSpPr>
      <p:grpSp>
        <p:nvGrpSpPr>
          <p:cNvPr id="597" name="Google Shape;597;p26"/>
          <p:cNvGrpSpPr/>
          <p:nvPr/>
        </p:nvGrpSpPr>
        <p:grpSpPr>
          <a:xfrm>
            <a:off x="7355747" y="4233763"/>
            <a:ext cx="2745523" cy="2572125"/>
            <a:chOff x="7241447" y="4233763"/>
            <a:chExt cx="2745523" cy="2572125"/>
          </a:xfrm>
        </p:grpSpPr>
        <p:sp>
          <p:nvSpPr>
            <p:cNvPr id="598" name="Google Shape;598;p26"/>
            <p:cNvSpPr/>
            <p:nvPr/>
          </p:nvSpPr>
          <p:spPr>
            <a:xfrm rot="10424114">
              <a:off x="7360116" y="4363710"/>
              <a:ext cx="2508184" cy="2312232"/>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rot="10424114">
              <a:off x="7814649" y="4659022"/>
              <a:ext cx="2064825" cy="1900676"/>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chemeClr val="accent1">
                <a:alpha val="468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26"/>
          <p:cNvGrpSpPr/>
          <p:nvPr/>
        </p:nvGrpSpPr>
        <p:grpSpPr>
          <a:xfrm flipH="1">
            <a:off x="-1841860" y="-2185263"/>
            <a:ext cx="3798743" cy="3692153"/>
            <a:chOff x="6902090" y="-2185263"/>
            <a:chExt cx="3798743" cy="3692153"/>
          </a:xfrm>
        </p:grpSpPr>
        <p:sp>
          <p:nvSpPr>
            <p:cNvPr id="601" name="Google Shape;601;p26"/>
            <p:cNvSpPr/>
            <p:nvPr/>
          </p:nvSpPr>
          <p:spPr>
            <a:xfrm rot="-7845770" flipH="1">
              <a:off x="7235267" y="-1576819"/>
              <a:ext cx="2543914" cy="204546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2" name="Google Shape;602;p26"/>
            <p:cNvGrpSpPr/>
            <p:nvPr/>
          </p:nvGrpSpPr>
          <p:grpSpPr>
            <a:xfrm rot="-7845996" flipH="1">
              <a:off x="7814416" y="-1103058"/>
              <a:ext cx="2589010" cy="1971616"/>
              <a:chOff x="-765482" y="4620203"/>
              <a:chExt cx="2588927" cy="1971554"/>
            </a:xfrm>
          </p:grpSpPr>
          <p:sp>
            <p:nvSpPr>
              <p:cNvPr id="603" name="Google Shape;603;p26"/>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6"/>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6"/>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6"/>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6"/>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22475"/>
            <a:ext cx="7704000" cy="5727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0" tIns="0" rIns="0" bIns="0" anchor="ctr" anchorCtr="0">
            <a:noAutofit/>
          </a:bodyPr>
          <a:lstStyle>
            <a:lvl1pPr marL="457200" lvl="0" indent="-330200">
              <a:lnSpc>
                <a:spcPct val="115000"/>
              </a:lnSpc>
              <a:spcBef>
                <a:spcPts val="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1pPr>
            <a:lvl2pPr marL="914400" lvl="1"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2pPr>
            <a:lvl3pPr marL="1371600" lvl="2"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3pPr>
            <a:lvl4pPr marL="1828800" lvl="3"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4pPr>
            <a:lvl5pPr marL="2286000" lvl="4"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5pPr>
            <a:lvl6pPr marL="2743200" lvl="5"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6pPr>
            <a:lvl7pPr marL="3200400" lvl="6"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7pPr>
            <a:lvl8pPr marL="3657600" lvl="7"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8pPr>
            <a:lvl9pPr marL="4114800" lvl="8" indent="-330200">
              <a:lnSpc>
                <a:spcPct val="115000"/>
              </a:lnSpc>
              <a:spcBef>
                <a:spcPts val="1600"/>
              </a:spcBef>
              <a:spcAft>
                <a:spcPts val="1600"/>
              </a:spcAft>
              <a:buClr>
                <a:schemeClr val="dk2"/>
              </a:buClr>
              <a:buSzPts val="1600"/>
              <a:buFont typeface="Didact Gothic"/>
              <a:buChar char="■"/>
              <a:defRPr sz="1600">
                <a:solidFill>
                  <a:schemeClr val="dk2"/>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8" r:id="rId4"/>
    <p:sldLayoutId id="2147483659" r:id="rId5"/>
    <p:sldLayoutId id="2147483661" r:id="rId6"/>
    <p:sldLayoutId id="2147483670" r:id="rId7"/>
    <p:sldLayoutId id="2147483671" r:id="rId8"/>
    <p:sldLayoutId id="214748367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5" name="TextBox 4">
            <a:extLst>
              <a:ext uri="{FF2B5EF4-FFF2-40B4-BE49-F238E27FC236}">
                <a16:creationId xmlns:a16="http://schemas.microsoft.com/office/drawing/2014/main" xmlns="" id="{1F611924-0A4B-8881-F572-E2407E227F77}"/>
              </a:ext>
            </a:extLst>
          </p:cNvPr>
          <p:cNvSpPr txBox="1"/>
          <p:nvPr/>
        </p:nvSpPr>
        <p:spPr>
          <a:xfrm>
            <a:off x="634676" y="393899"/>
            <a:ext cx="7874648" cy="1738296"/>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vi-VN" sz="3800" b="1" i="0" u="none" strike="noStrike" kern="0" cap="none" spc="0" normalizeH="0" baseline="0" noProof="0">
                <a:ln>
                  <a:noFill/>
                </a:ln>
                <a:solidFill>
                  <a:srgbClr val="F9FFF7">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CHỦ ĐỀ</a:t>
            </a:r>
            <a:r>
              <a:rPr lang="en-US" sz="3800" b="1" noProof="0">
                <a:solidFill>
                  <a:srgbClr val="F9FFF7">
                    <a:lumMod val="10000"/>
                  </a:srgbClr>
                </a:solidFill>
                <a:latin typeface="Arial" panose="020B0604020202020204" pitchFamily="34" charset="0"/>
                <a:ea typeface="Times New Roman" panose="02020603050405020304" pitchFamily="18" charset="0"/>
                <a:cs typeface="Arial" panose="020B0604020202020204" pitchFamily="34" charset="0"/>
              </a:rPr>
              <a:t>.</a:t>
            </a:r>
          </a:p>
          <a:p>
            <a:pPr marL="0" marR="0" lvl="0" indent="0" algn="ctr" defTabSz="457200" rtl="0" eaLnBrk="1" fontAlgn="auto" latinLnBrk="0" hangingPunct="1">
              <a:lnSpc>
                <a:spcPct val="150000"/>
              </a:lnSpc>
              <a:spcBef>
                <a:spcPts val="0"/>
              </a:spcBef>
              <a:spcAft>
                <a:spcPts val="0"/>
              </a:spcAft>
              <a:buClrTx/>
              <a:buSzTx/>
              <a:buFont typeface="Arial"/>
              <a:buNone/>
              <a:tabLst/>
              <a:defRPr/>
            </a:pPr>
            <a:r>
              <a:rPr kumimoji="0" lang="en-US" sz="3800" b="1" i="0" u="none" strike="noStrike" kern="0" cap="none" spc="0" normalizeH="0" baseline="0" noProof="0">
                <a:ln>
                  <a:noFill/>
                </a:ln>
                <a:solidFill>
                  <a:srgbClr val="F9FFF7">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GIA ĐÌNH</a:t>
            </a:r>
            <a:r>
              <a:rPr kumimoji="0" lang="en-US" sz="3800" b="1" i="0" u="none" strike="noStrike" kern="0" cap="none" spc="0" normalizeH="0" noProof="0">
                <a:ln>
                  <a:noFill/>
                </a:ln>
                <a:solidFill>
                  <a:srgbClr val="F9FFF7">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rPr>
              <a:t> ĐẦM ẤM</a:t>
            </a:r>
            <a:endParaRPr kumimoji="0" lang="en-US" sz="3800" b="1" i="0" u="none" strike="noStrike" kern="0" cap="none" spc="0" normalizeH="0" baseline="0" noProof="0" dirty="0">
              <a:ln>
                <a:noFill/>
              </a:ln>
              <a:solidFill>
                <a:srgbClr val="F9FFF7">
                  <a:lumMod val="10000"/>
                </a:srgbClr>
              </a:solidFill>
              <a:effectLst/>
              <a:uLnTx/>
              <a:uFillTx/>
              <a:latin typeface="Arial" panose="020B0604020202020204" pitchFamily="34" charset="0"/>
              <a:ea typeface="Times New Roman" panose="02020603050405020304" pitchFamily="18" charset="0"/>
              <a:cs typeface="Arial" panose="020B0604020202020204" pitchFamily="34" charset="0"/>
              <a:sym typeface="Arial"/>
            </a:endParaRPr>
          </a:p>
        </p:txBody>
      </p:sp>
      <p:sp>
        <p:nvSpPr>
          <p:cNvPr id="6" name="TextBox 5">
            <a:extLst>
              <a:ext uri="{FF2B5EF4-FFF2-40B4-BE49-F238E27FC236}">
                <a16:creationId xmlns:a16="http://schemas.microsoft.com/office/drawing/2014/main" xmlns="" id="{2B6B352C-53AD-FF54-6CD5-813173EC10BF}"/>
              </a:ext>
            </a:extLst>
          </p:cNvPr>
          <p:cNvSpPr txBox="1"/>
          <p:nvPr/>
        </p:nvSpPr>
        <p:spPr>
          <a:xfrm>
            <a:off x="527477" y="2916512"/>
            <a:ext cx="8089043" cy="1738296"/>
          </a:xfrm>
          <a:prstGeom prst="rect">
            <a:avLst/>
          </a:prstGeom>
          <a:noFill/>
        </p:spPr>
        <p:txBody>
          <a:bodyPr wrap="square">
            <a:spAutoFit/>
          </a:bodyPr>
          <a:lstStyle/>
          <a:p>
            <a:pPr lvl="0" algn="ctr">
              <a:lnSpc>
                <a:spcPct val="150000"/>
              </a:lnSpc>
              <a:defRPr/>
            </a:pPr>
            <a:r>
              <a:rPr kumimoji="0" lang="en-US" sz="3800" b="1" i="0" u="none" strike="noStrike" kern="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sym typeface="Arial"/>
              </a:rPr>
              <a:t>TUẦN 18: </a:t>
            </a:r>
            <a:r>
              <a:rPr lang="vi-VN" sz="3800" b="1">
                <a:solidFill>
                  <a:srgbClr val="C00000"/>
                </a:solidFill>
                <a:latin typeface="Arial" panose="020B0604020202020204" pitchFamily="34" charset="0"/>
                <a:ea typeface="Calibri" panose="020F0502020204030204" pitchFamily="34" charset="0"/>
                <a:cs typeface="Arial" panose="020B0604020202020204" pitchFamily="34" charset="0"/>
              </a:rPr>
              <a:t>BIẾT ƠN NGƯỜI THÂN TRONG GIA ĐÌNH</a:t>
            </a:r>
            <a:endParaRPr kumimoji="0" lang="en-US" sz="3800" b="0" i="0" u="none" strike="noStrike" kern="0" cap="none" spc="0" normalizeH="0" baseline="0" noProof="0" dirty="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sym typeface="Arial"/>
            </a:endParaRPr>
          </a:p>
        </p:txBody>
      </p:sp>
      <p:cxnSp>
        <p:nvCxnSpPr>
          <p:cNvPr id="7" name="Straight Connector 6">
            <a:extLst>
              <a:ext uri="{FF2B5EF4-FFF2-40B4-BE49-F238E27FC236}">
                <a16:creationId xmlns:a16="http://schemas.microsoft.com/office/drawing/2014/main" xmlns="" id="{F5FCD410-37D5-AED3-E1D4-B536B79CFC0F}"/>
              </a:ext>
            </a:extLst>
          </p:cNvPr>
          <p:cNvCxnSpPr>
            <a:cxnSpLocks/>
          </p:cNvCxnSpPr>
          <p:nvPr/>
        </p:nvCxnSpPr>
        <p:spPr>
          <a:xfrm>
            <a:off x="420279" y="2596242"/>
            <a:ext cx="8303440" cy="0"/>
          </a:xfrm>
          <a:prstGeom prst="line">
            <a:avLst/>
          </a:prstGeom>
          <a:noFill/>
          <a:ln w="28575" cap="flat" cmpd="sng" algn="ctr">
            <a:solidFill>
              <a:sysClr val="windowText" lastClr="000000"/>
            </a:solidFill>
            <a:prstDash val="lgDashDotDot"/>
          </a:ln>
          <a:effectLst/>
        </p:spPr>
      </p:cxn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grpSp>
        <p:nvGrpSpPr>
          <p:cNvPr id="2" name="Group 1">
            <a:extLst>
              <a:ext uri="{FF2B5EF4-FFF2-40B4-BE49-F238E27FC236}">
                <a16:creationId xmlns:a16="http://schemas.microsoft.com/office/drawing/2014/main" xmlns="" id="{D40C1BAE-7633-82AE-06BC-9F1F938E2D0B}"/>
              </a:ext>
            </a:extLst>
          </p:cNvPr>
          <p:cNvGrpSpPr/>
          <p:nvPr/>
        </p:nvGrpSpPr>
        <p:grpSpPr>
          <a:xfrm>
            <a:off x="737508" y="-39929"/>
            <a:ext cx="7668984" cy="1537979"/>
            <a:chOff x="724808" y="0"/>
            <a:chExt cx="7668984" cy="1683031"/>
          </a:xfrm>
        </p:grpSpPr>
        <p:cxnSp>
          <p:nvCxnSpPr>
            <p:cNvPr id="3" name="Straight Connector 2">
              <a:extLst>
                <a:ext uri="{FF2B5EF4-FFF2-40B4-BE49-F238E27FC236}">
                  <a16:creationId xmlns:a16="http://schemas.microsoft.com/office/drawing/2014/main" xmlns="" id="{A6FC762C-865F-7BE8-969C-7602F383C619}"/>
                </a:ext>
              </a:extLst>
            </p:cNvPr>
            <p:cNvCxnSpPr/>
            <p:nvPr/>
          </p:nvCxnSpPr>
          <p:spPr>
            <a:xfrm flipV="1">
              <a:off x="3533141" y="0"/>
              <a:ext cx="0" cy="381000"/>
            </a:xfrm>
            <a:prstGeom prst="line">
              <a:avLst/>
            </a:prstGeom>
            <a:noFill/>
            <a:ln w="38100" cap="flat" cmpd="sng" algn="ctr">
              <a:solidFill>
                <a:srgbClr val="6CA38C">
                  <a:lumMod val="75000"/>
                </a:srgbClr>
              </a:solidFill>
              <a:prstDash val="solid"/>
            </a:ln>
            <a:effectLst/>
          </p:spPr>
        </p:cxnSp>
        <p:cxnSp>
          <p:nvCxnSpPr>
            <p:cNvPr id="4" name="Straight Connector 3">
              <a:extLst>
                <a:ext uri="{FF2B5EF4-FFF2-40B4-BE49-F238E27FC236}">
                  <a16:creationId xmlns:a16="http://schemas.microsoft.com/office/drawing/2014/main" xmlns="" id="{839C587A-D312-AF8A-F130-8CBB8014D90D}"/>
                </a:ext>
              </a:extLst>
            </p:cNvPr>
            <p:cNvCxnSpPr/>
            <p:nvPr/>
          </p:nvCxnSpPr>
          <p:spPr>
            <a:xfrm flipV="1">
              <a:off x="5628006" y="0"/>
              <a:ext cx="0" cy="381000"/>
            </a:xfrm>
            <a:prstGeom prst="line">
              <a:avLst/>
            </a:prstGeom>
            <a:noFill/>
            <a:ln w="38100" cap="flat" cmpd="sng" algn="ctr">
              <a:solidFill>
                <a:srgbClr val="6CA38C">
                  <a:lumMod val="75000"/>
                </a:srgbClr>
              </a:solidFill>
              <a:prstDash val="solid"/>
            </a:ln>
            <a:effectLst/>
          </p:spPr>
        </p:cxnSp>
        <p:sp>
          <p:nvSpPr>
            <p:cNvPr id="5" name="Rounded Rectangle 12">
              <a:extLst>
                <a:ext uri="{FF2B5EF4-FFF2-40B4-BE49-F238E27FC236}">
                  <a16:creationId xmlns:a16="http://schemas.microsoft.com/office/drawing/2014/main" xmlns="" id="{7A029C6F-EAD5-8EB6-1A7F-DBB259A1C3FF}"/>
                </a:ext>
              </a:extLst>
            </p:cNvPr>
            <p:cNvSpPr/>
            <p:nvPr/>
          </p:nvSpPr>
          <p:spPr>
            <a:xfrm>
              <a:off x="724808" y="334891"/>
              <a:ext cx="7668984" cy="1348140"/>
            </a:xfrm>
            <a:prstGeom prst="roundRect">
              <a:avLst>
                <a:gd name="adj" fmla="val 18641"/>
              </a:avLst>
            </a:prstGeom>
            <a:solidFill>
              <a:srgbClr val="46856B">
                <a:lumMod val="75000"/>
              </a:srgbClr>
            </a:solid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4572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1200" cap="none" spc="0" normalizeH="0" baseline="0" noProof="0">
                  <a:ln>
                    <a:noFill/>
                  </a:ln>
                  <a:solidFill>
                    <a:srgbClr val="FFFFF3"/>
                  </a:solidFill>
                  <a:effectLst/>
                  <a:uLnTx/>
                  <a:uFillTx/>
                  <a:latin typeface="Arial"/>
                  <a:ea typeface="+mn-ea"/>
                  <a:cs typeface="Arial" panose="020B0604020202020204" pitchFamily="34" charset="0"/>
                  <a:sym typeface="Arial"/>
                </a:rPr>
                <a:t>Kết luận: </a:t>
              </a:r>
              <a:r>
                <a:rPr kumimoji="0" lang="vi-VN" sz="2000" b="0" i="0" u="none" strike="noStrike" kern="1200" cap="none" spc="0" normalizeH="0" baseline="0" noProof="0">
                  <a:ln>
                    <a:noFill/>
                  </a:ln>
                  <a:solidFill>
                    <a:srgbClr val="FFFFF3"/>
                  </a:solidFill>
                  <a:effectLst/>
                  <a:uLnTx/>
                  <a:uFillTx/>
                  <a:latin typeface="Arial"/>
                  <a:ea typeface="+mn-ea"/>
                  <a:cs typeface="Arial" panose="020B0604020202020204" pitchFamily="34" charset="0"/>
                  <a:sym typeface="Arial"/>
                </a:rPr>
                <a:t>Có nhiều cách để thể hiện lòng biết ơn với những người thân trong gia đình</a:t>
              </a:r>
              <a:endParaRPr kumimoji="0" lang="en-US" sz="2000" b="0" i="0" u="none" strike="noStrike" kern="1200" cap="none" spc="0" normalizeH="0" baseline="0" noProof="0" dirty="0">
                <a:ln>
                  <a:noFill/>
                </a:ln>
                <a:solidFill>
                  <a:srgbClr val="FFFFF3"/>
                </a:solidFill>
                <a:effectLst/>
                <a:uLnTx/>
                <a:uFillTx/>
                <a:latin typeface="Arial"/>
                <a:ea typeface="+mn-ea"/>
                <a:cs typeface="Arial" panose="020B0604020202020204" pitchFamily="34" charset="0"/>
                <a:sym typeface="Arial"/>
              </a:endParaRPr>
            </a:p>
          </p:txBody>
        </p:sp>
      </p:grpSp>
      <p:grpSp>
        <p:nvGrpSpPr>
          <p:cNvPr id="10" name="Group 9">
            <a:extLst>
              <a:ext uri="{FF2B5EF4-FFF2-40B4-BE49-F238E27FC236}">
                <a16:creationId xmlns:a16="http://schemas.microsoft.com/office/drawing/2014/main" xmlns="" id="{E2300CC3-4D0E-A0C4-44FA-6660C92B9DE3}"/>
              </a:ext>
            </a:extLst>
          </p:cNvPr>
          <p:cNvGrpSpPr/>
          <p:nvPr/>
        </p:nvGrpSpPr>
        <p:grpSpPr>
          <a:xfrm>
            <a:off x="0" y="1754418"/>
            <a:ext cx="4808763" cy="475594"/>
            <a:chOff x="579437" y="963873"/>
            <a:chExt cx="4808763" cy="475594"/>
          </a:xfrm>
        </p:grpSpPr>
        <p:sp>
          <p:nvSpPr>
            <p:cNvPr id="11" name="Arrow: Pentagon 10">
              <a:extLst>
                <a:ext uri="{FF2B5EF4-FFF2-40B4-BE49-F238E27FC236}">
                  <a16:creationId xmlns:a16="http://schemas.microsoft.com/office/drawing/2014/main" xmlns="" id="{0C054CD4-0868-5266-2EE1-81959DF6C5C3}"/>
                </a:ext>
              </a:extLst>
            </p:cNvPr>
            <p:cNvSpPr/>
            <p:nvPr/>
          </p:nvSpPr>
          <p:spPr>
            <a:xfrm>
              <a:off x="579438" y="963873"/>
              <a:ext cx="1479664" cy="475594"/>
            </a:xfrm>
            <a:prstGeom prst="homePlate">
              <a:avLst>
                <a:gd name="adj" fmla="val 32962"/>
              </a:avLst>
            </a:prstGeom>
            <a:solidFill>
              <a:schemeClr val="accent5">
                <a:lumMod val="5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Arial"/>
                  <a:ea typeface="+mn-ea"/>
                  <a:cs typeface="Arial" panose="020B0604020202020204" pitchFamily="34" charset="0"/>
                  <a:sym typeface="Arial"/>
                </a:rPr>
                <a:t>03</a:t>
              </a:r>
            </a:p>
          </p:txBody>
        </p:sp>
        <p:cxnSp>
          <p:nvCxnSpPr>
            <p:cNvPr id="12" name="Straight Connector 11">
              <a:extLst>
                <a:ext uri="{FF2B5EF4-FFF2-40B4-BE49-F238E27FC236}">
                  <a16:creationId xmlns:a16="http://schemas.microsoft.com/office/drawing/2014/main" xmlns="" id="{0104AA3D-7998-81A5-B877-E5D14E7B8421}"/>
                </a:ext>
              </a:extLst>
            </p:cNvPr>
            <p:cNvCxnSpPr>
              <a:cxnSpLocks/>
            </p:cNvCxnSpPr>
            <p:nvPr/>
          </p:nvCxnSpPr>
          <p:spPr>
            <a:xfrm>
              <a:off x="579437" y="1439439"/>
              <a:ext cx="3773978" cy="0"/>
            </a:xfrm>
            <a:prstGeom prst="line">
              <a:avLst/>
            </a:prstGeom>
            <a:noFill/>
            <a:ln w="38100" cap="flat" cmpd="sng" algn="ctr">
              <a:solidFill>
                <a:schemeClr val="accent5">
                  <a:lumMod val="50000"/>
                </a:schemeClr>
              </a:solidFill>
              <a:prstDash val="solid"/>
            </a:ln>
            <a:effectLst/>
          </p:spPr>
        </p:cxnSp>
        <p:sp>
          <p:nvSpPr>
            <p:cNvPr id="13" name="Rectangle 12">
              <a:extLst>
                <a:ext uri="{FF2B5EF4-FFF2-40B4-BE49-F238E27FC236}">
                  <a16:creationId xmlns:a16="http://schemas.microsoft.com/office/drawing/2014/main" xmlns="" id="{12D9447C-9A52-F827-89D6-FB929171254B}"/>
                </a:ext>
              </a:extLst>
            </p:cNvPr>
            <p:cNvSpPr/>
            <p:nvPr/>
          </p:nvSpPr>
          <p:spPr>
            <a:xfrm>
              <a:off x="2125604" y="978637"/>
              <a:ext cx="3262596" cy="40011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a:ln>
                    <a:noFill/>
                  </a:ln>
                  <a:solidFill>
                    <a:srgbClr val="000000"/>
                  </a:solidFill>
                  <a:effectLst/>
                  <a:uLnTx/>
                  <a:uFillTx/>
                  <a:latin typeface="Arial"/>
                  <a:cs typeface="Arial"/>
                  <a:sym typeface="Arial"/>
                </a:rPr>
                <a:t>Qua </a:t>
              </a:r>
              <a:r>
                <a:rPr kumimoji="0" lang="en-US" sz="2000" b="1" i="0" u="none" strike="noStrike" kern="0" cap="none" spc="0" normalizeH="0" baseline="0" noProof="0">
                  <a:ln>
                    <a:noFill/>
                  </a:ln>
                  <a:solidFill>
                    <a:srgbClr val="000000"/>
                  </a:solidFill>
                  <a:effectLst/>
                  <a:uLnTx/>
                  <a:uFillTx/>
                  <a:latin typeface="Arial"/>
                  <a:cs typeface="Arial"/>
                  <a:sym typeface="Arial"/>
                </a:rPr>
                <a:t>việc làm</a:t>
              </a:r>
              <a:r>
                <a:rPr kumimoji="0" lang="vi-VN" sz="2000" b="1" i="0" u="none" strike="noStrike" kern="0" cap="none" spc="0" normalizeH="0" baseline="0" noProof="0">
                  <a:ln>
                    <a:noFill/>
                  </a:ln>
                  <a:solidFill>
                    <a:srgbClr val="000000"/>
                  </a:solidFill>
                  <a:effectLst/>
                  <a:uLnTx/>
                  <a:uFillTx/>
                  <a:latin typeface="Arial"/>
                  <a:cs typeface="Arial"/>
                  <a:sym typeface="Arial"/>
                </a:rPr>
                <a:t>: </a:t>
              </a:r>
              <a:endParaRPr kumimoji="0" lang="en-US" sz="2000" b="1" i="0" u="none" strike="noStrike" kern="0" cap="none" spc="0" normalizeH="0" baseline="0" noProof="0">
                <a:ln>
                  <a:noFill/>
                </a:ln>
                <a:solidFill>
                  <a:srgbClr val="000000"/>
                </a:solidFill>
                <a:effectLst/>
                <a:uLnTx/>
                <a:uFillTx/>
                <a:latin typeface="Arial"/>
                <a:cs typeface="Arial"/>
                <a:sym typeface="Arial"/>
              </a:endParaRPr>
            </a:p>
          </p:txBody>
        </p:sp>
      </p:grpSp>
      <p:sp>
        <p:nvSpPr>
          <p:cNvPr id="14" name="Rectangle: Diagonal Corners Rounded 29">
            <a:extLst>
              <a:ext uri="{FF2B5EF4-FFF2-40B4-BE49-F238E27FC236}">
                <a16:creationId xmlns:a16="http://schemas.microsoft.com/office/drawing/2014/main" xmlns="" id="{931BC0FC-F833-7203-D6F7-BC3F3FA525F1}"/>
              </a:ext>
            </a:extLst>
          </p:cNvPr>
          <p:cNvSpPr/>
          <p:nvPr/>
        </p:nvSpPr>
        <p:spPr>
          <a:xfrm>
            <a:off x="5253644" y="2575780"/>
            <a:ext cx="3566161" cy="2301616"/>
          </a:xfrm>
          <a:prstGeom prst="round2DiagRect">
            <a:avLst/>
          </a:prstGeom>
          <a:solidFill>
            <a:srgbClr val="FFFFFF"/>
          </a:solidFill>
          <a:ln w="25400" cap="flat" cmpd="sng" algn="ctr">
            <a:noFill/>
            <a:prstDash val="solid"/>
          </a:ln>
          <a:effectLst>
            <a:outerShdw blurRad="50800" dist="38100" dir="8100000" algn="tr" rotWithShape="0">
              <a:prstClr val="black">
                <a:alpha val="40000"/>
              </a:prstClr>
            </a:outerShdw>
          </a:effectLst>
        </p:spPr>
        <p:txBody>
          <a:bodyPr rtlCol="0" anchor="ctr"/>
          <a:lstStyle/>
          <a:p>
            <a:pPr lvl="0" algn="ctr" defTabSz="1828800">
              <a:lnSpc>
                <a:spcPct val="150000"/>
              </a:lnSpc>
              <a:buClrTx/>
              <a:defRPr/>
            </a:pPr>
            <a:r>
              <a:rPr lang="vi-VN" sz="2000">
                <a:solidFill>
                  <a:sysClr val="windowText" lastClr="000000"/>
                </a:solidFill>
                <a:ea typeface="+mn-ea"/>
              </a:rPr>
              <a:t>Hỏi han, động viên, an ủi, giúp đỡ người thân khi ốm đau hoặc gặp khó khăn</a:t>
            </a:r>
            <a:r>
              <a:rPr lang="en-US" sz="2000">
                <a:solidFill>
                  <a:sysClr val="windowText" lastClr="000000"/>
                </a:solidFill>
                <a:ea typeface="+mn-ea"/>
              </a:rPr>
              <a:t>,</a:t>
            </a:r>
            <a:r>
              <a:rPr lang="vi-VN" sz="2000">
                <a:solidFill>
                  <a:sysClr val="windowText" lastClr="000000"/>
                </a:solidFill>
                <a:ea typeface="+mn-ea"/>
              </a:rPr>
              <a:t>...</a:t>
            </a:r>
            <a:endParaRPr kumimoji="0" lang="en-US" sz="2000" b="0" i="0" u="none" strike="noStrike" kern="0" cap="none" spc="0" normalizeH="0" baseline="0" noProof="0">
              <a:ln>
                <a:noFill/>
              </a:ln>
              <a:solidFill>
                <a:sysClr val="windowText" lastClr="000000"/>
              </a:solidFill>
              <a:effectLst/>
              <a:uLnTx/>
              <a:uFillTx/>
              <a:ea typeface="+mn-ea"/>
            </a:endParaRPr>
          </a:p>
        </p:txBody>
      </p:sp>
      <p:pic>
        <p:nvPicPr>
          <p:cNvPr id="3074" name="Picture 2" descr="Lý thuyết - Động viên, chăm sóc người thân trong gia đình - Hoạt động trải  nghiệm, hướng nghiệp lớp 6 - Hoc24">
            <a:extLst>
              <a:ext uri="{FF2B5EF4-FFF2-40B4-BE49-F238E27FC236}">
                <a16:creationId xmlns:a16="http://schemas.microsoft.com/office/drawing/2014/main" xmlns="" id="{9E637E02-E1E4-5443-090F-175FFECB53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09" t="12781"/>
          <a:stretch/>
        </p:blipFill>
        <p:spPr bwMode="auto">
          <a:xfrm>
            <a:off x="324196" y="2575783"/>
            <a:ext cx="4618851" cy="23016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53588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randombar(horizontal)">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pic>
        <p:nvPicPr>
          <p:cNvPr id="6" name="Picture 5">
            <a:extLst>
              <a:ext uri="{FF2B5EF4-FFF2-40B4-BE49-F238E27FC236}">
                <a16:creationId xmlns:a16="http://schemas.microsoft.com/office/drawing/2014/main" xmlns="" id="{5BE3479D-1D8C-25FF-F15D-58B89B05EB46}"/>
              </a:ext>
            </a:extLst>
          </p:cNvPr>
          <p:cNvPicPr>
            <a:picLocks noChangeAspect="1"/>
          </p:cNvPicPr>
          <p:nvPr/>
        </p:nvPicPr>
        <p:blipFill>
          <a:blip r:embed="rId3"/>
          <a:stretch>
            <a:fillRect/>
          </a:stretch>
        </p:blipFill>
        <p:spPr>
          <a:xfrm>
            <a:off x="5742312" y="1501218"/>
            <a:ext cx="3749333" cy="3770850"/>
          </a:xfrm>
          <a:prstGeom prst="rect">
            <a:avLst/>
          </a:prstGeom>
        </p:spPr>
      </p:pic>
      <p:sp>
        <p:nvSpPr>
          <p:cNvPr id="8" name="TextBox 7">
            <a:extLst>
              <a:ext uri="{FF2B5EF4-FFF2-40B4-BE49-F238E27FC236}">
                <a16:creationId xmlns:a16="http://schemas.microsoft.com/office/drawing/2014/main" xmlns="" id="{DC5C056E-3B5C-28BF-02A3-3926331055DB}"/>
              </a:ext>
            </a:extLst>
          </p:cNvPr>
          <p:cNvSpPr txBox="1"/>
          <p:nvPr/>
        </p:nvSpPr>
        <p:spPr>
          <a:xfrm>
            <a:off x="272537" y="1251393"/>
            <a:ext cx="5394960" cy="2757092"/>
          </a:xfrm>
          <a:prstGeom prst="rect">
            <a:avLst/>
          </a:prstGeom>
          <a:noFill/>
        </p:spPr>
        <p:txBody>
          <a:bodyPr wrap="square" lIns="72000" tIns="0" rIns="72000" bIns="7200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000" b="1" i="0" u="none" strike="noStrike" kern="0" cap="none" spc="0" normalizeH="0" baseline="0" noProof="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sym typeface="Arial"/>
              </a:rPr>
              <a:t>Hoạt động 3: </a:t>
            </a:r>
            <a:endParaRPr kumimoji="0" lang="en-US" sz="3000" b="1" i="0" u="none" strike="noStrike" kern="0" cap="none" spc="0" normalizeH="0" baseline="0" noProof="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000" b="1" i="0" u="none" strike="noStrike" kern="0" cap="none" spc="0" normalizeH="0" baseline="0" noProof="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sym typeface="Arial"/>
              </a:rPr>
              <a:t>Viết những việc em dự định làm để thể hiện lòng biết ơn người thân trong gia đình</a:t>
            </a:r>
          </a:p>
        </p:txBody>
      </p:sp>
    </p:spTree>
    <p:extLst>
      <p:ext uri="{BB962C8B-B14F-4D97-AF65-F5344CB8AC3E}">
        <p14:creationId xmlns:p14="http://schemas.microsoft.com/office/powerpoint/2010/main" val="230493626"/>
      </p:ext>
    </p:extLst>
  </p:cSld>
  <p:clrMapOvr>
    <a:masterClrMapping/>
  </p:clrMapOvr>
  <p:transition spd="med">
    <p:blinds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pic>
        <p:nvPicPr>
          <p:cNvPr id="6" name="Picture 5">
            <a:extLst>
              <a:ext uri="{FF2B5EF4-FFF2-40B4-BE49-F238E27FC236}">
                <a16:creationId xmlns:a16="http://schemas.microsoft.com/office/drawing/2014/main" xmlns="" id="{5BE3479D-1D8C-25FF-F15D-58B89B05EB46}"/>
              </a:ext>
            </a:extLst>
          </p:cNvPr>
          <p:cNvPicPr>
            <a:picLocks noChangeAspect="1"/>
          </p:cNvPicPr>
          <p:nvPr/>
        </p:nvPicPr>
        <p:blipFill>
          <a:blip r:embed="rId3"/>
          <a:stretch>
            <a:fillRect/>
          </a:stretch>
        </p:blipFill>
        <p:spPr>
          <a:xfrm>
            <a:off x="5584370" y="1492905"/>
            <a:ext cx="3749333" cy="3770850"/>
          </a:xfrm>
          <a:prstGeom prst="rect">
            <a:avLst/>
          </a:prstGeom>
        </p:spPr>
      </p:pic>
      <p:sp>
        <p:nvSpPr>
          <p:cNvPr id="8" name="TextBox 7">
            <a:extLst>
              <a:ext uri="{FF2B5EF4-FFF2-40B4-BE49-F238E27FC236}">
                <a16:creationId xmlns:a16="http://schemas.microsoft.com/office/drawing/2014/main" xmlns="" id="{DC5C056E-3B5C-28BF-02A3-3926331055DB}"/>
              </a:ext>
            </a:extLst>
          </p:cNvPr>
          <p:cNvSpPr txBox="1"/>
          <p:nvPr/>
        </p:nvSpPr>
        <p:spPr>
          <a:xfrm>
            <a:off x="445191" y="1406628"/>
            <a:ext cx="4892768" cy="2330244"/>
          </a:xfrm>
          <a:prstGeom prst="rect">
            <a:avLst/>
          </a:prstGeom>
          <a:noFill/>
        </p:spPr>
        <p:txBody>
          <a:bodyPr wrap="square" lIns="72000" tIns="0" rIns="72000" bIns="72000">
            <a:spAutoFit/>
          </a:bodyPr>
          <a:lstStyle/>
          <a:p>
            <a:pPr algn="ctr">
              <a:lnSpc>
                <a:spcPct val="150000"/>
              </a:lnSpc>
            </a:pPr>
            <a:r>
              <a:rPr lang="vi-VN" sz="3400" b="1">
                <a:solidFill>
                  <a:srgbClr val="002060"/>
                </a:solidFill>
                <a:latin typeface="Arial" panose="020B0604020202020204" pitchFamily="34" charset="0"/>
                <a:ea typeface="Arial" panose="020B0604020202020204" pitchFamily="34" charset="0"/>
                <a:cs typeface="Arial" panose="020B0604020202020204" pitchFamily="34" charset="0"/>
              </a:rPr>
              <a:t>Hoạt động 1: </a:t>
            </a:r>
            <a:endParaRPr lang="en-US" sz="3400" b="1">
              <a:solidFill>
                <a:srgbClr val="002060"/>
              </a:solidFill>
              <a:latin typeface="Arial" panose="020B0604020202020204" pitchFamily="34" charset="0"/>
              <a:ea typeface="Arial" panose="020B0604020202020204" pitchFamily="34" charset="0"/>
              <a:cs typeface="Arial" panose="020B0604020202020204" pitchFamily="34" charset="0"/>
            </a:endParaRPr>
          </a:p>
          <a:p>
            <a:pPr algn="ctr">
              <a:lnSpc>
                <a:spcPct val="150000"/>
              </a:lnSpc>
            </a:pPr>
            <a:r>
              <a:rPr lang="vi-VN" sz="3400" b="1">
                <a:solidFill>
                  <a:srgbClr val="002060"/>
                </a:solidFill>
                <a:latin typeface="Arial" panose="020B0604020202020204" pitchFamily="34" charset="0"/>
                <a:ea typeface="Arial" panose="020B0604020202020204" pitchFamily="34" charset="0"/>
                <a:cs typeface="Arial" panose="020B0604020202020204" pitchFamily="34" charset="0"/>
              </a:rPr>
              <a:t>Chia sẻ về lòng biết ơn của em với người thân</a:t>
            </a:r>
          </a:p>
        </p:txBody>
      </p:sp>
    </p:spTree>
  </p:cSld>
  <p:clrMapOvr>
    <a:masterClrMapping/>
  </p:clrMapOvr>
  <p:transition spd="med">
    <p:blinds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2" name="Rounded Rectangle 207">
            <a:extLst>
              <a:ext uri="{FF2B5EF4-FFF2-40B4-BE49-F238E27FC236}">
                <a16:creationId xmlns:a16="http://schemas.microsoft.com/office/drawing/2014/main" xmlns="" id="{A732145F-4B70-43D2-05A5-5B3D2DD61378}"/>
              </a:ext>
            </a:extLst>
          </p:cNvPr>
          <p:cNvSpPr/>
          <p:nvPr/>
        </p:nvSpPr>
        <p:spPr>
          <a:xfrm>
            <a:off x="4256115" y="1333573"/>
            <a:ext cx="4525145" cy="1553513"/>
          </a:xfrm>
          <a:prstGeom prst="roundRect">
            <a:avLst>
              <a:gd name="adj" fmla="val 10658"/>
            </a:avLst>
          </a:prstGeom>
          <a:solidFill>
            <a:srgbClr val="FFFFFF"/>
          </a:solidFill>
          <a:ln w="12700" cap="flat" cmpd="sng" algn="ctr">
            <a:solidFill>
              <a:srgbClr val="002060"/>
            </a:solidFill>
            <a:prstDash val="solid"/>
          </a:ln>
          <a:effectLst/>
        </p:spPr>
        <p:txBody>
          <a:bodyPr rtlCol="0" anchor="ctr"/>
          <a:lstStyle/>
          <a:p>
            <a:pPr algn="just">
              <a:lnSpc>
                <a:spcPct val="150000"/>
              </a:lnSpc>
              <a:buClrTx/>
            </a:pPr>
            <a:r>
              <a:rPr lang="vi-VN" sz="2000">
                <a:solidFill>
                  <a:sysClr val="windowText" lastClr="000000"/>
                </a:solidFill>
                <a:ea typeface="+mn-ea"/>
                <a:cs typeface="Arial" panose="020B0604020202020204" pitchFamily="34" charset="0"/>
              </a:rPr>
              <a:t>Kể về những điều tốt đẹp mà người thân trong gia đình mang lại cho em.</a:t>
            </a:r>
            <a:endParaRPr lang="en-US" sz="2000" dirty="0">
              <a:solidFill>
                <a:sysClr val="windowText" lastClr="000000"/>
              </a:solidFill>
              <a:ea typeface="+mn-ea"/>
              <a:cs typeface="Arial" panose="020B0604020202020204" pitchFamily="34" charset="0"/>
            </a:endParaRPr>
          </a:p>
        </p:txBody>
      </p:sp>
      <p:cxnSp>
        <p:nvCxnSpPr>
          <p:cNvPr id="3" name="Elbow Connector 209">
            <a:extLst>
              <a:ext uri="{FF2B5EF4-FFF2-40B4-BE49-F238E27FC236}">
                <a16:creationId xmlns:a16="http://schemas.microsoft.com/office/drawing/2014/main" xmlns="" id="{B37CC5B6-B45F-432D-0252-C49A464BEEBC}"/>
              </a:ext>
            </a:extLst>
          </p:cNvPr>
          <p:cNvCxnSpPr>
            <a:cxnSpLocks/>
            <a:stCxn id="32" idx="3"/>
            <a:endCxn id="2" idx="1"/>
          </p:cNvCxnSpPr>
          <p:nvPr/>
        </p:nvCxnSpPr>
        <p:spPr>
          <a:xfrm flipV="1">
            <a:off x="3349013" y="2110330"/>
            <a:ext cx="907102" cy="1019498"/>
          </a:xfrm>
          <a:prstGeom prst="bentConnector3">
            <a:avLst>
              <a:gd name="adj1" fmla="val 50000"/>
            </a:avLst>
          </a:prstGeom>
          <a:noFill/>
          <a:ln w="19050" cap="flat" cmpd="sng" algn="ctr">
            <a:solidFill>
              <a:srgbClr val="002060"/>
            </a:solidFill>
            <a:prstDash val="solid"/>
            <a:tailEnd type="triangle"/>
          </a:ln>
          <a:effectLst/>
        </p:spPr>
      </p:cxnSp>
      <p:sp>
        <p:nvSpPr>
          <p:cNvPr id="4" name="Rounded Rectangle 212">
            <a:extLst>
              <a:ext uri="{FF2B5EF4-FFF2-40B4-BE49-F238E27FC236}">
                <a16:creationId xmlns:a16="http://schemas.microsoft.com/office/drawing/2014/main" xmlns="" id="{0509D6FC-F9BF-5111-85F7-22FAF93AA36E}"/>
              </a:ext>
            </a:extLst>
          </p:cNvPr>
          <p:cNvSpPr/>
          <p:nvPr/>
        </p:nvSpPr>
        <p:spPr>
          <a:xfrm>
            <a:off x="4256115" y="3162901"/>
            <a:ext cx="4525145" cy="1763181"/>
          </a:xfrm>
          <a:prstGeom prst="roundRect">
            <a:avLst>
              <a:gd name="adj" fmla="val 10658"/>
            </a:avLst>
          </a:prstGeom>
          <a:solidFill>
            <a:srgbClr val="FFFFFF"/>
          </a:solidFill>
          <a:ln w="12700" cap="flat" cmpd="sng" algn="ctr">
            <a:solidFill>
              <a:srgbClr val="002060"/>
            </a:solidFill>
            <a:prstDash val="solid"/>
          </a:ln>
          <a:effectLst/>
        </p:spPr>
        <p:txBody>
          <a:bodyPr rtlCol="0" anchor="ctr"/>
          <a:lstStyle/>
          <a:p>
            <a:pPr algn="just">
              <a:lnSpc>
                <a:spcPct val="150000"/>
              </a:lnSpc>
              <a:buClrTx/>
              <a:defRPr/>
            </a:pPr>
            <a:r>
              <a:rPr lang="vi-VN" sz="2000">
                <a:ea typeface="+mn-ea"/>
                <a:cs typeface="Arial" panose="020B0604020202020204" pitchFamily="34" charset="0"/>
              </a:rPr>
              <a:t>Nêu những thái độ, lời nói, việc làm của em để thể hiện lòng biết ơn với người thân.</a:t>
            </a:r>
            <a:endParaRPr lang="en-US" sz="2000" dirty="0">
              <a:ea typeface="+mn-ea"/>
              <a:cs typeface="Arial" panose="020B0604020202020204" pitchFamily="34" charset="0"/>
            </a:endParaRPr>
          </a:p>
        </p:txBody>
      </p:sp>
      <p:cxnSp>
        <p:nvCxnSpPr>
          <p:cNvPr id="14" name="Elbow Connector 213">
            <a:extLst>
              <a:ext uri="{FF2B5EF4-FFF2-40B4-BE49-F238E27FC236}">
                <a16:creationId xmlns:a16="http://schemas.microsoft.com/office/drawing/2014/main" xmlns="" id="{9E4D0D46-2AF9-1594-390D-835F998C1107}"/>
              </a:ext>
            </a:extLst>
          </p:cNvPr>
          <p:cNvCxnSpPr>
            <a:cxnSpLocks/>
            <a:stCxn id="32" idx="3"/>
            <a:endCxn id="4" idx="1"/>
          </p:cNvCxnSpPr>
          <p:nvPr/>
        </p:nvCxnSpPr>
        <p:spPr>
          <a:xfrm>
            <a:off x="3349013" y="3129828"/>
            <a:ext cx="907102" cy="914664"/>
          </a:xfrm>
          <a:prstGeom prst="bentConnector3">
            <a:avLst>
              <a:gd name="adj1" fmla="val 50000"/>
            </a:avLst>
          </a:prstGeom>
          <a:noFill/>
          <a:ln w="19050" cap="flat" cmpd="sng" algn="ctr">
            <a:solidFill>
              <a:srgbClr val="002060"/>
            </a:solidFill>
            <a:prstDash val="solid"/>
            <a:tailEnd type="triangle"/>
          </a:ln>
          <a:effectLst/>
        </p:spPr>
      </p:cxnSp>
      <p:grpSp>
        <p:nvGrpSpPr>
          <p:cNvPr id="18" name="Group 17">
            <a:extLst>
              <a:ext uri="{FF2B5EF4-FFF2-40B4-BE49-F238E27FC236}">
                <a16:creationId xmlns:a16="http://schemas.microsoft.com/office/drawing/2014/main" xmlns="" id="{E295D8DE-F171-4BAC-B7C6-1DC8D6811EA4}"/>
              </a:ext>
            </a:extLst>
          </p:cNvPr>
          <p:cNvGrpSpPr/>
          <p:nvPr/>
        </p:nvGrpSpPr>
        <p:grpSpPr>
          <a:xfrm>
            <a:off x="497091" y="258021"/>
            <a:ext cx="8149817" cy="832810"/>
            <a:chOff x="462279" y="230542"/>
            <a:chExt cx="8149817" cy="832810"/>
          </a:xfrm>
        </p:grpSpPr>
        <p:sp>
          <p:nvSpPr>
            <p:cNvPr id="22" name="Google Shape;1250;p59">
              <a:extLst>
                <a:ext uri="{FF2B5EF4-FFF2-40B4-BE49-F238E27FC236}">
                  <a16:creationId xmlns:a16="http://schemas.microsoft.com/office/drawing/2014/main" xmlns="" id="{C5732371-181D-2C23-3189-DA32830886EE}"/>
                </a:ext>
              </a:extLst>
            </p:cNvPr>
            <p:cNvSpPr/>
            <p:nvPr/>
          </p:nvSpPr>
          <p:spPr>
            <a:xfrm>
              <a:off x="778393" y="379093"/>
              <a:ext cx="7593981" cy="605100"/>
            </a:xfrm>
            <a:prstGeom prst="roundRect">
              <a:avLst>
                <a:gd name="adj" fmla="val 16667"/>
              </a:avLst>
            </a:prstGeom>
            <a:solidFill>
              <a:srgbClr val="69BA8F">
                <a:lumMod val="20000"/>
                <a:lumOff val="80000"/>
              </a:srgbClr>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pSp>
          <p:nvGrpSpPr>
            <p:cNvPr id="23" name="Google Shape;2308;p68">
              <a:extLst>
                <a:ext uri="{FF2B5EF4-FFF2-40B4-BE49-F238E27FC236}">
                  <a16:creationId xmlns:a16="http://schemas.microsoft.com/office/drawing/2014/main" xmlns="" id="{CBBA854F-7DA0-CFE2-8F86-39526C549EC5}"/>
                </a:ext>
              </a:extLst>
            </p:cNvPr>
            <p:cNvGrpSpPr/>
            <p:nvPr/>
          </p:nvGrpSpPr>
          <p:grpSpPr>
            <a:xfrm>
              <a:off x="462279" y="230542"/>
              <a:ext cx="543942" cy="832810"/>
              <a:chOff x="4156067" y="3302612"/>
              <a:chExt cx="832097" cy="1274188"/>
            </a:xfrm>
          </p:grpSpPr>
          <p:sp>
            <p:nvSpPr>
              <p:cNvPr id="29" name="Google Shape;2309;p68">
                <a:extLst>
                  <a:ext uri="{FF2B5EF4-FFF2-40B4-BE49-F238E27FC236}">
                    <a16:creationId xmlns:a16="http://schemas.microsoft.com/office/drawing/2014/main" xmlns="" id="{0EF70ABE-1802-4569-6DAE-B0A15111C83F}"/>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30" name="Google Shape;2310;p68">
                <a:extLst>
                  <a:ext uri="{FF2B5EF4-FFF2-40B4-BE49-F238E27FC236}">
                    <a16:creationId xmlns:a16="http://schemas.microsoft.com/office/drawing/2014/main" xmlns="" id="{0078EBE2-EB78-7C3D-270B-4A235178362B}"/>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31" name="Google Shape;2311;p68">
                <a:extLst>
                  <a:ext uri="{FF2B5EF4-FFF2-40B4-BE49-F238E27FC236}">
                    <a16:creationId xmlns:a16="http://schemas.microsoft.com/office/drawing/2014/main" xmlns="" id="{BDDBD596-3CD8-CDD0-9406-422EE3F3D82E}"/>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pSp>
        <p:grpSp>
          <p:nvGrpSpPr>
            <p:cNvPr id="24" name="Google Shape;2312;p68">
              <a:extLst>
                <a:ext uri="{FF2B5EF4-FFF2-40B4-BE49-F238E27FC236}">
                  <a16:creationId xmlns:a16="http://schemas.microsoft.com/office/drawing/2014/main" xmlns="" id="{CEF568E4-43D5-6998-7604-21A093FCE2ED}"/>
                </a:ext>
              </a:extLst>
            </p:cNvPr>
            <p:cNvGrpSpPr/>
            <p:nvPr/>
          </p:nvGrpSpPr>
          <p:grpSpPr>
            <a:xfrm>
              <a:off x="8068154" y="230542"/>
              <a:ext cx="543942" cy="832810"/>
              <a:chOff x="4156067" y="3302612"/>
              <a:chExt cx="832097" cy="1274188"/>
            </a:xfrm>
          </p:grpSpPr>
          <p:sp>
            <p:nvSpPr>
              <p:cNvPr id="26" name="Google Shape;2313;p68">
                <a:extLst>
                  <a:ext uri="{FF2B5EF4-FFF2-40B4-BE49-F238E27FC236}">
                    <a16:creationId xmlns:a16="http://schemas.microsoft.com/office/drawing/2014/main" xmlns="" id="{C2E371E4-E3F6-9C33-396A-7B5B712F11DA}"/>
                  </a:ext>
                </a:extLst>
              </p:cNvPr>
              <p:cNvSpPr/>
              <p:nvPr/>
            </p:nvSpPr>
            <p:spPr>
              <a:xfrm>
                <a:off x="4156067" y="3302612"/>
                <a:ext cx="832097" cy="1274188"/>
              </a:xfrm>
              <a:custGeom>
                <a:avLst/>
                <a:gdLst/>
                <a:ahLst/>
                <a:cxnLst/>
                <a:rect l="l" t="t" r="r" b="b"/>
                <a:pathLst>
                  <a:path w="10464" h="16024" extrusionOk="0">
                    <a:moveTo>
                      <a:pt x="5914" y="1"/>
                    </a:moveTo>
                    <a:cubicBezTo>
                      <a:pt x="4352" y="1"/>
                      <a:pt x="2872" y="701"/>
                      <a:pt x="1863" y="1887"/>
                    </a:cubicBezTo>
                    <a:cubicBezTo>
                      <a:pt x="644" y="3309"/>
                      <a:pt x="0" y="5442"/>
                      <a:pt x="322" y="7085"/>
                    </a:cubicBezTo>
                    <a:cubicBezTo>
                      <a:pt x="627" y="8778"/>
                      <a:pt x="1981" y="9675"/>
                      <a:pt x="3116" y="10149"/>
                    </a:cubicBezTo>
                    <a:lnTo>
                      <a:pt x="3048" y="14297"/>
                    </a:lnTo>
                    <a:cubicBezTo>
                      <a:pt x="3031" y="15245"/>
                      <a:pt x="3793" y="16024"/>
                      <a:pt x="4741" y="16024"/>
                    </a:cubicBezTo>
                    <a:lnTo>
                      <a:pt x="5537" y="16024"/>
                    </a:lnTo>
                    <a:cubicBezTo>
                      <a:pt x="6468" y="16024"/>
                      <a:pt x="7230" y="15245"/>
                      <a:pt x="7230" y="14314"/>
                    </a:cubicBezTo>
                    <a:lnTo>
                      <a:pt x="7196" y="10505"/>
                    </a:lnTo>
                    <a:cubicBezTo>
                      <a:pt x="7856" y="10403"/>
                      <a:pt x="8483" y="10081"/>
                      <a:pt x="8957" y="9607"/>
                    </a:cubicBezTo>
                    <a:cubicBezTo>
                      <a:pt x="9973" y="8490"/>
                      <a:pt x="10464" y="4663"/>
                      <a:pt x="9532" y="2429"/>
                    </a:cubicBezTo>
                    <a:cubicBezTo>
                      <a:pt x="8923" y="956"/>
                      <a:pt x="7704" y="58"/>
                      <a:pt x="6180" y="8"/>
                    </a:cubicBezTo>
                    <a:cubicBezTo>
                      <a:pt x="6091" y="3"/>
                      <a:pt x="6002" y="1"/>
                      <a:pt x="5914" y="1"/>
                    </a:cubicBezTo>
                    <a:close/>
                  </a:path>
                </a:pathLst>
              </a:custGeom>
              <a:solidFill>
                <a:srgbClr val="FFFFFF"/>
              </a:solidFill>
              <a:ln>
                <a:noFill/>
              </a:ln>
              <a:effectLst>
                <a:outerShdw blurRad="28575" dist="19050" algn="bl" rotWithShape="0">
                  <a:srgbClr val="242324">
                    <a:alpha val="30000"/>
                  </a:srgbClr>
                </a:outerShdw>
              </a:effectLst>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27" name="Google Shape;2314;p68">
                <a:extLst>
                  <a:ext uri="{FF2B5EF4-FFF2-40B4-BE49-F238E27FC236}">
                    <a16:creationId xmlns:a16="http://schemas.microsoft.com/office/drawing/2014/main" xmlns="" id="{9592666C-F92F-A3C3-D615-18F43EE6F3BF}"/>
                  </a:ext>
                </a:extLst>
              </p:cNvPr>
              <p:cNvSpPr/>
              <p:nvPr/>
            </p:nvSpPr>
            <p:spPr>
              <a:xfrm>
                <a:off x="4272928" y="3412579"/>
                <a:ext cx="635579" cy="606678"/>
              </a:xfrm>
              <a:custGeom>
                <a:avLst/>
                <a:gdLst/>
                <a:ahLst/>
                <a:cxnLst/>
                <a:rect l="l" t="t" r="r" b="b"/>
                <a:pathLst>
                  <a:path w="7614" h="7268" extrusionOk="0">
                    <a:moveTo>
                      <a:pt x="4307" y="1"/>
                    </a:moveTo>
                    <a:cubicBezTo>
                      <a:pt x="1271" y="1"/>
                      <a:pt x="0" y="3368"/>
                      <a:pt x="316" y="5083"/>
                    </a:cubicBezTo>
                    <a:cubicBezTo>
                      <a:pt x="655" y="6827"/>
                      <a:pt x="3279" y="7233"/>
                      <a:pt x="3279" y="7233"/>
                    </a:cubicBezTo>
                    <a:cubicBezTo>
                      <a:pt x="3279" y="7233"/>
                      <a:pt x="3613" y="7267"/>
                      <a:pt x="4056" y="7267"/>
                    </a:cubicBezTo>
                    <a:cubicBezTo>
                      <a:pt x="4737" y="7267"/>
                      <a:pt x="5676" y="7186"/>
                      <a:pt x="6056" y="6776"/>
                    </a:cubicBezTo>
                    <a:cubicBezTo>
                      <a:pt x="6665" y="6099"/>
                      <a:pt x="7613" y="122"/>
                      <a:pt x="4464" y="4"/>
                    </a:cubicBezTo>
                    <a:cubicBezTo>
                      <a:pt x="4412" y="2"/>
                      <a:pt x="4359" y="1"/>
                      <a:pt x="4307" y="1"/>
                    </a:cubicBezTo>
                    <a:close/>
                  </a:path>
                </a:pathLst>
              </a:custGeom>
              <a:solidFill>
                <a:srgbClr val="A4BB7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sp>
            <p:nvSpPr>
              <p:cNvPr id="28" name="Google Shape;2315;p68">
                <a:extLst>
                  <a:ext uri="{FF2B5EF4-FFF2-40B4-BE49-F238E27FC236}">
                    <a16:creationId xmlns:a16="http://schemas.microsoft.com/office/drawing/2014/main" xmlns="" id="{19A49763-21B7-DC47-5E4F-F1D800A28A30}"/>
                  </a:ext>
                </a:extLst>
              </p:cNvPr>
              <p:cNvSpPr/>
              <p:nvPr/>
            </p:nvSpPr>
            <p:spPr>
              <a:xfrm>
                <a:off x="4443466" y="3655904"/>
                <a:ext cx="284149" cy="811269"/>
              </a:xfrm>
              <a:custGeom>
                <a:avLst/>
                <a:gdLst/>
                <a:ahLst/>
                <a:cxnLst/>
                <a:rect l="l" t="t" r="r" b="b"/>
                <a:pathLst>
                  <a:path w="3404" h="9719" extrusionOk="0">
                    <a:moveTo>
                      <a:pt x="1744" y="1"/>
                    </a:moveTo>
                    <a:lnTo>
                      <a:pt x="1202" y="170"/>
                    </a:lnTo>
                    <a:lnTo>
                      <a:pt x="1152" y="3285"/>
                    </a:lnTo>
                    <a:lnTo>
                      <a:pt x="1033" y="3234"/>
                    </a:lnTo>
                    <a:lnTo>
                      <a:pt x="254" y="1795"/>
                    </a:lnTo>
                    <a:lnTo>
                      <a:pt x="0" y="2100"/>
                    </a:lnTo>
                    <a:lnTo>
                      <a:pt x="1135" y="4064"/>
                    </a:lnTo>
                    <a:lnTo>
                      <a:pt x="1050" y="9719"/>
                    </a:lnTo>
                    <a:lnTo>
                      <a:pt x="1846" y="9719"/>
                    </a:lnTo>
                    <a:lnTo>
                      <a:pt x="1778" y="3438"/>
                    </a:lnTo>
                    <a:lnTo>
                      <a:pt x="3403" y="2168"/>
                    </a:lnTo>
                    <a:cubicBezTo>
                      <a:pt x="3403" y="2168"/>
                      <a:pt x="3234" y="1897"/>
                      <a:pt x="3132" y="1880"/>
                    </a:cubicBezTo>
                    <a:cubicBezTo>
                      <a:pt x="3131" y="1880"/>
                      <a:pt x="3130" y="1880"/>
                      <a:pt x="3128" y="1880"/>
                    </a:cubicBezTo>
                    <a:cubicBezTo>
                      <a:pt x="3010" y="1880"/>
                      <a:pt x="2213" y="2528"/>
                      <a:pt x="1778" y="2862"/>
                    </a:cubicBezTo>
                    <a:lnTo>
                      <a:pt x="1744" y="1"/>
                    </a:lnTo>
                    <a:close/>
                  </a:path>
                </a:pathLst>
              </a:custGeom>
              <a:solidFill>
                <a:srgbClr val="C59A7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Arial" panose="020B0604020202020204" pitchFamily="34" charset="0"/>
                  <a:ea typeface="+mn-ea"/>
                  <a:cs typeface="Arial" panose="020B0604020202020204" pitchFamily="34" charset="0"/>
                </a:endParaRPr>
              </a:p>
            </p:txBody>
          </p:sp>
        </p:grpSp>
        <p:sp>
          <p:nvSpPr>
            <p:cNvPr id="25" name="TextBox 24">
              <a:extLst>
                <a:ext uri="{FF2B5EF4-FFF2-40B4-BE49-F238E27FC236}">
                  <a16:creationId xmlns:a16="http://schemas.microsoft.com/office/drawing/2014/main" xmlns="" id="{0F944AA3-1A19-56F2-FBC5-8233FB1A556C}"/>
                </a:ext>
              </a:extLst>
            </p:cNvPr>
            <p:cNvSpPr txBox="1"/>
            <p:nvPr/>
          </p:nvSpPr>
          <p:spPr>
            <a:xfrm>
              <a:off x="1379008" y="435421"/>
              <a:ext cx="6316358" cy="461665"/>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LÀM VIỆC THEO NHÓM</a:t>
              </a:r>
            </a:p>
          </p:txBody>
        </p:sp>
      </p:grpSp>
      <p:pic>
        <p:nvPicPr>
          <p:cNvPr id="32" name="Picture 31" descr="Cartoon of a child and child sitting at a desk with papers&#10;&#10;Description automatically generated">
            <a:extLst>
              <a:ext uri="{FF2B5EF4-FFF2-40B4-BE49-F238E27FC236}">
                <a16:creationId xmlns:a16="http://schemas.microsoft.com/office/drawing/2014/main" xmlns="" id="{AB460499-D630-4847-A106-A3ACD79859D5}"/>
              </a:ext>
            </a:extLst>
          </p:cNvPr>
          <p:cNvPicPr>
            <a:picLocks noChangeAspect="1"/>
          </p:cNvPicPr>
          <p:nvPr/>
        </p:nvPicPr>
        <p:blipFill>
          <a:blip r:embed="rId3"/>
          <a:stretch>
            <a:fillRect/>
          </a:stretch>
        </p:blipFill>
        <p:spPr>
          <a:xfrm>
            <a:off x="362740" y="1333573"/>
            <a:ext cx="2986273" cy="3592509"/>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84" name="TextBox 83">
            <a:extLst>
              <a:ext uri="{FF2B5EF4-FFF2-40B4-BE49-F238E27FC236}">
                <a16:creationId xmlns:a16="http://schemas.microsoft.com/office/drawing/2014/main" xmlns="" id="{665DD2AA-1D81-23D2-003E-D11EBB650FA2}"/>
              </a:ext>
            </a:extLst>
          </p:cNvPr>
          <p:cNvSpPr txBox="1"/>
          <p:nvPr/>
        </p:nvSpPr>
        <p:spPr>
          <a:xfrm>
            <a:off x="415635" y="1149074"/>
            <a:ext cx="8312729" cy="1881990"/>
          </a:xfrm>
          <a:prstGeom prst="rect">
            <a:avLst/>
          </a:prstGeom>
          <a:noFill/>
          <a:ln w="12700">
            <a:noFill/>
          </a:ln>
        </p:spPr>
        <p:txBody>
          <a:bodyPr wrap="square">
            <a:spAutoFit/>
          </a:bodyPr>
          <a:lstStyle/>
          <a:p>
            <a:pPr algn="just">
              <a:lnSpc>
                <a:spcPct val="150000"/>
              </a:lnSpc>
              <a:buClr>
                <a:srgbClr val="3F2220"/>
              </a:buClr>
            </a:pPr>
            <a:r>
              <a:rPr lang="vi-VN" sz="2000" kern="1200">
                <a:ea typeface="Times New Roman" panose="02020603050405020304" pitchFamily="18" charset="0"/>
                <a:cs typeface="Arial" panose="020B0604020202020204" pitchFamily="34" charset="0"/>
              </a:rPr>
              <a:t>Những người thân trong gia đình luôn yêu thương, quan tâm, chăm sóc, dành cho các em những điều tốt đẹp nhất. Các em đã rất ngoan khi biết ơn người thân và thể hiện lòng biết ơn ấy bằng những thái độ, lời nói, việc làm cụ thể, thiết thực trong cuộc sống hằng ngày.</a:t>
            </a:r>
            <a:endParaRPr lang="vi-VN" sz="2000">
              <a:solidFill>
                <a:srgbClr val="080808"/>
              </a:solidFill>
              <a:latin typeface="Arial" panose="020B0604020202020204" pitchFamily="34" charset="0"/>
              <a:cs typeface="Arial" panose="020B0604020202020204" pitchFamily="34" charset="0"/>
            </a:endParaRPr>
          </a:p>
        </p:txBody>
      </p:sp>
      <p:sp>
        <p:nvSpPr>
          <p:cNvPr id="85" name="Plaque 84">
            <a:extLst>
              <a:ext uri="{FF2B5EF4-FFF2-40B4-BE49-F238E27FC236}">
                <a16:creationId xmlns:a16="http://schemas.microsoft.com/office/drawing/2014/main" xmlns="" id="{4298BB8A-56BF-EDFF-DB08-6EB6B1B7BAA8}"/>
              </a:ext>
            </a:extLst>
          </p:cNvPr>
          <p:cNvSpPr/>
          <p:nvPr/>
        </p:nvSpPr>
        <p:spPr>
          <a:xfrm>
            <a:off x="2569708" y="362092"/>
            <a:ext cx="4004582" cy="718562"/>
          </a:xfrm>
          <a:prstGeom prst="plaque">
            <a:avLst/>
          </a:prstGeom>
          <a:solidFill>
            <a:srgbClr val="FFC0E3">
              <a:lumMod val="25000"/>
            </a:srgbClr>
          </a:solidFill>
          <a:ln w="25400" cap="flat" cmpd="sng" algn="ctr">
            <a:noFill/>
            <a:prstDash val="solid"/>
          </a:ln>
          <a:effectLst>
            <a:outerShdw blurRad="50800" dist="38100" dir="8100000" algn="tr" rotWithShape="0">
              <a:prstClr val="black">
                <a:alpha val="40000"/>
              </a:prstClr>
            </a:outerShdw>
          </a:effectLst>
        </p:spPr>
        <p:txBody>
          <a:bodyPr rtlCol="0" anchor="ctr"/>
          <a:lstStyle/>
          <a:p>
            <a:pPr algn="ctr" defTabSz="457200">
              <a:buClrTx/>
              <a:defRPr/>
            </a:pPr>
            <a:r>
              <a:rPr lang="en-US" sz="2600" b="1" kern="1200">
                <a:solidFill>
                  <a:srgbClr val="FFFFFF"/>
                </a:solidFill>
                <a:latin typeface="Arial" panose="020B0604020202020204" pitchFamily="34" charset="0"/>
                <a:cs typeface="Arial" panose="020B0604020202020204" pitchFamily="34" charset="0"/>
              </a:rPr>
              <a:t>KẾT LUẬN</a:t>
            </a:r>
            <a:endParaRPr lang="en-US" sz="2600" b="1" kern="1200" dirty="0">
              <a:solidFill>
                <a:srgbClr val="FFFFFF"/>
              </a:solidFill>
              <a:latin typeface="Arial" panose="020B0604020202020204" pitchFamily="34" charset="0"/>
              <a:cs typeface="Arial" panose="020B0604020202020204" pitchFamily="34" charset="0"/>
            </a:endParaRPr>
          </a:p>
        </p:txBody>
      </p:sp>
      <p:pic>
        <p:nvPicPr>
          <p:cNvPr id="89" name="Picture 2" descr="NGUỒN GỐC VÀ Ý NGHĨA NGÀY GIA ĐÌNH VIỆT NAM 28/6">
            <a:extLst>
              <a:ext uri="{FF2B5EF4-FFF2-40B4-BE49-F238E27FC236}">
                <a16:creationId xmlns:a16="http://schemas.microsoft.com/office/drawing/2014/main" xmlns="" id="{51BB6A94-D489-4063-AF72-23AFC364E2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996" y="3155043"/>
            <a:ext cx="2884981" cy="18430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descr="Những gia đình hạnh phúc đều có 3 điểm giống nhau: Mẹ được chiều chuộng,  cha được tôn trọng, con được tiếp nhận">
            <a:extLst>
              <a:ext uri="{FF2B5EF4-FFF2-40B4-BE49-F238E27FC236}">
                <a16:creationId xmlns:a16="http://schemas.microsoft.com/office/drawing/2014/main" xmlns="" id="{B0661966-AA75-12BB-0A6C-F9A99D40B0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31734" y="3155043"/>
            <a:ext cx="3071757" cy="18430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ppt_w</p:attrName>
                                        </p:attrNameLst>
                                      </p:cBhvr>
                                      <p:tavLst>
                                        <p:tav tm="0">
                                          <p:val>
                                            <p:fltVal val="0"/>
                                          </p:val>
                                        </p:tav>
                                        <p:tav tm="100000">
                                          <p:val>
                                            <p:strVal val="#ppt_w"/>
                                          </p:val>
                                        </p:tav>
                                      </p:tavLst>
                                    </p:anim>
                                    <p:anim calcmode="lin" valueType="num">
                                      <p:cBhvr>
                                        <p:cTn id="8" dur="500" fill="hold"/>
                                        <p:tgtEl>
                                          <p:spTgt spid="85"/>
                                        </p:tgtEl>
                                        <p:attrNameLst>
                                          <p:attrName>ppt_h</p:attrName>
                                        </p:attrNameLst>
                                      </p:cBhvr>
                                      <p:tavLst>
                                        <p:tav tm="0">
                                          <p:val>
                                            <p:fltVal val="0"/>
                                          </p:val>
                                        </p:tav>
                                        <p:tav tm="100000">
                                          <p:val>
                                            <p:strVal val="#ppt_h"/>
                                          </p:val>
                                        </p:tav>
                                      </p:tavLst>
                                    </p:anim>
                                    <p:animEffect transition="in" filter="fade">
                                      <p:cBhvr>
                                        <p:cTn id="9" dur="500"/>
                                        <p:tgtEl>
                                          <p:spTgt spid="8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4"/>
                                        </p:tgtEl>
                                        <p:attrNameLst>
                                          <p:attrName>style.visibility</p:attrName>
                                        </p:attrNameLst>
                                      </p:cBhvr>
                                      <p:to>
                                        <p:strVal val="visible"/>
                                      </p:to>
                                    </p:set>
                                    <p:animEffect transition="in" filter="barn(inVertical)">
                                      <p:cBhvr>
                                        <p:cTn id="14" dur="500"/>
                                        <p:tgtEl>
                                          <p:spTgt spid="84"/>
                                        </p:tgtEl>
                                      </p:cBhvr>
                                    </p:animEffect>
                                  </p:childTnLst>
                                </p:cTn>
                              </p:par>
                              <p:par>
                                <p:cTn id="15" presetID="16" presetClass="entr" presetSubtype="21" fill="hold" nodeType="with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barn(inVertical)">
                                      <p:cBhvr>
                                        <p:cTn id="17" dur="500"/>
                                        <p:tgtEl>
                                          <p:spTgt spid="89"/>
                                        </p:tgtEl>
                                      </p:cBhvr>
                                    </p:animEffect>
                                  </p:childTnLst>
                                </p:cTn>
                              </p:par>
                              <p:par>
                                <p:cTn id="18" presetID="16" presetClass="entr" presetSubtype="21"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barn(inVertical)">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pic>
        <p:nvPicPr>
          <p:cNvPr id="6" name="Picture 5">
            <a:extLst>
              <a:ext uri="{FF2B5EF4-FFF2-40B4-BE49-F238E27FC236}">
                <a16:creationId xmlns:a16="http://schemas.microsoft.com/office/drawing/2014/main" xmlns="" id="{5BE3479D-1D8C-25FF-F15D-58B89B05EB46}"/>
              </a:ext>
            </a:extLst>
          </p:cNvPr>
          <p:cNvPicPr>
            <a:picLocks noChangeAspect="1"/>
          </p:cNvPicPr>
          <p:nvPr/>
        </p:nvPicPr>
        <p:blipFill>
          <a:blip r:embed="rId3"/>
          <a:stretch>
            <a:fillRect/>
          </a:stretch>
        </p:blipFill>
        <p:spPr>
          <a:xfrm>
            <a:off x="5584370" y="1492905"/>
            <a:ext cx="3749333" cy="3770850"/>
          </a:xfrm>
          <a:prstGeom prst="rect">
            <a:avLst/>
          </a:prstGeom>
        </p:spPr>
      </p:pic>
      <p:sp>
        <p:nvSpPr>
          <p:cNvPr id="8" name="TextBox 7">
            <a:extLst>
              <a:ext uri="{FF2B5EF4-FFF2-40B4-BE49-F238E27FC236}">
                <a16:creationId xmlns:a16="http://schemas.microsoft.com/office/drawing/2014/main" xmlns="" id="{DC5C056E-3B5C-28BF-02A3-3926331055DB}"/>
              </a:ext>
            </a:extLst>
          </p:cNvPr>
          <p:cNvSpPr txBox="1"/>
          <p:nvPr/>
        </p:nvSpPr>
        <p:spPr>
          <a:xfrm>
            <a:off x="397392" y="1170194"/>
            <a:ext cx="4956004" cy="2936116"/>
          </a:xfrm>
          <a:prstGeom prst="rect">
            <a:avLst/>
          </a:prstGeom>
          <a:noFill/>
        </p:spPr>
        <p:txBody>
          <a:bodyPr wrap="square" lIns="72000" tIns="0" rIns="72000" bIns="7200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200" b="1" i="0" u="none" strike="noStrike" kern="0" cap="none" spc="0" normalizeH="0" baseline="0" noProof="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sym typeface="Arial"/>
              </a:rPr>
              <a:t>Hoạt động 2: </a:t>
            </a:r>
            <a:endParaRPr kumimoji="0" lang="en-US" sz="3200" b="1" i="0" u="none" strike="noStrike" kern="0" cap="none" spc="0" normalizeH="0" baseline="0" noProof="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sym typeface="Arial"/>
            </a:endParaRP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3200" b="1" i="0" u="none" strike="noStrike" kern="0" cap="none" spc="0" normalizeH="0" baseline="0" noProof="0">
                <a:ln>
                  <a:noFill/>
                </a:ln>
                <a:solidFill>
                  <a:srgbClr val="002060"/>
                </a:solidFill>
                <a:effectLst/>
                <a:uLnTx/>
                <a:uFillTx/>
                <a:latin typeface="Arial" panose="020B0604020202020204" pitchFamily="34" charset="0"/>
                <a:ea typeface="Arial" panose="020B0604020202020204" pitchFamily="34" charset="0"/>
                <a:cs typeface="Arial" panose="020B0604020202020204" pitchFamily="34" charset="0"/>
                <a:sym typeface="Arial"/>
              </a:rPr>
              <a:t>Xác định cách thể hiện lòng biết ơn người thân trong gia đình</a:t>
            </a:r>
          </a:p>
        </p:txBody>
      </p:sp>
    </p:spTree>
    <p:extLst>
      <p:ext uri="{BB962C8B-B14F-4D97-AF65-F5344CB8AC3E}">
        <p14:creationId xmlns:p14="http://schemas.microsoft.com/office/powerpoint/2010/main" val="556855970"/>
      </p:ext>
    </p:extLst>
  </p:cSld>
  <p:clrMapOvr>
    <a:masterClrMapping/>
  </p:clrMapOvr>
  <p:transition spd="med">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grpSp>
        <p:nvGrpSpPr>
          <p:cNvPr id="22" name="Group 21">
            <a:extLst>
              <a:ext uri="{FF2B5EF4-FFF2-40B4-BE49-F238E27FC236}">
                <a16:creationId xmlns:a16="http://schemas.microsoft.com/office/drawing/2014/main" xmlns="" id="{FFB6440F-2AD3-C034-1A7F-EB159C082CC4}"/>
              </a:ext>
            </a:extLst>
          </p:cNvPr>
          <p:cNvGrpSpPr/>
          <p:nvPr/>
        </p:nvGrpSpPr>
        <p:grpSpPr>
          <a:xfrm>
            <a:off x="1219198" y="2708208"/>
            <a:ext cx="6705599" cy="475351"/>
            <a:chOff x="3029863" y="1823688"/>
            <a:chExt cx="12362538" cy="1262412"/>
          </a:xfrm>
        </p:grpSpPr>
        <p:cxnSp>
          <p:nvCxnSpPr>
            <p:cNvPr id="23" name="Straight Connector 22">
              <a:extLst>
                <a:ext uri="{FF2B5EF4-FFF2-40B4-BE49-F238E27FC236}">
                  <a16:creationId xmlns:a16="http://schemas.microsoft.com/office/drawing/2014/main" xmlns="" id="{33D18CE3-70CB-F040-129A-71F1FBF30448}"/>
                </a:ext>
              </a:extLst>
            </p:cNvPr>
            <p:cNvCxnSpPr>
              <a:cxnSpLocks/>
            </p:cNvCxnSpPr>
            <p:nvPr/>
          </p:nvCxnSpPr>
          <p:spPr>
            <a:xfrm>
              <a:off x="9144000" y="1823688"/>
              <a:ext cx="0" cy="1262412"/>
            </a:xfrm>
            <a:prstGeom prst="line">
              <a:avLst/>
            </a:prstGeom>
            <a:noFill/>
            <a:ln w="28575" cap="flat" cmpd="sng" algn="ctr">
              <a:solidFill>
                <a:sysClr val="windowText" lastClr="000000"/>
              </a:solidFill>
              <a:prstDash val="solid"/>
            </a:ln>
            <a:effectLst/>
          </p:spPr>
        </p:cxnSp>
        <p:cxnSp>
          <p:nvCxnSpPr>
            <p:cNvPr id="24" name="Straight Connector 23">
              <a:extLst>
                <a:ext uri="{FF2B5EF4-FFF2-40B4-BE49-F238E27FC236}">
                  <a16:creationId xmlns:a16="http://schemas.microsoft.com/office/drawing/2014/main" xmlns="" id="{19A991D5-D556-B39D-0DF2-3E45B1F847F1}"/>
                </a:ext>
              </a:extLst>
            </p:cNvPr>
            <p:cNvCxnSpPr>
              <a:cxnSpLocks/>
            </p:cNvCxnSpPr>
            <p:nvPr/>
          </p:nvCxnSpPr>
          <p:spPr>
            <a:xfrm>
              <a:off x="3029863" y="2400300"/>
              <a:ext cx="12362538" cy="0"/>
            </a:xfrm>
            <a:prstGeom prst="line">
              <a:avLst/>
            </a:prstGeom>
            <a:noFill/>
            <a:ln w="28575" cap="flat" cmpd="sng" algn="ctr">
              <a:solidFill>
                <a:sysClr val="windowText" lastClr="000000"/>
              </a:solidFill>
              <a:prstDash val="solid"/>
            </a:ln>
            <a:effectLst/>
          </p:spPr>
        </p:cxnSp>
        <p:cxnSp>
          <p:nvCxnSpPr>
            <p:cNvPr id="25" name="Straight Connector 24">
              <a:extLst>
                <a:ext uri="{FF2B5EF4-FFF2-40B4-BE49-F238E27FC236}">
                  <a16:creationId xmlns:a16="http://schemas.microsoft.com/office/drawing/2014/main" xmlns="" id="{5146D6A5-C419-6E2C-903C-C9F10DA12AAA}"/>
                </a:ext>
              </a:extLst>
            </p:cNvPr>
            <p:cNvCxnSpPr>
              <a:cxnSpLocks/>
            </p:cNvCxnSpPr>
            <p:nvPr/>
          </p:nvCxnSpPr>
          <p:spPr>
            <a:xfrm>
              <a:off x="3029863" y="2400300"/>
              <a:ext cx="0" cy="685800"/>
            </a:xfrm>
            <a:prstGeom prst="line">
              <a:avLst/>
            </a:prstGeom>
            <a:noFill/>
            <a:ln w="28575" cap="flat" cmpd="sng" algn="ctr">
              <a:solidFill>
                <a:sysClr val="windowText" lastClr="000000"/>
              </a:solidFill>
              <a:prstDash val="solid"/>
            </a:ln>
            <a:effectLst/>
          </p:spPr>
        </p:cxnSp>
        <p:cxnSp>
          <p:nvCxnSpPr>
            <p:cNvPr id="26" name="Straight Connector 25">
              <a:extLst>
                <a:ext uri="{FF2B5EF4-FFF2-40B4-BE49-F238E27FC236}">
                  <a16:creationId xmlns:a16="http://schemas.microsoft.com/office/drawing/2014/main" xmlns="" id="{AE3DD6E2-95F9-4C69-4CB5-537F43D64D97}"/>
                </a:ext>
              </a:extLst>
            </p:cNvPr>
            <p:cNvCxnSpPr>
              <a:cxnSpLocks/>
            </p:cNvCxnSpPr>
            <p:nvPr/>
          </p:nvCxnSpPr>
          <p:spPr>
            <a:xfrm>
              <a:off x="15392401" y="2400300"/>
              <a:ext cx="0" cy="644544"/>
            </a:xfrm>
            <a:prstGeom prst="line">
              <a:avLst/>
            </a:prstGeom>
            <a:noFill/>
            <a:ln w="28575" cap="flat" cmpd="sng" algn="ctr">
              <a:solidFill>
                <a:sysClr val="windowText" lastClr="000000"/>
              </a:solidFill>
              <a:prstDash val="solid"/>
            </a:ln>
            <a:effectLst/>
          </p:spPr>
        </p:cxnSp>
      </p:grpSp>
      <p:sp>
        <p:nvSpPr>
          <p:cNvPr id="27" name="Rectangle 26">
            <a:extLst>
              <a:ext uri="{FF2B5EF4-FFF2-40B4-BE49-F238E27FC236}">
                <a16:creationId xmlns:a16="http://schemas.microsoft.com/office/drawing/2014/main" xmlns="" id="{31B277C0-71AF-2DA8-1334-0E872544C3A8}"/>
              </a:ext>
            </a:extLst>
          </p:cNvPr>
          <p:cNvSpPr/>
          <p:nvPr/>
        </p:nvSpPr>
        <p:spPr>
          <a:xfrm>
            <a:off x="262551" y="3183561"/>
            <a:ext cx="2744581" cy="1720943"/>
          </a:xfrm>
          <a:prstGeom prst="rect">
            <a:avLst/>
          </a:prstGeom>
          <a:solidFill>
            <a:sysClr val="window" lastClr="FFFFFF"/>
          </a:solidFill>
          <a:ln w="19050" cap="flat" cmpd="sng" algn="ctr">
            <a:solidFill>
              <a:srgbClr val="4F81BD">
                <a:lumMod val="50000"/>
              </a:srgbClr>
            </a:solidFill>
            <a:prstDash val="solid"/>
          </a:ln>
          <a:effectLst/>
        </p:spPr>
        <p:txBody>
          <a:bodyPr rtlCol="0" anchor="ctr"/>
          <a:lstStyle/>
          <a:p>
            <a:pPr algn="ctr" defTabSz="457200">
              <a:lnSpc>
                <a:spcPct val="150000"/>
              </a:lnSpc>
              <a:buClrTx/>
              <a:defRPr/>
            </a:pPr>
            <a:r>
              <a:rPr lang="en-US" sz="2000" b="1" kern="1200">
                <a:solidFill>
                  <a:srgbClr val="FF0000"/>
                </a:solidFill>
                <a:latin typeface="Arial" panose="020B0604020202020204" pitchFamily="34" charset="0"/>
                <a:ea typeface="+mn-ea"/>
                <a:cs typeface="Arial" panose="020B0604020202020204" pitchFamily="34" charset="0"/>
              </a:rPr>
              <a:t>Thái độ:</a:t>
            </a:r>
          </a:p>
          <a:p>
            <a:pPr algn="ctr" defTabSz="457200">
              <a:lnSpc>
                <a:spcPct val="150000"/>
              </a:lnSpc>
              <a:buClrTx/>
              <a:defRPr/>
            </a:pPr>
            <a:r>
              <a:rPr lang="en-US" sz="2000" kern="1200">
                <a:solidFill>
                  <a:prstClr val="black"/>
                </a:solidFill>
                <a:latin typeface="Arial" panose="020B0604020202020204" pitchFamily="34" charset="0"/>
                <a:ea typeface="+mn-ea"/>
                <a:cs typeface="Arial" panose="020B0604020202020204" pitchFamily="34" charset="0"/>
              </a:rPr>
              <a:t>Quan tâm, lễ phép,...</a:t>
            </a:r>
            <a:endParaRPr lang="vi-VN" sz="2000" kern="1200">
              <a:solidFill>
                <a:prstClr val="black"/>
              </a:solidFill>
              <a:latin typeface="Arial" panose="020B0604020202020204" pitchFamily="34" charset="0"/>
              <a:ea typeface="+mn-ea"/>
              <a:cs typeface="Arial" panose="020B0604020202020204" pitchFamily="34" charset="0"/>
            </a:endParaRPr>
          </a:p>
        </p:txBody>
      </p:sp>
      <p:sp>
        <p:nvSpPr>
          <p:cNvPr id="28" name="Rectangle 27">
            <a:extLst>
              <a:ext uri="{FF2B5EF4-FFF2-40B4-BE49-F238E27FC236}">
                <a16:creationId xmlns:a16="http://schemas.microsoft.com/office/drawing/2014/main" xmlns="" id="{24499690-3FDE-0329-40ED-710D8B4A49AA}"/>
              </a:ext>
            </a:extLst>
          </p:cNvPr>
          <p:cNvSpPr/>
          <p:nvPr/>
        </p:nvSpPr>
        <p:spPr>
          <a:xfrm>
            <a:off x="3199708" y="3183560"/>
            <a:ext cx="2744582" cy="1720942"/>
          </a:xfrm>
          <a:prstGeom prst="rect">
            <a:avLst/>
          </a:prstGeom>
          <a:solidFill>
            <a:sysClr val="window" lastClr="FFFFFF"/>
          </a:solidFill>
          <a:ln w="19050" cap="flat" cmpd="sng" algn="ctr">
            <a:solidFill>
              <a:srgbClr val="4F81BD">
                <a:lumMod val="50000"/>
              </a:srgbClr>
            </a:solidFill>
            <a:prstDash val="solid"/>
          </a:ln>
          <a:effectLst/>
        </p:spPr>
        <p:txBody>
          <a:bodyPr rtlCol="0" anchor="ctr"/>
          <a:lstStyle/>
          <a:p>
            <a:pPr algn="ctr" defTabSz="457200">
              <a:lnSpc>
                <a:spcPct val="150000"/>
              </a:lnSpc>
              <a:buClrTx/>
              <a:defRPr/>
            </a:pPr>
            <a:r>
              <a:rPr lang="en-US" sz="2000" b="1" kern="1200">
                <a:solidFill>
                  <a:srgbClr val="FF0000"/>
                </a:solidFill>
                <a:latin typeface="Arial" panose="020B0604020202020204" pitchFamily="34" charset="0"/>
                <a:ea typeface="+mn-ea"/>
                <a:cs typeface="Arial" panose="020B0604020202020204" pitchFamily="34" charset="0"/>
              </a:rPr>
              <a:t>Lời nói:</a:t>
            </a:r>
          </a:p>
          <a:p>
            <a:pPr algn="ctr" defTabSz="457200">
              <a:lnSpc>
                <a:spcPct val="150000"/>
              </a:lnSpc>
              <a:buClrTx/>
              <a:defRPr/>
            </a:pPr>
            <a:r>
              <a:rPr lang="en-US" sz="2000" kern="1200">
                <a:solidFill>
                  <a:prstClr val="black"/>
                </a:solidFill>
                <a:latin typeface="Arial" panose="020B0604020202020204" pitchFamily="34" charset="0"/>
                <a:ea typeface="+mn-ea"/>
                <a:cs typeface="Arial" panose="020B0604020202020204" pitchFamily="34" charset="0"/>
              </a:rPr>
              <a:t>Yêu thương, động viên, an ủi,...</a:t>
            </a:r>
            <a:endParaRPr lang="vi-VN" sz="2000" kern="1200">
              <a:solidFill>
                <a:prstClr val="black"/>
              </a:solidFill>
              <a:latin typeface="Arial" panose="020B0604020202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xmlns="" id="{3DDEBF76-3F7F-2B56-7E38-7E0B4A7B03A8}"/>
              </a:ext>
            </a:extLst>
          </p:cNvPr>
          <p:cNvSpPr/>
          <p:nvPr/>
        </p:nvSpPr>
        <p:spPr>
          <a:xfrm>
            <a:off x="6136867" y="3183559"/>
            <a:ext cx="2744581" cy="1720941"/>
          </a:xfrm>
          <a:prstGeom prst="rect">
            <a:avLst/>
          </a:prstGeom>
          <a:solidFill>
            <a:sysClr val="window" lastClr="FFFFFF"/>
          </a:solidFill>
          <a:ln w="19050" cap="flat" cmpd="sng" algn="ctr">
            <a:solidFill>
              <a:srgbClr val="4F81BD">
                <a:lumMod val="50000"/>
              </a:srgbClr>
            </a:solidFill>
            <a:prstDash val="solid"/>
          </a:ln>
          <a:effectLst/>
        </p:spPr>
        <p:txBody>
          <a:bodyPr rtlCol="0" anchor="ctr"/>
          <a:lstStyle/>
          <a:p>
            <a:pPr algn="ctr" defTabSz="457200">
              <a:lnSpc>
                <a:spcPct val="150000"/>
              </a:lnSpc>
              <a:buClrTx/>
              <a:defRPr/>
            </a:pPr>
            <a:r>
              <a:rPr lang="en-US" sz="2000" b="1" kern="1200">
                <a:solidFill>
                  <a:srgbClr val="FF0000"/>
                </a:solidFill>
                <a:latin typeface="Arial" panose="020B0604020202020204" pitchFamily="34" charset="0"/>
                <a:ea typeface="+mn-ea"/>
                <a:cs typeface="Arial" panose="020B0604020202020204" pitchFamily="34" charset="0"/>
              </a:rPr>
              <a:t>Việc làm: </a:t>
            </a:r>
          </a:p>
          <a:p>
            <a:pPr algn="ctr" defTabSz="457200">
              <a:lnSpc>
                <a:spcPct val="150000"/>
              </a:lnSpc>
              <a:buClrTx/>
              <a:defRPr/>
            </a:pPr>
            <a:r>
              <a:rPr lang="en-US" sz="2000" kern="1200">
                <a:solidFill>
                  <a:prstClr val="black"/>
                </a:solidFill>
                <a:latin typeface="Arial" panose="020B0604020202020204" pitchFamily="34" charset="0"/>
                <a:ea typeface="+mn-ea"/>
                <a:cs typeface="Arial" panose="020B0604020202020204" pitchFamily="34" charset="0"/>
              </a:rPr>
              <a:t>Chăm sóc, giúp đỡ,...</a:t>
            </a:r>
            <a:endParaRPr lang="vi-VN" sz="2000" kern="1200">
              <a:solidFill>
                <a:prstClr val="black"/>
              </a:solidFill>
              <a:latin typeface="Arial" panose="020B0604020202020204" pitchFamily="34" charset="0"/>
              <a:ea typeface="+mn-ea"/>
              <a:cs typeface="Arial" panose="020B0604020202020204" pitchFamily="34" charset="0"/>
            </a:endParaRPr>
          </a:p>
        </p:txBody>
      </p:sp>
      <p:grpSp>
        <p:nvGrpSpPr>
          <p:cNvPr id="30" name="Group 29">
            <a:extLst>
              <a:ext uri="{FF2B5EF4-FFF2-40B4-BE49-F238E27FC236}">
                <a16:creationId xmlns:a16="http://schemas.microsoft.com/office/drawing/2014/main" xmlns="" id="{F588296D-8384-EE27-9E5F-E32796BFA52E}"/>
              </a:ext>
            </a:extLst>
          </p:cNvPr>
          <p:cNvGrpSpPr/>
          <p:nvPr/>
        </p:nvGrpSpPr>
        <p:grpSpPr>
          <a:xfrm>
            <a:off x="2723200" y="0"/>
            <a:ext cx="3791938" cy="694029"/>
            <a:chOff x="4834930" y="84191"/>
            <a:chExt cx="7359542" cy="1232175"/>
          </a:xfrm>
        </p:grpSpPr>
        <p:sp>
          <p:nvSpPr>
            <p:cNvPr id="31" name="Round Same Side Corner Rectangle 11">
              <a:extLst>
                <a:ext uri="{FF2B5EF4-FFF2-40B4-BE49-F238E27FC236}">
                  <a16:creationId xmlns:a16="http://schemas.microsoft.com/office/drawing/2014/main" xmlns="" id="{946D9F30-9C45-5FAF-4B46-D34303FA4203}"/>
                </a:ext>
              </a:extLst>
            </p:cNvPr>
            <p:cNvSpPr/>
            <p:nvPr/>
          </p:nvSpPr>
          <p:spPr>
            <a:xfrm flipV="1">
              <a:off x="4834930" y="84191"/>
              <a:ext cx="7359542" cy="1232175"/>
            </a:xfrm>
            <a:prstGeom prst="round2SameRect">
              <a:avLst>
                <a:gd name="adj1" fmla="val 37720"/>
                <a:gd name="adj2" fmla="val 0"/>
              </a:avLst>
            </a:prstGeom>
            <a:solidFill>
              <a:srgbClr val="458E8C">
                <a:lumMod val="75000"/>
              </a:srgbClr>
            </a:solidFill>
            <a:ln w="25400" cap="flat" cmpd="sng" algn="ctr">
              <a:solidFill>
                <a:srgbClr val="458E8C">
                  <a:lumMod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sp>
          <p:nvSpPr>
            <p:cNvPr id="32" name="TextBox 31">
              <a:extLst>
                <a:ext uri="{FF2B5EF4-FFF2-40B4-BE49-F238E27FC236}">
                  <a16:creationId xmlns:a16="http://schemas.microsoft.com/office/drawing/2014/main" xmlns="" id="{66BDE0C8-AFBA-0103-60B0-6EF904DED903}"/>
                </a:ext>
              </a:extLst>
            </p:cNvPr>
            <p:cNvSpPr txBox="1"/>
            <p:nvPr/>
          </p:nvSpPr>
          <p:spPr>
            <a:xfrm>
              <a:off x="5221491" y="290458"/>
              <a:ext cx="6403318" cy="81963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THẢO LUẬN NHÓM</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3" name="Group 32">
            <a:extLst>
              <a:ext uri="{FF2B5EF4-FFF2-40B4-BE49-F238E27FC236}">
                <a16:creationId xmlns:a16="http://schemas.microsoft.com/office/drawing/2014/main" xmlns="" id="{C72BDE86-8AB9-BC3D-5E7E-FBE734A507D3}"/>
              </a:ext>
            </a:extLst>
          </p:cNvPr>
          <p:cNvGrpSpPr/>
          <p:nvPr/>
        </p:nvGrpSpPr>
        <p:grpSpPr>
          <a:xfrm>
            <a:off x="392174" y="772151"/>
            <a:ext cx="8359648" cy="1919843"/>
            <a:chOff x="-1380364" y="1352025"/>
            <a:chExt cx="16719295" cy="3839686"/>
          </a:xfrm>
        </p:grpSpPr>
        <p:sp>
          <p:nvSpPr>
            <p:cNvPr id="34" name="Speech Bubble: Rectangle with Corners Rounded 33">
              <a:extLst>
                <a:ext uri="{FF2B5EF4-FFF2-40B4-BE49-F238E27FC236}">
                  <a16:creationId xmlns:a16="http://schemas.microsoft.com/office/drawing/2014/main" xmlns="" id="{D64AE8E0-BFDC-0E65-1562-AEDB2E111521}"/>
                </a:ext>
              </a:extLst>
            </p:cNvPr>
            <p:cNvSpPr/>
            <p:nvPr/>
          </p:nvSpPr>
          <p:spPr>
            <a:xfrm>
              <a:off x="-855554" y="1749823"/>
              <a:ext cx="16194485" cy="3441888"/>
            </a:xfrm>
            <a:prstGeom prst="wedgeRoundRectCallout">
              <a:avLst>
                <a:gd name="adj1" fmla="val -26405"/>
                <a:gd name="adj2" fmla="val 46900"/>
                <a:gd name="adj3" fmla="val 16667"/>
              </a:avLst>
            </a:prstGeom>
            <a:solidFill>
              <a:sysClr val="window" lastClr="FFFFFF"/>
            </a:solidFill>
            <a:ln w="28575" cap="flat" cmpd="sng" algn="ctr">
              <a:solidFill>
                <a:srgbClr val="4F81BD">
                  <a:lumMod val="50000"/>
                </a:srgbClr>
              </a:solidFill>
              <a:prstDash val="solid"/>
            </a:ln>
            <a:effectLst/>
          </p:spPr>
          <p:txBody>
            <a:bodyPr rtlCol="0" anchor="ctr"/>
            <a:lstStyle/>
            <a:p>
              <a:pPr algn="ctr" defTabSz="457200">
                <a:lnSpc>
                  <a:spcPct val="150000"/>
                </a:lnSpc>
                <a:buClrTx/>
                <a:defRPr/>
              </a:pPr>
              <a:r>
                <a:rPr lang="en-US" sz="2000" b="1" kern="1200">
                  <a:latin typeface="Arial" panose="020B0604020202020204" pitchFamily="34" charset="0"/>
                  <a:ea typeface="Calibri" panose="020F0502020204030204" pitchFamily="34" charset="0"/>
                  <a:cs typeface="Arial" panose="020B0604020202020204" pitchFamily="34" charset="0"/>
                </a:rPr>
                <a:t>Yêu cầu: </a:t>
              </a:r>
              <a:r>
                <a:rPr lang="en-US" sz="2000" kern="1200">
                  <a:latin typeface="Arial" panose="020B0604020202020204" pitchFamily="34" charset="0"/>
                  <a:ea typeface="Calibri" panose="020F0502020204030204" pitchFamily="34" charset="0"/>
                  <a:cs typeface="Arial" panose="020B0604020202020204" pitchFamily="34" charset="0"/>
                </a:rPr>
                <a:t>Dựa vào gợi ý dưới đây, c</a:t>
              </a:r>
              <a:r>
                <a:rPr lang="vi-VN" sz="2000" kern="1200">
                  <a:latin typeface="Arial" panose="020B0604020202020204" pitchFamily="34" charset="0"/>
                  <a:ea typeface="Calibri" panose="020F0502020204030204" pitchFamily="34" charset="0"/>
                  <a:cs typeface="Arial" panose="020B0604020202020204" pitchFamily="34" charset="0"/>
                </a:rPr>
                <a:t>ác nhóm</a:t>
              </a:r>
              <a:r>
                <a:rPr lang="en-US" sz="2000" kern="1200">
                  <a:latin typeface="Arial" panose="020B0604020202020204" pitchFamily="34" charset="0"/>
                  <a:ea typeface="Calibri" panose="020F0502020204030204" pitchFamily="34" charset="0"/>
                  <a:cs typeface="Arial" panose="020B0604020202020204" pitchFamily="34" charset="0"/>
                </a:rPr>
                <a:t> trao đổi với nhau và </a:t>
              </a:r>
              <a:r>
                <a:rPr lang="vi-VN" sz="2000" kern="1200">
                  <a:latin typeface="Arial" panose="020B0604020202020204" pitchFamily="34" charset="0"/>
                  <a:ea typeface="Calibri" panose="020F0502020204030204" pitchFamily="34" charset="0"/>
                  <a:cs typeface="Arial" panose="020B0604020202020204" pitchFamily="34" charset="0"/>
                </a:rPr>
                <a:t>xác định những thái độ, lời nói, việc làm thể hiện lòng biết ơn với người thân trong gia đình</a:t>
              </a:r>
              <a:r>
                <a:rPr lang="en-US" sz="2000" kern="1200">
                  <a:latin typeface="Arial" panose="020B0604020202020204" pitchFamily="34" charset="0"/>
                  <a:ea typeface="Calibri" panose="020F0502020204030204" pitchFamily="34" charset="0"/>
                  <a:cs typeface="Arial" panose="020B0604020202020204" pitchFamily="34" charset="0"/>
                </a:rPr>
                <a:t>, sau đó </a:t>
              </a:r>
              <a:r>
                <a:rPr lang="vi-VN" sz="2000" kern="1200">
                  <a:latin typeface="Arial" panose="020B0604020202020204" pitchFamily="34" charset="0"/>
                  <a:ea typeface="Calibri" panose="020F0502020204030204" pitchFamily="34" charset="0"/>
                  <a:cs typeface="Arial" panose="020B0604020202020204" pitchFamily="34" charset="0"/>
                </a:rPr>
                <a:t>ghi kết quả ra tờ giấy khổ lớn.</a:t>
              </a:r>
              <a:endParaRPr lang="en-US" sz="2000" kern="120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pic>
          <p:nvPicPr>
            <p:cNvPr id="35" name="Picture 4">
              <a:extLst>
                <a:ext uri="{FF2B5EF4-FFF2-40B4-BE49-F238E27FC236}">
                  <a16:creationId xmlns:a16="http://schemas.microsoft.com/office/drawing/2014/main" xmlns="" id="{C28F5215-F07E-214A-93A2-C1252E8DE27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555803">
              <a:off x="-1380364" y="1352025"/>
              <a:ext cx="1590392" cy="899296"/>
            </a:xfrm>
            <a:prstGeom prst="rect">
              <a:avLst/>
            </a:prstGeom>
          </p:spPr>
        </p:pic>
      </p:grpSp>
    </p:spTree>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0-#ppt_w/2"/>
                                          </p:val>
                                        </p:tav>
                                        <p:tav tm="100000">
                                          <p:val>
                                            <p:strVal val="#ppt_x"/>
                                          </p:val>
                                        </p:tav>
                                      </p:tavLst>
                                    </p:anim>
                                    <p:anim calcmode="lin" valueType="num">
                                      <p:cBhvr additive="base">
                                        <p:cTn id="2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1+#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grpSp>
        <p:nvGrpSpPr>
          <p:cNvPr id="2" name="Group 1">
            <a:extLst>
              <a:ext uri="{FF2B5EF4-FFF2-40B4-BE49-F238E27FC236}">
                <a16:creationId xmlns:a16="http://schemas.microsoft.com/office/drawing/2014/main" xmlns="" id="{D40C1BAE-7633-82AE-06BC-9F1F938E2D0B}"/>
              </a:ext>
            </a:extLst>
          </p:cNvPr>
          <p:cNvGrpSpPr/>
          <p:nvPr/>
        </p:nvGrpSpPr>
        <p:grpSpPr>
          <a:xfrm>
            <a:off x="737508" y="-39929"/>
            <a:ext cx="7668984" cy="1537979"/>
            <a:chOff x="724808" y="0"/>
            <a:chExt cx="7668984" cy="1683031"/>
          </a:xfrm>
        </p:grpSpPr>
        <p:cxnSp>
          <p:nvCxnSpPr>
            <p:cNvPr id="3" name="Straight Connector 2">
              <a:extLst>
                <a:ext uri="{FF2B5EF4-FFF2-40B4-BE49-F238E27FC236}">
                  <a16:creationId xmlns:a16="http://schemas.microsoft.com/office/drawing/2014/main" xmlns="" id="{A6FC762C-865F-7BE8-969C-7602F383C619}"/>
                </a:ext>
              </a:extLst>
            </p:cNvPr>
            <p:cNvCxnSpPr/>
            <p:nvPr/>
          </p:nvCxnSpPr>
          <p:spPr>
            <a:xfrm flipV="1">
              <a:off x="3533141" y="0"/>
              <a:ext cx="0" cy="381000"/>
            </a:xfrm>
            <a:prstGeom prst="line">
              <a:avLst/>
            </a:prstGeom>
            <a:noFill/>
            <a:ln w="38100" cap="flat" cmpd="sng" algn="ctr">
              <a:solidFill>
                <a:srgbClr val="6CA38C">
                  <a:lumMod val="75000"/>
                </a:srgbClr>
              </a:solidFill>
              <a:prstDash val="solid"/>
            </a:ln>
            <a:effectLst/>
          </p:spPr>
        </p:cxnSp>
        <p:cxnSp>
          <p:nvCxnSpPr>
            <p:cNvPr id="4" name="Straight Connector 3">
              <a:extLst>
                <a:ext uri="{FF2B5EF4-FFF2-40B4-BE49-F238E27FC236}">
                  <a16:creationId xmlns:a16="http://schemas.microsoft.com/office/drawing/2014/main" xmlns="" id="{839C587A-D312-AF8A-F130-8CBB8014D90D}"/>
                </a:ext>
              </a:extLst>
            </p:cNvPr>
            <p:cNvCxnSpPr/>
            <p:nvPr/>
          </p:nvCxnSpPr>
          <p:spPr>
            <a:xfrm flipV="1">
              <a:off x="5628006" y="0"/>
              <a:ext cx="0" cy="381000"/>
            </a:xfrm>
            <a:prstGeom prst="line">
              <a:avLst/>
            </a:prstGeom>
            <a:noFill/>
            <a:ln w="38100" cap="flat" cmpd="sng" algn="ctr">
              <a:solidFill>
                <a:srgbClr val="6CA38C">
                  <a:lumMod val="75000"/>
                </a:srgbClr>
              </a:solidFill>
              <a:prstDash val="solid"/>
            </a:ln>
            <a:effectLst/>
          </p:spPr>
        </p:cxnSp>
        <p:sp>
          <p:nvSpPr>
            <p:cNvPr id="5" name="Rounded Rectangle 12">
              <a:extLst>
                <a:ext uri="{FF2B5EF4-FFF2-40B4-BE49-F238E27FC236}">
                  <a16:creationId xmlns:a16="http://schemas.microsoft.com/office/drawing/2014/main" xmlns="" id="{7A029C6F-EAD5-8EB6-1A7F-DBB259A1C3FF}"/>
                </a:ext>
              </a:extLst>
            </p:cNvPr>
            <p:cNvSpPr/>
            <p:nvPr/>
          </p:nvSpPr>
          <p:spPr>
            <a:xfrm>
              <a:off x="724808" y="334891"/>
              <a:ext cx="7668984" cy="1348140"/>
            </a:xfrm>
            <a:prstGeom prst="roundRect">
              <a:avLst>
                <a:gd name="adj" fmla="val 18641"/>
              </a:avLst>
            </a:prstGeom>
            <a:solidFill>
              <a:srgbClr val="46856B">
                <a:lumMod val="75000"/>
              </a:srgbClr>
            </a:solid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4572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1200" cap="none" spc="0" normalizeH="0" baseline="0" noProof="0">
                  <a:ln>
                    <a:noFill/>
                  </a:ln>
                  <a:solidFill>
                    <a:srgbClr val="FFFFF3"/>
                  </a:solidFill>
                  <a:effectLst/>
                  <a:uLnTx/>
                  <a:uFillTx/>
                  <a:latin typeface="Arial"/>
                  <a:ea typeface="+mn-ea"/>
                  <a:cs typeface="Arial" panose="020B0604020202020204" pitchFamily="34" charset="0"/>
                  <a:sym typeface="Arial"/>
                </a:rPr>
                <a:t>Kết luận: </a:t>
              </a:r>
              <a:r>
                <a:rPr kumimoji="0" lang="vi-VN" sz="2000" b="0" i="0" u="none" strike="noStrike" kern="1200" cap="none" spc="0" normalizeH="0" baseline="0" noProof="0">
                  <a:ln>
                    <a:noFill/>
                  </a:ln>
                  <a:solidFill>
                    <a:srgbClr val="FFFFF3"/>
                  </a:solidFill>
                  <a:effectLst/>
                  <a:uLnTx/>
                  <a:uFillTx/>
                  <a:latin typeface="Arial"/>
                  <a:ea typeface="+mn-ea"/>
                  <a:cs typeface="Arial" panose="020B0604020202020204" pitchFamily="34" charset="0"/>
                  <a:sym typeface="Arial"/>
                </a:rPr>
                <a:t>Có nhiều cách để thể hiện lòng biết ơn với những người thân trong gia đình</a:t>
              </a:r>
              <a:endParaRPr kumimoji="0" lang="en-US" sz="2000" b="0" i="0" u="none" strike="noStrike" kern="1200" cap="none" spc="0" normalizeH="0" baseline="0" noProof="0" dirty="0">
                <a:ln>
                  <a:noFill/>
                </a:ln>
                <a:solidFill>
                  <a:srgbClr val="FFFFF3"/>
                </a:solidFill>
                <a:effectLst/>
                <a:uLnTx/>
                <a:uFillTx/>
                <a:latin typeface="Arial"/>
                <a:ea typeface="+mn-ea"/>
                <a:cs typeface="Arial" panose="020B0604020202020204" pitchFamily="34" charset="0"/>
                <a:sym typeface="Arial"/>
              </a:endParaRPr>
            </a:p>
          </p:txBody>
        </p:sp>
      </p:grpSp>
      <p:grpSp>
        <p:nvGrpSpPr>
          <p:cNvPr id="10" name="Group 9">
            <a:extLst>
              <a:ext uri="{FF2B5EF4-FFF2-40B4-BE49-F238E27FC236}">
                <a16:creationId xmlns:a16="http://schemas.microsoft.com/office/drawing/2014/main" xmlns="" id="{E2300CC3-4D0E-A0C4-44FA-6660C92B9DE3}"/>
              </a:ext>
            </a:extLst>
          </p:cNvPr>
          <p:cNvGrpSpPr/>
          <p:nvPr/>
        </p:nvGrpSpPr>
        <p:grpSpPr>
          <a:xfrm>
            <a:off x="0" y="1754418"/>
            <a:ext cx="4808763" cy="475594"/>
            <a:chOff x="579437" y="963873"/>
            <a:chExt cx="4808763" cy="475594"/>
          </a:xfrm>
        </p:grpSpPr>
        <p:sp>
          <p:nvSpPr>
            <p:cNvPr id="11" name="Arrow: Pentagon 10">
              <a:extLst>
                <a:ext uri="{FF2B5EF4-FFF2-40B4-BE49-F238E27FC236}">
                  <a16:creationId xmlns:a16="http://schemas.microsoft.com/office/drawing/2014/main" xmlns="" id="{0C054CD4-0868-5266-2EE1-81959DF6C5C3}"/>
                </a:ext>
              </a:extLst>
            </p:cNvPr>
            <p:cNvSpPr/>
            <p:nvPr/>
          </p:nvSpPr>
          <p:spPr>
            <a:xfrm>
              <a:off x="579438" y="963873"/>
              <a:ext cx="1479664" cy="475594"/>
            </a:xfrm>
            <a:prstGeom prst="homePlate">
              <a:avLst>
                <a:gd name="adj" fmla="val 32962"/>
              </a:avLst>
            </a:prstGeom>
            <a:solidFill>
              <a:srgbClr val="FFE4E5">
                <a:lumMod val="2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ea typeface="+mn-ea"/>
                  <a:cs typeface="Arial" panose="020B0604020202020204" pitchFamily="34" charset="0"/>
                </a:rPr>
                <a:t>01</a:t>
              </a:r>
            </a:p>
          </p:txBody>
        </p:sp>
        <p:cxnSp>
          <p:nvCxnSpPr>
            <p:cNvPr id="12" name="Straight Connector 11">
              <a:extLst>
                <a:ext uri="{FF2B5EF4-FFF2-40B4-BE49-F238E27FC236}">
                  <a16:creationId xmlns:a16="http://schemas.microsoft.com/office/drawing/2014/main" xmlns="" id="{0104AA3D-7998-81A5-B877-E5D14E7B8421}"/>
                </a:ext>
              </a:extLst>
            </p:cNvPr>
            <p:cNvCxnSpPr>
              <a:cxnSpLocks/>
            </p:cNvCxnSpPr>
            <p:nvPr/>
          </p:nvCxnSpPr>
          <p:spPr>
            <a:xfrm>
              <a:off x="579437" y="1439439"/>
              <a:ext cx="3773978" cy="0"/>
            </a:xfrm>
            <a:prstGeom prst="line">
              <a:avLst/>
            </a:prstGeom>
            <a:noFill/>
            <a:ln w="38100" cap="flat" cmpd="sng" algn="ctr">
              <a:solidFill>
                <a:srgbClr val="FFE4E5">
                  <a:lumMod val="25000"/>
                </a:srgbClr>
              </a:solidFill>
              <a:prstDash val="solid"/>
            </a:ln>
            <a:effectLst/>
          </p:spPr>
        </p:cxnSp>
        <p:sp>
          <p:nvSpPr>
            <p:cNvPr id="13" name="Rectangle 12">
              <a:extLst>
                <a:ext uri="{FF2B5EF4-FFF2-40B4-BE49-F238E27FC236}">
                  <a16:creationId xmlns:a16="http://schemas.microsoft.com/office/drawing/2014/main" xmlns="" id="{12D9447C-9A52-F827-89D6-FB929171254B}"/>
                </a:ext>
              </a:extLst>
            </p:cNvPr>
            <p:cNvSpPr/>
            <p:nvPr/>
          </p:nvSpPr>
          <p:spPr>
            <a:xfrm>
              <a:off x="2125604" y="978637"/>
              <a:ext cx="3262596" cy="40011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a:ln>
                    <a:noFill/>
                  </a:ln>
                  <a:solidFill>
                    <a:srgbClr val="000000"/>
                  </a:solidFill>
                  <a:effectLst/>
                  <a:uLnTx/>
                  <a:uFillTx/>
                  <a:latin typeface="Arial"/>
                  <a:cs typeface="Arial"/>
                  <a:sym typeface="Arial"/>
                </a:rPr>
                <a:t>Qua lời nói: </a:t>
              </a:r>
              <a:endParaRPr kumimoji="0" lang="en-US" sz="2000" b="1" i="0" u="none" strike="noStrike" kern="0" cap="none" spc="0" normalizeH="0" baseline="0" noProof="0">
                <a:ln>
                  <a:noFill/>
                </a:ln>
                <a:solidFill>
                  <a:srgbClr val="000000"/>
                </a:solidFill>
                <a:effectLst/>
                <a:uLnTx/>
                <a:uFillTx/>
                <a:latin typeface="Arial"/>
                <a:cs typeface="Arial"/>
                <a:sym typeface="Arial"/>
              </a:endParaRPr>
            </a:p>
          </p:txBody>
        </p:sp>
      </p:grpSp>
      <p:sp>
        <p:nvSpPr>
          <p:cNvPr id="17" name="Rectangle: Diagonal Corners Rounded 29">
            <a:extLst>
              <a:ext uri="{FF2B5EF4-FFF2-40B4-BE49-F238E27FC236}">
                <a16:creationId xmlns:a16="http://schemas.microsoft.com/office/drawing/2014/main" xmlns="" id="{1E5BB353-1FA9-CB7F-10C9-62FA2D44450C}"/>
              </a:ext>
            </a:extLst>
          </p:cNvPr>
          <p:cNvSpPr/>
          <p:nvPr/>
        </p:nvSpPr>
        <p:spPr>
          <a:xfrm>
            <a:off x="3341716" y="2644858"/>
            <a:ext cx="2593571" cy="977509"/>
          </a:xfrm>
          <a:prstGeom prst="round2DiagRect">
            <a:avLst/>
          </a:prstGeom>
          <a:solidFill>
            <a:srgbClr val="FFFFFF"/>
          </a:solidFill>
          <a:ln w="25400" cap="flat" cmpd="sng" algn="ctr">
            <a:noFill/>
            <a:prstDash val="solid"/>
          </a:ln>
          <a:effectLst>
            <a:outerShdw blurRad="50800" dist="38100" dir="8100000" algn="tr" rotWithShape="0">
              <a:prstClr val="black">
                <a:alpha val="40000"/>
              </a:prstClr>
            </a:outerShdw>
          </a:effectLst>
        </p:spPr>
        <p:txBody>
          <a:bodyPr rtlCol="0" anchor="ctr"/>
          <a:lstStyle/>
          <a:p>
            <a:pPr lvl="0" algn="ctr" defTabSz="1828800">
              <a:buClrTx/>
              <a:defRPr/>
            </a:pPr>
            <a:r>
              <a:rPr lang="en-US" sz="2000">
                <a:solidFill>
                  <a:sysClr val="windowText" lastClr="000000"/>
                </a:solidFill>
                <a:ea typeface="+mn-ea"/>
              </a:rPr>
              <a:t>Nhẹ nhàng</a:t>
            </a:r>
            <a:endParaRPr kumimoji="0" lang="en-US" sz="2000" b="0" i="0" u="none" strike="noStrike" kern="0" cap="none" spc="0" normalizeH="0" baseline="0" noProof="0">
              <a:ln>
                <a:noFill/>
              </a:ln>
              <a:solidFill>
                <a:sysClr val="windowText" lastClr="000000"/>
              </a:solidFill>
              <a:effectLst/>
              <a:uLnTx/>
              <a:uFillTx/>
              <a:ea typeface="+mn-ea"/>
            </a:endParaRPr>
          </a:p>
        </p:txBody>
      </p:sp>
      <p:sp>
        <p:nvSpPr>
          <p:cNvPr id="18" name="Rectangle: Diagonal Corners Rounded 17">
            <a:extLst>
              <a:ext uri="{FF2B5EF4-FFF2-40B4-BE49-F238E27FC236}">
                <a16:creationId xmlns:a16="http://schemas.microsoft.com/office/drawing/2014/main" xmlns="" id="{8B0A6BAD-67FE-97EF-7459-89EB5631F6AB}"/>
              </a:ext>
            </a:extLst>
          </p:cNvPr>
          <p:cNvSpPr/>
          <p:nvPr/>
        </p:nvSpPr>
        <p:spPr>
          <a:xfrm>
            <a:off x="6192982" y="2644858"/>
            <a:ext cx="2593571" cy="977509"/>
          </a:xfrm>
          <a:prstGeom prst="round2DiagRect">
            <a:avLst/>
          </a:prstGeom>
          <a:solidFill>
            <a:srgbClr val="FFFFFF"/>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1828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ea typeface="+mn-ea"/>
              </a:rPr>
              <a:t>Yêu</a:t>
            </a:r>
            <a:r>
              <a:rPr kumimoji="0" lang="en-US" sz="2000" b="0" i="0" u="none" strike="noStrike" kern="0" cap="none" spc="0" normalizeH="0" noProof="0">
                <a:ln>
                  <a:noFill/>
                </a:ln>
                <a:solidFill>
                  <a:sysClr val="windowText" lastClr="000000"/>
                </a:solidFill>
                <a:effectLst/>
                <a:uLnTx/>
                <a:uFillTx/>
                <a:ea typeface="+mn-ea"/>
              </a:rPr>
              <a:t> thương</a:t>
            </a:r>
            <a:endParaRPr kumimoji="0" lang="en-US" sz="2000" b="0" i="0" u="none" strike="noStrike" kern="0" cap="none" spc="0" normalizeH="0" baseline="0" noProof="0">
              <a:ln>
                <a:noFill/>
              </a:ln>
              <a:solidFill>
                <a:sysClr val="windowText" lastClr="000000"/>
              </a:solidFill>
              <a:effectLst/>
              <a:uLnTx/>
              <a:uFillTx/>
              <a:ea typeface="+mn-ea"/>
            </a:endParaRPr>
          </a:p>
        </p:txBody>
      </p:sp>
      <p:pic>
        <p:nvPicPr>
          <p:cNvPr id="19" name="Picture 18">
            <a:extLst>
              <a:ext uri="{FF2B5EF4-FFF2-40B4-BE49-F238E27FC236}">
                <a16:creationId xmlns:a16="http://schemas.microsoft.com/office/drawing/2014/main" xmlns="" id="{1BB58E3B-12E7-2D68-07A9-55A82E6B9660}"/>
              </a:ext>
            </a:extLst>
          </p:cNvPr>
          <p:cNvPicPr>
            <a:picLocks noChangeAspect="1"/>
          </p:cNvPicPr>
          <p:nvPr/>
        </p:nvPicPr>
        <p:blipFill>
          <a:blip r:embed="rId3"/>
          <a:stretch>
            <a:fillRect/>
          </a:stretch>
        </p:blipFill>
        <p:spPr>
          <a:xfrm>
            <a:off x="533727" y="2644858"/>
            <a:ext cx="2295264" cy="2275614"/>
          </a:xfrm>
          <a:prstGeom prst="rect">
            <a:avLst/>
          </a:prstGeom>
        </p:spPr>
      </p:pic>
      <p:sp>
        <p:nvSpPr>
          <p:cNvPr id="20" name="Rectangle: Diagonal Corners Rounded 29">
            <a:extLst>
              <a:ext uri="{FF2B5EF4-FFF2-40B4-BE49-F238E27FC236}">
                <a16:creationId xmlns:a16="http://schemas.microsoft.com/office/drawing/2014/main" xmlns="" id="{96915FB0-3F12-5400-9FA0-FFE3C4E6C07B}"/>
              </a:ext>
            </a:extLst>
          </p:cNvPr>
          <p:cNvSpPr/>
          <p:nvPr/>
        </p:nvSpPr>
        <p:spPr>
          <a:xfrm>
            <a:off x="3341716" y="3898669"/>
            <a:ext cx="2593571" cy="977510"/>
          </a:xfrm>
          <a:prstGeom prst="round2DiagRect">
            <a:avLst/>
          </a:prstGeom>
          <a:solidFill>
            <a:srgbClr val="FFFFFF"/>
          </a:solidFill>
          <a:ln w="25400" cap="flat" cmpd="sng" algn="ctr">
            <a:noFill/>
            <a:prstDash val="solid"/>
          </a:ln>
          <a:effectLst>
            <a:outerShdw blurRad="50800" dist="38100" dir="8100000" algn="tr" rotWithShape="0">
              <a:prstClr val="black">
                <a:alpha val="40000"/>
              </a:prstClr>
            </a:outerShdw>
          </a:effectLst>
        </p:spPr>
        <p:txBody>
          <a:bodyPr rtlCol="0" anchor="ctr"/>
          <a:lstStyle/>
          <a:p>
            <a:pPr lvl="0" algn="ctr" defTabSz="1828800">
              <a:buClrTx/>
              <a:defRPr/>
            </a:pPr>
            <a:r>
              <a:rPr lang="en-US" sz="2000" noProof="0">
                <a:solidFill>
                  <a:sysClr val="windowText" lastClr="000000"/>
                </a:solidFill>
                <a:ea typeface="+mn-ea"/>
              </a:rPr>
              <a:t>Động viên, an ủi</a:t>
            </a:r>
            <a:endParaRPr kumimoji="0" lang="en-US" sz="2000" b="0" i="0" u="none" strike="noStrike" kern="0" cap="none" spc="0" normalizeH="0" baseline="0" noProof="0">
              <a:ln>
                <a:noFill/>
              </a:ln>
              <a:solidFill>
                <a:sysClr val="windowText" lastClr="000000"/>
              </a:solidFill>
              <a:effectLst/>
              <a:uLnTx/>
              <a:uFillTx/>
              <a:ea typeface="+mn-ea"/>
            </a:endParaRPr>
          </a:p>
        </p:txBody>
      </p:sp>
      <p:sp>
        <p:nvSpPr>
          <p:cNvPr id="21" name="Rectangle: Diagonal Corners Rounded 20">
            <a:extLst>
              <a:ext uri="{FF2B5EF4-FFF2-40B4-BE49-F238E27FC236}">
                <a16:creationId xmlns:a16="http://schemas.microsoft.com/office/drawing/2014/main" xmlns="" id="{883782C0-1805-8060-4440-4463DBDB3D88}"/>
              </a:ext>
            </a:extLst>
          </p:cNvPr>
          <p:cNvSpPr/>
          <p:nvPr/>
        </p:nvSpPr>
        <p:spPr>
          <a:xfrm>
            <a:off x="6192982" y="3898669"/>
            <a:ext cx="2593571" cy="977510"/>
          </a:xfrm>
          <a:prstGeom prst="round2DiagRect">
            <a:avLst/>
          </a:prstGeom>
          <a:solidFill>
            <a:srgbClr val="FFFFFF"/>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1828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ea typeface="+mn-ea"/>
              </a:rPr>
              <a:t>Chúc</a:t>
            </a:r>
            <a:r>
              <a:rPr kumimoji="0" lang="en-US" sz="2000" b="0" i="0" u="none" strike="noStrike" kern="0" cap="none" spc="0" normalizeH="0" noProof="0">
                <a:ln>
                  <a:noFill/>
                </a:ln>
                <a:solidFill>
                  <a:sysClr val="windowText" lastClr="000000"/>
                </a:solidFill>
                <a:effectLst/>
                <a:uLnTx/>
                <a:uFillTx/>
                <a:ea typeface="+mn-ea"/>
              </a:rPr>
              <a:t> mừng,...</a:t>
            </a:r>
            <a:endParaRPr kumimoji="0" lang="en-US" sz="2000" b="0" i="0" u="none" strike="noStrike" kern="0" cap="none" spc="0" normalizeH="0" baseline="0" noProof="0">
              <a:ln>
                <a:noFill/>
              </a:ln>
              <a:solidFill>
                <a:sysClr val="windowText" lastClr="000000"/>
              </a:solidFill>
              <a:effectLst/>
              <a:uLnTx/>
              <a:uFillTx/>
              <a:ea typeface="+mn-ea"/>
            </a:endParaRPr>
          </a:p>
        </p:txBody>
      </p:sp>
    </p:spTree>
    <p:extLst>
      <p:ext uri="{BB962C8B-B14F-4D97-AF65-F5344CB8AC3E}">
        <p14:creationId xmlns:p14="http://schemas.microsoft.com/office/powerpoint/2010/main" val="3653710933"/>
      </p:ext>
    </p:extLst>
  </p:cSld>
  <p:clrMapOvr>
    <a:masterClrMapping/>
  </p:clrMapOvr>
  <mc:AlternateContent xmlns:mc="http://schemas.openxmlformats.org/markup-compatibility/2006">
    <mc:Choice xmlns:p159="http://schemas.microsoft.com/office/powerpoint/2015/09/main" xmlns="" Requires="p159">
      <p:transitio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grpSp>
        <p:nvGrpSpPr>
          <p:cNvPr id="2" name="Group 1">
            <a:extLst>
              <a:ext uri="{FF2B5EF4-FFF2-40B4-BE49-F238E27FC236}">
                <a16:creationId xmlns:a16="http://schemas.microsoft.com/office/drawing/2014/main" xmlns="" id="{D40C1BAE-7633-82AE-06BC-9F1F938E2D0B}"/>
              </a:ext>
            </a:extLst>
          </p:cNvPr>
          <p:cNvGrpSpPr/>
          <p:nvPr/>
        </p:nvGrpSpPr>
        <p:grpSpPr>
          <a:xfrm>
            <a:off x="737508" y="-39929"/>
            <a:ext cx="7668984" cy="1537979"/>
            <a:chOff x="724808" y="0"/>
            <a:chExt cx="7668984" cy="1683031"/>
          </a:xfrm>
        </p:grpSpPr>
        <p:cxnSp>
          <p:nvCxnSpPr>
            <p:cNvPr id="3" name="Straight Connector 2">
              <a:extLst>
                <a:ext uri="{FF2B5EF4-FFF2-40B4-BE49-F238E27FC236}">
                  <a16:creationId xmlns:a16="http://schemas.microsoft.com/office/drawing/2014/main" xmlns="" id="{A6FC762C-865F-7BE8-969C-7602F383C619}"/>
                </a:ext>
              </a:extLst>
            </p:cNvPr>
            <p:cNvCxnSpPr/>
            <p:nvPr/>
          </p:nvCxnSpPr>
          <p:spPr>
            <a:xfrm flipV="1">
              <a:off x="3533141" y="0"/>
              <a:ext cx="0" cy="381000"/>
            </a:xfrm>
            <a:prstGeom prst="line">
              <a:avLst/>
            </a:prstGeom>
            <a:noFill/>
            <a:ln w="38100" cap="flat" cmpd="sng" algn="ctr">
              <a:solidFill>
                <a:srgbClr val="6CA38C">
                  <a:lumMod val="75000"/>
                </a:srgbClr>
              </a:solidFill>
              <a:prstDash val="solid"/>
            </a:ln>
            <a:effectLst/>
          </p:spPr>
        </p:cxnSp>
        <p:cxnSp>
          <p:nvCxnSpPr>
            <p:cNvPr id="4" name="Straight Connector 3">
              <a:extLst>
                <a:ext uri="{FF2B5EF4-FFF2-40B4-BE49-F238E27FC236}">
                  <a16:creationId xmlns:a16="http://schemas.microsoft.com/office/drawing/2014/main" xmlns="" id="{839C587A-D312-AF8A-F130-8CBB8014D90D}"/>
                </a:ext>
              </a:extLst>
            </p:cNvPr>
            <p:cNvCxnSpPr/>
            <p:nvPr/>
          </p:nvCxnSpPr>
          <p:spPr>
            <a:xfrm flipV="1">
              <a:off x="5628006" y="0"/>
              <a:ext cx="0" cy="381000"/>
            </a:xfrm>
            <a:prstGeom prst="line">
              <a:avLst/>
            </a:prstGeom>
            <a:noFill/>
            <a:ln w="38100" cap="flat" cmpd="sng" algn="ctr">
              <a:solidFill>
                <a:srgbClr val="6CA38C">
                  <a:lumMod val="75000"/>
                </a:srgbClr>
              </a:solidFill>
              <a:prstDash val="solid"/>
            </a:ln>
            <a:effectLst/>
          </p:spPr>
        </p:cxnSp>
        <p:sp>
          <p:nvSpPr>
            <p:cNvPr id="5" name="Rounded Rectangle 12">
              <a:extLst>
                <a:ext uri="{FF2B5EF4-FFF2-40B4-BE49-F238E27FC236}">
                  <a16:creationId xmlns:a16="http://schemas.microsoft.com/office/drawing/2014/main" xmlns="" id="{7A029C6F-EAD5-8EB6-1A7F-DBB259A1C3FF}"/>
                </a:ext>
              </a:extLst>
            </p:cNvPr>
            <p:cNvSpPr/>
            <p:nvPr/>
          </p:nvSpPr>
          <p:spPr>
            <a:xfrm>
              <a:off x="724808" y="334891"/>
              <a:ext cx="7668984" cy="1348140"/>
            </a:xfrm>
            <a:prstGeom prst="roundRect">
              <a:avLst>
                <a:gd name="adj" fmla="val 18641"/>
              </a:avLst>
            </a:prstGeom>
            <a:solidFill>
              <a:srgbClr val="46856B">
                <a:lumMod val="75000"/>
              </a:srgbClr>
            </a:solid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4572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1200" cap="none" spc="0" normalizeH="0" baseline="0" noProof="0">
                  <a:ln>
                    <a:noFill/>
                  </a:ln>
                  <a:solidFill>
                    <a:srgbClr val="FFFFF3"/>
                  </a:solidFill>
                  <a:effectLst/>
                  <a:uLnTx/>
                  <a:uFillTx/>
                  <a:latin typeface="Arial"/>
                  <a:ea typeface="+mn-ea"/>
                  <a:cs typeface="Arial" panose="020B0604020202020204" pitchFamily="34" charset="0"/>
                  <a:sym typeface="Arial"/>
                </a:rPr>
                <a:t>Kết luận: </a:t>
              </a:r>
              <a:r>
                <a:rPr kumimoji="0" lang="vi-VN" sz="2000" b="0" i="0" u="none" strike="noStrike" kern="1200" cap="none" spc="0" normalizeH="0" baseline="0" noProof="0">
                  <a:ln>
                    <a:noFill/>
                  </a:ln>
                  <a:solidFill>
                    <a:srgbClr val="FFFFF3"/>
                  </a:solidFill>
                  <a:effectLst/>
                  <a:uLnTx/>
                  <a:uFillTx/>
                  <a:latin typeface="Arial"/>
                  <a:ea typeface="+mn-ea"/>
                  <a:cs typeface="Arial" panose="020B0604020202020204" pitchFamily="34" charset="0"/>
                  <a:sym typeface="Arial"/>
                </a:rPr>
                <a:t>Có nhiều cách để thể hiện lòng biết ơn với những người thân trong gia đình</a:t>
              </a:r>
              <a:endParaRPr kumimoji="0" lang="en-US" sz="2000" b="0" i="0" u="none" strike="noStrike" kern="1200" cap="none" spc="0" normalizeH="0" baseline="0" noProof="0" dirty="0">
                <a:ln>
                  <a:noFill/>
                </a:ln>
                <a:solidFill>
                  <a:srgbClr val="FFFFF3"/>
                </a:solidFill>
                <a:effectLst/>
                <a:uLnTx/>
                <a:uFillTx/>
                <a:latin typeface="Arial"/>
                <a:ea typeface="+mn-ea"/>
                <a:cs typeface="Arial" panose="020B0604020202020204" pitchFamily="34" charset="0"/>
                <a:sym typeface="Arial"/>
              </a:endParaRPr>
            </a:p>
          </p:txBody>
        </p:sp>
      </p:grpSp>
      <p:grpSp>
        <p:nvGrpSpPr>
          <p:cNvPr id="10" name="Group 9">
            <a:extLst>
              <a:ext uri="{FF2B5EF4-FFF2-40B4-BE49-F238E27FC236}">
                <a16:creationId xmlns:a16="http://schemas.microsoft.com/office/drawing/2014/main" xmlns="" id="{E2300CC3-4D0E-A0C4-44FA-6660C92B9DE3}"/>
              </a:ext>
            </a:extLst>
          </p:cNvPr>
          <p:cNvGrpSpPr/>
          <p:nvPr/>
        </p:nvGrpSpPr>
        <p:grpSpPr>
          <a:xfrm>
            <a:off x="0" y="1727957"/>
            <a:ext cx="4808763" cy="475594"/>
            <a:chOff x="579437" y="963873"/>
            <a:chExt cx="4808763" cy="475594"/>
          </a:xfrm>
        </p:grpSpPr>
        <p:sp>
          <p:nvSpPr>
            <p:cNvPr id="11" name="Arrow: Pentagon 10">
              <a:extLst>
                <a:ext uri="{FF2B5EF4-FFF2-40B4-BE49-F238E27FC236}">
                  <a16:creationId xmlns:a16="http://schemas.microsoft.com/office/drawing/2014/main" xmlns="" id="{0C054CD4-0868-5266-2EE1-81959DF6C5C3}"/>
                </a:ext>
              </a:extLst>
            </p:cNvPr>
            <p:cNvSpPr/>
            <p:nvPr/>
          </p:nvSpPr>
          <p:spPr>
            <a:xfrm>
              <a:off x="579438" y="963873"/>
              <a:ext cx="1479664" cy="475594"/>
            </a:xfrm>
            <a:prstGeom prst="homePlate">
              <a:avLst>
                <a:gd name="adj" fmla="val 32962"/>
              </a:avLst>
            </a:prstGeom>
            <a:solidFill>
              <a:schemeClr val="tx1">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ea typeface="+mn-ea"/>
                  <a:cs typeface="Arial" panose="020B0604020202020204" pitchFamily="34" charset="0"/>
                </a:rPr>
                <a:t>02</a:t>
              </a:r>
            </a:p>
          </p:txBody>
        </p:sp>
        <p:cxnSp>
          <p:nvCxnSpPr>
            <p:cNvPr id="12" name="Straight Connector 11">
              <a:extLst>
                <a:ext uri="{FF2B5EF4-FFF2-40B4-BE49-F238E27FC236}">
                  <a16:creationId xmlns:a16="http://schemas.microsoft.com/office/drawing/2014/main" xmlns="" id="{0104AA3D-7998-81A5-B877-E5D14E7B8421}"/>
                </a:ext>
              </a:extLst>
            </p:cNvPr>
            <p:cNvCxnSpPr>
              <a:cxnSpLocks/>
            </p:cNvCxnSpPr>
            <p:nvPr/>
          </p:nvCxnSpPr>
          <p:spPr>
            <a:xfrm>
              <a:off x="579437" y="1439439"/>
              <a:ext cx="3773978" cy="0"/>
            </a:xfrm>
            <a:prstGeom prst="line">
              <a:avLst/>
            </a:prstGeom>
            <a:noFill/>
            <a:ln w="38100" cap="flat" cmpd="sng" algn="ctr">
              <a:solidFill>
                <a:schemeClr val="tx1">
                  <a:lumMod val="75000"/>
                </a:schemeClr>
              </a:solidFill>
              <a:prstDash val="solid"/>
            </a:ln>
            <a:effectLst/>
          </p:spPr>
        </p:cxnSp>
        <p:sp>
          <p:nvSpPr>
            <p:cNvPr id="13" name="Rectangle 12">
              <a:extLst>
                <a:ext uri="{FF2B5EF4-FFF2-40B4-BE49-F238E27FC236}">
                  <a16:creationId xmlns:a16="http://schemas.microsoft.com/office/drawing/2014/main" xmlns="" id="{12D9447C-9A52-F827-89D6-FB929171254B}"/>
                </a:ext>
              </a:extLst>
            </p:cNvPr>
            <p:cNvSpPr/>
            <p:nvPr/>
          </p:nvSpPr>
          <p:spPr>
            <a:xfrm>
              <a:off x="2125604" y="978637"/>
              <a:ext cx="3262596" cy="40011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a:ln>
                    <a:noFill/>
                  </a:ln>
                  <a:solidFill>
                    <a:srgbClr val="000000"/>
                  </a:solidFill>
                  <a:effectLst/>
                  <a:uLnTx/>
                  <a:uFillTx/>
                  <a:latin typeface="Arial"/>
                  <a:cs typeface="Arial"/>
                  <a:sym typeface="Arial"/>
                </a:rPr>
                <a:t>Qua </a:t>
              </a:r>
              <a:r>
                <a:rPr kumimoji="0" lang="en-US" sz="2000" b="1" i="0" u="none" strike="noStrike" kern="0" cap="none" spc="0" normalizeH="0" baseline="0" noProof="0">
                  <a:ln>
                    <a:noFill/>
                  </a:ln>
                  <a:solidFill>
                    <a:srgbClr val="000000"/>
                  </a:solidFill>
                  <a:effectLst/>
                  <a:uLnTx/>
                  <a:uFillTx/>
                  <a:latin typeface="Arial"/>
                  <a:cs typeface="Arial"/>
                  <a:sym typeface="Arial"/>
                </a:rPr>
                <a:t>thái độ</a:t>
              </a:r>
              <a:r>
                <a:rPr kumimoji="0" lang="vi-VN" sz="2000" b="1" i="0" u="none" strike="noStrike" kern="0" cap="none" spc="0" normalizeH="0" baseline="0" noProof="0">
                  <a:ln>
                    <a:noFill/>
                  </a:ln>
                  <a:solidFill>
                    <a:srgbClr val="000000"/>
                  </a:solidFill>
                  <a:effectLst/>
                  <a:uLnTx/>
                  <a:uFillTx/>
                  <a:latin typeface="Arial"/>
                  <a:cs typeface="Arial"/>
                  <a:sym typeface="Arial"/>
                </a:rPr>
                <a:t>: </a:t>
              </a:r>
              <a:endParaRPr kumimoji="0" lang="en-US" sz="2000" b="1" i="0" u="none" strike="noStrike" kern="0" cap="none" spc="0" normalizeH="0" baseline="0" noProof="0">
                <a:ln>
                  <a:noFill/>
                </a:ln>
                <a:solidFill>
                  <a:srgbClr val="000000"/>
                </a:solidFill>
                <a:effectLst/>
                <a:uLnTx/>
                <a:uFillTx/>
                <a:latin typeface="Arial"/>
                <a:cs typeface="Arial"/>
                <a:sym typeface="Arial"/>
              </a:endParaRPr>
            </a:p>
          </p:txBody>
        </p:sp>
      </p:grpSp>
      <p:sp>
        <p:nvSpPr>
          <p:cNvPr id="8" name="Rectangle: Diagonal Corners Rounded 29">
            <a:extLst>
              <a:ext uri="{FF2B5EF4-FFF2-40B4-BE49-F238E27FC236}">
                <a16:creationId xmlns:a16="http://schemas.microsoft.com/office/drawing/2014/main" xmlns="" id="{540F03FF-9CBB-AA0A-6988-24F37EC55F81}"/>
              </a:ext>
            </a:extLst>
          </p:cNvPr>
          <p:cNvSpPr/>
          <p:nvPr/>
        </p:nvSpPr>
        <p:spPr>
          <a:xfrm>
            <a:off x="249382" y="2542020"/>
            <a:ext cx="2780968" cy="766429"/>
          </a:xfrm>
          <a:prstGeom prst="round2DiagRect">
            <a:avLst/>
          </a:prstGeom>
          <a:solidFill>
            <a:srgbClr val="FFFFFF"/>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1828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ea typeface="+mn-ea"/>
              </a:rPr>
              <a:t>Quan tâm, chia sẻ</a:t>
            </a:r>
          </a:p>
        </p:txBody>
      </p:sp>
      <p:sp>
        <p:nvSpPr>
          <p:cNvPr id="9" name="Rectangle: Diagonal Corners Rounded 8">
            <a:extLst>
              <a:ext uri="{FF2B5EF4-FFF2-40B4-BE49-F238E27FC236}">
                <a16:creationId xmlns:a16="http://schemas.microsoft.com/office/drawing/2014/main" xmlns="" id="{931E367F-D78B-1EBC-6207-DC39220E672F}"/>
              </a:ext>
            </a:extLst>
          </p:cNvPr>
          <p:cNvSpPr/>
          <p:nvPr/>
        </p:nvSpPr>
        <p:spPr>
          <a:xfrm>
            <a:off x="3329247" y="2542020"/>
            <a:ext cx="2215703" cy="766429"/>
          </a:xfrm>
          <a:prstGeom prst="round2DiagRect">
            <a:avLst/>
          </a:prstGeom>
          <a:solidFill>
            <a:srgbClr val="FFFFFF"/>
          </a:solidFill>
          <a:ln w="25400" cap="flat" cmpd="sng" algn="ctr">
            <a:noFill/>
            <a:prstDash val="solid"/>
          </a:ln>
          <a:effectLst>
            <a:outerShdw blurRad="50800" dist="38100" dir="8100000" algn="tr" rotWithShape="0">
              <a:prstClr val="black">
                <a:alpha val="40000"/>
              </a:prstClr>
            </a:outerShdw>
          </a:effectLst>
        </p:spPr>
        <p:txBody>
          <a:bodyPr rtlCol="0" anchor="ctr"/>
          <a:lstStyle/>
          <a:p>
            <a:pPr marL="0" marR="0" lvl="0" indent="0" algn="ctr" defTabSz="18288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ea typeface="+mn-ea"/>
              </a:rPr>
              <a:t>Lễ phép</a:t>
            </a:r>
          </a:p>
        </p:txBody>
      </p:sp>
      <p:sp>
        <p:nvSpPr>
          <p:cNvPr id="14" name="Rectangle: Diagonal Corners Rounded 29">
            <a:extLst>
              <a:ext uri="{FF2B5EF4-FFF2-40B4-BE49-F238E27FC236}">
                <a16:creationId xmlns:a16="http://schemas.microsoft.com/office/drawing/2014/main" xmlns="" id="{FE8796D4-686A-FAB9-DCD3-4E1A0D3C0F05}"/>
              </a:ext>
            </a:extLst>
          </p:cNvPr>
          <p:cNvSpPr/>
          <p:nvPr/>
        </p:nvSpPr>
        <p:spPr>
          <a:xfrm>
            <a:off x="5843847" y="2542020"/>
            <a:ext cx="3050771" cy="766429"/>
          </a:xfrm>
          <a:prstGeom prst="round2DiagRect">
            <a:avLst/>
          </a:prstGeom>
          <a:solidFill>
            <a:srgbClr val="FFFFFF"/>
          </a:solidFill>
          <a:ln w="25400" cap="flat" cmpd="sng" algn="ctr">
            <a:noFill/>
            <a:prstDash val="solid"/>
          </a:ln>
          <a:effectLst>
            <a:outerShdw blurRad="50800" dist="38100" dir="8100000" algn="tr" rotWithShape="0">
              <a:prstClr val="black">
                <a:alpha val="40000"/>
              </a:prstClr>
            </a:outerShdw>
          </a:effectLst>
        </p:spPr>
        <p:txBody>
          <a:bodyPr rtlCol="0" anchor="ctr"/>
          <a:lstStyle/>
          <a:p>
            <a:pPr lvl="0" algn="ctr" defTabSz="1828800">
              <a:buClrTx/>
              <a:defRPr/>
            </a:pPr>
            <a:r>
              <a:rPr lang="en-US" sz="2000">
                <a:solidFill>
                  <a:sysClr val="windowText" lastClr="000000"/>
                </a:solidFill>
                <a:ea typeface="+mn-ea"/>
              </a:rPr>
              <a:t>Ân cần, chu đáo, vui vẻ</a:t>
            </a:r>
            <a:endParaRPr kumimoji="0" lang="en-US" sz="2000" b="0" i="0" u="none" strike="noStrike" kern="0" cap="none" spc="0" normalizeH="0" baseline="0" noProof="0">
              <a:ln>
                <a:noFill/>
              </a:ln>
              <a:solidFill>
                <a:sysClr val="windowText" lastClr="000000"/>
              </a:solidFill>
              <a:effectLst/>
              <a:uLnTx/>
              <a:uFillTx/>
              <a:ea typeface="+mn-ea"/>
            </a:endParaRPr>
          </a:p>
        </p:txBody>
      </p:sp>
      <p:pic>
        <p:nvPicPr>
          <p:cNvPr id="15" name="Picture 14" descr="A cartoon of a person hugging a child&#10;&#10;Description automatically generated">
            <a:extLst>
              <a:ext uri="{FF2B5EF4-FFF2-40B4-BE49-F238E27FC236}">
                <a16:creationId xmlns:a16="http://schemas.microsoft.com/office/drawing/2014/main" xmlns="" id="{516C6A47-F8E5-F8B6-B047-22799BFF66AB}"/>
              </a:ext>
            </a:extLst>
          </p:cNvPr>
          <p:cNvPicPr>
            <a:picLocks noChangeAspect="1"/>
          </p:cNvPicPr>
          <p:nvPr/>
        </p:nvPicPr>
        <p:blipFill rotWithShape="1">
          <a:blip r:embed="rId3"/>
          <a:srcRect l="13017" t="4305" r="8566"/>
          <a:stretch/>
        </p:blipFill>
        <p:spPr>
          <a:xfrm>
            <a:off x="1010263" y="3538356"/>
            <a:ext cx="1253419" cy="1529578"/>
          </a:xfrm>
          <a:prstGeom prst="rect">
            <a:avLst/>
          </a:prstGeom>
        </p:spPr>
      </p:pic>
      <p:pic>
        <p:nvPicPr>
          <p:cNvPr id="16" name="Picture 15" descr="A person and a child cooking&#10;&#10;Description automatically generated">
            <a:extLst>
              <a:ext uri="{FF2B5EF4-FFF2-40B4-BE49-F238E27FC236}">
                <a16:creationId xmlns:a16="http://schemas.microsoft.com/office/drawing/2014/main" xmlns="" id="{9D3D7EE0-C7C6-B46D-3D5F-34AD0FE14463}"/>
              </a:ext>
            </a:extLst>
          </p:cNvPr>
          <p:cNvPicPr>
            <a:picLocks noChangeAspect="1"/>
          </p:cNvPicPr>
          <p:nvPr/>
        </p:nvPicPr>
        <p:blipFill>
          <a:blip r:embed="rId4"/>
          <a:stretch>
            <a:fillRect/>
          </a:stretch>
        </p:blipFill>
        <p:spPr>
          <a:xfrm>
            <a:off x="6610513" y="3487469"/>
            <a:ext cx="1529578" cy="1529578"/>
          </a:xfrm>
          <a:prstGeom prst="rect">
            <a:avLst/>
          </a:prstGeom>
        </p:spPr>
      </p:pic>
      <p:pic>
        <p:nvPicPr>
          <p:cNvPr id="23" name="Picture 22" descr="A cartoon of two people&#10;&#10;Description automatically generated">
            <a:extLst>
              <a:ext uri="{FF2B5EF4-FFF2-40B4-BE49-F238E27FC236}">
                <a16:creationId xmlns:a16="http://schemas.microsoft.com/office/drawing/2014/main" xmlns="" id="{19C7085A-77A9-5385-E726-6F41A7D74B3C}"/>
              </a:ext>
            </a:extLst>
          </p:cNvPr>
          <p:cNvPicPr>
            <a:picLocks noChangeAspect="1"/>
          </p:cNvPicPr>
          <p:nvPr/>
        </p:nvPicPr>
        <p:blipFill>
          <a:blip r:embed="rId5"/>
          <a:stretch>
            <a:fillRect/>
          </a:stretch>
        </p:blipFill>
        <p:spPr>
          <a:xfrm>
            <a:off x="3386437" y="3614692"/>
            <a:ext cx="2101321" cy="1402355"/>
          </a:xfrm>
          <a:prstGeom prst="rect">
            <a:avLst/>
          </a:prstGeom>
        </p:spPr>
      </p:pic>
    </p:spTree>
    <p:extLst>
      <p:ext uri="{BB962C8B-B14F-4D97-AF65-F5344CB8AC3E}">
        <p14:creationId xmlns:p14="http://schemas.microsoft.com/office/powerpoint/2010/main" val="832491499"/>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par>
                                <p:cTn id="21" presetID="16" presetClass="entr" presetSubtype="21"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arn(inVertic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grpSp>
        <p:nvGrpSpPr>
          <p:cNvPr id="2" name="Group 1">
            <a:extLst>
              <a:ext uri="{FF2B5EF4-FFF2-40B4-BE49-F238E27FC236}">
                <a16:creationId xmlns:a16="http://schemas.microsoft.com/office/drawing/2014/main" xmlns="" id="{D40C1BAE-7633-82AE-06BC-9F1F938E2D0B}"/>
              </a:ext>
            </a:extLst>
          </p:cNvPr>
          <p:cNvGrpSpPr/>
          <p:nvPr/>
        </p:nvGrpSpPr>
        <p:grpSpPr>
          <a:xfrm>
            <a:off x="737508" y="-39929"/>
            <a:ext cx="7668984" cy="1537979"/>
            <a:chOff x="724808" y="0"/>
            <a:chExt cx="7668984" cy="1683031"/>
          </a:xfrm>
        </p:grpSpPr>
        <p:cxnSp>
          <p:nvCxnSpPr>
            <p:cNvPr id="3" name="Straight Connector 2">
              <a:extLst>
                <a:ext uri="{FF2B5EF4-FFF2-40B4-BE49-F238E27FC236}">
                  <a16:creationId xmlns:a16="http://schemas.microsoft.com/office/drawing/2014/main" xmlns="" id="{A6FC762C-865F-7BE8-969C-7602F383C619}"/>
                </a:ext>
              </a:extLst>
            </p:cNvPr>
            <p:cNvCxnSpPr/>
            <p:nvPr/>
          </p:nvCxnSpPr>
          <p:spPr>
            <a:xfrm flipV="1">
              <a:off x="3533141" y="0"/>
              <a:ext cx="0" cy="381000"/>
            </a:xfrm>
            <a:prstGeom prst="line">
              <a:avLst/>
            </a:prstGeom>
            <a:noFill/>
            <a:ln w="38100" cap="flat" cmpd="sng" algn="ctr">
              <a:solidFill>
                <a:srgbClr val="6CA38C">
                  <a:lumMod val="75000"/>
                </a:srgbClr>
              </a:solidFill>
              <a:prstDash val="solid"/>
            </a:ln>
            <a:effectLst/>
          </p:spPr>
        </p:cxnSp>
        <p:cxnSp>
          <p:nvCxnSpPr>
            <p:cNvPr id="4" name="Straight Connector 3">
              <a:extLst>
                <a:ext uri="{FF2B5EF4-FFF2-40B4-BE49-F238E27FC236}">
                  <a16:creationId xmlns:a16="http://schemas.microsoft.com/office/drawing/2014/main" xmlns="" id="{839C587A-D312-AF8A-F130-8CBB8014D90D}"/>
                </a:ext>
              </a:extLst>
            </p:cNvPr>
            <p:cNvCxnSpPr/>
            <p:nvPr/>
          </p:nvCxnSpPr>
          <p:spPr>
            <a:xfrm flipV="1">
              <a:off x="5628006" y="0"/>
              <a:ext cx="0" cy="381000"/>
            </a:xfrm>
            <a:prstGeom prst="line">
              <a:avLst/>
            </a:prstGeom>
            <a:noFill/>
            <a:ln w="38100" cap="flat" cmpd="sng" algn="ctr">
              <a:solidFill>
                <a:srgbClr val="6CA38C">
                  <a:lumMod val="75000"/>
                </a:srgbClr>
              </a:solidFill>
              <a:prstDash val="solid"/>
            </a:ln>
            <a:effectLst/>
          </p:spPr>
        </p:cxnSp>
        <p:sp>
          <p:nvSpPr>
            <p:cNvPr id="5" name="Rounded Rectangle 12">
              <a:extLst>
                <a:ext uri="{FF2B5EF4-FFF2-40B4-BE49-F238E27FC236}">
                  <a16:creationId xmlns:a16="http://schemas.microsoft.com/office/drawing/2014/main" xmlns="" id="{7A029C6F-EAD5-8EB6-1A7F-DBB259A1C3FF}"/>
                </a:ext>
              </a:extLst>
            </p:cNvPr>
            <p:cNvSpPr/>
            <p:nvPr/>
          </p:nvSpPr>
          <p:spPr>
            <a:xfrm>
              <a:off x="724808" y="334891"/>
              <a:ext cx="7668984" cy="1348140"/>
            </a:xfrm>
            <a:prstGeom prst="roundRect">
              <a:avLst>
                <a:gd name="adj" fmla="val 18641"/>
              </a:avLst>
            </a:prstGeom>
            <a:solidFill>
              <a:srgbClr val="46856B">
                <a:lumMod val="75000"/>
              </a:srgbClr>
            </a:solid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marL="0" marR="0" lvl="0" indent="0" algn="ctr" defTabSz="4572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1200" cap="none" spc="0" normalizeH="0" baseline="0" noProof="0">
                  <a:ln>
                    <a:noFill/>
                  </a:ln>
                  <a:solidFill>
                    <a:srgbClr val="FFFFF3"/>
                  </a:solidFill>
                  <a:effectLst/>
                  <a:uLnTx/>
                  <a:uFillTx/>
                  <a:latin typeface="Arial"/>
                  <a:ea typeface="+mn-ea"/>
                  <a:cs typeface="Arial" panose="020B0604020202020204" pitchFamily="34" charset="0"/>
                  <a:sym typeface="Arial"/>
                </a:rPr>
                <a:t>Kết luận: </a:t>
              </a:r>
              <a:r>
                <a:rPr kumimoji="0" lang="vi-VN" sz="2000" b="0" i="0" u="none" strike="noStrike" kern="1200" cap="none" spc="0" normalizeH="0" baseline="0" noProof="0">
                  <a:ln>
                    <a:noFill/>
                  </a:ln>
                  <a:solidFill>
                    <a:srgbClr val="FFFFF3"/>
                  </a:solidFill>
                  <a:effectLst/>
                  <a:uLnTx/>
                  <a:uFillTx/>
                  <a:latin typeface="Arial"/>
                  <a:ea typeface="+mn-ea"/>
                  <a:cs typeface="Arial" panose="020B0604020202020204" pitchFamily="34" charset="0"/>
                  <a:sym typeface="Arial"/>
                </a:rPr>
                <a:t>Có nhiều cách để thể hiện lòng biết ơn với những người thân trong gia đình</a:t>
              </a:r>
              <a:endParaRPr kumimoji="0" lang="en-US" sz="2000" b="0" i="0" u="none" strike="noStrike" kern="1200" cap="none" spc="0" normalizeH="0" baseline="0" noProof="0" dirty="0">
                <a:ln>
                  <a:noFill/>
                </a:ln>
                <a:solidFill>
                  <a:srgbClr val="FFFFF3"/>
                </a:solidFill>
                <a:effectLst/>
                <a:uLnTx/>
                <a:uFillTx/>
                <a:latin typeface="Arial"/>
                <a:ea typeface="+mn-ea"/>
                <a:cs typeface="Arial" panose="020B0604020202020204" pitchFamily="34" charset="0"/>
                <a:sym typeface="Arial"/>
              </a:endParaRPr>
            </a:p>
          </p:txBody>
        </p:sp>
      </p:grpSp>
      <p:grpSp>
        <p:nvGrpSpPr>
          <p:cNvPr id="10" name="Group 9">
            <a:extLst>
              <a:ext uri="{FF2B5EF4-FFF2-40B4-BE49-F238E27FC236}">
                <a16:creationId xmlns:a16="http://schemas.microsoft.com/office/drawing/2014/main" xmlns="" id="{E2300CC3-4D0E-A0C4-44FA-6660C92B9DE3}"/>
              </a:ext>
            </a:extLst>
          </p:cNvPr>
          <p:cNvGrpSpPr/>
          <p:nvPr/>
        </p:nvGrpSpPr>
        <p:grpSpPr>
          <a:xfrm>
            <a:off x="0" y="1754418"/>
            <a:ext cx="4808763" cy="475594"/>
            <a:chOff x="579437" y="963873"/>
            <a:chExt cx="4808763" cy="475594"/>
          </a:xfrm>
        </p:grpSpPr>
        <p:sp>
          <p:nvSpPr>
            <p:cNvPr id="11" name="Arrow: Pentagon 10">
              <a:extLst>
                <a:ext uri="{FF2B5EF4-FFF2-40B4-BE49-F238E27FC236}">
                  <a16:creationId xmlns:a16="http://schemas.microsoft.com/office/drawing/2014/main" xmlns="" id="{0C054CD4-0868-5266-2EE1-81959DF6C5C3}"/>
                </a:ext>
              </a:extLst>
            </p:cNvPr>
            <p:cNvSpPr/>
            <p:nvPr/>
          </p:nvSpPr>
          <p:spPr>
            <a:xfrm>
              <a:off x="579438" y="963873"/>
              <a:ext cx="1479664" cy="475594"/>
            </a:xfrm>
            <a:prstGeom prst="homePlate">
              <a:avLst>
                <a:gd name="adj" fmla="val 32962"/>
              </a:avLst>
            </a:prstGeom>
            <a:solidFill>
              <a:schemeClr val="accent5">
                <a:lumMod val="50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rgbClr val="FFFFFF"/>
                  </a:solidFill>
                  <a:effectLst/>
                  <a:uLnTx/>
                  <a:uFillTx/>
                  <a:latin typeface="Arial"/>
                  <a:ea typeface="+mn-ea"/>
                  <a:cs typeface="Arial" panose="020B0604020202020204" pitchFamily="34" charset="0"/>
                  <a:sym typeface="Arial"/>
                </a:rPr>
                <a:t>03</a:t>
              </a:r>
            </a:p>
          </p:txBody>
        </p:sp>
        <p:cxnSp>
          <p:nvCxnSpPr>
            <p:cNvPr id="12" name="Straight Connector 11">
              <a:extLst>
                <a:ext uri="{FF2B5EF4-FFF2-40B4-BE49-F238E27FC236}">
                  <a16:creationId xmlns:a16="http://schemas.microsoft.com/office/drawing/2014/main" xmlns="" id="{0104AA3D-7998-81A5-B877-E5D14E7B8421}"/>
                </a:ext>
              </a:extLst>
            </p:cNvPr>
            <p:cNvCxnSpPr>
              <a:cxnSpLocks/>
            </p:cNvCxnSpPr>
            <p:nvPr/>
          </p:nvCxnSpPr>
          <p:spPr>
            <a:xfrm>
              <a:off x="579437" y="1439439"/>
              <a:ext cx="3773978" cy="0"/>
            </a:xfrm>
            <a:prstGeom prst="line">
              <a:avLst/>
            </a:prstGeom>
            <a:noFill/>
            <a:ln w="38100" cap="flat" cmpd="sng" algn="ctr">
              <a:solidFill>
                <a:schemeClr val="accent5">
                  <a:lumMod val="50000"/>
                </a:schemeClr>
              </a:solidFill>
              <a:prstDash val="solid"/>
            </a:ln>
            <a:effectLst/>
          </p:spPr>
        </p:cxnSp>
        <p:sp>
          <p:nvSpPr>
            <p:cNvPr id="13" name="Rectangle 12">
              <a:extLst>
                <a:ext uri="{FF2B5EF4-FFF2-40B4-BE49-F238E27FC236}">
                  <a16:creationId xmlns:a16="http://schemas.microsoft.com/office/drawing/2014/main" xmlns="" id="{12D9447C-9A52-F827-89D6-FB929171254B}"/>
                </a:ext>
              </a:extLst>
            </p:cNvPr>
            <p:cNvSpPr/>
            <p:nvPr/>
          </p:nvSpPr>
          <p:spPr>
            <a:xfrm>
              <a:off x="2125604" y="978637"/>
              <a:ext cx="3262596" cy="400110"/>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000" b="1" i="0" u="none" strike="noStrike" kern="0" cap="none" spc="0" normalizeH="0" baseline="0" noProof="0">
                  <a:ln>
                    <a:noFill/>
                  </a:ln>
                  <a:solidFill>
                    <a:srgbClr val="000000"/>
                  </a:solidFill>
                  <a:effectLst/>
                  <a:uLnTx/>
                  <a:uFillTx/>
                  <a:latin typeface="Arial"/>
                  <a:cs typeface="Arial"/>
                  <a:sym typeface="Arial"/>
                </a:rPr>
                <a:t>Qua </a:t>
              </a:r>
              <a:r>
                <a:rPr kumimoji="0" lang="en-US" sz="2000" b="1" i="0" u="none" strike="noStrike" kern="0" cap="none" spc="0" normalizeH="0" baseline="0" noProof="0">
                  <a:ln>
                    <a:noFill/>
                  </a:ln>
                  <a:solidFill>
                    <a:srgbClr val="000000"/>
                  </a:solidFill>
                  <a:effectLst/>
                  <a:uLnTx/>
                  <a:uFillTx/>
                  <a:latin typeface="Arial"/>
                  <a:cs typeface="Arial"/>
                  <a:sym typeface="Arial"/>
                </a:rPr>
                <a:t>việc làm</a:t>
              </a:r>
              <a:r>
                <a:rPr kumimoji="0" lang="vi-VN" sz="2000" b="1" i="0" u="none" strike="noStrike" kern="0" cap="none" spc="0" normalizeH="0" baseline="0" noProof="0">
                  <a:ln>
                    <a:noFill/>
                  </a:ln>
                  <a:solidFill>
                    <a:srgbClr val="000000"/>
                  </a:solidFill>
                  <a:effectLst/>
                  <a:uLnTx/>
                  <a:uFillTx/>
                  <a:latin typeface="Arial"/>
                  <a:cs typeface="Arial"/>
                  <a:sym typeface="Arial"/>
                </a:rPr>
                <a:t>: </a:t>
              </a:r>
              <a:endParaRPr kumimoji="0" lang="en-US" sz="2000" b="1" i="0" u="none" strike="noStrike" kern="0" cap="none" spc="0" normalizeH="0" baseline="0" noProof="0">
                <a:ln>
                  <a:noFill/>
                </a:ln>
                <a:solidFill>
                  <a:srgbClr val="000000"/>
                </a:solidFill>
                <a:effectLst/>
                <a:uLnTx/>
                <a:uFillTx/>
                <a:latin typeface="Arial"/>
                <a:cs typeface="Arial"/>
                <a:sym typeface="Arial"/>
              </a:endParaRPr>
            </a:p>
          </p:txBody>
        </p:sp>
      </p:grpSp>
      <p:sp>
        <p:nvSpPr>
          <p:cNvPr id="14" name="Rectangle: Diagonal Corners Rounded 29">
            <a:extLst>
              <a:ext uri="{FF2B5EF4-FFF2-40B4-BE49-F238E27FC236}">
                <a16:creationId xmlns:a16="http://schemas.microsoft.com/office/drawing/2014/main" xmlns="" id="{931BC0FC-F833-7203-D6F7-BC3F3FA525F1}"/>
              </a:ext>
            </a:extLst>
          </p:cNvPr>
          <p:cNvSpPr/>
          <p:nvPr/>
        </p:nvSpPr>
        <p:spPr>
          <a:xfrm>
            <a:off x="4374820" y="2644853"/>
            <a:ext cx="4231178" cy="2232543"/>
          </a:xfrm>
          <a:prstGeom prst="round2DiagRect">
            <a:avLst/>
          </a:prstGeom>
          <a:solidFill>
            <a:srgbClr val="FFFFFF"/>
          </a:solidFill>
          <a:ln w="25400" cap="flat" cmpd="sng" algn="ctr">
            <a:noFill/>
            <a:prstDash val="solid"/>
          </a:ln>
          <a:effectLst>
            <a:outerShdw blurRad="50800" dist="38100" dir="8100000" algn="tr" rotWithShape="0">
              <a:prstClr val="black">
                <a:alpha val="40000"/>
              </a:prstClr>
            </a:outerShdw>
          </a:effectLst>
        </p:spPr>
        <p:txBody>
          <a:bodyPr rtlCol="0" anchor="ctr"/>
          <a:lstStyle/>
          <a:p>
            <a:pPr lvl="0" algn="ctr" defTabSz="1828800">
              <a:lnSpc>
                <a:spcPct val="150000"/>
              </a:lnSpc>
              <a:buClrTx/>
              <a:defRPr/>
            </a:pPr>
            <a:r>
              <a:rPr lang="vi-VN" sz="2000">
                <a:solidFill>
                  <a:sysClr val="windowText" lastClr="000000"/>
                </a:solidFill>
                <a:ea typeface="+mn-ea"/>
              </a:rPr>
              <a:t>Chúc mừng, gửi thiệp mừng, tặng quà người thân nhân sinh nhật, lễ, Tết hoặc những dịp đặc biệt</a:t>
            </a:r>
            <a:endParaRPr kumimoji="0" lang="en-US" sz="2000" b="0" i="0" u="none" strike="noStrike" kern="0" cap="none" spc="0" normalizeH="0" baseline="0" noProof="0">
              <a:ln>
                <a:noFill/>
              </a:ln>
              <a:solidFill>
                <a:sysClr val="windowText" lastClr="000000"/>
              </a:solidFill>
              <a:effectLst/>
              <a:uLnTx/>
              <a:uFillTx/>
              <a:ea typeface="+mn-ea"/>
            </a:endParaRPr>
          </a:p>
        </p:txBody>
      </p:sp>
      <p:pic>
        <p:nvPicPr>
          <p:cNvPr id="2050" name="Picture 2" descr="Chọn quà tặng cho phụ nữ, đàn ông tuổi trung niên Sang, Xịn và ý nghĩa –  Quà Tặng Hoàng Gia">
            <a:extLst>
              <a:ext uri="{FF2B5EF4-FFF2-40B4-BE49-F238E27FC236}">
                <a16:creationId xmlns:a16="http://schemas.microsoft.com/office/drawing/2014/main" xmlns="" id="{DEEB6AFE-3688-C4E8-935E-6EB7D3DA3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002" y="2644853"/>
            <a:ext cx="3348809" cy="22325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5418425"/>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randombar(horizontal)">
                                      <p:cBhvr>
                                        <p:cTn id="12" dur="500"/>
                                        <p:tgtEl>
                                          <p:spTgt spid="14"/>
                                        </p:tgtEl>
                                      </p:cBhvr>
                                    </p:animEffect>
                                  </p:childTnLst>
                                </p:cTn>
                              </p:par>
                              <p:par>
                                <p:cTn id="13" presetID="14" presetClass="entr" presetSubtype="1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randombar(horizontal)">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Family Center by Slidesgo">
  <a:themeElements>
    <a:clrScheme name="Simple Light">
      <a:dk1>
        <a:srgbClr val="5571A7"/>
      </a:dk1>
      <a:lt1>
        <a:srgbClr val="FAECE3"/>
      </a:lt1>
      <a:dk2>
        <a:srgbClr val="813E3B"/>
      </a:dk2>
      <a:lt2>
        <a:srgbClr val="FF8687"/>
      </a:lt2>
      <a:accent1>
        <a:srgbClr val="FFA79B"/>
      </a:accent1>
      <a:accent2>
        <a:srgbClr val="213864"/>
      </a:accent2>
      <a:accent3>
        <a:srgbClr val="B14545"/>
      </a:accent3>
      <a:accent4>
        <a:srgbClr val="FFFFFF"/>
      </a:accent4>
      <a:accent5>
        <a:srgbClr val="FF8E77"/>
      </a:accent5>
      <a:accent6>
        <a:srgbClr val="A15631"/>
      </a:accent6>
      <a:hlink>
        <a:srgbClr val="5571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370</TotalTime>
  <Words>433</Words>
  <Application>Microsoft Office PowerPoint</Application>
  <PresentationFormat>On-screen Show (16:9)</PresentationFormat>
  <Paragraphs>43</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Didact Gothic</vt:lpstr>
      <vt:lpstr>Arial</vt:lpstr>
      <vt:lpstr>Pacifico</vt:lpstr>
      <vt:lpstr>Calibri</vt:lpstr>
      <vt:lpstr>Times New Roman</vt:lpstr>
      <vt:lpstr>Family Center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 Phan</dc:creator>
  <cp:lastModifiedBy>ad</cp:lastModifiedBy>
  <cp:revision>5</cp:revision>
  <dcterms:modified xsi:type="dcterms:W3CDTF">2024-12-29T13:50:05Z</dcterms:modified>
</cp:coreProperties>
</file>