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9"/>
  </p:notesMasterIdLst>
  <p:sldIdLst>
    <p:sldId id="310" r:id="rId2"/>
    <p:sldId id="334" r:id="rId3"/>
    <p:sldId id="329" r:id="rId4"/>
    <p:sldId id="485" r:id="rId5"/>
    <p:sldId id="330" r:id="rId6"/>
    <p:sldId id="496" r:id="rId7"/>
    <p:sldId id="5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22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076A8-1F4F-407D-A9B2-2005631E4BC4}"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C9B9D-FEA4-40EF-8451-8AD391F739FD}" type="slidenum">
              <a:rPr lang="en-US" smtClean="0"/>
              <a:t>‹#›</a:t>
            </a:fld>
            <a:endParaRPr lang="en-US"/>
          </a:p>
        </p:txBody>
      </p:sp>
    </p:spTree>
    <p:extLst>
      <p:ext uri="{BB962C8B-B14F-4D97-AF65-F5344CB8AC3E}">
        <p14:creationId xmlns:p14="http://schemas.microsoft.com/office/powerpoint/2010/main" val="2815968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872C4-072E-450B-5403-0FB005E1A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E4E58-4301-7854-035D-F8BD5F8B67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9CB33-8860-B703-D604-C38DAB34FC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B14576-4DA4-1BBE-5446-587528E2DE90}"/>
              </a:ext>
            </a:extLst>
          </p:cNvPr>
          <p:cNvSpPr>
            <a:spLocks noGrp="1"/>
          </p:cNvSpPr>
          <p:nvPr>
            <p:ph type="sldNum" sz="quarter" idx="5"/>
          </p:nvPr>
        </p:nvSpPr>
        <p:spPr/>
        <p:txBody>
          <a:bodyPr/>
          <a:lstStyle/>
          <a:p>
            <a:fld id="{F8C59C78-9B51-4E0C-9D0E-AF58CDBBDBB7}" type="slidenum">
              <a:rPr lang="en-US" smtClean="0"/>
              <a:t>1</a:t>
            </a:fld>
            <a:endParaRPr lang="en-US"/>
          </a:p>
        </p:txBody>
      </p:sp>
    </p:spTree>
    <p:extLst>
      <p:ext uri="{BB962C8B-B14F-4D97-AF65-F5344CB8AC3E}">
        <p14:creationId xmlns:p14="http://schemas.microsoft.com/office/powerpoint/2010/main" val="2358219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860710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F53B-3B91-70BD-2468-96ABAD69D2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837A7C-FD69-65F0-ABE1-0BF13E1521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AB976-A12A-A1EB-BE6C-A49B851CA9C5}"/>
              </a:ext>
            </a:extLst>
          </p:cNvPr>
          <p:cNvSpPr>
            <a:spLocks noGrp="1"/>
          </p:cNvSpPr>
          <p:nvPr>
            <p:ph type="dt" sz="half" idx="10"/>
          </p:nvPr>
        </p:nvSpPr>
        <p:spPr/>
        <p:txBody>
          <a:bodyPr/>
          <a:lstStyle/>
          <a:p>
            <a:fld id="{8FC4CF81-4DA0-4A42-A03B-5FFF44EACE24}" type="datetimeFigureOut">
              <a:rPr lang="en-US" smtClean="0"/>
              <a:t>1/1/2025</a:t>
            </a:fld>
            <a:endParaRPr lang="en-US"/>
          </a:p>
        </p:txBody>
      </p:sp>
      <p:sp>
        <p:nvSpPr>
          <p:cNvPr id="5" name="Footer Placeholder 4">
            <a:extLst>
              <a:ext uri="{FF2B5EF4-FFF2-40B4-BE49-F238E27FC236}">
                <a16:creationId xmlns:a16="http://schemas.microsoft.com/office/drawing/2014/main" id="{D89B1695-EA8A-0B53-1E64-939085A9D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DAD3E-D865-09DA-6321-3E7AB4787422}"/>
              </a:ext>
            </a:extLst>
          </p:cNvPr>
          <p:cNvSpPr>
            <a:spLocks noGrp="1"/>
          </p:cNvSpPr>
          <p:nvPr>
            <p:ph type="sldNum" sz="quarter" idx="12"/>
          </p:nvPr>
        </p:nvSpPr>
        <p:spPr/>
        <p:txBody>
          <a:bodyPr/>
          <a:lstStyle/>
          <a:p>
            <a:fld id="{A87DEB9F-AC17-4069-B1D1-EB48D4F99A96}" type="slidenum">
              <a:rPr lang="en-US" smtClean="0"/>
              <a:t>‹#›</a:t>
            </a:fld>
            <a:endParaRPr lang="en-US"/>
          </a:p>
        </p:txBody>
      </p:sp>
    </p:spTree>
    <p:extLst>
      <p:ext uri="{BB962C8B-B14F-4D97-AF65-F5344CB8AC3E}">
        <p14:creationId xmlns:p14="http://schemas.microsoft.com/office/powerpoint/2010/main" val="3890666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7801085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5941818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3698432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3698307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9503862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9254064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098675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2025/1/1</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360076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D9187213-5235-05A6-2E00-B077DAA55E5D}"/>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250227667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99" r:id="rId1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34ECB-4192-B6BE-8F2A-53E9B939F909}"/>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98B0901-5035-D6B7-EF2A-152AEF6EE18E}"/>
              </a:ext>
            </a:extLst>
          </p:cNvPr>
          <p:cNvGrpSpPr/>
          <p:nvPr/>
        </p:nvGrpSpPr>
        <p:grpSpPr>
          <a:xfrm>
            <a:off x="5414" y="-101600"/>
            <a:ext cx="12181172" cy="6959600"/>
            <a:chOff x="5414" y="-101600"/>
            <a:chExt cx="12181172" cy="6959600"/>
          </a:xfrm>
        </p:grpSpPr>
        <p:sp>
          <p:nvSpPr>
            <p:cNvPr id="2" name="TextBox 10">
              <a:extLst>
                <a:ext uri="{FF2B5EF4-FFF2-40B4-BE49-F238E27FC236}">
                  <a16:creationId xmlns:a16="http://schemas.microsoft.com/office/drawing/2014/main" id="{4DF43377-B311-1E8A-9E58-15BC1C290881}"/>
                </a:ext>
              </a:extLst>
            </p:cNvPr>
            <p:cNvSpPr txBox="1"/>
            <p:nvPr/>
          </p:nvSpPr>
          <p:spPr>
            <a:xfrm>
              <a:off x="5265530" y="4678114"/>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5DA75A8-7B76-4DEE-3AF3-24C3B54F7DB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414" y="-101600"/>
              <a:ext cx="12181172" cy="6959600"/>
            </a:xfrm>
            <a:prstGeom prst="rect">
              <a:avLst/>
            </a:prstGeom>
          </p:spPr>
        </p:pic>
      </p:grpSp>
      <p:sp>
        <p:nvSpPr>
          <p:cNvPr id="22" name="Rectangle: Rounded Corners 21">
            <a:extLst>
              <a:ext uri="{FF2B5EF4-FFF2-40B4-BE49-F238E27FC236}">
                <a16:creationId xmlns:a16="http://schemas.microsoft.com/office/drawing/2014/main" id="{63E6FB58-C191-C92C-2C3F-EC0FA3990392}"/>
              </a:ext>
            </a:extLst>
          </p:cNvPr>
          <p:cNvSpPr/>
          <p:nvPr/>
        </p:nvSpPr>
        <p:spPr>
          <a:xfrm>
            <a:off x="871487" y="229113"/>
            <a:ext cx="10597554" cy="4383528"/>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493885C-010E-D9CE-CFEC-86F463B5516F}"/>
              </a:ext>
            </a:extLst>
          </p:cNvPr>
          <p:cNvPicPr>
            <a:picLocks noChangeAspect="1"/>
          </p:cNvPicPr>
          <p:nvPr/>
        </p:nvPicPr>
        <p:blipFill>
          <a:blip r:embed="rId5"/>
          <a:stretch>
            <a:fillRect/>
          </a:stretch>
        </p:blipFill>
        <p:spPr>
          <a:xfrm>
            <a:off x="6364227" y="3978236"/>
            <a:ext cx="5591469" cy="2743355"/>
          </a:xfrm>
          <a:prstGeom prst="rect">
            <a:avLst/>
          </a:prstGeom>
        </p:spPr>
      </p:pic>
      <p:pic>
        <p:nvPicPr>
          <p:cNvPr id="10" name="Picture 9">
            <a:extLst>
              <a:ext uri="{FF2B5EF4-FFF2-40B4-BE49-F238E27FC236}">
                <a16:creationId xmlns:a16="http://schemas.microsoft.com/office/drawing/2014/main" id="{7E8946B8-5180-2D3C-AED8-FD096E4EA30E}"/>
              </a:ext>
            </a:extLst>
          </p:cNvPr>
          <p:cNvPicPr>
            <a:picLocks noChangeAspect="1"/>
          </p:cNvPicPr>
          <p:nvPr/>
        </p:nvPicPr>
        <p:blipFill>
          <a:blip r:embed="rId6"/>
          <a:stretch>
            <a:fillRect/>
          </a:stretch>
        </p:blipFill>
        <p:spPr>
          <a:xfrm>
            <a:off x="327227" y="4337302"/>
            <a:ext cx="4717231" cy="2380254"/>
          </a:xfrm>
          <a:prstGeom prst="rect">
            <a:avLst/>
          </a:prstGeom>
        </p:spPr>
      </p:pic>
      <p:pic>
        <p:nvPicPr>
          <p:cNvPr id="7" name="Picture 6">
            <a:extLst>
              <a:ext uri="{FF2B5EF4-FFF2-40B4-BE49-F238E27FC236}">
                <a16:creationId xmlns:a16="http://schemas.microsoft.com/office/drawing/2014/main" id="{541A77A2-331C-BD90-7788-D0D6F6E8A5EF}"/>
              </a:ext>
            </a:extLst>
          </p:cNvPr>
          <p:cNvPicPr>
            <a:picLocks noChangeAspect="1"/>
          </p:cNvPicPr>
          <p:nvPr/>
        </p:nvPicPr>
        <p:blipFill>
          <a:blip r:embed="rId7"/>
          <a:stretch>
            <a:fillRect/>
          </a:stretch>
        </p:blipFill>
        <p:spPr>
          <a:xfrm>
            <a:off x="2177017" y="136409"/>
            <a:ext cx="8169348" cy="1066892"/>
          </a:xfrm>
          <a:prstGeom prst="rect">
            <a:avLst/>
          </a:prstGeom>
        </p:spPr>
      </p:pic>
      <p:sp>
        <p:nvSpPr>
          <p:cNvPr id="8" name="TextBox 7">
            <a:extLst>
              <a:ext uri="{FF2B5EF4-FFF2-40B4-BE49-F238E27FC236}">
                <a16:creationId xmlns:a16="http://schemas.microsoft.com/office/drawing/2014/main" id="{B813DFDF-DDCF-9414-1B2C-03BE846FE3F4}"/>
              </a:ext>
            </a:extLst>
          </p:cNvPr>
          <p:cNvSpPr txBox="1"/>
          <p:nvPr/>
        </p:nvSpPr>
        <p:spPr>
          <a:xfrm>
            <a:off x="2842216" y="760778"/>
            <a:ext cx="683895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Sách</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kết</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nối</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tri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thức</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với</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cuộc</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sống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Lớp</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Năm</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học</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2024-2025</a:t>
            </a:r>
          </a:p>
        </p:txBody>
      </p:sp>
      <p:sp>
        <p:nvSpPr>
          <p:cNvPr id="11" name="TextBox 10">
            <a:extLst>
              <a:ext uri="{FF2B5EF4-FFF2-40B4-BE49-F238E27FC236}">
                <a16:creationId xmlns:a16="http://schemas.microsoft.com/office/drawing/2014/main" id="{F306540A-1F72-8516-677A-2201CCD77C9B}"/>
              </a:ext>
            </a:extLst>
          </p:cNvPr>
          <p:cNvSpPr txBox="1"/>
          <p:nvPr/>
        </p:nvSpPr>
        <p:spPr>
          <a:xfrm>
            <a:off x="871487" y="1921070"/>
            <a:ext cx="10597553" cy="2369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Times New Roman" panose="02020603050405020304" pitchFamily="18" charset="0"/>
                <a:cs typeface="Times New Roman" panose="02020603050405020304" pitchFamily="18" charset="0"/>
              </a:rPr>
              <a:t>MÔN:</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ĐẠO ĐỨC</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5</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Bảo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vệ</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công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1</a:t>
            </a:r>
            <a:r>
              <a:rPr lang="en-US" sz="4000" b="1" dirty="0">
                <a:solidFill>
                  <a:srgbClr val="00206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Giáo viên: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Nguyễn</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Lan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Hương</a:t>
            </a:r>
            <a:endPar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402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80097" y="161926"/>
            <a:ext cx="10030802" cy="762000"/>
            <a:chOff x="1235349" y="785665"/>
            <a:chExt cx="9960347" cy="1015187"/>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38979" y="792254"/>
              <a:ext cx="9565136" cy="59772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bức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gọi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E72ECB81-8481-9FE4-DD20-9029CDF18A9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85912" y="1557337"/>
            <a:ext cx="8901113" cy="4375585"/>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C7D8079F-0DE6-39BA-3188-F3555DB2781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67203" y="1133475"/>
            <a:ext cx="1068734" cy="9048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FB5096FD-93B4-6880-2961-3382D1CA88C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67778" y="1095375"/>
            <a:ext cx="1068734" cy="90487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D8504D7B-8C01-87A3-84F0-60BE2F255F6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57703" y="3267075"/>
            <a:ext cx="1068734" cy="90487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13A426BB-87D1-7190-49A7-5C6F11A0D86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81778" y="3238500"/>
            <a:ext cx="1068734" cy="904875"/>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B8071FB3-437E-0E53-B81F-051DAD8098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63028" y="3190875"/>
            <a:ext cx="1068734" cy="904875"/>
          </a:xfrm>
          <a:prstGeom prst="rect">
            <a:avLst/>
          </a:prstGeom>
        </p:spPr>
      </p:pic>
    </p:spTree>
    <p:extLst>
      <p:ext uri="{BB962C8B-B14F-4D97-AF65-F5344CB8AC3E}">
        <p14:creationId xmlns:p14="http://schemas.microsoft.com/office/powerpoint/2010/main" val="2879158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trường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hợp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1DBA5107-0386-8AE0-5C58-30C072193B73}"/>
              </a:ext>
            </a:extLst>
          </p:cNvPr>
          <p:cNvPicPr>
            <a:picLocks noChangeAspect="1"/>
          </p:cNvPicPr>
          <p:nvPr/>
        </p:nvPicPr>
        <p:blipFill>
          <a:blip r:embed="rId2"/>
          <a:stretch>
            <a:fillRect/>
          </a:stretch>
        </p:blipFill>
        <p:spPr>
          <a:xfrm>
            <a:off x="1028699" y="1214437"/>
            <a:ext cx="4848225" cy="2222749"/>
          </a:xfrm>
          <a:prstGeom prst="rect">
            <a:avLst/>
          </a:prstGeom>
        </p:spPr>
      </p:pic>
      <p:pic>
        <p:nvPicPr>
          <p:cNvPr id="6" name="Picture 5">
            <a:extLst>
              <a:ext uri="{FF2B5EF4-FFF2-40B4-BE49-F238E27FC236}">
                <a16:creationId xmlns:a16="http://schemas.microsoft.com/office/drawing/2014/main" id="{8C5D3DB5-0119-0CFF-C3E9-50622AC5F4B9}"/>
              </a:ext>
            </a:extLst>
          </p:cNvPr>
          <p:cNvPicPr>
            <a:picLocks noChangeAspect="1"/>
          </p:cNvPicPr>
          <p:nvPr/>
        </p:nvPicPr>
        <p:blipFill>
          <a:blip r:embed="rId3"/>
          <a:stretch>
            <a:fillRect/>
          </a:stretch>
        </p:blipFill>
        <p:spPr>
          <a:xfrm>
            <a:off x="4914899" y="3557588"/>
            <a:ext cx="5953125" cy="2217638"/>
          </a:xfrm>
          <a:prstGeom prst="rect">
            <a:avLst/>
          </a:prstGeom>
        </p:spPr>
      </p:pic>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45BBF-E216-E7FD-D7C8-DD6E8BBE443F}"/>
              </a:ext>
            </a:extLst>
          </p:cNvPr>
          <p:cNvPicPr>
            <a:picLocks noChangeAspect="1"/>
          </p:cNvPicPr>
          <p:nvPr/>
        </p:nvPicPr>
        <p:blipFill>
          <a:blip r:embed="rId2"/>
          <a:stretch>
            <a:fillRect/>
          </a:stretch>
        </p:blipFill>
        <p:spPr>
          <a:xfrm>
            <a:off x="1362075" y="1106319"/>
            <a:ext cx="5734050" cy="2370306"/>
          </a:xfrm>
          <a:prstGeom prst="rect">
            <a:avLst/>
          </a:prstGeom>
        </p:spPr>
      </p:pic>
      <p:pic>
        <p:nvPicPr>
          <p:cNvPr id="5" name="Picture 4">
            <a:extLst>
              <a:ext uri="{FF2B5EF4-FFF2-40B4-BE49-F238E27FC236}">
                <a16:creationId xmlns:a16="http://schemas.microsoft.com/office/drawing/2014/main" id="{01E3BE1F-4F02-9A6A-F12B-F49D5AA25811}"/>
              </a:ext>
            </a:extLst>
          </p:cNvPr>
          <p:cNvPicPr>
            <a:picLocks noChangeAspect="1"/>
          </p:cNvPicPr>
          <p:nvPr/>
        </p:nvPicPr>
        <p:blipFill>
          <a:blip r:embed="rId3"/>
          <a:stretch>
            <a:fillRect/>
          </a:stretch>
        </p:blipFill>
        <p:spPr>
          <a:xfrm>
            <a:off x="4948237" y="3524250"/>
            <a:ext cx="6067425" cy="2533650"/>
          </a:xfrm>
          <a:prstGeom prst="rect">
            <a:avLst/>
          </a:prstGeom>
        </p:spPr>
      </p:pic>
    </p:spTree>
    <p:extLst>
      <p:ext uri="{BB962C8B-B14F-4D97-AF65-F5344CB8AC3E}">
        <p14:creationId xmlns:p14="http://schemas.microsoft.com/office/powerpoint/2010/main" val="314372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72B061-D30F-D804-EF1C-BBC7E4088C9C}"/>
              </a:ext>
            </a:extLst>
          </p:cNvPr>
          <p:cNvGrpSpPr/>
          <p:nvPr/>
        </p:nvGrpSpPr>
        <p:grpSpPr>
          <a:xfrm>
            <a:off x="1226128" y="3238500"/>
            <a:ext cx="3879272" cy="2369716"/>
            <a:chOff x="203200" y="3859933"/>
            <a:chExt cx="4928176" cy="2812019"/>
          </a:xfrm>
        </p:grpSpPr>
        <p:pic>
          <p:nvPicPr>
            <p:cNvPr id="3" name="Picture 2">
              <a:extLst>
                <a:ext uri="{FF2B5EF4-FFF2-40B4-BE49-F238E27FC236}">
                  <a16:creationId xmlns:a16="http://schemas.microsoft.com/office/drawing/2014/main" id="{B92FC0AD-A1FD-8AA6-57FD-B11F7BB3D2D8}"/>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4" name="TextBox 3">
              <a:extLst>
                <a:ext uri="{FF2B5EF4-FFF2-40B4-BE49-F238E27FC236}">
                  <a16:creationId xmlns:a16="http://schemas.microsoft.com/office/drawing/2014/main" id="{082963E5-28B0-5EBC-1EB8-6523D8286156}"/>
                </a:ext>
              </a:extLst>
            </p:cNvPr>
            <p:cNvSpPr txBox="1"/>
            <p:nvPr/>
          </p:nvSpPr>
          <p:spPr>
            <a:xfrm>
              <a:off x="203200" y="3859933"/>
              <a:ext cx="4928176" cy="693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5BB216D4-A2B7-88BB-0DAA-EB3BC679023D}"/>
              </a:ext>
            </a:extLst>
          </p:cNvPr>
          <p:cNvGrpSpPr/>
          <p:nvPr/>
        </p:nvGrpSpPr>
        <p:grpSpPr>
          <a:xfrm>
            <a:off x="3310519" y="1599806"/>
            <a:ext cx="7566506" cy="1283063"/>
            <a:chOff x="291094" y="1066406"/>
            <a:chExt cx="7900406" cy="1283063"/>
          </a:xfrm>
        </p:grpSpPr>
        <p:sp>
          <p:nvSpPr>
            <p:cNvPr id="5" name="Hình chữ nhật: Góc Tròn 4">
              <a:extLst>
                <a:ext uri="{FF2B5EF4-FFF2-40B4-BE49-F238E27FC236}">
                  <a16:creationId xmlns:a16="http://schemas.microsoft.com/office/drawing/2014/main" id="{1E41EE4A-0DF4-06C0-12EE-A1AC1A1CCAC4}"/>
                </a:ext>
              </a:extLst>
            </p:cNvPr>
            <p:cNvSpPr/>
            <p:nvPr/>
          </p:nvSpPr>
          <p:spPr>
            <a:xfrm>
              <a:off x="1025976" y="1194884"/>
              <a:ext cx="7165524" cy="1078376"/>
            </a:xfrm>
            <a:custGeom>
              <a:avLst/>
              <a:gdLst>
                <a:gd name="connsiteX0" fmla="*/ 0 w 7165524"/>
                <a:gd name="connsiteY0" fmla="*/ 179733 h 1078376"/>
                <a:gd name="connsiteX1" fmla="*/ 179733 w 7165524"/>
                <a:gd name="connsiteY1" fmla="*/ 0 h 1078376"/>
                <a:gd name="connsiteX2" fmla="*/ 6985791 w 7165524"/>
                <a:gd name="connsiteY2" fmla="*/ 0 h 1078376"/>
                <a:gd name="connsiteX3" fmla="*/ 7165524 w 7165524"/>
                <a:gd name="connsiteY3" fmla="*/ 179733 h 1078376"/>
                <a:gd name="connsiteX4" fmla="*/ 7165524 w 7165524"/>
                <a:gd name="connsiteY4" fmla="*/ 898643 h 1078376"/>
                <a:gd name="connsiteX5" fmla="*/ 6985791 w 7165524"/>
                <a:gd name="connsiteY5" fmla="*/ 1078376 h 1078376"/>
                <a:gd name="connsiteX6" fmla="*/ 179733 w 7165524"/>
                <a:gd name="connsiteY6" fmla="*/ 1078376 h 1078376"/>
                <a:gd name="connsiteX7" fmla="*/ 0 w 7165524"/>
                <a:gd name="connsiteY7" fmla="*/ 898643 h 1078376"/>
                <a:gd name="connsiteX8" fmla="*/ 0 w 71655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5524" h="1078376" fill="none" extrusionOk="0">
                  <a:moveTo>
                    <a:pt x="0" y="179733"/>
                  </a:moveTo>
                  <a:cubicBezTo>
                    <a:pt x="9591" y="70133"/>
                    <a:pt x="75327" y="4966"/>
                    <a:pt x="179733" y="0"/>
                  </a:cubicBezTo>
                  <a:cubicBezTo>
                    <a:pt x="3158713" y="22936"/>
                    <a:pt x="6085301" y="-134525"/>
                    <a:pt x="6985791" y="0"/>
                  </a:cubicBezTo>
                  <a:cubicBezTo>
                    <a:pt x="7088105" y="-13653"/>
                    <a:pt x="7156399" y="79336"/>
                    <a:pt x="7165524" y="179733"/>
                  </a:cubicBezTo>
                  <a:cubicBezTo>
                    <a:pt x="7159518" y="400904"/>
                    <a:pt x="7137377" y="610712"/>
                    <a:pt x="7165524" y="898643"/>
                  </a:cubicBezTo>
                  <a:cubicBezTo>
                    <a:pt x="7160372" y="996678"/>
                    <a:pt x="7093135" y="1074724"/>
                    <a:pt x="6985791" y="1078376"/>
                  </a:cubicBezTo>
                  <a:cubicBezTo>
                    <a:pt x="5311164" y="989804"/>
                    <a:pt x="3038254" y="1059187"/>
                    <a:pt x="179733" y="1078376"/>
                  </a:cubicBezTo>
                  <a:cubicBezTo>
                    <a:pt x="66871" y="1092529"/>
                    <a:pt x="-10227" y="981807"/>
                    <a:pt x="0" y="898643"/>
                  </a:cubicBezTo>
                  <a:cubicBezTo>
                    <a:pt x="-21052" y="548349"/>
                    <a:pt x="57023" y="388564"/>
                    <a:pt x="0" y="179733"/>
                  </a:cubicBezTo>
                  <a:close/>
                </a:path>
                <a:path w="7165524" h="1078376" stroke="0" extrusionOk="0">
                  <a:moveTo>
                    <a:pt x="0" y="179733"/>
                  </a:moveTo>
                  <a:cubicBezTo>
                    <a:pt x="14743" y="88979"/>
                    <a:pt x="77778" y="8290"/>
                    <a:pt x="179733" y="0"/>
                  </a:cubicBezTo>
                  <a:cubicBezTo>
                    <a:pt x="1210996" y="-9402"/>
                    <a:pt x="4505035" y="-138905"/>
                    <a:pt x="6985791" y="0"/>
                  </a:cubicBezTo>
                  <a:cubicBezTo>
                    <a:pt x="7087603" y="-893"/>
                    <a:pt x="7166806" y="84693"/>
                    <a:pt x="7165524" y="179733"/>
                  </a:cubicBezTo>
                  <a:cubicBezTo>
                    <a:pt x="7147686" y="301853"/>
                    <a:pt x="7229302" y="717805"/>
                    <a:pt x="7165524" y="898643"/>
                  </a:cubicBezTo>
                  <a:cubicBezTo>
                    <a:pt x="7176824" y="1004517"/>
                    <a:pt x="7084875" y="1081895"/>
                    <a:pt x="6985791" y="1078376"/>
                  </a:cubicBezTo>
                  <a:cubicBezTo>
                    <a:pt x="6180456" y="1056043"/>
                    <a:pt x="2965726"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xmln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6">
              <a:extLst>
                <a:ext uri="{FF2B5EF4-FFF2-40B4-BE49-F238E27FC236}">
                  <a16:creationId xmlns:a16="http://schemas.microsoft.com/office/drawing/2014/main" id="{1EC9995B-AE64-A321-7EF8-3B6F27A8572C}"/>
                </a:ext>
              </a:extLst>
            </p:cNvPr>
            <p:cNvSpPr txBox="1"/>
            <p:nvPr/>
          </p:nvSpPr>
          <p:spPr>
            <a:xfrm>
              <a:off x="1936455" y="1230193"/>
              <a:ext cx="6205867" cy="1077218"/>
            </a:xfrm>
            <a:prstGeom prst="rect">
              <a:avLst/>
            </a:prstGeom>
            <a:noFill/>
          </p:spPr>
          <p:txBody>
            <a:bodyPr wrap="square" rtlCol="0">
              <a:spAutoFit/>
            </a:bodyPr>
            <a:lstStyle/>
            <a:p>
              <a:r>
                <a:rPr lang="en-US" sz="3200" b="1" i="1" dirty="0" err="1">
                  <a:latin typeface="Calibri" panose="020F0502020204030204" pitchFamily="34" charset="0"/>
                  <a:cs typeface="Calibri" panose="020F0502020204030204" pitchFamily="34" charset="0"/>
                </a:rPr>
                <a:t>Hãy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các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biểu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hiện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bảo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vệ</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công</a:t>
              </a:r>
              <a:r>
                <a:rPr lang="en-US" sz="3200" b="1" i="1"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7" name="Hình ảnh 17" descr="Ảnh có chứa mẫu họa&#10;&#10;Mô tả được tạo tự động">
              <a:extLst>
                <a:ext uri="{FF2B5EF4-FFF2-40B4-BE49-F238E27FC236}">
                  <a16:creationId xmlns:a16="http://schemas.microsoft.com/office/drawing/2014/main" id="{98F3E7AD-92AD-5DD2-6EFD-52DFF59803B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grpSp>
        <p:nvGrpSpPr>
          <p:cNvPr id="12" name="Group 11">
            <a:extLst>
              <a:ext uri="{FF2B5EF4-FFF2-40B4-BE49-F238E27FC236}">
                <a16:creationId xmlns:a16="http://schemas.microsoft.com/office/drawing/2014/main" id="{B43A20CE-CFC5-77D1-67EF-1557325B5F2B}"/>
              </a:ext>
            </a:extLst>
          </p:cNvPr>
          <p:cNvGrpSpPr/>
          <p:nvPr/>
        </p:nvGrpSpPr>
        <p:grpSpPr>
          <a:xfrm>
            <a:off x="4625494" y="3361931"/>
            <a:ext cx="6747356" cy="1283063"/>
            <a:chOff x="291094" y="1066406"/>
            <a:chExt cx="7045108" cy="1283063"/>
          </a:xfrm>
        </p:grpSpPr>
        <p:sp>
          <p:nvSpPr>
            <p:cNvPr id="13" name="Hình chữ nhật: Góc Tròn 4">
              <a:extLst>
                <a:ext uri="{FF2B5EF4-FFF2-40B4-BE49-F238E27FC236}">
                  <a16:creationId xmlns:a16="http://schemas.microsoft.com/office/drawing/2014/main" id="{F5F5BB8A-6412-3916-642F-504663A0AC17}"/>
                </a:ext>
              </a:extLst>
            </p:cNvPr>
            <p:cNvSpPr/>
            <p:nvPr/>
          </p:nvSpPr>
          <p:spPr>
            <a:xfrm>
              <a:off x="1025976" y="1194884"/>
              <a:ext cx="6310226" cy="1078376"/>
            </a:xfrm>
            <a:custGeom>
              <a:avLst/>
              <a:gdLst>
                <a:gd name="connsiteX0" fmla="*/ 0 w 6310226"/>
                <a:gd name="connsiteY0" fmla="*/ 179733 h 1078376"/>
                <a:gd name="connsiteX1" fmla="*/ 179733 w 6310226"/>
                <a:gd name="connsiteY1" fmla="*/ 0 h 1078376"/>
                <a:gd name="connsiteX2" fmla="*/ 6130493 w 6310226"/>
                <a:gd name="connsiteY2" fmla="*/ 0 h 1078376"/>
                <a:gd name="connsiteX3" fmla="*/ 6310226 w 6310226"/>
                <a:gd name="connsiteY3" fmla="*/ 179733 h 1078376"/>
                <a:gd name="connsiteX4" fmla="*/ 6310226 w 6310226"/>
                <a:gd name="connsiteY4" fmla="*/ 898643 h 1078376"/>
                <a:gd name="connsiteX5" fmla="*/ 6130493 w 6310226"/>
                <a:gd name="connsiteY5" fmla="*/ 1078376 h 1078376"/>
                <a:gd name="connsiteX6" fmla="*/ 179733 w 6310226"/>
                <a:gd name="connsiteY6" fmla="*/ 1078376 h 1078376"/>
                <a:gd name="connsiteX7" fmla="*/ 0 w 6310226"/>
                <a:gd name="connsiteY7" fmla="*/ 898643 h 1078376"/>
                <a:gd name="connsiteX8" fmla="*/ 0 w 6310226"/>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226" h="1078376" fill="none" extrusionOk="0">
                  <a:moveTo>
                    <a:pt x="0" y="179733"/>
                  </a:moveTo>
                  <a:cubicBezTo>
                    <a:pt x="9591" y="70133"/>
                    <a:pt x="75327" y="4966"/>
                    <a:pt x="179733" y="0"/>
                  </a:cubicBezTo>
                  <a:cubicBezTo>
                    <a:pt x="857931" y="22936"/>
                    <a:pt x="5446297" y="-134525"/>
                    <a:pt x="6130493" y="0"/>
                  </a:cubicBezTo>
                  <a:cubicBezTo>
                    <a:pt x="6232807" y="-13653"/>
                    <a:pt x="6301101" y="79336"/>
                    <a:pt x="6310226" y="179733"/>
                  </a:cubicBezTo>
                  <a:cubicBezTo>
                    <a:pt x="6304220" y="400904"/>
                    <a:pt x="6282079" y="610712"/>
                    <a:pt x="6310226" y="898643"/>
                  </a:cubicBezTo>
                  <a:cubicBezTo>
                    <a:pt x="6305074" y="996678"/>
                    <a:pt x="6237837" y="1074724"/>
                    <a:pt x="6130493" y="1078376"/>
                  </a:cubicBezTo>
                  <a:cubicBezTo>
                    <a:pt x="4221749" y="989804"/>
                    <a:pt x="1436437" y="1059187"/>
                    <a:pt x="179733" y="1078376"/>
                  </a:cubicBezTo>
                  <a:cubicBezTo>
                    <a:pt x="66871" y="1092529"/>
                    <a:pt x="-10227" y="981807"/>
                    <a:pt x="0" y="898643"/>
                  </a:cubicBezTo>
                  <a:cubicBezTo>
                    <a:pt x="-21052" y="548349"/>
                    <a:pt x="57023" y="388564"/>
                    <a:pt x="0" y="179733"/>
                  </a:cubicBezTo>
                  <a:close/>
                </a:path>
                <a:path w="6310226" h="1078376" stroke="0" extrusionOk="0">
                  <a:moveTo>
                    <a:pt x="0" y="179733"/>
                  </a:moveTo>
                  <a:cubicBezTo>
                    <a:pt x="14743" y="88979"/>
                    <a:pt x="77778" y="8290"/>
                    <a:pt x="179733" y="0"/>
                  </a:cubicBezTo>
                  <a:cubicBezTo>
                    <a:pt x="2014276" y="-9402"/>
                    <a:pt x="4795913" y="-138905"/>
                    <a:pt x="6130493" y="0"/>
                  </a:cubicBezTo>
                  <a:cubicBezTo>
                    <a:pt x="6232305" y="-893"/>
                    <a:pt x="6311508" y="84693"/>
                    <a:pt x="6310226" y="179733"/>
                  </a:cubicBezTo>
                  <a:cubicBezTo>
                    <a:pt x="6292388" y="301853"/>
                    <a:pt x="6374004" y="717805"/>
                    <a:pt x="6310226" y="898643"/>
                  </a:cubicBezTo>
                  <a:cubicBezTo>
                    <a:pt x="6321526" y="1004517"/>
                    <a:pt x="6229577" y="1081895"/>
                    <a:pt x="6130493" y="1078376"/>
                  </a:cubicBezTo>
                  <a:cubicBezTo>
                    <a:pt x="3993393" y="1056043"/>
                    <a:pt x="2402083"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xmln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6">
              <a:extLst>
                <a:ext uri="{FF2B5EF4-FFF2-40B4-BE49-F238E27FC236}">
                  <a16:creationId xmlns:a16="http://schemas.microsoft.com/office/drawing/2014/main" id="{776E34E9-9068-CC65-A7C6-DE070DEF6488}"/>
                </a:ext>
              </a:extLst>
            </p:cNvPr>
            <p:cNvSpPr txBox="1"/>
            <p:nvPr/>
          </p:nvSpPr>
          <p:spPr>
            <a:xfrm>
              <a:off x="1936455" y="1230193"/>
              <a:ext cx="5350020" cy="954107"/>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SimSun" panose="02010600030101010101" pitchFamily="2" charset="-122"/>
                  <a:cs typeface="Calibri" panose="020F0502020204030204" pitchFamily="34" charset="0"/>
                </a:rPr>
                <a:t>Kể</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thêm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những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biểu</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hiện</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bảo</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vệ</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công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mà</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em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biết</a:t>
              </a:r>
              <a:r>
                <a:rPr lang="en-US" sz="2800" b="1" i="1" dirty="0">
                  <a:effectLst/>
                  <a:latin typeface="Calibri" panose="020F0502020204030204" pitchFamily="34" charset="0"/>
                  <a:ea typeface="SimSun" panose="02010600030101010101" pitchFamily="2" charset="-122"/>
                  <a:cs typeface="Calibri" panose="020F0502020204030204" pitchFamily="34" charset="0"/>
                </a:rPr>
                <a:t>.</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p:txBody>
        </p:sp>
        <p:pic>
          <p:nvPicPr>
            <p:cNvPr id="15" name="Hình ảnh 17" descr="Ảnh có chứa mẫu họa&#10;&#10;Mô tả được tạo tự động">
              <a:extLst>
                <a:ext uri="{FF2B5EF4-FFF2-40B4-BE49-F238E27FC236}">
                  <a16:creationId xmlns:a16="http://schemas.microsoft.com/office/drawing/2014/main" id="{D4CB4480-92A1-9578-3BDE-5ED653F222AC}"/>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extLst>
      <p:ext uri="{BB962C8B-B14F-4D97-AF65-F5344CB8AC3E}">
        <p14:creationId xmlns:p14="http://schemas.microsoft.com/office/powerpoint/2010/main" val="2861398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truyện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A1D844E7-C3BB-652C-8FE4-17EFE961EBA3}"/>
              </a:ext>
            </a:extLst>
          </p:cNvPr>
          <p:cNvSpPr txBox="1"/>
          <p:nvPr/>
        </p:nvSpPr>
        <p:spPr>
          <a:xfrm>
            <a:off x="1219201" y="1257300"/>
            <a:ext cx="9667874" cy="5093702"/>
          </a:xfrm>
          <a:prstGeom prst="rect">
            <a:avLst/>
          </a:prstGeom>
          <a:noFill/>
        </p:spPr>
        <p:txBody>
          <a:bodyPr wrap="square" rtlCol="0">
            <a:spAutoFit/>
          </a:bodyPr>
          <a:lstStyle/>
          <a:p>
            <a:pPr algn="ctr" rtl="0">
              <a:spcBef>
                <a:spcPts val="0"/>
              </a:spcBef>
              <a:spcAft>
                <a:spcPts val="500"/>
              </a:spcAft>
            </a:pPr>
            <a:r>
              <a:rPr lang="vi-VN" sz="2000"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sz="2000" b="0" dirty="0">
              <a:solidFill>
                <a:srgbClr val="002060"/>
              </a:solidFill>
              <a:effectLst/>
              <a:latin typeface="Calibri" panose="020F0502020204030204" pitchFamily="34" charset="0"/>
              <a:cs typeface="Calibri" panose="020F0502020204030204" pitchFamily="34" charset="0"/>
            </a:endParaRPr>
          </a:p>
          <a:p>
            <a:pPr algn="just"/>
            <a:r>
              <a:rPr lang="vi-VN" sz="2000" dirty="0">
                <a:solidFill>
                  <a:srgbClr val="002060"/>
                </a:solidFill>
                <a:latin typeface="Calibri" panose="020F0502020204030204" pitchFamily="34" charset="0"/>
                <a:cs typeface="Calibri" panose="020F0502020204030204" pitchFamily="34" charset="0"/>
              </a:rPr>
              <a:t/>
            </a:r>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39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3D74A74A-9908-4A49-A3F2-02EDA2C780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56773F16-DCAB-89FF-16F3-FA8A41B148CC}"/>
              </a:ext>
            </a:extLst>
          </p:cNvPr>
          <p:cNvGrpSpPr/>
          <p:nvPr/>
        </p:nvGrpSpPr>
        <p:grpSpPr>
          <a:xfrm>
            <a:off x="2795168" y="946515"/>
            <a:ext cx="7463743" cy="1453785"/>
            <a:chOff x="647361" y="477443"/>
            <a:chExt cx="8438540" cy="1187014"/>
          </a:xfrm>
        </p:grpSpPr>
        <p:sp>
          <p:nvSpPr>
            <p:cNvPr id="4" name="Rectangle: Rounded Corners 3">
              <a:extLst>
                <a:ext uri="{FF2B5EF4-FFF2-40B4-BE49-F238E27FC236}">
                  <a16:creationId xmlns:a16="http://schemas.microsoft.com/office/drawing/2014/main" id="{9499D2B0-6091-882C-8206-F0D07CD51151}"/>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67E1CFA8-579B-77C3-3213-5873203D342D}"/>
                </a:ext>
              </a:extLst>
            </p:cNvPr>
            <p:cNvSpPr txBox="1"/>
            <p:nvPr/>
          </p:nvSpPr>
          <p:spPr>
            <a:xfrm>
              <a:off x="836293" y="548635"/>
              <a:ext cx="8022910" cy="93913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Theo em, vì sao phải bảo vệ của công?</a:t>
              </a:r>
              <a:endParaRPr kumimoji="0" lang="vi-VN" sz="44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A0B2A11E-527B-AD5D-CE92-52197EFDF391}"/>
              </a:ext>
            </a:extLst>
          </p:cNvPr>
          <p:cNvSpPr txBox="1"/>
          <p:nvPr/>
        </p:nvSpPr>
        <p:spPr>
          <a:xfrm>
            <a:off x="3833681" y="3260784"/>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Cần bảo vệ của công vì điều đó thể hiện ý thức trách nhiệm và nếp sống văn minh của mỗi người. Bảo vệ của công giúp cho các tài sản chung luôn bền, đẹp và được sử dụng một cách dài lâu.</a:t>
            </a:r>
          </a:p>
        </p:txBody>
      </p:sp>
      <p:sp>
        <p:nvSpPr>
          <p:cNvPr id="7" name="Freeform: Shape 34">
            <a:extLst>
              <a:ext uri="{FF2B5EF4-FFF2-40B4-BE49-F238E27FC236}">
                <a16:creationId xmlns:a16="http://schemas.microsoft.com/office/drawing/2014/main" id="{DB431A75-E458-9208-04E5-BA3F8487CA46}"/>
              </a:ext>
            </a:extLst>
          </p:cNvPr>
          <p:cNvSpPr/>
          <p:nvPr/>
        </p:nvSpPr>
        <p:spPr>
          <a:xfrm>
            <a:off x="3018815" y="23114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724955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239</TotalTime>
  <Words>369</Words>
  <Application>Microsoft Office PowerPoint</Application>
  <PresentationFormat>Widescreen</PresentationFormat>
  <Paragraphs>22</Paragraphs>
  <Slides>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微软雅黑</vt:lpstr>
      <vt:lpstr>SimSun</vt:lpstr>
      <vt:lpstr>Aptos</vt:lpstr>
      <vt:lpstr>Arial</vt:lpstr>
      <vt:lpstr>Calibri</vt:lpstr>
      <vt:lpstr>等线</vt:lpstr>
      <vt:lpstr>等线 Light</vt:lpstr>
      <vt:lpstr>Times New Roman</vt:lpstr>
      <vt:lpstr>字魂64号-萌趣软糖体</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29</cp:revision>
  <dcterms:created xsi:type="dcterms:W3CDTF">2023-09-19T07:45:31Z</dcterms:created>
  <dcterms:modified xsi:type="dcterms:W3CDTF">2025-01-01T04:02:51Z</dcterms:modified>
</cp:coreProperties>
</file>