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85" r:id="rId3"/>
    <p:sldId id="294" r:id="rId4"/>
    <p:sldId id="288" r:id="rId5"/>
    <p:sldId id="298" r:id="rId6"/>
    <p:sldId id="299" r:id="rId7"/>
    <p:sldId id="305" r:id="rId8"/>
    <p:sldId id="388" r:id="rId9"/>
    <p:sldId id="389" r:id="rId10"/>
    <p:sldId id="390" r:id="rId11"/>
    <p:sldId id="3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6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4FAC3"/>
            </a:gs>
            <a:gs pos="58400">
              <a:schemeClr val="bg1">
                <a:lumMod val="95000"/>
              </a:schemeClr>
            </a:gs>
            <a:gs pos="100000">
              <a:srgbClr val="C4FAC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51E616-8F07-4AD6-850C-66D203D0A8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5" y="285750"/>
            <a:ext cx="1142702" cy="11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2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youtu.be/lFxKzXW_64k?si=wxmjT-8jlwj6ksF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EDFF47-8B74-4509-BD0A-9D6590BED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  <a:ln>
            <a:noFill/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F5C7A31-D122-4716-870B-927CCCBB045A}"/>
              </a:ext>
            </a:extLst>
          </p:cNvPr>
          <p:cNvSpPr/>
          <p:nvPr/>
        </p:nvSpPr>
        <p:spPr>
          <a:xfrm>
            <a:off x="476230" y="1982560"/>
            <a:ext cx="11715750" cy="1796971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2CC5BB-A8ED-4244-B233-13B419C3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84" y="2158606"/>
            <a:ext cx="10815241" cy="1444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0E43D9-DB42-474C-B118-AC885D0EA8FD}"/>
              </a:ext>
            </a:extLst>
          </p:cNvPr>
          <p:cNvSpPr txBox="1"/>
          <p:nvPr/>
        </p:nvSpPr>
        <p:spPr>
          <a:xfrm>
            <a:off x="2628900" y="0"/>
            <a:ext cx="66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8F0E78-D0CA-4648-9EFF-544BE2E663C5}"/>
              </a:ext>
            </a:extLst>
          </p:cNvPr>
          <p:cNvSpPr txBox="1"/>
          <p:nvPr/>
        </p:nvSpPr>
        <p:spPr>
          <a:xfrm>
            <a:off x="7562850" y="6324600"/>
            <a:ext cx="404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2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6930390" cy="646331"/>
          </a:xfrm>
          <a:custGeom>
            <a:avLst/>
            <a:gdLst>
              <a:gd name="connsiteX0" fmla="*/ 0 w 6930390"/>
              <a:gd name="connsiteY0" fmla="*/ 0 h 646331"/>
              <a:gd name="connsiteX1" fmla="*/ 6930390 w 6930390"/>
              <a:gd name="connsiteY1" fmla="*/ 0 h 646331"/>
              <a:gd name="connsiteX2" fmla="*/ 6930390 w 6930390"/>
              <a:gd name="connsiteY2" fmla="*/ 646331 h 646331"/>
              <a:gd name="connsiteX3" fmla="*/ 0 w 6930390"/>
              <a:gd name="connsiteY3" fmla="*/ 646331 h 646331"/>
              <a:gd name="connsiteX4" fmla="*/ 0 w 69303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0390" h="646331" fill="none" extrusionOk="0">
                <a:moveTo>
                  <a:pt x="0" y="0"/>
                </a:moveTo>
                <a:cubicBezTo>
                  <a:pt x="1246742" y="5222"/>
                  <a:pt x="4019716" y="24918"/>
                  <a:pt x="6930390" y="0"/>
                </a:cubicBezTo>
                <a:cubicBezTo>
                  <a:pt x="6930644" y="82799"/>
                  <a:pt x="6950168" y="500035"/>
                  <a:pt x="6930390" y="646331"/>
                </a:cubicBezTo>
                <a:cubicBezTo>
                  <a:pt x="6182504" y="481570"/>
                  <a:pt x="226843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930390" h="646331" stroke="0" extrusionOk="0">
                <a:moveTo>
                  <a:pt x="0" y="0"/>
                </a:moveTo>
                <a:cubicBezTo>
                  <a:pt x="2671178" y="11849"/>
                  <a:pt x="4985656" y="-161459"/>
                  <a:pt x="6930390" y="0"/>
                </a:cubicBezTo>
                <a:cubicBezTo>
                  <a:pt x="6905208" y="272270"/>
                  <a:pt x="6984292" y="451941"/>
                  <a:pt x="6930390" y="646331"/>
                </a:cubicBezTo>
                <a:cubicBezTo>
                  <a:pt x="3771842" y="500471"/>
                  <a:pt x="3085414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Ngựa đang chạy trên cánh đồng.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Chân giúp ngựa chạy nhanh.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5EACB0-1113-4DD3-A773-E18B004E1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9712"/>
            <a:ext cx="3795150" cy="43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1589111"/>
            <a:ext cx="5825490" cy="646331"/>
          </a:xfrm>
          <a:custGeom>
            <a:avLst/>
            <a:gdLst>
              <a:gd name="connsiteX0" fmla="*/ 0 w 5825490"/>
              <a:gd name="connsiteY0" fmla="*/ 0 h 646331"/>
              <a:gd name="connsiteX1" fmla="*/ 5825490 w 5825490"/>
              <a:gd name="connsiteY1" fmla="*/ 0 h 646331"/>
              <a:gd name="connsiteX2" fmla="*/ 5825490 w 5825490"/>
              <a:gd name="connsiteY2" fmla="*/ 646331 h 646331"/>
              <a:gd name="connsiteX3" fmla="*/ 0 w 5825490"/>
              <a:gd name="connsiteY3" fmla="*/ 646331 h 646331"/>
              <a:gd name="connsiteX4" fmla="*/ 0 w 582549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5490" h="646331" fill="none" extrusionOk="0">
                <a:moveTo>
                  <a:pt x="0" y="0"/>
                </a:moveTo>
                <a:cubicBezTo>
                  <a:pt x="2317237" y="5222"/>
                  <a:pt x="4622240" y="24918"/>
                  <a:pt x="5825490" y="0"/>
                </a:cubicBezTo>
                <a:cubicBezTo>
                  <a:pt x="5825744" y="82799"/>
                  <a:pt x="5845268" y="500035"/>
                  <a:pt x="5825490" y="646331"/>
                </a:cubicBezTo>
                <a:cubicBezTo>
                  <a:pt x="3473789" y="481570"/>
                  <a:pt x="181671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5825490" h="646331" stroke="0" extrusionOk="0">
                <a:moveTo>
                  <a:pt x="0" y="0"/>
                </a:moveTo>
                <a:cubicBezTo>
                  <a:pt x="2603342" y="11849"/>
                  <a:pt x="4343069" y="-161459"/>
                  <a:pt x="5825490" y="0"/>
                </a:cubicBezTo>
                <a:cubicBezTo>
                  <a:pt x="5800308" y="272270"/>
                  <a:pt x="5879392" y="451941"/>
                  <a:pt x="5825490" y="646331"/>
                </a:cubicBezTo>
                <a:cubicBezTo>
                  <a:pt x="3448082" y="500471"/>
                  <a:pt x="1345927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 đang bò trên bãi biển.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600073" y="329632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 chân giúp cua di chuyển.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21668" y="2301833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D8EBC-27E8-4758-B942-A1415921C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1519237"/>
            <a:ext cx="3538538" cy="420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猫&#10;&#10;描述已自动生成">
            <a:extLst>
              <a:ext uri="{FF2B5EF4-FFF2-40B4-BE49-F238E27FC236}">
                <a16:creationId xmlns:a16="http://schemas.microsoft.com/office/drawing/2014/main" id="{3F9A9BCC-D5D3-43AD-A30F-4B6C25946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105" y="1161404"/>
            <a:ext cx="7532679" cy="53195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3ABA860-3540-4964-A858-F0E5086B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95" y="46647"/>
            <a:ext cx="8206450" cy="6811353"/>
          </a:xfrm>
          <a:prstGeom prst="rect">
            <a:avLst/>
          </a:prstGeom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C68706CA-7BA3-4514-AF1C-FA667BF12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089" y="2580842"/>
            <a:ext cx="5230821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云形 11">
            <a:extLst>
              <a:ext uri="{FF2B5EF4-FFF2-40B4-BE49-F238E27FC236}">
                <a16:creationId xmlns:a16="http://schemas.microsoft.com/office/drawing/2014/main" id="{FF33D849-A684-4AF5-9729-FD2E15010BAE}"/>
              </a:ext>
            </a:extLst>
          </p:cNvPr>
          <p:cNvSpPr/>
          <p:nvPr/>
        </p:nvSpPr>
        <p:spPr>
          <a:xfrm>
            <a:off x="5362575" y="497711"/>
            <a:ext cx="7021829" cy="4927729"/>
          </a:xfrm>
          <a:prstGeom prst="cloud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1B87583-F664-44A6-9422-D2B34C283C10}"/>
              </a:ext>
            </a:extLst>
          </p:cNvPr>
          <p:cNvSpPr/>
          <p:nvPr/>
        </p:nvSpPr>
        <p:spPr>
          <a:xfrm>
            <a:off x="6238875" y="1655287"/>
            <a:ext cx="5221605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Trong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hát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xuất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hiện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những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 con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vật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nào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暖男手札体 W01" panose="02020400000000000000" pitchFamily="18" charset="-122"/>
                <a:cs typeface="+mn-cs"/>
              </a:rPr>
              <a:t>?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nhớ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仓耳暖男手札体 W01" panose="02020400000000000000" pitchFamily="18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3E4D1-C9C5-48AD-9987-D851F10BB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8850"/>
            <a:ext cx="5153025" cy="257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21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466726" y="400050"/>
            <a:ext cx="4991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Quan sát hình 1 và cho biết: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Tên con vật và nơi sống của chúng.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 vật đó có những đặc điểm bên ngoài nào nổi bật?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76A480-761F-4F82-AE9C-DA653E48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199" y="361950"/>
            <a:ext cx="6686801" cy="623887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81FF8DB-1A43-4CE8-B624-FF150652CD48}"/>
              </a:ext>
            </a:extLst>
          </p:cNvPr>
          <p:cNvSpPr/>
          <p:nvPr/>
        </p:nvSpPr>
        <p:spPr>
          <a:xfrm>
            <a:off x="609601" y="2781300"/>
            <a:ext cx="4343400" cy="704850"/>
          </a:xfrm>
          <a:prstGeom prst="roundRect">
            <a:avLst>
              <a:gd name="adj" fmla="val 38289"/>
            </a:avLst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525FC94-D3CB-4F7E-9ADE-D419A99C5439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3787298"/>
          <a:ext cx="5057775" cy="1443734"/>
        </p:xfrm>
        <a:graphic>
          <a:graphicData uri="http://schemas.openxmlformats.org/drawingml/2006/table">
            <a:tbl>
              <a:tblPr/>
              <a:tblGrid>
                <a:gridCol w="1314450">
                  <a:extLst>
                    <a:ext uri="{9D8B030D-6E8A-4147-A177-3AD203B41FA5}">
                      <a16:colId xmlns:a16="http://schemas.microsoft.com/office/drawing/2014/main" val="3082839104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580852611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4120177295"/>
                    </a:ext>
                  </a:extLst>
                </a:gridCol>
              </a:tblGrid>
              <a:tr h="8132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sống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24977"/>
                  </a:ext>
                </a:extLst>
              </a:tr>
              <a:tr h="610614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637222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1993DDFB-F254-45E0-A811-DEE9CCAA3139}"/>
              </a:ext>
            </a:extLst>
          </p:cNvPr>
          <p:cNvGrpSpPr/>
          <p:nvPr/>
        </p:nvGrpSpPr>
        <p:grpSpPr>
          <a:xfrm>
            <a:off x="0" y="5162550"/>
            <a:ext cx="3438525" cy="1695450"/>
            <a:chOff x="892354" y="3758439"/>
            <a:chExt cx="4278451" cy="21750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00C6604-B18E-4AB9-BD7D-92D442F8B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A3F5FC3-4A08-41F7-AA68-1FCC980669B0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71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76A480-761F-4F82-AE9C-DA653E489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93" y="1381126"/>
            <a:ext cx="5022758" cy="4686300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525FC94-D3CB-4F7E-9ADE-D419A99C5439}"/>
              </a:ext>
            </a:extLst>
          </p:cNvPr>
          <p:cNvGraphicFramePr>
            <a:graphicFrameLocks noGrp="1"/>
          </p:cNvGraphicFramePr>
          <p:nvPr/>
        </p:nvGraphicFramePr>
        <p:xfrm>
          <a:off x="361950" y="781050"/>
          <a:ext cx="6505574" cy="5429250"/>
        </p:xfrm>
        <a:graphic>
          <a:graphicData uri="http://schemas.openxmlformats.org/drawingml/2006/table">
            <a:tbl>
              <a:tblPr/>
              <a:tblGrid>
                <a:gridCol w="1690714">
                  <a:extLst>
                    <a:ext uri="{9D8B030D-6E8A-4147-A177-3AD203B41FA5}">
                      <a16:colId xmlns:a16="http://schemas.microsoft.com/office/drawing/2014/main" val="3082839104"/>
                    </a:ext>
                  </a:extLst>
                </a:gridCol>
                <a:gridCol w="2033758">
                  <a:extLst>
                    <a:ext uri="{9D8B030D-6E8A-4147-A177-3AD203B41FA5}">
                      <a16:colId xmlns:a16="http://schemas.microsoft.com/office/drawing/2014/main" val="580852611"/>
                    </a:ext>
                  </a:extLst>
                </a:gridCol>
                <a:gridCol w="2781102">
                  <a:extLst>
                    <a:ext uri="{9D8B030D-6E8A-4147-A177-3AD203B41FA5}">
                      <a16:colId xmlns:a16="http://schemas.microsoft.com/office/drawing/2014/main" val="4120177295"/>
                    </a:ext>
                  </a:extLst>
                </a:gridCol>
              </a:tblGrid>
              <a:tr h="8382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Nơi sống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ngoài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bật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24977"/>
                  </a:ext>
                </a:extLst>
              </a:tr>
              <a:tr h="661258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8637222"/>
                  </a:ext>
                </a:extLst>
              </a:tr>
              <a:tr h="680412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248521"/>
                  </a:ext>
                </a:extLst>
              </a:tr>
              <a:tr h="730505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9430676"/>
                  </a:ext>
                </a:extLst>
              </a:tr>
              <a:tr h="706984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047725"/>
                  </a:ext>
                </a:extLst>
              </a:tr>
              <a:tr h="680412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8961083"/>
                  </a:ext>
                </a:extLst>
              </a:tr>
              <a:tr h="661245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173705"/>
                  </a:ext>
                </a:extLst>
              </a:tr>
              <a:tr h="470218">
                <a:tc>
                  <a:txBody>
                    <a:bodyPr/>
                    <a:lstStyle/>
                    <a:p>
                      <a:pPr algn="just" fontAlgn="t"/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504217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49899D0-AD6C-4E8E-90F9-525E3F7E73D1}"/>
              </a:ext>
            </a:extLst>
          </p:cNvPr>
          <p:cNvSpPr/>
          <p:nvPr/>
        </p:nvSpPr>
        <p:spPr>
          <a:xfrm>
            <a:off x="9210675" y="3000375"/>
            <a:ext cx="1428750" cy="1076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0E38B-741A-47E1-85E1-D016E64FFF02}"/>
              </a:ext>
            </a:extLst>
          </p:cNvPr>
          <p:cNvSpPr txBox="1"/>
          <p:nvPr/>
        </p:nvSpPr>
        <p:spPr>
          <a:xfrm>
            <a:off x="476250" y="16859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88B3C-D0DA-403B-A01D-DC327D0DEA21}"/>
              </a:ext>
            </a:extLst>
          </p:cNvPr>
          <p:cNvSpPr txBox="1"/>
          <p:nvPr/>
        </p:nvSpPr>
        <p:spPr>
          <a:xfrm>
            <a:off x="2286000" y="16764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cạn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72BAC-23F5-4C5F-86F1-4D1B3D9CECB0}"/>
              </a:ext>
            </a:extLst>
          </p:cNvPr>
          <p:cNvSpPr txBox="1"/>
          <p:nvPr/>
        </p:nvSpPr>
        <p:spPr>
          <a:xfrm>
            <a:off x="4181474" y="1552575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sừng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trắng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089A37-0AE1-4602-95CF-299DD9E7205B}"/>
              </a:ext>
            </a:extLst>
          </p:cNvPr>
          <p:cNvSpPr/>
          <p:nvPr/>
        </p:nvSpPr>
        <p:spPr>
          <a:xfrm>
            <a:off x="7048500" y="2590800"/>
            <a:ext cx="2133600" cy="1657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D2FC9-BAD1-4363-A2BD-256B240CAA6C}"/>
              </a:ext>
            </a:extLst>
          </p:cNvPr>
          <p:cNvSpPr txBox="1"/>
          <p:nvPr/>
        </p:nvSpPr>
        <p:spPr>
          <a:xfrm>
            <a:off x="438150" y="23717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Bò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sữa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9F1786-2A34-46A0-8204-7A232C699544}"/>
              </a:ext>
            </a:extLst>
          </p:cNvPr>
          <p:cNvSpPr txBox="1"/>
          <p:nvPr/>
        </p:nvSpPr>
        <p:spPr>
          <a:xfrm>
            <a:off x="2276475" y="23622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cạn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F2F5B-9D9E-4CD5-BDFA-6DF86A4EBB07}"/>
              </a:ext>
            </a:extLst>
          </p:cNvPr>
          <p:cNvSpPr txBox="1"/>
          <p:nvPr/>
        </p:nvSpPr>
        <p:spPr>
          <a:xfrm>
            <a:off x="4219574" y="2257425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trắng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đen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C766F0-4D22-42CA-B65C-1D8F69ECEFA8}"/>
              </a:ext>
            </a:extLst>
          </p:cNvPr>
          <p:cNvSpPr/>
          <p:nvPr/>
        </p:nvSpPr>
        <p:spPr>
          <a:xfrm>
            <a:off x="8429625" y="4162425"/>
            <a:ext cx="139065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4DE7CB-678A-4609-9303-D2AE854D4620}"/>
              </a:ext>
            </a:extLst>
          </p:cNvPr>
          <p:cNvSpPr txBox="1"/>
          <p:nvPr/>
        </p:nvSpPr>
        <p:spPr>
          <a:xfrm>
            <a:off x="476250" y="309562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Vịt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2956D1-8220-4332-9B43-74B5EDB9DE92}"/>
              </a:ext>
            </a:extLst>
          </p:cNvPr>
          <p:cNvSpPr txBox="1"/>
          <p:nvPr/>
        </p:nvSpPr>
        <p:spPr>
          <a:xfrm>
            <a:off x="2095500" y="2981325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51357A-4E30-475D-BC36-740797562CB9}"/>
              </a:ext>
            </a:extLst>
          </p:cNvPr>
          <p:cNvSpPr txBox="1"/>
          <p:nvPr/>
        </p:nvSpPr>
        <p:spPr>
          <a:xfrm>
            <a:off x="4200524" y="3028950"/>
            <a:ext cx="261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A5CC46-B817-4AB3-A048-C6DB05016FB8}"/>
              </a:ext>
            </a:extLst>
          </p:cNvPr>
          <p:cNvSpPr/>
          <p:nvPr/>
        </p:nvSpPr>
        <p:spPr>
          <a:xfrm>
            <a:off x="9696450" y="5010150"/>
            <a:ext cx="1076325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3B833B-F78E-46C8-A7F1-DDAD8B00A226}"/>
              </a:ext>
            </a:extLst>
          </p:cNvPr>
          <p:cNvSpPr txBox="1"/>
          <p:nvPr/>
        </p:nvSpPr>
        <p:spPr>
          <a:xfrm>
            <a:off x="485775" y="387667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6D8737-EB34-4D72-91DA-2BC4FE3E5B66}"/>
              </a:ext>
            </a:extLst>
          </p:cNvPr>
          <p:cNvSpPr txBox="1"/>
          <p:nvPr/>
        </p:nvSpPr>
        <p:spPr>
          <a:xfrm>
            <a:off x="2171700" y="37814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71DE4-DAF9-402B-974D-80E2643FBBA1}"/>
              </a:ext>
            </a:extLst>
          </p:cNvPr>
          <p:cNvSpPr txBox="1"/>
          <p:nvPr/>
        </p:nvSpPr>
        <p:spPr>
          <a:xfrm>
            <a:off x="4114800" y="3848100"/>
            <a:ext cx="2771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vảy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sắc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32A545-0A8A-4656-87BF-F0D86F38E703}"/>
              </a:ext>
            </a:extLst>
          </p:cNvPr>
          <p:cNvSpPr txBox="1"/>
          <p:nvPr/>
        </p:nvSpPr>
        <p:spPr>
          <a:xfrm>
            <a:off x="476250" y="4533900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Ếch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552511-B541-479C-853B-0857CB10D133}"/>
              </a:ext>
            </a:extLst>
          </p:cNvPr>
          <p:cNvSpPr txBox="1"/>
          <p:nvPr/>
        </p:nvSpPr>
        <p:spPr>
          <a:xfrm>
            <a:off x="2105025" y="4343400"/>
            <a:ext cx="185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cạn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69D1A8-8326-49E2-B037-0A10B31B1F0B}"/>
              </a:ext>
            </a:extLst>
          </p:cNvPr>
          <p:cNvSpPr txBox="1"/>
          <p:nvPr/>
        </p:nvSpPr>
        <p:spPr>
          <a:xfrm>
            <a:off x="4133850" y="4514850"/>
            <a:ext cx="2524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ẩm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ướt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C97C18A-23D9-4B3E-BAC5-54988F86F135}"/>
              </a:ext>
            </a:extLst>
          </p:cNvPr>
          <p:cNvSpPr/>
          <p:nvPr/>
        </p:nvSpPr>
        <p:spPr>
          <a:xfrm>
            <a:off x="10817678" y="5007429"/>
            <a:ext cx="1076325" cy="74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E0A7030-B07E-4656-AF39-51F71352974A}"/>
              </a:ext>
            </a:extLst>
          </p:cNvPr>
          <p:cNvSpPr/>
          <p:nvPr/>
        </p:nvSpPr>
        <p:spPr>
          <a:xfrm>
            <a:off x="9179378" y="1568904"/>
            <a:ext cx="888547" cy="7402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4F0584-A90C-4B0F-9CCE-993C525BC97B}"/>
              </a:ext>
            </a:extLst>
          </p:cNvPr>
          <p:cNvSpPr txBox="1"/>
          <p:nvPr/>
        </p:nvSpPr>
        <p:spPr>
          <a:xfrm>
            <a:off x="466725" y="5133975"/>
            <a:ext cx="1390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8F82A5-BEEB-405B-88DF-05B2297DD35C}"/>
              </a:ext>
            </a:extLst>
          </p:cNvPr>
          <p:cNvSpPr txBox="1"/>
          <p:nvPr/>
        </p:nvSpPr>
        <p:spPr>
          <a:xfrm>
            <a:off x="2105025" y="5162550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58F477-FBE9-4052-A37D-E07EE11F2146}"/>
              </a:ext>
            </a:extLst>
          </p:cNvPr>
          <p:cNvSpPr txBox="1"/>
          <p:nvPr/>
        </p:nvSpPr>
        <p:spPr>
          <a:xfrm>
            <a:off x="4219575" y="51911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cánh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04A70A6-B9E6-4486-B718-CAFE05F9AF32}"/>
              </a:ext>
            </a:extLst>
          </p:cNvPr>
          <p:cNvSpPr/>
          <p:nvPr/>
        </p:nvSpPr>
        <p:spPr>
          <a:xfrm>
            <a:off x="6998153" y="4140654"/>
            <a:ext cx="1098097" cy="478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FB1609-67D9-47EE-B2F5-1F8B3F72B073}"/>
              </a:ext>
            </a:extLst>
          </p:cNvPr>
          <p:cNvSpPr txBox="1"/>
          <p:nvPr/>
        </p:nvSpPr>
        <p:spPr>
          <a:xfrm>
            <a:off x="409574" y="5705475"/>
            <a:ext cx="1971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Bươm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4EDF5A-DB02-4F0E-A9E4-FDC8189639F4}"/>
              </a:ext>
            </a:extLst>
          </p:cNvPr>
          <p:cNvSpPr txBox="1"/>
          <p:nvPr/>
        </p:nvSpPr>
        <p:spPr>
          <a:xfrm>
            <a:off x="2143125" y="5724525"/>
            <a:ext cx="1857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3E14F74-A9B9-4F2D-A9F6-1E2984BA12D8}"/>
              </a:ext>
            </a:extLst>
          </p:cNvPr>
          <p:cNvSpPr txBox="1"/>
          <p:nvPr/>
        </p:nvSpPr>
        <p:spPr>
          <a:xfrm>
            <a:off x="4143375" y="5734050"/>
            <a:ext cx="2457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sắc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sặc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sỡ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9" grpId="0"/>
      <p:bldP spid="10" grpId="0"/>
      <p:bldP spid="15" grpId="0" animBg="1"/>
      <p:bldP spid="15" grpId="1" animBg="1"/>
      <p:bldP spid="17" grpId="0"/>
      <p:bldP spid="18" grpId="0"/>
      <p:bldP spid="19" grpId="0"/>
      <p:bldP spid="20" grpId="0" animBg="1"/>
      <p:bldP spid="20" grpId="1" animBg="1"/>
      <p:bldP spid="22" grpId="0"/>
      <p:bldP spid="23" grpId="0"/>
      <p:bldP spid="24" grpId="0"/>
      <p:bldP spid="25" grpId="0" animBg="1"/>
      <p:bldP spid="25" grpId="1" animBg="1"/>
      <p:bldP spid="26" grpId="0"/>
      <p:bldP spid="27" grpId="0"/>
      <p:bldP spid="28" grpId="0"/>
      <p:bldP spid="29" grpId="0"/>
      <p:bldP spid="30" grpId="0"/>
      <p:bldP spid="31" grpId="0"/>
      <p:bldP spid="36" grpId="0" animBg="1"/>
      <p:bldP spid="36" grpId="1" animBg="1"/>
      <p:bldP spid="38" grpId="0" animBg="1"/>
      <p:bldP spid="38" grpId="1" animBg="1"/>
      <p:bldP spid="39" grpId="0"/>
      <p:bldP spid="40" grpId="0"/>
      <p:bldP spid="41" grpId="0"/>
      <p:bldP spid="42" grpId="0" animBg="1"/>
      <p:bldP spid="42" grpId="1" animBg="1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685800" y="381000"/>
            <a:ext cx="11296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Quan sát hình và thực hiện: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Chỉ và nói tên một số bộ phận bên ngoài của con vật.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Nhận xét về lớp che phủ bên ngoài cơ thể của các con vật.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Lựa chọn một số con vật và so sánh đặc điểm bên ngoài của chúng.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1C620-1216-4D51-8F5F-49774CBA3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2324099"/>
            <a:ext cx="5338939" cy="3133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65161B-AA07-4598-BA80-73FC9DBC9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112" y="2566987"/>
            <a:ext cx="4843463" cy="29544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FDBE39-03D7-4D16-8678-992487035F51}"/>
              </a:ext>
            </a:extLst>
          </p:cNvPr>
          <p:cNvGrpSpPr/>
          <p:nvPr/>
        </p:nvGrpSpPr>
        <p:grpSpPr>
          <a:xfrm>
            <a:off x="4124325" y="5019675"/>
            <a:ext cx="3438525" cy="1695450"/>
            <a:chOff x="892354" y="3758439"/>
            <a:chExt cx="4278451" cy="21750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C85204-BE44-434A-9C75-E2596DA9B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AFFAE1-60BB-418A-8FCE-0ED48F76C9E9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4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21371-D972-404B-B0BD-726D4055DAE8}"/>
              </a:ext>
            </a:extLst>
          </p:cNvPr>
          <p:cNvSpPr txBox="1"/>
          <p:nvPr/>
        </p:nvSpPr>
        <p:spPr>
          <a:xfrm>
            <a:off x="685800" y="381000"/>
            <a:ext cx="1129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Quan sát hình và cho biết: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con vật đang làm gì? Ở đâu?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Bộ phận nào giúp chúng có thể thực hiện hoạt động đó?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77B97-A613-4A5D-BB6C-882BFD91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2157412"/>
            <a:ext cx="6117588" cy="3643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5F8FB-46B1-4B96-8287-D1DC7A42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2200274"/>
            <a:ext cx="5491314" cy="34480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43E86B0-4144-4CEF-A0AA-9D94CD91DED7}"/>
              </a:ext>
            </a:extLst>
          </p:cNvPr>
          <p:cNvGrpSpPr/>
          <p:nvPr/>
        </p:nvGrpSpPr>
        <p:grpSpPr>
          <a:xfrm>
            <a:off x="4362450" y="5010150"/>
            <a:ext cx="3438525" cy="1695450"/>
            <a:chOff x="892354" y="3758439"/>
            <a:chExt cx="4278451" cy="21750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899ED9-6BB6-4D3B-AA06-24811DA08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CD5FDAA-6155-47E3-9ABA-BD621E2C846E}"/>
                </a:ext>
              </a:extLst>
            </p:cNvPr>
            <p:cNvSpPr/>
            <p:nvPr/>
          </p:nvSpPr>
          <p:spPr>
            <a:xfrm>
              <a:off x="1022724" y="5405120"/>
              <a:ext cx="3589917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386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60" y="2008211"/>
            <a:ext cx="5044440" cy="707886"/>
          </a:xfrm>
          <a:custGeom>
            <a:avLst/>
            <a:gdLst>
              <a:gd name="connsiteX0" fmla="*/ 0 w 5044440"/>
              <a:gd name="connsiteY0" fmla="*/ 0 h 707886"/>
              <a:gd name="connsiteX1" fmla="*/ 5044440 w 5044440"/>
              <a:gd name="connsiteY1" fmla="*/ 0 h 707886"/>
              <a:gd name="connsiteX2" fmla="*/ 5044440 w 5044440"/>
              <a:gd name="connsiteY2" fmla="*/ 707886 h 707886"/>
              <a:gd name="connsiteX3" fmla="*/ 0 w 5044440"/>
              <a:gd name="connsiteY3" fmla="*/ 707886 h 707886"/>
              <a:gd name="connsiteX4" fmla="*/ 0 w 50444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4440" h="707886" fill="none" extrusionOk="0">
                <a:moveTo>
                  <a:pt x="0" y="0"/>
                </a:moveTo>
                <a:cubicBezTo>
                  <a:pt x="2440188" y="5222"/>
                  <a:pt x="4478391" y="24918"/>
                  <a:pt x="5044440" y="0"/>
                </a:cubicBezTo>
                <a:cubicBezTo>
                  <a:pt x="5103850" y="312948"/>
                  <a:pt x="5046349" y="396148"/>
                  <a:pt x="5044440" y="707886"/>
                </a:cubicBezTo>
                <a:cubicBezTo>
                  <a:pt x="2809134" y="543125"/>
                  <a:pt x="1799706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5044440" h="707886" stroke="0" extrusionOk="0">
                <a:moveTo>
                  <a:pt x="0" y="0"/>
                </a:moveTo>
                <a:cubicBezTo>
                  <a:pt x="1508711" y="11849"/>
                  <a:pt x="3144609" y="-161459"/>
                  <a:pt x="5044440" y="0"/>
                </a:cubicBezTo>
                <a:cubicBezTo>
                  <a:pt x="5090756" y="266683"/>
                  <a:pt x="5053202" y="423695"/>
                  <a:pt x="5044440" y="707886"/>
                </a:cubicBezTo>
                <a:cubicBezTo>
                  <a:pt x="4417053" y="562026"/>
                  <a:pt x="129083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lội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dưới nước.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6106152" cy="1200329"/>
          </a:xfrm>
          <a:custGeom>
            <a:avLst/>
            <a:gdLst>
              <a:gd name="connsiteX0" fmla="*/ 0 w 6106152"/>
              <a:gd name="connsiteY0" fmla="*/ 0 h 1200329"/>
              <a:gd name="connsiteX1" fmla="*/ 6106152 w 6106152"/>
              <a:gd name="connsiteY1" fmla="*/ 0 h 1200329"/>
              <a:gd name="connsiteX2" fmla="*/ 6106152 w 6106152"/>
              <a:gd name="connsiteY2" fmla="*/ 1200329 h 1200329"/>
              <a:gd name="connsiteX3" fmla="*/ 0 w 6106152"/>
              <a:gd name="connsiteY3" fmla="*/ 1200329 h 1200329"/>
              <a:gd name="connsiteX4" fmla="*/ 0 w 610615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152" h="1200329" fill="none" extrusionOk="0">
                <a:moveTo>
                  <a:pt x="0" y="0"/>
                </a:moveTo>
                <a:cubicBezTo>
                  <a:pt x="1666827" y="5222"/>
                  <a:pt x="4834888" y="24918"/>
                  <a:pt x="6106152" y="0"/>
                </a:cubicBezTo>
                <a:cubicBezTo>
                  <a:pt x="6172886" y="180425"/>
                  <a:pt x="6159169" y="1037242"/>
                  <a:pt x="6106152" y="1200329"/>
                </a:cubicBezTo>
                <a:cubicBezTo>
                  <a:pt x="4697434" y="1035568"/>
                  <a:pt x="74876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106152" h="1200329" stroke="0" extrusionOk="0">
                <a:moveTo>
                  <a:pt x="0" y="0"/>
                </a:moveTo>
                <a:cubicBezTo>
                  <a:pt x="2157795" y="11849"/>
                  <a:pt x="5201942" y="-161459"/>
                  <a:pt x="6106152" y="0"/>
                </a:cubicBezTo>
                <a:cubicBezTo>
                  <a:pt x="6031110" y="255061"/>
                  <a:pt x="6176674" y="845340"/>
                  <a:pt x="6106152" y="1200329"/>
                </a:cubicBezTo>
                <a:cubicBezTo>
                  <a:pt x="3401753" y="1054469"/>
                  <a:pt x="1397815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Vây và đuôi giúp cá bơi được.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5594A-4176-4A06-8C18-5595E2F7E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52" y="1485900"/>
            <a:ext cx="3815597" cy="4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CFA92D-35F2-4D4E-A21B-1A1553DA1517}"/>
              </a:ext>
            </a:extLst>
          </p:cNvPr>
          <p:cNvSpPr/>
          <p:nvPr/>
        </p:nvSpPr>
        <p:spPr>
          <a:xfrm>
            <a:off x="171450" y="323850"/>
            <a:ext cx="11791950" cy="6334125"/>
          </a:xfrm>
          <a:custGeom>
            <a:avLst/>
            <a:gdLst>
              <a:gd name="connsiteX0" fmla="*/ 0 w 11791950"/>
              <a:gd name="connsiteY0" fmla="*/ 1055709 h 6334125"/>
              <a:gd name="connsiteX1" fmla="*/ 1055709 w 11791950"/>
              <a:gd name="connsiteY1" fmla="*/ 0 h 6334125"/>
              <a:gd name="connsiteX2" fmla="*/ 1456760 w 11791950"/>
              <a:gd name="connsiteY2" fmla="*/ 0 h 6334125"/>
              <a:gd name="connsiteX3" fmla="*/ 2341837 w 11791950"/>
              <a:gd name="connsiteY3" fmla="*/ 0 h 6334125"/>
              <a:gd name="connsiteX4" fmla="*/ 2742887 w 11791950"/>
              <a:gd name="connsiteY4" fmla="*/ 0 h 6334125"/>
              <a:gd name="connsiteX5" fmla="*/ 3434354 w 11791950"/>
              <a:gd name="connsiteY5" fmla="*/ 0 h 6334125"/>
              <a:gd name="connsiteX6" fmla="*/ 4222626 w 11791950"/>
              <a:gd name="connsiteY6" fmla="*/ 0 h 6334125"/>
              <a:gd name="connsiteX7" fmla="*/ 4720482 w 11791950"/>
              <a:gd name="connsiteY7" fmla="*/ 0 h 6334125"/>
              <a:gd name="connsiteX8" fmla="*/ 5508754 w 11791950"/>
              <a:gd name="connsiteY8" fmla="*/ 0 h 6334125"/>
              <a:gd name="connsiteX9" fmla="*/ 6297026 w 11791950"/>
              <a:gd name="connsiteY9" fmla="*/ 0 h 6334125"/>
              <a:gd name="connsiteX10" fmla="*/ 7182103 w 11791950"/>
              <a:gd name="connsiteY10" fmla="*/ 0 h 6334125"/>
              <a:gd name="connsiteX11" fmla="*/ 7970375 w 11791950"/>
              <a:gd name="connsiteY11" fmla="*/ 0 h 6334125"/>
              <a:gd name="connsiteX12" fmla="*/ 8855452 w 11791950"/>
              <a:gd name="connsiteY12" fmla="*/ 0 h 6334125"/>
              <a:gd name="connsiteX13" fmla="*/ 9450113 w 11791950"/>
              <a:gd name="connsiteY13" fmla="*/ 0 h 6334125"/>
              <a:gd name="connsiteX14" fmla="*/ 10141580 w 11791950"/>
              <a:gd name="connsiteY14" fmla="*/ 0 h 6334125"/>
              <a:gd name="connsiteX15" fmla="*/ 10736241 w 11791950"/>
              <a:gd name="connsiteY15" fmla="*/ 0 h 6334125"/>
              <a:gd name="connsiteX16" fmla="*/ 11791950 w 11791950"/>
              <a:gd name="connsiteY16" fmla="*/ 1055709 h 6334125"/>
              <a:gd name="connsiteX17" fmla="*/ 11791950 w 11791950"/>
              <a:gd name="connsiteY17" fmla="*/ 1701180 h 6334125"/>
              <a:gd name="connsiteX18" fmla="*/ 11791950 w 11791950"/>
              <a:gd name="connsiteY18" fmla="*/ 2304424 h 6334125"/>
              <a:gd name="connsiteX19" fmla="*/ 11791950 w 11791950"/>
              <a:gd name="connsiteY19" fmla="*/ 2907668 h 6334125"/>
              <a:gd name="connsiteX20" fmla="*/ 11791950 w 11791950"/>
              <a:gd name="connsiteY20" fmla="*/ 3553139 h 6334125"/>
              <a:gd name="connsiteX21" fmla="*/ 11791950 w 11791950"/>
              <a:gd name="connsiteY21" fmla="*/ 4240837 h 6334125"/>
              <a:gd name="connsiteX22" fmla="*/ 11791950 w 11791950"/>
              <a:gd name="connsiteY22" fmla="*/ 4759626 h 6334125"/>
              <a:gd name="connsiteX23" fmla="*/ 11791950 w 11791950"/>
              <a:gd name="connsiteY23" fmla="*/ 5278416 h 6334125"/>
              <a:gd name="connsiteX24" fmla="*/ 10736241 w 11791950"/>
              <a:gd name="connsiteY24" fmla="*/ 6334125 h 6334125"/>
              <a:gd name="connsiteX25" fmla="*/ 10335190 w 11791950"/>
              <a:gd name="connsiteY25" fmla="*/ 6334125 h 6334125"/>
              <a:gd name="connsiteX26" fmla="*/ 9934140 w 11791950"/>
              <a:gd name="connsiteY26" fmla="*/ 6334125 h 6334125"/>
              <a:gd name="connsiteX27" fmla="*/ 9436284 w 11791950"/>
              <a:gd name="connsiteY27" fmla="*/ 6334125 h 6334125"/>
              <a:gd name="connsiteX28" fmla="*/ 8938428 w 11791950"/>
              <a:gd name="connsiteY28" fmla="*/ 6334125 h 6334125"/>
              <a:gd name="connsiteX29" fmla="*/ 8246961 w 11791950"/>
              <a:gd name="connsiteY29" fmla="*/ 6334125 h 6334125"/>
              <a:gd name="connsiteX30" fmla="*/ 7845911 w 11791950"/>
              <a:gd name="connsiteY30" fmla="*/ 6334125 h 6334125"/>
              <a:gd name="connsiteX31" fmla="*/ 7348055 w 11791950"/>
              <a:gd name="connsiteY31" fmla="*/ 6334125 h 6334125"/>
              <a:gd name="connsiteX32" fmla="*/ 6850199 w 11791950"/>
              <a:gd name="connsiteY32" fmla="*/ 6334125 h 6334125"/>
              <a:gd name="connsiteX33" fmla="*/ 5965122 w 11791950"/>
              <a:gd name="connsiteY33" fmla="*/ 6334125 h 6334125"/>
              <a:gd name="connsiteX34" fmla="*/ 5564071 w 11791950"/>
              <a:gd name="connsiteY34" fmla="*/ 6334125 h 6334125"/>
              <a:gd name="connsiteX35" fmla="*/ 5163020 w 11791950"/>
              <a:gd name="connsiteY35" fmla="*/ 6334125 h 6334125"/>
              <a:gd name="connsiteX36" fmla="*/ 4761970 w 11791950"/>
              <a:gd name="connsiteY36" fmla="*/ 6334125 h 6334125"/>
              <a:gd name="connsiteX37" fmla="*/ 4167309 w 11791950"/>
              <a:gd name="connsiteY37" fmla="*/ 6334125 h 6334125"/>
              <a:gd name="connsiteX38" fmla="*/ 3475842 w 11791950"/>
              <a:gd name="connsiteY38" fmla="*/ 6334125 h 6334125"/>
              <a:gd name="connsiteX39" fmla="*/ 2977986 w 11791950"/>
              <a:gd name="connsiteY39" fmla="*/ 6334125 h 6334125"/>
              <a:gd name="connsiteX40" fmla="*/ 2286519 w 11791950"/>
              <a:gd name="connsiteY40" fmla="*/ 6334125 h 6334125"/>
              <a:gd name="connsiteX41" fmla="*/ 1885469 w 11791950"/>
              <a:gd name="connsiteY41" fmla="*/ 6334125 h 6334125"/>
              <a:gd name="connsiteX42" fmla="*/ 1055709 w 11791950"/>
              <a:gd name="connsiteY42" fmla="*/ 6334125 h 6334125"/>
              <a:gd name="connsiteX43" fmla="*/ 0 w 11791950"/>
              <a:gd name="connsiteY43" fmla="*/ 5278416 h 6334125"/>
              <a:gd name="connsiteX44" fmla="*/ 0 w 11791950"/>
              <a:gd name="connsiteY44" fmla="*/ 4801853 h 6334125"/>
              <a:gd name="connsiteX45" fmla="*/ 0 w 11791950"/>
              <a:gd name="connsiteY45" fmla="*/ 4156382 h 6334125"/>
              <a:gd name="connsiteX46" fmla="*/ 0 w 11791950"/>
              <a:gd name="connsiteY46" fmla="*/ 3637593 h 6334125"/>
              <a:gd name="connsiteX47" fmla="*/ 0 w 11791950"/>
              <a:gd name="connsiteY47" fmla="*/ 3034349 h 6334125"/>
              <a:gd name="connsiteX48" fmla="*/ 0 w 11791950"/>
              <a:gd name="connsiteY48" fmla="*/ 2515559 h 6334125"/>
              <a:gd name="connsiteX49" fmla="*/ 0 w 11791950"/>
              <a:gd name="connsiteY49" fmla="*/ 1996769 h 6334125"/>
              <a:gd name="connsiteX50" fmla="*/ 0 w 11791950"/>
              <a:gd name="connsiteY50" fmla="*/ 1055709 h 633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950" h="6334125" fill="none" extrusionOk="0">
                <a:moveTo>
                  <a:pt x="0" y="1055709"/>
                </a:moveTo>
                <a:cubicBezTo>
                  <a:pt x="-5849" y="350509"/>
                  <a:pt x="587481" y="-31711"/>
                  <a:pt x="1055709" y="0"/>
                </a:cubicBezTo>
                <a:cubicBezTo>
                  <a:pt x="1192565" y="7714"/>
                  <a:pt x="1296137" y="-8363"/>
                  <a:pt x="1456760" y="0"/>
                </a:cubicBezTo>
                <a:cubicBezTo>
                  <a:pt x="1617383" y="8363"/>
                  <a:pt x="2042362" y="-36402"/>
                  <a:pt x="2341837" y="0"/>
                </a:cubicBezTo>
                <a:cubicBezTo>
                  <a:pt x="2641312" y="36402"/>
                  <a:pt x="2648117" y="-5569"/>
                  <a:pt x="2742887" y="0"/>
                </a:cubicBezTo>
                <a:cubicBezTo>
                  <a:pt x="2837657" y="5569"/>
                  <a:pt x="3234956" y="21132"/>
                  <a:pt x="3434354" y="0"/>
                </a:cubicBezTo>
                <a:cubicBezTo>
                  <a:pt x="3633752" y="-21132"/>
                  <a:pt x="3991995" y="-29353"/>
                  <a:pt x="4222626" y="0"/>
                </a:cubicBezTo>
                <a:cubicBezTo>
                  <a:pt x="4453257" y="29353"/>
                  <a:pt x="4583824" y="5529"/>
                  <a:pt x="4720482" y="0"/>
                </a:cubicBezTo>
                <a:cubicBezTo>
                  <a:pt x="4857140" y="-5529"/>
                  <a:pt x="5163458" y="-1733"/>
                  <a:pt x="5508754" y="0"/>
                </a:cubicBezTo>
                <a:cubicBezTo>
                  <a:pt x="5854050" y="1733"/>
                  <a:pt x="5974310" y="38882"/>
                  <a:pt x="6297026" y="0"/>
                </a:cubicBezTo>
                <a:cubicBezTo>
                  <a:pt x="6619742" y="-38882"/>
                  <a:pt x="6974194" y="17332"/>
                  <a:pt x="7182103" y="0"/>
                </a:cubicBezTo>
                <a:cubicBezTo>
                  <a:pt x="7390012" y="-17332"/>
                  <a:pt x="7730817" y="34707"/>
                  <a:pt x="7970375" y="0"/>
                </a:cubicBezTo>
                <a:cubicBezTo>
                  <a:pt x="8209933" y="-34707"/>
                  <a:pt x="8464623" y="3723"/>
                  <a:pt x="8855452" y="0"/>
                </a:cubicBezTo>
                <a:cubicBezTo>
                  <a:pt x="9246281" y="-3723"/>
                  <a:pt x="9205740" y="27408"/>
                  <a:pt x="9450113" y="0"/>
                </a:cubicBezTo>
                <a:cubicBezTo>
                  <a:pt x="9694486" y="-27408"/>
                  <a:pt x="9821171" y="11309"/>
                  <a:pt x="10141580" y="0"/>
                </a:cubicBezTo>
                <a:cubicBezTo>
                  <a:pt x="10461989" y="-11309"/>
                  <a:pt x="10608560" y="-25355"/>
                  <a:pt x="10736241" y="0"/>
                </a:cubicBezTo>
                <a:cubicBezTo>
                  <a:pt x="11327028" y="16808"/>
                  <a:pt x="11898807" y="422636"/>
                  <a:pt x="11791950" y="1055709"/>
                </a:cubicBezTo>
                <a:cubicBezTo>
                  <a:pt x="11795407" y="1293518"/>
                  <a:pt x="11809340" y="1385782"/>
                  <a:pt x="11791950" y="1701180"/>
                </a:cubicBezTo>
                <a:cubicBezTo>
                  <a:pt x="11774560" y="2016578"/>
                  <a:pt x="11801068" y="2143961"/>
                  <a:pt x="11791950" y="2304424"/>
                </a:cubicBezTo>
                <a:cubicBezTo>
                  <a:pt x="11782832" y="2464887"/>
                  <a:pt x="11792198" y="2618261"/>
                  <a:pt x="11791950" y="2907668"/>
                </a:cubicBezTo>
                <a:cubicBezTo>
                  <a:pt x="11791702" y="3197075"/>
                  <a:pt x="11770311" y="3278296"/>
                  <a:pt x="11791950" y="3553139"/>
                </a:cubicBezTo>
                <a:cubicBezTo>
                  <a:pt x="11813589" y="3827982"/>
                  <a:pt x="11770478" y="3945438"/>
                  <a:pt x="11791950" y="4240837"/>
                </a:cubicBezTo>
                <a:cubicBezTo>
                  <a:pt x="11813422" y="4536236"/>
                  <a:pt x="11798205" y="4622040"/>
                  <a:pt x="11791950" y="4759626"/>
                </a:cubicBezTo>
                <a:cubicBezTo>
                  <a:pt x="11785695" y="4897212"/>
                  <a:pt x="11814078" y="5114208"/>
                  <a:pt x="11791950" y="5278416"/>
                </a:cubicBezTo>
                <a:cubicBezTo>
                  <a:pt x="11857461" y="5952496"/>
                  <a:pt x="11269560" y="6369632"/>
                  <a:pt x="10736241" y="6334125"/>
                </a:cubicBezTo>
                <a:cubicBezTo>
                  <a:pt x="10628874" y="6334963"/>
                  <a:pt x="10449904" y="6331886"/>
                  <a:pt x="10335190" y="6334125"/>
                </a:cubicBezTo>
                <a:cubicBezTo>
                  <a:pt x="10220476" y="6336364"/>
                  <a:pt x="10102384" y="6316049"/>
                  <a:pt x="9934140" y="6334125"/>
                </a:cubicBezTo>
                <a:cubicBezTo>
                  <a:pt x="9765896" y="6352202"/>
                  <a:pt x="9662059" y="6345637"/>
                  <a:pt x="9436284" y="6334125"/>
                </a:cubicBezTo>
                <a:cubicBezTo>
                  <a:pt x="9210509" y="6322613"/>
                  <a:pt x="9172702" y="6313946"/>
                  <a:pt x="8938428" y="6334125"/>
                </a:cubicBezTo>
                <a:cubicBezTo>
                  <a:pt x="8704154" y="6354304"/>
                  <a:pt x="8558955" y="6308595"/>
                  <a:pt x="8246961" y="6334125"/>
                </a:cubicBezTo>
                <a:cubicBezTo>
                  <a:pt x="7934967" y="6359655"/>
                  <a:pt x="7997754" y="6328553"/>
                  <a:pt x="7845911" y="6334125"/>
                </a:cubicBezTo>
                <a:cubicBezTo>
                  <a:pt x="7694068" y="6339698"/>
                  <a:pt x="7588402" y="6318573"/>
                  <a:pt x="7348055" y="6334125"/>
                </a:cubicBezTo>
                <a:cubicBezTo>
                  <a:pt x="7107708" y="6349677"/>
                  <a:pt x="7094799" y="6346949"/>
                  <a:pt x="6850199" y="6334125"/>
                </a:cubicBezTo>
                <a:cubicBezTo>
                  <a:pt x="6605599" y="6321301"/>
                  <a:pt x="6309597" y="6344564"/>
                  <a:pt x="5965122" y="6334125"/>
                </a:cubicBezTo>
                <a:cubicBezTo>
                  <a:pt x="5620647" y="6323686"/>
                  <a:pt x="5666429" y="6340773"/>
                  <a:pt x="5564071" y="6334125"/>
                </a:cubicBezTo>
                <a:cubicBezTo>
                  <a:pt x="5461713" y="6327477"/>
                  <a:pt x="5244950" y="6351966"/>
                  <a:pt x="5163020" y="6334125"/>
                </a:cubicBezTo>
                <a:cubicBezTo>
                  <a:pt x="5081090" y="6316284"/>
                  <a:pt x="4952161" y="6349954"/>
                  <a:pt x="4761970" y="6334125"/>
                </a:cubicBezTo>
                <a:cubicBezTo>
                  <a:pt x="4571779" y="6318297"/>
                  <a:pt x="4331970" y="6330556"/>
                  <a:pt x="4167309" y="6334125"/>
                </a:cubicBezTo>
                <a:cubicBezTo>
                  <a:pt x="4002648" y="6337694"/>
                  <a:pt x="3669944" y="6347202"/>
                  <a:pt x="3475842" y="6334125"/>
                </a:cubicBezTo>
                <a:cubicBezTo>
                  <a:pt x="3281740" y="6321048"/>
                  <a:pt x="3171801" y="6351158"/>
                  <a:pt x="2977986" y="6334125"/>
                </a:cubicBezTo>
                <a:cubicBezTo>
                  <a:pt x="2784171" y="6317092"/>
                  <a:pt x="2477078" y="6337247"/>
                  <a:pt x="2286519" y="6334125"/>
                </a:cubicBezTo>
                <a:cubicBezTo>
                  <a:pt x="2095960" y="6331003"/>
                  <a:pt x="2054422" y="6318561"/>
                  <a:pt x="1885469" y="6334125"/>
                </a:cubicBezTo>
                <a:cubicBezTo>
                  <a:pt x="1716516" y="6349690"/>
                  <a:pt x="1411254" y="6364027"/>
                  <a:pt x="1055709" y="6334125"/>
                </a:cubicBezTo>
                <a:cubicBezTo>
                  <a:pt x="402835" y="6416022"/>
                  <a:pt x="26551" y="5844681"/>
                  <a:pt x="0" y="5278416"/>
                </a:cubicBezTo>
                <a:cubicBezTo>
                  <a:pt x="9060" y="5128744"/>
                  <a:pt x="-22819" y="5018051"/>
                  <a:pt x="0" y="4801853"/>
                </a:cubicBezTo>
                <a:cubicBezTo>
                  <a:pt x="22819" y="4585655"/>
                  <a:pt x="-24764" y="4361607"/>
                  <a:pt x="0" y="4156382"/>
                </a:cubicBezTo>
                <a:cubicBezTo>
                  <a:pt x="24764" y="3951157"/>
                  <a:pt x="5955" y="3798522"/>
                  <a:pt x="0" y="3637593"/>
                </a:cubicBezTo>
                <a:cubicBezTo>
                  <a:pt x="-5955" y="3476664"/>
                  <a:pt x="-12479" y="3183720"/>
                  <a:pt x="0" y="3034349"/>
                </a:cubicBezTo>
                <a:cubicBezTo>
                  <a:pt x="12479" y="2884978"/>
                  <a:pt x="-25161" y="2656811"/>
                  <a:pt x="0" y="2515559"/>
                </a:cubicBezTo>
                <a:cubicBezTo>
                  <a:pt x="25161" y="2374307"/>
                  <a:pt x="-6815" y="2136038"/>
                  <a:pt x="0" y="1996769"/>
                </a:cubicBezTo>
                <a:cubicBezTo>
                  <a:pt x="6815" y="1857500"/>
                  <a:pt x="-32801" y="1452436"/>
                  <a:pt x="0" y="1055709"/>
                </a:cubicBezTo>
                <a:close/>
              </a:path>
              <a:path w="11791950" h="6334125" stroke="0" extrusionOk="0">
                <a:moveTo>
                  <a:pt x="0" y="1055709"/>
                </a:moveTo>
                <a:cubicBezTo>
                  <a:pt x="12403" y="458125"/>
                  <a:pt x="472162" y="-57599"/>
                  <a:pt x="1055709" y="0"/>
                </a:cubicBezTo>
                <a:cubicBezTo>
                  <a:pt x="1192490" y="21702"/>
                  <a:pt x="1407349" y="-20353"/>
                  <a:pt x="1553565" y="0"/>
                </a:cubicBezTo>
                <a:cubicBezTo>
                  <a:pt x="1699781" y="20353"/>
                  <a:pt x="2006117" y="7551"/>
                  <a:pt x="2148226" y="0"/>
                </a:cubicBezTo>
                <a:cubicBezTo>
                  <a:pt x="2290335" y="-7551"/>
                  <a:pt x="2641103" y="16904"/>
                  <a:pt x="2839693" y="0"/>
                </a:cubicBezTo>
                <a:cubicBezTo>
                  <a:pt x="3038283" y="-16904"/>
                  <a:pt x="3229094" y="10739"/>
                  <a:pt x="3337549" y="0"/>
                </a:cubicBezTo>
                <a:cubicBezTo>
                  <a:pt x="3446004" y="-10739"/>
                  <a:pt x="3634706" y="8452"/>
                  <a:pt x="3738599" y="0"/>
                </a:cubicBezTo>
                <a:cubicBezTo>
                  <a:pt x="3842492" y="-8452"/>
                  <a:pt x="4041220" y="-16496"/>
                  <a:pt x="4236455" y="0"/>
                </a:cubicBezTo>
                <a:cubicBezTo>
                  <a:pt x="4431690" y="16496"/>
                  <a:pt x="4664705" y="-2975"/>
                  <a:pt x="4927922" y="0"/>
                </a:cubicBezTo>
                <a:cubicBezTo>
                  <a:pt x="5191139" y="2975"/>
                  <a:pt x="5593111" y="37291"/>
                  <a:pt x="5812999" y="0"/>
                </a:cubicBezTo>
                <a:cubicBezTo>
                  <a:pt x="6032887" y="-37291"/>
                  <a:pt x="6266074" y="-5234"/>
                  <a:pt x="6601271" y="0"/>
                </a:cubicBezTo>
                <a:cubicBezTo>
                  <a:pt x="6936468" y="5234"/>
                  <a:pt x="6939238" y="-23104"/>
                  <a:pt x="7099127" y="0"/>
                </a:cubicBezTo>
                <a:cubicBezTo>
                  <a:pt x="7259016" y="23104"/>
                  <a:pt x="7574990" y="9406"/>
                  <a:pt x="7984204" y="0"/>
                </a:cubicBezTo>
                <a:cubicBezTo>
                  <a:pt x="8393418" y="-9406"/>
                  <a:pt x="8287427" y="-12078"/>
                  <a:pt x="8385255" y="0"/>
                </a:cubicBezTo>
                <a:cubicBezTo>
                  <a:pt x="8483083" y="12078"/>
                  <a:pt x="8952628" y="-33694"/>
                  <a:pt x="9270332" y="0"/>
                </a:cubicBezTo>
                <a:cubicBezTo>
                  <a:pt x="9588036" y="33694"/>
                  <a:pt x="9803140" y="18732"/>
                  <a:pt x="10058604" y="0"/>
                </a:cubicBezTo>
                <a:cubicBezTo>
                  <a:pt x="10314068" y="-18732"/>
                  <a:pt x="10436736" y="23364"/>
                  <a:pt x="10736241" y="0"/>
                </a:cubicBezTo>
                <a:cubicBezTo>
                  <a:pt x="11360722" y="31449"/>
                  <a:pt x="11789550" y="448329"/>
                  <a:pt x="11791950" y="1055709"/>
                </a:cubicBezTo>
                <a:cubicBezTo>
                  <a:pt x="11806976" y="1161248"/>
                  <a:pt x="11814282" y="1347553"/>
                  <a:pt x="11791950" y="1532272"/>
                </a:cubicBezTo>
                <a:cubicBezTo>
                  <a:pt x="11769618" y="1716991"/>
                  <a:pt x="11791788" y="1881600"/>
                  <a:pt x="11791950" y="2008834"/>
                </a:cubicBezTo>
                <a:cubicBezTo>
                  <a:pt x="11792112" y="2136068"/>
                  <a:pt x="11779397" y="2288896"/>
                  <a:pt x="11791950" y="2527624"/>
                </a:cubicBezTo>
                <a:cubicBezTo>
                  <a:pt x="11804504" y="2766352"/>
                  <a:pt x="11820167" y="2848455"/>
                  <a:pt x="11791950" y="3130868"/>
                </a:cubicBezTo>
                <a:cubicBezTo>
                  <a:pt x="11763733" y="3413281"/>
                  <a:pt x="11802218" y="3519940"/>
                  <a:pt x="11791950" y="3818566"/>
                </a:cubicBezTo>
                <a:cubicBezTo>
                  <a:pt x="11781682" y="4117192"/>
                  <a:pt x="11792623" y="4072253"/>
                  <a:pt x="11791950" y="4295129"/>
                </a:cubicBezTo>
                <a:cubicBezTo>
                  <a:pt x="11791277" y="4518005"/>
                  <a:pt x="11805900" y="5081160"/>
                  <a:pt x="11791950" y="5278416"/>
                </a:cubicBezTo>
                <a:cubicBezTo>
                  <a:pt x="11805290" y="5896781"/>
                  <a:pt x="11266562" y="6352415"/>
                  <a:pt x="10736241" y="6334125"/>
                </a:cubicBezTo>
                <a:cubicBezTo>
                  <a:pt x="10425587" y="6359880"/>
                  <a:pt x="10255685" y="6339335"/>
                  <a:pt x="10044774" y="6334125"/>
                </a:cubicBezTo>
                <a:cubicBezTo>
                  <a:pt x="9833863" y="6328915"/>
                  <a:pt x="9352367" y="6309283"/>
                  <a:pt x="9159697" y="6334125"/>
                </a:cubicBezTo>
                <a:cubicBezTo>
                  <a:pt x="8967027" y="6358967"/>
                  <a:pt x="8750412" y="6316814"/>
                  <a:pt x="8468231" y="6334125"/>
                </a:cubicBezTo>
                <a:cubicBezTo>
                  <a:pt x="8186050" y="6351436"/>
                  <a:pt x="7861918" y="6371740"/>
                  <a:pt x="7679959" y="6334125"/>
                </a:cubicBezTo>
                <a:cubicBezTo>
                  <a:pt x="7498000" y="6296510"/>
                  <a:pt x="6977520" y="6296388"/>
                  <a:pt x="6794882" y="6334125"/>
                </a:cubicBezTo>
                <a:cubicBezTo>
                  <a:pt x="6612244" y="6371862"/>
                  <a:pt x="6506557" y="6345030"/>
                  <a:pt x="6297026" y="6334125"/>
                </a:cubicBezTo>
                <a:cubicBezTo>
                  <a:pt x="6087495" y="6323220"/>
                  <a:pt x="5728927" y="6330323"/>
                  <a:pt x="5508754" y="6334125"/>
                </a:cubicBezTo>
                <a:cubicBezTo>
                  <a:pt x="5288581" y="6337927"/>
                  <a:pt x="5044916" y="6321061"/>
                  <a:pt x="4720482" y="6334125"/>
                </a:cubicBezTo>
                <a:cubicBezTo>
                  <a:pt x="4396048" y="6347189"/>
                  <a:pt x="4288165" y="6355740"/>
                  <a:pt x="4029015" y="6334125"/>
                </a:cubicBezTo>
                <a:cubicBezTo>
                  <a:pt x="3769865" y="6312510"/>
                  <a:pt x="3709916" y="6347422"/>
                  <a:pt x="3434354" y="6334125"/>
                </a:cubicBezTo>
                <a:cubicBezTo>
                  <a:pt x="3158792" y="6320828"/>
                  <a:pt x="3102064" y="6314456"/>
                  <a:pt x="2839693" y="6334125"/>
                </a:cubicBezTo>
                <a:cubicBezTo>
                  <a:pt x="2577322" y="6353794"/>
                  <a:pt x="2395640" y="6355607"/>
                  <a:pt x="2148226" y="6334125"/>
                </a:cubicBezTo>
                <a:cubicBezTo>
                  <a:pt x="1900812" y="6312643"/>
                  <a:pt x="1559264" y="6346703"/>
                  <a:pt x="1055709" y="6334125"/>
                </a:cubicBezTo>
                <a:cubicBezTo>
                  <a:pt x="437526" y="6223234"/>
                  <a:pt x="-57325" y="5823456"/>
                  <a:pt x="0" y="5278416"/>
                </a:cubicBezTo>
                <a:cubicBezTo>
                  <a:pt x="-28982" y="5105963"/>
                  <a:pt x="-9634" y="4870634"/>
                  <a:pt x="0" y="4632945"/>
                </a:cubicBezTo>
                <a:cubicBezTo>
                  <a:pt x="9634" y="4395256"/>
                  <a:pt x="-1112" y="4199465"/>
                  <a:pt x="0" y="3987474"/>
                </a:cubicBezTo>
                <a:cubicBezTo>
                  <a:pt x="1112" y="3775483"/>
                  <a:pt x="-29033" y="3678256"/>
                  <a:pt x="0" y="3384230"/>
                </a:cubicBezTo>
                <a:cubicBezTo>
                  <a:pt x="29033" y="3090204"/>
                  <a:pt x="29155" y="2977546"/>
                  <a:pt x="0" y="2738759"/>
                </a:cubicBezTo>
                <a:cubicBezTo>
                  <a:pt x="-29155" y="2499972"/>
                  <a:pt x="-9528" y="2394773"/>
                  <a:pt x="0" y="2135516"/>
                </a:cubicBezTo>
                <a:cubicBezTo>
                  <a:pt x="9528" y="1876259"/>
                  <a:pt x="14426" y="1879993"/>
                  <a:pt x="0" y="1658953"/>
                </a:cubicBezTo>
                <a:cubicBezTo>
                  <a:pt x="-14426" y="1437913"/>
                  <a:pt x="4675" y="1321920"/>
                  <a:pt x="0" y="1055709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74659588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A7D88B-075F-4F99-BA2B-6892107F1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407563"/>
            <a:ext cx="6128385" cy="824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34F2D2-A159-4309-8545-B80D4731330C}"/>
              </a:ext>
            </a:extLst>
          </p:cNvPr>
          <p:cNvSpPr txBox="1"/>
          <p:nvPr/>
        </p:nvSpPr>
        <p:spPr>
          <a:xfrm>
            <a:off x="5090159" y="2008211"/>
            <a:ext cx="6644641" cy="646331"/>
          </a:xfrm>
          <a:custGeom>
            <a:avLst/>
            <a:gdLst>
              <a:gd name="connsiteX0" fmla="*/ 0 w 6644641"/>
              <a:gd name="connsiteY0" fmla="*/ 0 h 646331"/>
              <a:gd name="connsiteX1" fmla="*/ 6644641 w 6644641"/>
              <a:gd name="connsiteY1" fmla="*/ 0 h 646331"/>
              <a:gd name="connsiteX2" fmla="*/ 6644641 w 6644641"/>
              <a:gd name="connsiteY2" fmla="*/ 646331 h 646331"/>
              <a:gd name="connsiteX3" fmla="*/ 0 w 6644641"/>
              <a:gd name="connsiteY3" fmla="*/ 646331 h 646331"/>
              <a:gd name="connsiteX4" fmla="*/ 0 w 6644641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4641" h="646331" fill="none" extrusionOk="0">
                <a:moveTo>
                  <a:pt x="0" y="0"/>
                </a:moveTo>
                <a:cubicBezTo>
                  <a:pt x="1722331" y="5222"/>
                  <a:pt x="5314968" y="24918"/>
                  <a:pt x="6644641" y="0"/>
                </a:cubicBezTo>
                <a:cubicBezTo>
                  <a:pt x="6644895" y="82799"/>
                  <a:pt x="6664419" y="500035"/>
                  <a:pt x="6644641" y="646331"/>
                </a:cubicBezTo>
                <a:cubicBezTo>
                  <a:pt x="4913868" y="481570"/>
                  <a:pt x="3081456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644641" h="646331" stroke="0" extrusionOk="0">
                <a:moveTo>
                  <a:pt x="0" y="0"/>
                </a:moveTo>
                <a:cubicBezTo>
                  <a:pt x="2869636" y="11849"/>
                  <a:pt x="5108946" y="-161459"/>
                  <a:pt x="6644641" y="0"/>
                </a:cubicBezTo>
                <a:cubicBezTo>
                  <a:pt x="6619459" y="272270"/>
                  <a:pt x="6698543" y="451941"/>
                  <a:pt x="6644641" y="646331"/>
                </a:cubicBezTo>
                <a:cubicBezTo>
                  <a:pt x="5265962" y="500471"/>
                  <a:pt x="249944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 sắp đậu trên cành cây.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45DEE-617A-4A5F-9ABF-280B26C2EE5F}"/>
              </a:ext>
            </a:extLst>
          </p:cNvPr>
          <p:cNvSpPr txBox="1"/>
          <p:nvPr/>
        </p:nvSpPr>
        <p:spPr>
          <a:xfrm>
            <a:off x="5800098" y="3772572"/>
            <a:ext cx="5934702" cy="1200329"/>
          </a:xfrm>
          <a:custGeom>
            <a:avLst/>
            <a:gdLst>
              <a:gd name="connsiteX0" fmla="*/ 0 w 5934702"/>
              <a:gd name="connsiteY0" fmla="*/ 0 h 1200329"/>
              <a:gd name="connsiteX1" fmla="*/ 5934702 w 5934702"/>
              <a:gd name="connsiteY1" fmla="*/ 0 h 1200329"/>
              <a:gd name="connsiteX2" fmla="*/ 5934702 w 5934702"/>
              <a:gd name="connsiteY2" fmla="*/ 1200329 h 1200329"/>
              <a:gd name="connsiteX3" fmla="*/ 0 w 5934702"/>
              <a:gd name="connsiteY3" fmla="*/ 1200329 h 1200329"/>
              <a:gd name="connsiteX4" fmla="*/ 0 w 593470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4702" h="1200329" fill="none" extrusionOk="0">
                <a:moveTo>
                  <a:pt x="0" y="0"/>
                </a:moveTo>
                <a:cubicBezTo>
                  <a:pt x="1560826" y="5222"/>
                  <a:pt x="4175715" y="24918"/>
                  <a:pt x="5934702" y="0"/>
                </a:cubicBezTo>
                <a:cubicBezTo>
                  <a:pt x="6001436" y="180425"/>
                  <a:pt x="5987719" y="1037242"/>
                  <a:pt x="5934702" y="1200329"/>
                </a:cubicBezTo>
                <a:cubicBezTo>
                  <a:pt x="4947930" y="1035568"/>
                  <a:pt x="962701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5934702" h="1200329" stroke="0" extrusionOk="0">
                <a:moveTo>
                  <a:pt x="0" y="0"/>
                </a:moveTo>
                <a:cubicBezTo>
                  <a:pt x="2425644" y="11849"/>
                  <a:pt x="3197587" y="-161459"/>
                  <a:pt x="5934702" y="0"/>
                </a:cubicBezTo>
                <a:cubicBezTo>
                  <a:pt x="5859660" y="255061"/>
                  <a:pt x="6005224" y="845340"/>
                  <a:pt x="5934702" y="1200329"/>
                </a:cubicBezTo>
                <a:cubicBezTo>
                  <a:pt x="4402097" y="1054469"/>
                  <a:pt x="235546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 giúp chim bay và giữ thăng bằng.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id="{7E9CB439-F666-45C2-9528-0245A416A97F}"/>
              </a:ext>
            </a:extLst>
          </p:cNvPr>
          <p:cNvSpPr/>
          <p:nvPr/>
        </p:nvSpPr>
        <p:spPr>
          <a:xfrm>
            <a:off x="4931193" y="27685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4C0D7-45DB-478A-A656-7D0BD5CEF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504950"/>
            <a:ext cx="3752850" cy="45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4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312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2024-12-29T08:47:54Z</dcterms:created>
  <dcterms:modified xsi:type="dcterms:W3CDTF">2024-12-29T08:52:08Z</dcterms:modified>
</cp:coreProperties>
</file>