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3"/>
  </p:notesMasterIdLst>
  <p:sldIdLst>
    <p:sldId id="256" r:id="rId2"/>
    <p:sldId id="635" r:id="rId3"/>
    <p:sldId id="319" r:id="rId4"/>
    <p:sldId id="862" r:id="rId5"/>
    <p:sldId id="887" r:id="rId6"/>
    <p:sldId id="905" r:id="rId7"/>
    <p:sldId id="906" r:id="rId8"/>
    <p:sldId id="917" r:id="rId9"/>
    <p:sldId id="918" r:id="rId10"/>
    <p:sldId id="907" r:id="rId11"/>
    <p:sldId id="911" r:id="rId12"/>
  </p:sldIdLst>
  <p:sldSz cx="12161838" cy="6858000"/>
  <p:notesSz cx="6858000" cy="9144000"/>
  <p:embeddedFontLst>
    <p:embeddedFont>
      <p:font typeface="Varela Round" panose="00000500000000000000" charset="-79"/>
      <p:regular r:id="rId14"/>
    </p:embeddedFont>
    <p:embeddedFont>
      <p:font typeface="Annifont" panose="020B0603050302020204"/>
      <p:italic r:id="rId15"/>
    </p:embeddedFont>
    <p:embeddedFont>
      <p:font typeface="Satisfy" panose="020B0604020202020204" charset="0"/>
      <p:regular r:id="rId16"/>
    </p:embeddedFont>
    <p:embeddedFont>
      <p:font typeface="Yeseva One" panose="00000500000000000000" charset="0"/>
      <p:regular r:id="rId17"/>
    </p:embeddedFont>
    <p:embeddedFont>
      <p:font typeface="Raleway" panose="020B0503030101060003" pitchFamily="34" charset="0"/>
      <p:regular r:id="rId18"/>
      <p:bold r:id="rId19"/>
      <p:italic r:id="rId20"/>
      <p:boldItalic r:id="rId21"/>
    </p:embeddedFont>
    <p:embeddedFont>
      <p:font typeface="Ubuntu" panose="020B0504030602030204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FBFC86-1261-4E39-BFF3-E9DF9BEE6E86}">
  <a:tblStyle styleId="{18FBFC86-1261-4E39-BFF3-E9DF9BEE6E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6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ga0096992f3_0_1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7" name="Google Shape;3457;ga0096992f3_0_1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Kiểm tra chéo đồ dùng học tập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18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66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08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mời HS đọc trước lớp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18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Cách 1 GV hướng những HS năng lực yếu hơn làm cách này cho dễ hình dung nhé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lưu ý cho HS chu vi chính là chiều dài 4 cạnh, chính là độ dài hàng rào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984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Cách 2 hướng những HS khá giỏi làm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43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" y="3602568"/>
            <a:ext cx="12161827" cy="3255449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313124" y="344568"/>
            <a:ext cx="11535628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852091" y="3364395"/>
            <a:ext cx="6457585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57434" y="720000"/>
            <a:ext cx="9446971" cy="2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79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22258" y="499130"/>
            <a:ext cx="10620648" cy="5485084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C9DEEF-AE4A-1F83-EFF4-E469C724A08D}"/>
              </a:ext>
            </a:extLst>
          </p:cNvPr>
          <p:cNvSpPr txBox="1"/>
          <p:nvPr userDrawn="1"/>
        </p:nvSpPr>
        <p:spPr>
          <a:xfrm>
            <a:off x="3564036" y="7717647"/>
            <a:ext cx="5945787" cy="66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62">
                <a:latin typeface="Annifont" panose="020B0603050302020204" pitchFamily="34" charset="0"/>
              </a:rPr>
              <a:t>Phan Linh sưu tầm</a:t>
            </a:r>
          </a:p>
          <a:p>
            <a:r>
              <a:rPr lang="en-US" sz="1862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6" userDrawn="1">
  <p:cSld name="One column text 6">
    <p:bg>
      <p:bgPr>
        <a:solidFill>
          <a:schemeClr val="accent4"/>
        </a:solidFill>
        <a:effectLst/>
      </p:bgPr>
    </p:bg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6"/>
          <p:cNvSpPr/>
          <p:nvPr/>
        </p:nvSpPr>
        <p:spPr>
          <a:xfrm>
            <a:off x="364297" y="356000"/>
            <a:ext cx="11433245" cy="61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081" name="Google Shape;2081;p26"/>
          <p:cNvGrpSpPr/>
          <p:nvPr/>
        </p:nvGrpSpPr>
        <p:grpSpPr>
          <a:xfrm>
            <a:off x="859747" y="482667"/>
            <a:ext cx="10769752" cy="5630428"/>
            <a:chOff x="602689" y="390842"/>
            <a:chExt cx="8097346" cy="4222821"/>
          </a:xfrm>
        </p:grpSpPr>
        <p:sp>
          <p:nvSpPr>
            <p:cNvPr id="2082" name="Google Shape;2082;p26"/>
            <p:cNvSpPr/>
            <p:nvPr/>
          </p:nvSpPr>
          <p:spPr>
            <a:xfrm>
              <a:off x="8352065" y="3619459"/>
              <a:ext cx="347970" cy="347970"/>
            </a:xfrm>
            <a:custGeom>
              <a:avLst/>
              <a:gdLst/>
              <a:ahLst/>
              <a:cxnLst/>
              <a:rect l="l" t="t" r="r" b="b"/>
              <a:pathLst>
                <a:path w="14213" h="14213" extrusionOk="0">
                  <a:moveTo>
                    <a:pt x="7118" y="0"/>
                  </a:moveTo>
                  <a:cubicBezTo>
                    <a:pt x="3229" y="0"/>
                    <a:pt x="0" y="3116"/>
                    <a:pt x="0" y="7095"/>
                  </a:cubicBezTo>
                  <a:cubicBezTo>
                    <a:pt x="0" y="10984"/>
                    <a:pt x="3229" y="14213"/>
                    <a:pt x="7118" y="14213"/>
                  </a:cubicBezTo>
                  <a:cubicBezTo>
                    <a:pt x="11097" y="14213"/>
                    <a:pt x="14213" y="10984"/>
                    <a:pt x="14213" y="7095"/>
                  </a:cubicBezTo>
                  <a:cubicBezTo>
                    <a:pt x="14213" y="3116"/>
                    <a:pt x="11097" y="0"/>
                    <a:pt x="7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6524147" y="3571409"/>
              <a:ext cx="252782" cy="252757"/>
            </a:xfrm>
            <a:custGeom>
              <a:avLst/>
              <a:gdLst/>
              <a:ahLst/>
              <a:cxnLst/>
              <a:rect l="l" t="t" r="r" b="b"/>
              <a:pathLst>
                <a:path w="10325" h="10324" extrusionOk="0">
                  <a:moveTo>
                    <a:pt x="5208" y="0"/>
                  </a:moveTo>
                  <a:cubicBezTo>
                    <a:pt x="2365" y="0"/>
                    <a:pt x="0" y="2274"/>
                    <a:pt x="0" y="5117"/>
                  </a:cubicBezTo>
                  <a:cubicBezTo>
                    <a:pt x="0" y="7959"/>
                    <a:pt x="2365" y="10324"/>
                    <a:pt x="5208" y="10324"/>
                  </a:cubicBezTo>
                  <a:cubicBezTo>
                    <a:pt x="8050" y="10324"/>
                    <a:pt x="10324" y="7959"/>
                    <a:pt x="10324" y="5117"/>
                  </a:cubicBezTo>
                  <a:cubicBezTo>
                    <a:pt x="10324" y="2274"/>
                    <a:pt x="8050" y="0"/>
                    <a:pt x="5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444908" y="3410952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83" y="0"/>
                    <a:pt x="1" y="569"/>
                    <a:pt x="1" y="1410"/>
                  </a:cubicBezTo>
                  <a:cubicBezTo>
                    <a:pt x="1" y="2161"/>
                    <a:pt x="683" y="2843"/>
                    <a:pt x="1433" y="2843"/>
                  </a:cubicBezTo>
                  <a:cubicBezTo>
                    <a:pt x="2184" y="2843"/>
                    <a:pt x="2843" y="2161"/>
                    <a:pt x="2843" y="1410"/>
                  </a:cubicBezTo>
                  <a:cubicBezTo>
                    <a:pt x="2843" y="569"/>
                    <a:pt x="2184" y="0"/>
                    <a:pt x="1433" y="0"/>
                  </a:cubicBezTo>
                  <a:close/>
                </a:path>
              </a:pathLst>
            </a:custGeom>
            <a:solidFill>
              <a:srgbClr val="8DF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1355719" y="2459513"/>
              <a:ext cx="66837" cy="69604"/>
            </a:xfrm>
            <a:custGeom>
              <a:avLst/>
              <a:gdLst/>
              <a:ahLst/>
              <a:cxnLst/>
              <a:rect l="l" t="t" r="r" b="b"/>
              <a:pathLst>
                <a:path w="2730" h="2843" extrusionOk="0">
                  <a:moveTo>
                    <a:pt x="1320" y="0"/>
                  </a:moveTo>
                  <a:cubicBezTo>
                    <a:pt x="569" y="0"/>
                    <a:pt x="1" y="660"/>
                    <a:pt x="1" y="1433"/>
                  </a:cubicBezTo>
                  <a:cubicBezTo>
                    <a:pt x="1" y="2274"/>
                    <a:pt x="569" y="2843"/>
                    <a:pt x="1320" y="2843"/>
                  </a:cubicBezTo>
                  <a:cubicBezTo>
                    <a:pt x="2161" y="2843"/>
                    <a:pt x="2730" y="2274"/>
                    <a:pt x="2730" y="1433"/>
                  </a:cubicBezTo>
                  <a:cubicBezTo>
                    <a:pt x="2730" y="660"/>
                    <a:pt x="2161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2617278" y="2264657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60" y="0"/>
                    <a:pt x="1" y="660"/>
                    <a:pt x="1" y="1433"/>
                  </a:cubicBezTo>
                  <a:cubicBezTo>
                    <a:pt x="1" y="2183"/>
                    <a:pt x="660" y="2843"/>
                    <a:pt x="1433" y="2843"/>
                  </a:cubicBezTo>
                  <a:cubicBezTo>
                    <a:pt x="2184" y="2843"/>
                    <a:pt x="2843" y="2183"/>
                    <a:pt x="2843" y="1433"/>
                  </a:cubicBezTo>
                  <a:cubicBezTo>
                    <a:pt x="2843" y="660"/>
                    <a:pt x="2184" y="0"/>
                    <a:pt x="1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677030" y="4316911"/>
              <a:ext cx="296777" cy="296752"/>
            </a:xfrm>
            <a:custGeom>
              <a:avLst/>
              <a:gdLst/>
              <a:ahLst/>
              <a:cxnLst/>
              <a:rect l="l" t="t" r="r" b="b"/>
              <a:pathLst>
                <a:path w="12122" h="12121" extrusionOk="0">
                  <a:moveTo>
                    <a:pt x="6073" y="1"/>
                  </a:moveTo>
                  <a:cubicBezTo>
                    <a:pt x="2753" y="1"/>
                    <a:pt x="1" y="2752"/>
                    <a:pt x="1" y="6072"/>
                  </a:cubicBezTo>
                  <a:cubicBezTo>
                    <a:pt x="1" y="9392"/>
                    <a:pt x="2753" y="12121"/>
                    <a:pt x="6073" y="12121"/>
                  </a:cubicBezTo>
                  <a:cubicBezTo>
                    <a:pt x="9370" y="12121"/>
                    <a:pt x="12121" y="9392"/>
                    <a:pt x="12121" y="6072"/>
                  </a:cubicBezTo>
                  <a:cubicBezTo>
                    <a:pt x="12121" y="2752"/>
                    <a:pt x="9370" y="1"/>
                    <a:pt x="6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1483224" y="3155404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5830398" y="3774366"/>
              <a:ext cx="779449" cy="690921"/>
            </a:xfrm>
            <a:custGeom>
              <a:avLst/>
              <a:gdLst/>
              <a:ahLst/>
              <a:cxnLst/>
              <a:rect l="l" t="t" r="r" b="b"/>
              <a:pathLst>
                <a:path w="31837" h="28221" extrusionOk="0">
                  <a:moveTo>
                    <a:pt x="15737" y="3025"/>
                  </a:moveTo>
                  <a:lnTo>
                    <a:pt x="18397" y="7482"/>
                  </a:lnTo>
                  <a:lnTo>
                    <a:pt x="13190" y="7573"/>
                  </a:lnTo>
                  <a:lnTo>
                    <a:pt x="15737" y="3025"/>
                  </a:lnTo>
                  <a:close/>
                  <a:moveTo>
                    <a:pt x="25492" y="8232"/>
                  </a:moveTo>
                  <a:lnTo>
                    <a:pt x="22854" y="13167"/>
                  </a:lnTo>
                  <a:lnTo>
                    <a:pt x="19898" y="8323"/>
                  </a:lnTo>
                  <a:lnTo>
                    <a:pt x="25492" y="8232"/>
                  </a:lnTo>
                  <a:close/>
                  <a:moveTo>
                    <a:pt x="18579" y="8323"/>
                  </a:moveTo>
                  <a:lnTo>
                    <a:pt x="17442" y="10415"/>
                  </a:lnTo>
                  <a:lnTo>
                    <a:pt x="17169" y="9460"/>
                  </a:lnTo>
                  <a:lnTo>
                    <a:pt x="16601" y="9665"/>
                  </a:lnTo>
                  <a:lnTo>
                    <a:pt x="16965" y="11279"/>
                  </a:lnTo>
                  <a:lnTo>
                    <a:pt x="15919" y="13258"/>
                  </a:lnTo>
                  <a:lnTo>
                    <a:pt x="14691" y="11279"/>
                  </a:lnTo>
                  <a:lnTo>
                    <a:pt x="15168" y="9665"/>
                  </a:lnTo>
                  <a:lnTo>
                    <a:pt x="14509" y="9574"/>
                  </a:lnTo>
                  <a:lnTo>
                    <a:pt x="14213" y="10506"/>
                  </a:lnTo>
                  <a:lnTo>
                    <a:pt x="12985" y="8437"/>
                  </a:lnTo>
                  <a:lnTo>
                    <a:pt x="18579" y="8323"/>
                  </a:lnTo>
                  <a:close/>
                  <a:moveTo>
                    <a:pt x="11666" y="8528"/>
                  </a:moveTo>
                  <a:lnTo>
                    <a:pt x="9006" y="13349"/>
                  </a:lnTo>
                  <a:lnTo>
                    <a:pt x="6072" y="8619"/>
                  </a:lnTo>
                  <a:lnTo>
                    <a:pt x="11666" y="8528"/>
                  </a:lnTo>
                  <a:close/>
                  <a:moveTo>
                    <a:pt x="19239" y="8892"/>
                  </a:moveTo>
                  <a:lnTo>
                    <a:pt x="22081" y="13553"/>
                  </a:lnTo>
                  <a:lnTo>
                    <a:pt x="19898" y="13644"/>
                  </a:lnTo>
                  <a:lnTo>
                    <a:pt x="19898" y="13644"/>
                  </a:lnTo>
                  <a:lnTo>
                    <a:pt x="20580" y="12871"/>
                  </a:lnTo>
                  <a:lnTo>
                    <a:pt x="20103" y="12416"/>
                  </a:lnTo>
                  <a:lnTo>
                    <a:pt x="18966" y="13644"/>
                  </a:lnTo>
                  <a:lnTo>
                    <a:pt x="16692" y="13644"/>
                  </a:lnTo>
                  <a:lnTo>
                    <a:pt x="17738" y="11643"/>
                  </a:lnTo>
                  <a:lnTo>
                    <a:pt x="19330" y="11166"/>
                  </a:lnTo>
                  <a:lnTo>
                    <a:pt x="19148" y="10597"/>
                  </a:lnTo>
                  <a:lnTo>
                    <a:pt x="18193" y="10802"/>
                  </a:lnTo>
                  <a:lnTo>
                    <a:pt x="19239" y="8892"/>
                  </a:lnTo>
                  <a:close/>
                  <a:moveTo>
                    <a:pt x="12326" y="9096"/>
                  </a:moveTo>
                  <a:lnTo>
                    <a:pt x="13463" y="10893"/>
                  </a:lnTo>
                  <a:lnTo>
                    <a:pt x="12508" y="10711"/>
                  </a:lnTo>
                  <a:lnTo>
                    <a:pt x="12326" y="11370"/>
                  </a:lnTo>
                  <a:lnTo>
                    <a:pt x="13940" y="11734"/>
                  </a:lnTo>
                  <a:lnTo>
                    <a:pt x="15168" y="13735"/>
                  </a:lnTo>
                  <a:lnTo>
                    <a:pt x="12894" y="13735"/>
                  </a:lnTo>
                  <a:lnTo>
                    <a:pt x="11666" y="12598"/>
                  </a:lnTo>
                  <a:lnTo>
                    <a:pt x="11189" y="13076"/>
                  </a:lnTo>
                  <a:lnTo>
                    <a:pt x="11939" y="13735"/>
                  </a:lnTo>
                  <a:lnTo>
                    <a:pt x="9779" y="13826"/>
                  </a:lnTo>
                  <a:lnTo>
                    <a:pt x="12326" y="9096"/>
                  </a:lnTo>
                  <a:close/>
                  <a:moveTo>
                    <a:pt x="22081" y="14486"/>
                  </a:moveTo>
                  <a:lnTo>
                    <a:pt x="19443" y="19125"/>
                  </a:lnTo>
                  <a:lnTo>
                    <a:pt x="18397" y="17328"/>
                  </a:lnTo>
                  <a:lnTo>
                    <a:pt x="19330" y="17533"/>
                  </a:lnTo>
                  <a:lnTo>
                    <a:pt x="19443" y="16851"/>
                  </a:lnTo>
                  <a:lnTo>
                    <a:pt x="17829" y="16487"/>
                  </a:lnTo>
                  <a:lnTo>
                    <a:pt x="16692" y="14577"/>
                  </a:lnTo>
                  <a:lnTo>
                    <a:pt x="18966" y="14486"/>
                  </a:lnTo>
                  <a:lnTo>
                    <a:pt x="20194" y="15623"/>
                  </a:lnTo>
                  <a:lnTo>
                    <a:pt x="20671" y="15145"/>
                  </a:lnTo>
                  <a:lnTo>
                    <a:pt x="19898" y="14486"/>
                  </a:lnTo>
                  <a:close/>
                  <a:moveTo>
                    <a:pt x="15168" y="14577"/>
                  </a:moveTo>
                  <a:lnTo>
                    <a:pt x="14031" y="16578"/>
                  </a:lnTo>
                  <a:lnTo>
                    <a:pt x="12508" y="17055"/>
                  </a:lnTo>
                  <a:lnTo>
                    <a:pt x="12712" y="17715"/>
                  </a:lnTo>
                  <a:lnTo>
                    <a:pt x="13645" y="17419"/>
                  </a:lnTo>
                  <a:lnTo>
                    <a:pt x="13645" y="17419"/>
                  </a:lnTo>
                  <a:lnTo>
                    <a:pt x="12508" y="19329"/>
                  </a:lnTo>
                  <a:lnTo>
                    <a:pt x="9779" y="14690"/>
                  </a:lnTo>
                  <a:lnTo>
                    <a:pt x="11939" y="14690"/>
                  </a:lnTo>
                  <a:lnTo>
                    <a:pt x="11280" y="15350"/>
                  </a:lnTo>
                  <a:lnTo>
                    <a:pt x="11757" y="15827"/>
                  </a:lnTo>
                  <a:lnTo>
                    <a:pt x="12894" y="14577"/>
                  </a:lnTo>
                  <a:close/>
                  <a:moveTo>
                    <a:pt x="22854" y="14872"/>
                  </a:moveTo>
                  <a:lnTo>
                    <a:pt x="25788" y="19602"/>
                  </a:lnTo>
                  <a:lnTo>
                    <a:pt x="20194" y="19807"/>
                  </a:lnTo>
                  <a:lnTo>
                    <a:pt x="22854" y="14872"/>
                  </a:lnTo>
                  <a:close/>
                  <a:moveTo>
                    <a:pt x="15919" y="14963"/>
                  </a:moveTo>
                  <a:lnTo>
                    <a:pt x="17169" y="16964"/>
                  </a:lnTo>
                  <a:lnTo>
                    <a:pt x="16692" y="18556"/>
                  </a:lnTo>
                  <a:lnTo>
                    <a:pt x="17351" y="18761"/>
                  </a:lnTo>
                  <a:lnTo>
                    <a:pt x="17624" y="17806"/>
                  </a:lnTo>
                  <a:lnTo>
                    <a:pt x="18875" y="19807"/>
                  </a:lnTo>
                  <a:lnTo>
                    <a:pt x="13281" y="19898"/>
                  </a:lnTo>
                  <a:lnTo>
                    <a:pt x="13281" y="19898"/>
                  </a:lnTo>
                  <a:lnTo>
                    <a:pt x="14418" y="17806"/>
                  </a:lnTo>
                  <a:lnTo>
                    <a:pt x="14600" y="18761"/>
                  </a:lnTo>
                  <a:lnTo>
                    <a:pt x="15259" y="18556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9006" y="15145"/>
                  </a:moveTo>
                  <a:lnTo>
                    <a:pt x="11939" y="19898"/>
                  </a:lnTo>
                  <a:lnTo>
                    <a:pt x="6368" y="19989"/>
                  </a:lnTo>
                  <a:lnTo>
                    <a:pt x="9006" y="15145"/>
                  </a:lnTo>
                  <a:close/>
                  <a:moveTo>
                    <a:pt x="18670" y="20648"/>
                  </a:moveTo>
                  <a:lnTo>
                    <a:pt x="16123" y="25196"/>
                  </a:lnTo>
                  <a:lnTo>
                    <a:pt x="13463" y="20739"/>
                  </a:lnTo>
                  <a:lnTo>
                    <a:pt x="18670" y="20648"/>
                  </a:lnTo>
                  <a:close/>
                  <a:moveTo>
                    <a:pt x="22172" y="0"/>
                  </a:moveTo>
                  <a:lnTo>
                    <a:pt x="21513" y="182"/>
                  </a:lnTo>
                  <a:lnTo>
                    <a:pt x="22081" y="2070"/>
                  </a:lnTo>
                  <a:lnTo>
                    <a:pt x="21331" y="3411"/>
                  </a:lnTo>
                  <a:lnTo>
                    <a:pt x="20580" y="751"/>
                  </a:lnTo>
                  <a:lnTo>
                    <a:pt x="19716" y="1046"/>
                  </a:lnTo>
                  <a:lnTo>
                    <a:pt x="20762" y="4548"/>
                  </a:lnTo>
                  <a:lnTo>
                    <a:pt x="20103" y="5685"/>
                  </a:lnTo>
                  <a:lnTo>
                    <a:pt x="19239" y="2547"/>
                  </a:lnTo>
                  <a:lnTo>
                    <a:pt x="18397" y="2752"/>
                  </a:lnTo>
                  <a:lnTo>
                    <a:pt x="19534" y="6731"/>
                  </a:lnTo>
                  <a:lnTo>
                    <a:pt x="19239" y="7186"/>
                  </a:lnTo>
                  <a:lnTo>
                    <a:pt x="16123" y="1888"/>
                  </a:lnTo>
                  <a:lnTo>
                    <a:pt x="15350" y="1888"/>
                  </a:lnTo>
                  <a:lnTo>
                    <a:pt x="12326" y="7300"/>
                  </a:lnTo>
                  <a:lnTo>
                    <a:pt x="12053" y="6822"/>
                  </a:lnTo>
                  <a:lnTo>
                    <a:pt x="12985" y="2934"/>
                  </a:lnTo>
                  <a:lnTo>
                    <a:pt x="12985" y="2843"/>
                  </a:lnTo>
                  <a:lnTo>
                    <a:pt x="12235" y="2638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66" y="1228"/>
                  </a:lnTo>
                  <a:lnTo>
                    <a:pt x="11666" y="1137"/>
                  </a:lnTo>
                  <a:lnTo>
                    <a:pt x="10802" y="933"/>
                  </a:lnTo>
                  <a:lnTo>
                    <a:pt x="10143" y="3684"/>
                  </a:lnTo>
                  <a:lnTo>
                    <a:pt x="9301" y="2274"/>
                  </a:lnTo>
                  <a:lnTo>
                    <a:pt x="9779" y="364"/>
                  </a:lnTo>
                  <a:lnTo>
                    <a:pt x="9097" y="273"/>
                  </a:lnTo>
                  <a:lnTo>
                    <a:pt x="8824" y="1501"/>
                  </a:lnTo>
                  <a:lnTo>
                    <a:pt x="8073" y="273"/>
                  </a:lnTo>
                  <a:lnTo>
                    <a:pt x="7300" y="751"/>
                  </a:lnTo>
                  <a:lnTo>
                    <a:pt x="8073" y="1888"/>
                  </a:lnTo>
                  <a:lnTo>
                    <a:pt x="6823" y="1615"/>
                  </a:lnTo>
                  <a:lnTo>
                    <a:pt x="6641" y="2274"/>
                  </a:lnTo>
                  <a:lnTo>
                    <a:pt x="8528" y="2752"/>
                  </a:lnTo>
                  <a:lnTo>
                    <a:pt x="9392" y="4071"/>
                  </a:lnTo>
                  <a:lnTo>
                    <a:pt x="6641" y="3411"/>
                  </a:lnTo>
                  <a:lnTo>
                    <a:pt x="6459" y="4253"/>
                  </a:lnTo>
                  <a:lnTo>
                    <a:pt x="10052" y="5117"/>
                  </a:lnTo>
                  <a:lnTo>
                    <a:pt x="10620" y="6254"/>
                  </a:lnTo>
                  <a:lnTo>
                    <a:pt x="7596" y="5481"/>
                  </a:lnTo>
                  <a:lnTo>
                    <a:pt x="7505" y="5481"/>
                  </a:lnTo>
                  <a:lnTo>
                    <a:pt x="7300" y="6345"/>
                  </a:lnTo>
                  <a:lnTo>
                    <a:pt x="11280" y="7300"/>
                  </a:lnTo>
                  <a:lnTo>
                    <a:pt x="11484" y="7664"/>
                  </a:lnTo>
                  <a:lnTo>
                    <a:pt x="5322" y="7755"/>
                  </a:lnTo>
                  <a:lnTo>
                    <a:pt x="4935" y="8437"/>
                  </a:lnTo>
                  <a:lnTo>
                    <a:pt x="8255" y="13826"/>
                  </a:lnTo>
                  <a:lnTo>
                    <a:pt x="7687" y="13826"/>
                  </a:lnTo>
                  <a:lnTo>
                    <a:pt x="4753" y="11075"/>
                  </a:lnTo>
                  <a:lnTo>
                    <a:pt x="4753" y="10984"/>
                  </a:lnTo>
                  <a:lnTo>
                    <a:pt x="4185" y="11643"/>
                  </a:lnTo>
                  <a:lnTo>
                    <a:pt x="6459" y="13826"/>
                  </a:lnTo>
                  <a:lnTo>
                    <a:pt x="5231" y="13917"/>
                  </a:lnTo>
                  <a:lnTo>
                    <a:pt x="2570" y="11370"/>
                  </a:lnTo>
                  <a:lnTo>
                    <a:pt x="2570" y="11279"/>
                  </a:lnTo>
                  <a:lnTo>
                    <a:pt x="1911" y="11939"/>
                  </a:lnTo>
                  <a:lnTo>
                    <a:pt x="3980" y="13917"/>
                  </a:lnTo>
                  <a:lnTo>
                    <a:pt x="2388" y="13917"/>
                  </a:lnTo>
                  <a:lnTo>
                    <a:pt x="956" y="12598"/>
                  </a:lnTo>
                  <a:lnTo>
                    <a:pt x="478" y="13076"/>
                  </a:lnTo>
                  <a:lnTo>
                    <a:pt x="1433" y="13917"/>
                  </a:lnTo>
                  <a:lnTo>
                    <a:pt x="1" y="14008"/>
                  </a:lnTo>
                  <a:lnTo>
                    <a:pt x="1" y="14872"/>
                  </a:lnTo>
                  <a:lnTo>
                    <a:pt x="1433" y="14872"/>
                  </a:lnTo>
                  <a:lnTo>
                    <a:pt x="569" y="15714"/>
                  </a:lnTo>
                  <a:lnTo>
                    <a:pt x="1047" y="16191"/>
                  </a:lnTo>
                  <a:lnTo>
                    <a:pt x="2388" y="14781"/>
                  </a:lnTo>
                  <a:lnTo>
                    <a:pt x="3980" y="14781"/>
                  </a:lnTo>
                  <a:lnTo>
                    <a:pt x="2093" y="16760"/>
                  </a:lnTo>
                  <a:lnTo>
                    <a:pt x="2002" y="16760"/>
                  </a:lnTo>
                  <a:lnTo>
                    <a:pt x="2661" y="17419"/>
                  </a:lnTo>
                  <a:lnTo>
                    <a:pt x="5231" y="14781"/>
                  </a:lnTo>
                  <a:lnTo>
                    <a:pt x="6459" y="14781"/>
                  </a:lnTo>
                  <a:lnTo>
                    <a:pt x="4276" y="17055"/>
                  </a:lnTo>
                  <a:lnTo>
                    <a:pt x="4844" y="17715"/>
                  </a:lnTo>
                  <a:lnTo>
                    <a:pt x="7687" y="14690"/>
                  </a:lnTo>
                  <a:lnTo>
                    <a:pt x="8255" y="14690"/>
                  </a:lnTo>
                  <a:lnTo>
                    <a:pt x="5231" y="20262"/>
                  </a:lnTo>
                  <a:lnTo>
                    <a:pt x="5595" y="20944"/>
                  </a:lnTo>
                  <a:lnTo>
                    <a:pt x="11757" y="20739"/>
                  </a:lnTo>
                  <a:lnTo>
                    <a:pt x="11757" y="20739"/>
                  </a:lnTo>
                  <a:lnTo>
                    <a:pt x="11575" y="21126"/>
                  </a:lnTo>
                  <a:lnTo>
                    <a:pt x="7596" y="22263"/>
                  </a:lnTo>
                  <a:lnTo>
                    <a:pt x="7869" y="23104"/>
                  </a:lnTo>
                  <a:lnTo>
                    <a:pt x="11007" y="22172"/>
                  </a:lnTo>
                  <a:lnTo>
                    <a:pt x="11007" y="22172"/>
                  </a:lnTo>
                  <a:lnTo>
                    <a:pt x="10347" y="23309"/>
                  </a:lnTo>
                  <a:lnTo>
                    <a:pt x="6823" y="24355"/>
                  </a:lnTo>
                  <a:lnTo>
                    <a:pt x="7027" y="25105"/>
                  </a:lnTo>
                  <a:lnTo>
                    <a:pt x="9779" y="24355"/>
                  </a:lnTo>
                  <a:lnTo>
                    <a:pt x="9006" y="25765"/>
                  </a:lnTo>
                  <a:lnTo>
                    <a:pt x="7118" y="26333"/>
                  </a:lnTo>
                  <a:lnTo>
                    <a:pt x="7300" y="26993"/>
                  </a:lnTo>
                  <a:lnTo>
                    <a:pt x="8528" y="26629"/>
                  </a:lnTo>
                  <a:lnTo>
                    <a:pt x="8528" y="26629"/>
                  </a:lnTo>
                  <a:lnTo>
                    <a:pt x="7869" y="27857"/>
                  </a:lnTo>
                  <a:lnTo>
                    <a:pt x="8642" y="28221"/>
                  </a:lnTo>
                  <a:lnTo>
                    <a:pt x="9301" y="26993"/>
                  </a:lnTo>
                  <a:lnTo>
                    <a:pt x="9665" y="28221"/>
                  </a:lnTo>
                  <a:lnTo>
                    <a:pt x="10234" y="28039"/>
                  </a:lnTo>
                  <a:lnTo>
                    <a:pt x="9779" y="26242"/>
                  </a:lnTo>
                  <a:lnTo>
                    <a:pt x="10529" y="24810"/>
                  </a:lnTo>
                  <a:lnTo>
                    <a:pt x="11280" y="27470"/>
                  </a:lnTo>
                  <a:lnTo>
                    <a:pt x="12144" y="27288"/>
                  </a:lnTo>
                  <a:lnTo>
                    <a:pt x="11098" y="23786"/>
                  </a:lnTo>
                  <a:lnTo>
                    <a:pt x="11757" y="22649"/>
                  </a:lnTo>
                  <a:lnTo>
                    <a:pt x="12621" y="25674"/>
                  </a:lnTo>
                  <a:lnTo>
                    <a:pt x="13463" y="25492"/>
                  </a:lnTo>
                  <a:lnTo>
                    <a:pt x="12326" y="21512"/>
                  </a:lnTo>
                  <a:lnTo>
                    <a:pt x="12621" y="21035"/>
                  </a:lnTo>
                  <a:lnTo>
                    <a:pt x="15737" y="26333"/>
                  </a:lnTo>
                  <a:lnTo>
                    <a:pt x="16487" y="26333"/>
                  </a:lnTo>
                  <a:lnTo>
                    <a:pt x="19534" y="20944"/>
                  </a:lnTo>
                  <a:lnTo>
                    <a:pt x="19807" y="21399"/>
                  </a:lnTo>
                  <a:lnTo>
                    <a:pt x="18875" y="25287"/>
                  </a:lnTo>
                  <a:lnTo>
                    <a:pt x="18761" y="25378"/>
                  </a:lnTo>
                  <a:lnTo>
                    <a:pt x="19625" y="25583"/>
                  </a:lnTo>
                  <a:lnTo>
                    <a:pt x="20467" y="22445"/>
                  </a:lnTo>
                  <a:lnTo>
                    <a:pt x="21035" y="23491"/>
                  </a:lnTo>
                  <a:lnTo>
                    <a:pt x="20194" y="27084"/>
                  </a:lnTo>
                  <a:lnTo>
                    <a:pt x="21035" y="27288"/>
                  </a:lnTo>
                  <a:lnTo>
                    <a:pt x="21717" y="24537"/>
                  </a:lnTo>
                  <a:lnTo>
                    <a:pt x="22559" y="25947"/>
                  </a:lnTo>
                  <a:lnTo>
                    <a:pt x="22081" y="27857"/>
                  </a:lnTo>
                  <a:lnTo>
                    <a:pt x="22741" y="28039"/>
                  </a:lnTo>
                  <a:lnTo>
                    <a:pt x="23036" y="26811"/>
                  </a:lnTo>
                  <a:lnTo>
                    <a:pt x="23696" y="27948"/>
                  </a:lnTo>
                  <a:lnTo>
                    <a:pt x="23787" y="27948"/>
                  </a:lnTo>
                  <a:lnTo>
                    <a:pt x="24560" y="27561"/>
                  </a:lnTo>
                  <a:lnTo>
                    <a:pt x="23787" y="26333"/>
                  </a:lnTo>
                  <a:lnTo>
                    <a:pt x="25015" y="26629"/>
                  </a:lnTo>
                  <a:lnTo>
                    <a:pt x="25219" y="25947"/>
                  </a:lnTo>
                  <a:lnTo>
                    <a:pt x="23309" y="25492"/>
                  </a:lnTo>
                  <a:lnTo>
                    <a:pt x="22468" y="24150"/>
                  </a:lnTo>
                  <a:lnTo>
                    <a:pt x="25219" y="24810"/>
                  </a:lnTo>
                  <a:lnTo>
                    <a:pt x="25401" y="23968"/>
                  </a:lnTo>
                  <a:lnTo>
                    <a:pt x="21808" y="23104"/>
                  </a:lnTo>
                  <a:lnTo>
                    <a:pt x="21149" y="21967"/>
                  </a:lnTo>
                  <a:lnTo>
                    <a:pt x="24264" y="22740"/>
                  </a:lnTo>
                  <a:lnTo>
                    <a:pt x="24560" y="21967"/>
                  </a:lnTo>
                  <a:lnTo>
                    <a:pt x="20580" y="20944"/>
                  </a:lnTo>
                  <a:lnTo>
                    <a:pt x="20376" y="20648"/>
                  </a:lnTo>
                  <a:lnTo>
                    <a:pt x="26538" y="20466"/>
                  </a:lnTo>
                  <a:lnTo>
                    <a:pt x="26925" y="19898"/>
                  </a:lnTo>
                  <a:lnTo>
                    <a:pt x="23605" y="14395"/>
                  </a:lnTo>
                  <a:lnTo>
                    <a:pt x="24173" y="14395"/>
                  </a:lnTo>
                  <a:lnTo>
                    <a:pt x="27107" y="17237"/>
                  </a:lnTo>
                  <a:lnTo>
                    <a:pt x="27675" y="16578"/>
                  </a:lnTo>
                  <a:lnTo>
                    <a:pt x="25401" y="14395"/>
                  </a:lnTo>
                  <a:lnTo>
                    <a:pt x="26629" y="14395"/>
                  </a:lnTo>
                  <a:lnTo>
                    <a:pt x="29290" y="16964"/>
                  </a:lnTo>
                  <a:lnTo>
                    <a:pt x="29858" y="16282"/>
                  </a:lnTo>
                  <a:lnTo>
                    <a:pt x="27857" y="14304"/>
                  </a:lnTo>
                  <a:lnTo>
                    <a:pt x="29472" y="14304"/>
                  </a:lnTo>
                  <a:lnTo>
                    <a:pt x="30813" y="15623"/>
                  </a:lnTo>
                  <a:lnTo>
                    <a:pt x="30904" y="15623"/>
                  </a:lnTo>
                  <a:lnTo>
                    <a:pt x="31382" y="15145"/>
                  </a:lnTo>
                  <a:lnTo>
                    <a:pt x="30427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27" y="13440"/>
                  </a:lnTo>
                  <a:lnTo>
                    <a:pt x="31268" y="12507"/>
                  </a:lnTo>
                  <a:lnTo>
                    <a:pt x="30813" y="12030"/>
                  </a:lnTo>
                  <a:lnTo>
                    <a:pt x="29472" y="13440"/>
                  </a:lnTo>
                  <a:lnTo>
                    <a:pt x="27857" y="13440"/>
                  </a:lnTo>
                  <a:lnTo>
                    <a:pt x="29767" y="11461"/>
                  </a:lnTo>
                  <a:lnTo>
                    <a:pt x="29858" y="11461"/>
                  </a:lnTo>
                  <a:lnTo>
                    <a:pt x="29199" y="10893"/>
                  </a:lnTo>
                  <a:lnTo>
                    <a:pt x="26629" y="13440"/>
                  </a:lnTo>
                  <a:lnTo>
                    <a:pt x="25401" y="13553"/>
                  </a:lnTo>
                  <a:lnTo>
                    <a:pt x="27584" y="11166"/>
                  </a:lnTo>
                  <a:lnTo>
                    <a:pt x="27016" y="10597"/>
                  </a:lnTo>
                  <a:lnTo>
                    <a:pt x="24173" y="13553"/>
                  </a:lnTo>
                  <a:lnTo>
                    <a:pt x="23605" y="13553"/>
                  </a:lnTo>
                  <a:lnTo>
                    <a:pt x="26629" y="7959"/>
                  </a:lnTo>
                  <a:lnTo>
                    <a:pt x="26265" y="7391"/>
                  </a:lnTo>
                  <a:lnTo>
                    <a:pt x="20103" y="7482"/>
                  </a:lnTo>
                  <a:lnTo>
                    <a:pt x="20103" y="7482"/>
                  </a:lnTo>
                  <a:lnTo>
                    <a:pt x="20285" y="7095"/>
                  </a:lnTo>
                  <a:lnTo>
                    <a:pt x="24264" y="5958"/>
                  </a:lnTo>
                  <a:lnTo>
                    <a:pt x="23991" y="5208"/>
                  </a:lnTo>
                  <a:lnTo>
                    <a:pt x="20853" y="6049"/>
                  </a:lnTo>
                  <a:lnTo>
                    <a:pt x="20853" y="6049"/>
                  </a:lnTo>
                  <a:lnTo>
                    <a:pt x="21513" y="5026"/>
                  </a:lnTo>
                  <a:lnTo>
                    <a:pt x="25015" y="3980"/>
                  </a:lnTo>
                  <a:lnTo>
                    <a:pt x="24833" y="3116"/>
                  </a:lnTo>
                  <a:lnTo>
                    <a:pt x="22081" y="3889"/>
                  </a:lnTo>
                  <a:lnTo>
                    <a:pt x="22854" y="2456"/>
                  </a:lnTo>
                  <a:lnTo>
                    <a:pt x="24742" y="1888"/>
                  </a:lnTo>
                  <a:lnTo>
                    <a:pt x="24560" y="1319"/>
                  </a:lnTo>
                  <a:lnTo>
                    <a:pt x="23309" y="1615"/>
                  </a:lnTo>
                  <a:lnTo>
                    <a:pt x="23991" y="364"/>
                  </a:lnTo>
                  <a:lnTo>
                    <a:pt x="23218" y="0"/>
                  </a:lnTo>
                  <a:lnTo>
                    <a:pt x="22559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973807" y="596709"/>
              <a:ext cx="779449" cy="691484"/>
            </a:xfrm>
            <a:custGeom>
              <a:avLst/>
              <a:gdLst/>
              <a:ahLst/>
              <a:cxnLst/>
              <a:rect l="l" t="t" r="r" b="b"/>
              <a:pathLst>
                <a:path w="31837" h="28244" extrusionOk="0">
                  <a:moveTo>
                    <a:pt x="15714" y="3025"/>
                  </a:moveTo>
                  <a:lnTo>
                    <a:pt x="18375" y="7482"/>
                  </a:lnTo>
                  <a:lnTo>
                    <a:pt x="13167" y="7573"/>
                  </a:lnTo>
                  <a:lnTo>
                    <a:pt x="13167" y="7573"/>
                  </a:lnTo>
                  <a:lnTo>
                    <a:pt x="15714" y="3025"/>
                  </a:lnTo>
                  <a:close/>
                  <a:moveTo>
                    <a:pt x="25470" y="8232"/>
                  </a:moveTo>
                  <a:lnTo>
                    <a:pt x="22832" y="13167"/>
                  </a:lnTo>
                  <a:lnTo>
                    <a:pt x="19898" y="8346"/>
                  </a:lnTo>
                  <a:lnTo>
                    <a:pt x="25470" y="8232"/>
                  </a:lnTo>
                  <a:close/>
                  <a:moveTo>
                    <a:pt x="18557" y="8346"/>
                  </a:moveTo>
                  <a:lnTo>
                    <a:pt x="17420" y="10415"/>
                  </a:lnTo>
                  <a:lnTo>
                    <a:pt x="17147" y="9483"/>
                  </a:lnTo>
                  <a:lnTo>
                    <a:pt x="16578" y="9665"/>
                  </a:lnTo>
                  <a:lnTo>
                    <a:pt x="16942" y="11279"/>
                  </a:lnTo>
                  <a:lnTo>
                    <a:pt x="15919" y="13258"/>
                  </a:lnTo>
                  <a:lnTo>
                    <a:pt x="14668" y="11279"/>
                  </a:lnTo>
                  <a:lnTo>
                    <a:pt x="15055" y="9665"/>
                  </a:lnTo>
                  <a:lnTo>
                    <a:pt x="14486" y="9483"/>
                  </a:lnTo>
                  <a:lnTo>
                    <a:pt x="14213" y="10506"/>
                  </a:lnTo>
                  <a:lnTo>
                    <a:pt x="12963" y="8437"/>
                  </a:lnTo>
                  <a:lnTo>
                    <a:pt x="18557" y="8346"/>
                  </a:lnTo>
                  <a:close/>
                  <a:moveTo>
                    <a:pt x="11644" y="8528"/>
                  </a:moveTo>
                  <a:lnTo>
                    <a:pt x="8983" y="13349"/>
                  </a:lnTo>
                  <a:lnTo>
                    <a:pt x="6050" y="8619"/>
                  </a:lnTo>
                  <a:lnTo>
                    <a:pt x="11644" y="8528"/>
                  </a:lnTo>
                  <a:close/>
                  <a:moveTo>
                    <a:pt x="19216" y="8914"/>
                  </a:moveTo>
                  <a:lnTo>
                    <a:pt x="22059" y="13553"/>
                  </a:lnTo>
                  <a:lnTo>
                    <a:pt x="19898" y="13644"/>
                  </a:lnTo>
                  <a:lnTo>
                    <a:pt x="20558" y="12894"/>
                  </a:lnTo>
                  <a:lnTo>
                    <a:pt x="20080" y="12416"/>
                  </a:lnTo>
                  <a:lnTo>
                    <a:pt x="18943" y="13644"/>
                  </a:lnTo>
                  <a:lnTo>
                    <a:pt x="16669" y="13644"/>
                  </a:lnTo>
                  <a:lnTo>
                    <a:pt x="17715" y="11643"/>
                  </a:lnTo>
                  <a:lnTo>
                    <a:pt x="19330" y="11188"/>
                  </a:lnTo>
                  <a:lnTo>
                    <a:pt x="19125" y="10620"/>
                  </a:lnTo>
                  <a:lnTo>
                    <a:pt x="18193" y="10802"/>
                  </a:lnTo>
                  <a:lnTo>
                    <a:pt x="18193" y="10802"/>
                  </a:lnTo>
                  <a:lnTo>
                    <a:pt x="19216" y="8914"/>
                  </a:lnTo>
                  <a:close/>
                  <a:moveTo>
                    <a:pt x="12303" y="9096"/>
                  </a:moveTo>
                  <a:lnTo>
                    <a:pt x="13440" y="10893"/>
                  </a:lnTo>
                  <a:lnTo>
                    <a:pt x="12508" y="10711"/>
                  </a:lnTo>
                  <a:lnTo>
                    <a:pt x="12303" y="11370"/>
                  </a:lnTo>
                  <a:lnTo>
                    <a:pt x="13918" y="11757"/>
                  </a:lnTo>
                  <a:lnTo>
                    <a:pt x="15146" y="13735"/>
                  </a:lnTo>
                  <a:lnTo>
                    <a:pt x="12872" y="13735"/>
                  </a:lnTo>
                  <a:lnTo>
                    <a:pt x="11644" y="12598"/>
                  </a:lnTo>
                  <a:lnTo>
                    <a:pt x="11166" y="13076"/>
                  </a:lnTo>
                  <a:lnTo>
                    <a:pt x="11939" y="13735"/>
                  </a:lnTo>
                  <a:lnTo>
                    <a:pt x="9756" y="13826"/>
                  </a:lnTo>
                  <a:lnTo>
                    <a:pt x="12303" y="9096"/>
                  </a:lnTo>
                  <a:close/>
                  <a:moveTo>
                    <a:pt x="22059" y="14395"/>
                  </a:moveTo>
                  <a:lnTo>
                    <a:pt x="19421" y="19147"/>
                  </a:lnTo>
                  <a:lnTo>
                    <a:pt x="18375" y="17328"/>
                  </a:lnTo>
                  <a:lnTo>
                    <a:pt x="19330" y="17533"/>
                  </a:lnTo>
                  <a:lnTo>
                    <a:pt x="19421" y="16873"/>
                  </a:lnTo>
                  <a:lnTo>
                    <a:pt x="17806" y="16487"/>
                  </a:lnTo>
                  <a:lnTo>
                    <a:pt x="16669" y="14599"/>
                  </a:lnTo>
                  <a:lnTo>
                    <a:pt x="18943" y="14486"/>
                  </a:lnTo>
                  <a:lnTo>
                    <a:pt x="20171" y="15623"/>
                  </a:lnTo>
                  <a:lnTo>
                    <a:pt x="20649" y="15168"/>
                  </a:lnTo>
                  <a:lnTo>
                    <a:pt x="19898" y="14486"/>
                  </a:lnTo>
                  <a:lnTo>
                    <a:pt x="22059" y="14395"/>
                  </a:lnTo>
                  <a:close/>
                  <a:moveTo>
                    <a:pt x="15146" y="14599"/>
                  </a:moveTo>
                  <a:lnTo>
                    <a:pt x="14009" y="16578"/>
                  </a:lnTo>
                  <a:lnTo>
                    <a:pt x="12508" y="17055"/>
                  </a:lnTo>
                  <a:lnTo>
                    <a:pt x="12599" y="17715"/>
                  </a:lnTo>
                  <a:lnTo>
                    <a:pt x="13531" y="17442"/>
                  </a:lnTo>
                  <a:lnTo>
                    <a:pt x="12508" y="19329"/>
                  </a:lnTo>
                  <a:lnTo>
                    <a:pt x="9756" y="14690"/>
                  </a:lnTo>
                  <a:lnTo>
                    <a:pt x="11939" y="14599"/>
                  </a:lnTo>
                  <a:lnTo>
                    <a:pt x="11257" y="15350"/>
                  </a:lnTo>
                  <a:lnTo>
                    <a:pt x="11735" y="15827"/>
                  </a:lnTo>
                  <a:lnTo>
                    <a:pt x="12872" y="14599"/>
                  </a:lnTo>
                  <a:close/>
                  <a:moveTo>
                    <a:pt x="22832" y="14872"/>
                  </a:moveTo>
                  <a:lnTo>
                    <a:pt x="25674" y="19602"/>
                  </a:lnTo>
                  <a:lnTo>
                    <a:pt x="20171" y="19716"/>
                  </a:lnTo>
                  <a:lnTo>
                    <a:pt x="22832" y="14872"/>
                  </a:lnTo>
                  <a:close/>
                  <a:moveTo>
                    <a:pt x="15919" y="14963"/>
                  </a:moveTo>
                  <a:lnTo>
                    <a:pt x="17147" y="16964"/>
                  </a:lnTo>
                  <a:lnTo>
                    <a:pt x="16669" y="18579"/>
                  </a:lnTo>
                  <a:lnTo>
                    <a:pt x="17329" y="18761"/>
                  </a:lnTo>
                  <a:lnTo>
                    <a:pt x="17624" y="17806"/>
                  </a:lnTo>
                  <a:lnTo>
                    <a:pt x="18852" y="19807"/>
                  </a:lnTo>
                  <a:lnTo>
                    <a:pt x="13258" y="19898"/>
                  </a:lnTo>
                  <a:lnTo>
                    <a:pt x="14395" y="17806"/>
                  </a:lnTo>
                  <a:lnTo>
                    <a:pt x="14577" y="18761"/>
                  </a:lnTo>
                  <a:lnTo>
                    <a:pt x="15237" y="18579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8983" y="15168"/>
                  </a:moveTo>
                  <a:lnTo>
                    <a:pt x="11939" y="19898"/>
                  </a:lnTo>
                  <a:lnTo>
                    <a:pt x="6345" y="19989"/>
                  </a:lnTo>
                  <a:lnTo>
                    <a:pt x="8983" y="15168"/>
                  </a:lnTo>
                  <a:close/>
                  <a:moveTo>
                    <a:pt x="18648" y="20648"/>
                  </a:moveTo>
                  <a:lnTo>
                    <a:pt x="16101" y="25196"/>
                  </a:lnTo>
                  <a:lnTo>
                    <a:pt x="13440" y="20739"/>
                  </a:lnTo>
                  <a:lnTo>
                    <a:pt x="18648" y="20648"/>
                  </a:lnTo>
                  <a:close/>
                  <a:moveTo>
                    <a:pt x="22172" y="0"/>
                  </a:moveTo>
                  <a:lnTo>
                    <a:pt x="21490" y="182"/>
                  </a:lnTo>
                  <a:lnTo>
                    <a:pt x="22059" y="2092"/>
                  </a:lnTo>
                  <a:lnTo>
                    <a:pt x="21308" y="3411"/>
                  </a:lnTo>
                  <a:lnTo>
                    <a:pt x="20558" y="751"/>
                  </a:lnTo>
                  <a:lnTo>
                    <a:pt x="19694" y="1046"/>
                  </a:lnTo>
                  <a:lnTo>
                    <a:pt x="20740" y="4548"/>
                  </a:lnTo>
                  <a:lnTo>
                    <a:pt x="20080" y="5685"/>
                  </a:lnTo>
                  <a:lnTo>
                    <a:pt x="19216" y="2547"/>
                  </a:lnTo>
                  <a:lnTo>
                    <a:pt x="18375" y="2752"/>
                  </a:lnTo>
                  <a:lnTo>
                    <a:pt x="19512" y="6731"/>
                  </a:lnTo>
                  <a:lnTo>
                    <a:pt x="19216" y="7209"/>
                  </a:lnTo>
                  <a:lnTo>
                    <a:pt x="16010" y="1888"/>
                  </a:lnTo>
                  <a:lnTo>
                    <a:pt x="15350" y="1888"/>
                  </a:lnTo>
                  <a:lnTo>
                    <a:pt x="12303" y="7300"/>
                  </a:lnTo>
                  <a:lnTo>
                    <a:pt x="12030" y="6822"/>
                  </a:lnTo>
                  <a:lnTo>
                    <a:pt x="12963" y="2934"/>
                  </a:lnTo>
                  <a:lnTo>
                    <a:pt x="12963" y="2843"/>
                  </a:lnTo>
                  <a:lnTo>
                    <a:pt x="12212" y="2661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44" y="1137"/>
                  </a:lnTo>
                  <a:lnTo>
                    <a:pt x="10802" y="955"/>
                  </a:lnTo>
                  <a:lnTo>
                    <a:pt x="10120" y="3684"/>
                  </a:lnTo>
                  <a:lnTo>
                    <a:pt x="9279" y="2274"/>
                  </a:lnTo>
                  <a:lnTo>
                    <a:pt x="9756" y="387"/>
                  </a:lnTo>
                  <a:lnTo>
                    <a:pt x="9097" y="273"/>
                  </a:lnTo>
                  <a:lnTo>
                    <a:pt x="8801" y="1524"/>
                  </a:lnTo>
                  <a:lnTo>
                    <a:pt x="8051" y="273"/>
                  </a:lnTo>
                  <a:lnTo>
                    <a:pt x="7278" y="751"/>
                  </a:lnTo>
                  <a:lnTo>
                    <a:pt x="8051" y="1888"/>
                  </a:lnTo>
                  <a:lnTo>
                    <a:pt x="6823" y="1615"/>
                  </a:lnTo>
                  <a:lnTo>
                    <a:pt x="6618" y="2274"/>
                  </a:lnTo>
                  <a:lnTo>
                    <a:pt x="8528" y="2752"/>
                  </a:lnTo>
                  <a:lnTo>
                    <a:pt x="9370" y="4071"/>
                  </a:lnTo>
                  <a:lnTo>
                    <a:pt x="6618" y="3411"/>
                  </a:lnTo>
                  <a:lnTo>
                    <a:pt x="6436" y="4253"/>
                  </a:lnTo>
                  <a:lnTo>
                    <a:pt x="9938" y="5117"/>
                  </a:lnTo>
                  <a:lnTo>
                    <a:pt x="10598" y="6254"/>
                  </a:lnTo>
                  <a:lnTo>
                    <a:pt x="7573" y="5503"/>
                  </a:lnTo>
                  <a:lnTo>
                    <a:pt x="7482" y="5503"/>
                  </a:lnTo>
                  <a:lnTo>
                    <a:pt x="7278" y="6345"/>
                  </a:lnTo>
                  <a:lnTo>
                    <a:pt x="11257" y="7300"/>
                  </a:lnTo>
                  <a:lnTo>
                    <a:pt x="11462" y="7664"/>
                  </a:lnTo>
                  <a:lnTo>
                    <a:pt x="5299" y="7777"/>
                  </a:lnTo>
                  <a:lnTo>
                    <a:pt x="4913" y="8437"/>
                  </a:lnTo>
                  <a:lnTo>
                    <a:pt x="8233" y="13826"/>
                  </a:lnTo>
                  <a:lnTo>
                    <a:pt x="7664" y="13826"/>
                  </a:lnTo>
                  <a:lnTo>
                    <a:pt x="4731" y="11075"/>
                  </a:lnTo>
                  <a:lnTo>
                    <a:pt x="4731" y="10984"/>
                  </a:lnTo>
                  <a:lnTo>
                    <a:pt x="4071" y="11643"/>
                  </a:lnTo>
                  <a:lnTo>
                    <a:pt x="6436" y="13826"/>
                  </a:lnTo>
                  <a:lnTo>
                    <a:pt x="5208" y="13917"/>
                  </a:lnTo>
                  <a:lnTo>
                    <a:pt x="2548" y="11370"/>
                  </a:lnTo>
                  <a:lnTo>
                    <a:pt x="2548" y="11279"/>
                  </a:lnTo>
                  <a:lnTo>
                    <a:pt x="1888" y="11939"/>
                  </a:lnTo>
                  <a:lnTo>
                    <a:pt x="3980" y="13917"/>
                  </a:lnTo>
                  <a:lnTo>
                    <a:pt x="2366" y="13917"/>
                  </a:lnTo>
                  <a:lnTo>
                    <a:pt x="933" y="12598"/>
                  </a:lnTo>
                  <a:lnTo>
                    <a:pt x="456" y="13076"/>
                  </a:lnTo>
                  <a:lnTo>
                    <a:pt x="1411" y="13917"/>
                  </a:lnTo>
                  <a:lnTo>
                    <a:pt x="1" y="14031"/>
                  </a:lnTo>
                  <a:lnTo>
                    <a:pt x="1" y="14872"/>
                  </a:lnTo>
                  <a:lnTo>
                    <a:pt x="1411" y="14872"/>
                  </a:lnTo>
                  <a:lnTo>
                    <a:pt x="569" y="15736"/>
                  </a:lnTo>
                  <a:lnTo>
                    <a:pt x="1024" y="16191"/>
                  </a:lnTo>
                  <a:lnTo>
                    <a:pt x="2366" y="14781"/>
                  </a:lnTo>
                  <a:lnTo>
                    <a:pt x="3980" y="14781"/>
                  </a:lnTo>
                  <a:lnTo>
                    <a:pt x="2070" y="16760"/>
                  </a:lnTo>
                  <a:lnTo>
                    <a:pt x="1979" y="16760"/>
                  </a:lnTo>
                  <a:lnTo>
                    <a:pt x="2639" y="17442"/>
                  </a:lnTo>
                  <a:lnTo>
                    <a:pt x="5208" y="14781"/>
                  </a:lnTo>
                  <a:lnTo>
                    <a:pt x="6436" y="14781"/>
                  </a:lnTo>
                  <a:lnTo>
                    <a:pt x="4253" y="17055"/>
                  </a:lnTo>
                  <a:lnTo>
                    <a:pt x="4822" y="17624"/>
                  </a:lnTo>
                  <a:lnTo>
                    <a:pt x="7664" y="14690"/>
                  </a:lnTo>
                  <a:lnTo>
                    <a:pt x="8233" y="14690"/>
                  </a:lnTo>
                  <a:lnTo>
                    <a:pt x="5208" y="20284"/>
                  </a:lnTo>
                  <a:lnTo>
                    <a:pt x="5572" y="20944"/>
                  </a:lnTo>
                  <a:lnTo>
                    <a:pt x="11735" y="20739"/>
                  </a:lnTo>
                  <a:lnTo>
                    <a:pt x="11553" y="21126"/>
                  </a:lnTo>
                  <a:lnTo>
                    <a:pt x="7573" y="22263"/>
                  </a:lnTo>
                  <a:lnTo>
                    <a:pt x="7846" y="23127"/>
                  </a:lnTo>
                  <a:lnTo>
                    <a:pt x="10984" y="22172"/>
                  </a:lnTo>
                  <a:lnTo>
                    <a:pt x="10325" y="23309"/>
                  </a:lnTo>
                  <a:lnTo>
                    <a:pt x="6823" y="24264"/>
                  </a:lnTo>
                  <a:lnTo>
                    <a:pt x="7005" y="25105"/>
                  </a:lnTo>
                  <a:lnTo>
                    <a:pt x="9756" y="24355"/>
                  </a:lnTo>
                  <a:lnTo>
                    <a:pt x="8983" y="25765"/>
                  </a:lnTo>
                  <a:lnTo>
                    <a:pt x="7096" y="26333"/>
                  </a:lnTo>
                  <a:lnTo>
                    <a:pt x="7278" y="26992"/>
                  </a:lnTo>
                  <a:lnTo>
                    <a:pt x="8528" y="26629"/>
                  </a:lnTo>
                  <a:lnTo>
                    <a:pt x="7846" y="27857"/>
                  </a:lnTo>
                  <a:lnTo>
                    <a:pt x="8619" y="28243"/>
                  </a:lnTo>
                  <a:lnTo>
                    <a:pt x="9279" y="26992"/>
                  </a:lnTo>
                  <a:lnTo>
                    <a:pt x="9665" y="28243"/>
                  </a:lnTo>
                  <a:lnTo>
                    <a:pt x="10234" y="28038"/>
                  </a:lnTo>
                  <a:lnTo>
                    <a:pt x="9756" y="26242"/>
                  </a:lnTo>
                  <a:lnTo>
                    <a:pt x="10507" y="24832"/>
                  </a:lnTo>
                  <a:lnTo>
                    <a:pt x="11257" y="27470"/>
                  </a:lnTo>
                  <a:lnTo>
                    <a:pt x="12121" y="27288"/>
                  </a:lnTo>
                  <a:lnTo>
                    <a:pt x="11075" y="23786"/>
                  </a:lnTo>
                  <a:lnTo>
                    <a:pt x="11735" y="22649"/>
                  </a:lnTo>
                  <a:lnTo>
                    <a:pt x="12599" y="25674"/>
                  </a:lnTo>
                  <a:lnTo>
                    <a:pt x="13440" y="25492"/>
                  </a:lnTo>
                  <a:lnTo>
                    <a:pt x="12303" y="21512"/>
                  </a:lnTo>
                  <a:lnTo>
                    <a:pt x="12599" y="21035"/>
                  </a:lnTo>
                  <a:lnTo>
                    <a:pt x="15714" y="26333"/>
                  </a:lnTo>
                  <a:lnTo>
                    <a:pt x="16487" y="26333"/>
                  </a:lnTo>
                  <a:lnTo>
                    <a:pt x="19512" y="20944"/>
                  </a:lnTo>
                  <a:lnTo>
                    <a:pt x="19785" y="21421"/>
                  </a:lnTo>
                  <a:lnTo>
                    <a:pt x="18852" y="25287"/>
                  </a:lnTo>
                  <a:lnTo>
                    <a:pt x="18761" y="25401"/>
                  </a:lnTo>
                  <a:lnTo>
                    <a:pt x="19603" y="25583"/>
                  </a:lnTo>
                  <a:lnTo>
                    <a:pt x="20467" y="22444"/>
                  </a:lnTo>
                  <a:lnTo>
                    <a:pt x="21035" y="23491"/>
                  </a:lnTo>
                  <a:lnTo>
                    <a:pt x="20171" y="27106"/>
                  </a:lnTo>
                  <a:lnTo>
                    <a:pt x="21035" y="27288"/>
                  </a:lnTo>
                  <a:lnTo>
                    <a:pt x="21695" y="24537"/>
                  </a:lnTo>
                  <a:lnTo>
                    <a:pt x="22536" y="25969"/>
                  </a:lnTo>
                  <a:lnTo>
                    <a:pt x="22059" y="27857"/>
                  </a:lnTo>
                  <a:lnTo>
                    <a:pt x="22741" y="28038"/>
                  </a:lnTo>
                  <a:lnTo>
                    <a:pt x="23014" y="26811"/>
                  </a:lnTo>
                  <a:lnTo>
                    <a:pt x="23673" y="27948"/>
                  </a:lnTo>
                  <a:lnTo>
                    <a:pt x="23764" y="27948"/>
                  </a:lnTo>
                  <a:lnTo>
                    <a:pt x="24537" y="27561"/>
                  </a:lnTo>
                  <a:lnTo>
                    <a:pt x="23764" y="26333"/>
                  </a:lnTo>
                  <a:lnTo>
                    <a:pt x="25015" y="26629"/>
                  </a:lnTo>
                  <a:lnTo>
                    <a:pt x="25197" y="25969"/>
                  </a:lnTo>
                  <a:lnTo>
                    <a:pt x="23309" y="25492"/>
                  </a:lnTo>
                  <a:lnTo>
                    <a:pt x="22445" y="24150"/>
                  </a:lnTo>
                  <a:lnTo>
                    <a:pt x="25197" y="24832"/>
                  </a:lnTo>
                  <a:lnTo>
                    <a:pt x="25379" y="23968"/>
                  </a:lnTo>
                  <a:lnTo>
                    <a:pt x="21786" y="23127"/>
                  </a:lnTo>
                  <a:lnTo>
                    <a:pt x="21126" y="21990"/>
                  </a:lnTo>
                  <a:lnTo>
                    <a:pt x="24242" y="22740"/>
                  </a:lnTo>
                  <a:lnTo>
                    <a:pt x="24537" y="21876"/>
                  </a:lnTo>
                  <a:lnTo>
                    <a:pt x="20558" y="20944"/>
                  </a:lnTo>
                  <a:lnTo>
                    <a:pt x="20353" y="20648"/>
                  </a:lnTo>
                  <a:lnTo>
                    <a:pt x="26516" y="20466"/>
                  </a:lnTo>
                  <a:lnTo>
                    <a:pt x="26902" y="19898"/>
                  </a:lnTo>
                  <a:lnTo>
                    <a:pt x="23582" y="14395"/>
                  </a:lnTo>
                  <a:lnTo>
                    <a:pt x="24151" y="14395"/>
                  </a:lnTo>
                  <a:lnTo>
                    <a:pt x="27084" y="17237"/>
                  </a:lnTo>
                  <a:lnTo>
                    <a:pt x="27653" y="16578"/>
                  </a:lnTo>
                  <a:lnTo>
                    <a:pt x="25379" y="14395"/>
                  </a:lnTo>
                  <a:lnTo>
                    <a:pt x="26607" y="14395"/>
                  </a:lnTo>
                  <a:lnTo>
                    <a:pt x="29267" y="16873"/>
                  </a:lnTo>
                  <a:lnTo>
                    <a:pt x="29267" y="16964"/>
                  </a:lnTo>
                  <a:lnTo>
                    <a:pt x="29836" y="16305"/>
                  </a:lnTo>
                  <a:lnTo>
                    <a:pt x="27857" y="14304"/>
                  </a:lnTo>
                  <a:lnTo>
                    <a:pt x="29449" y="14304"/>
                  </a:lnTo>
                  <a:lnTo>
                    <a:pt x="30791" y="15623"/>
                  </a:lnTo>
                  <a:lnTo>
                    <a:pt x="30882" y="15623"/>
                  </a:lnTo>
                  <a:lnTo>
                    <a:pt x="31359" y="15168"/>
                  </a:lnTo>
                  <a:lnTo>
                    <a:pt x="30404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04" y="13462"/>
                  </a:lnTo>
                  <a:lnTo>
                    <a:pt x="31268" y="12507"/>
                  </a:lnTo>
                  <a:lnTo>
                    <a:pt x="30791" y="12030"/>
                  </a:lnTo>
                  <a:lnTo>
                    <a:pt x="29449" y="13462"/>
                  </a:lnTo>
                  <a:lnTo>
                    <a:pt x="27857" y="13462"/>
                  </a:lnTo>
                  <a:lnTo>
                    <a:pt x="29745" y="11461"/>
                  </a:lnTo>
                  <a:lnTo>
                    <a:pt x="29176" y="10893"/>
                  </a:lnTo>
                  <a:lnTo>
                    <a:pt x="26607" y="13462"/>
                  </a:lnTo>
                  <a:lnTo>
                    <a:pt x="25379" y="13553"/>
                  </a:lnTo>
                  <a:lnTo>
                    <a:pt x="27562" y="11188"/>
                  </a:lnTo>
                  <a:lnTo>
                    <a:pt x="26993" y="10620"/>
                  </a:lnTo>
                  <a:lnTo>
                    <a:pt x="24151" y="13553"/>
                  </a:lnTo>
                  <a:lnTo>
                    <a:pt x="23582" y="13553"/>
                  </a:lnTo>
                  <a:lnTo>
                    <a:pt x="26607" y="7959"/>
                  </a:lnTo>
                  <a:lnTo>
                    <a:pt x="26243" y="7391"/>
                  </a:lnTo>
                  <a:lnTo>
                    <a:pt x="20080" y="7482"/>
                  </a:lnTo>
                  <a:lnTo>
                    <a:pt x="20262" y="7095"/>
                  </a:lnTo>
                  <a:lnTo>
                    <a:pt x="24151" y="5958"/>
                  </a:lnTo>
                  <a:lnTo>
                    <a:pt x="23969" y="5208"/>
                  </a:lnTo>
                  <a:lnTo>
                    <a:pt x="20831" y="6072"/>
                  </a:lnTo>
                  <a:lnTo>
                    <a:pt x="21399" y="5026"/>
                  </a:lnTo>
                  <a:lnTo>
                    <a:pt x="25015" y="3980"/>
                  </a:lnTo>
                  <a:lnTo>
                    <a:pt x="24810" y="3116"/>
                  </a:lnTo>
                  <a:lnTo>
                    <a:pt x="22059" y="3889"/>
                  </a:lnTo>
                  <a:lnTo>
                    <a:pt x="22832" y="2456"/>
                  </a:lnTo>
                  <a:lnTo>
                    <a:pt x="24719" y="1888"/>
                  </a:lnTo>
                  <a:lnTo>
                    <a:pt x="24537" y="1319"/>
                  </a:lnTo>
                  <a:lnTo>
                    <a:pt x="23309" y="1615"/>
                  </a:lnTo>
                  <a:lnTo>
                    <a:pt x="23309" y="1615"/>
                  </a:lnTo>
                  <a:lnTo>
                    <a:pt x="23969" y="387"/>
                  </a:lnTo>
                  <a:lnTo>
                    <a:pt x="23196" y="0"/>
                  </a:lnTo>
                  <a:lnTo>
                    <a:pt x="22536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7449137" y="2998976"/>
              <a:ext cx="454885" cy="405895"/>
            </a:xfrm>
            <a:custGeom>
              <a:avLst/>
              <a:gdLst/>
              <a:ahLst/>
              <a:cxnLst/>
              <a:rect l="l" t="t" r="r" b="b"/>
              <a:pathLst>
                <a:path w="18580" h="16579" extrusionOk="0">
                  <a:moveTo>
                    <a:pt x="9188" y="1797"/>
                  </a:moveTo>
                  <a:lnTo>
                    <a:pt x="10711" y="4344"/>
                  </a:lnTo>
                  <a:lnTo>
                    <a:pt x="7664" y="4435"/>
                  </a:lnTo>
                  <a:lnTo>
                    <a:pt x="7664" y="4435"/>
                  </a:lnTo>
                  <a:lnTo>
                    <a:pt x="9188" y="1797"/>
                  </a:lnTo>
                  <a:close/>
                  <a:moveTo>
                    <a:pt x="14873" y="4822"/>
                  </a:moveTo>
                  <a:lnTo>
                    <a:pt x="13349" y="7664"/>
                  </a:lnTo>
                  <a:lnTo>
                    <a:pt x="11644" y="4913"/>
                  </a:lnTo>
                  <a:lnTo>
                    <a:pt x="14873" y="4822"/>
                  </a:lnTo>
                  <a:close/>
                  <a:moveTo>
                    <a:pt x="10893" y="4913"/>
                  </a:moveTo>
                  <a:lnTo>
                    <a:pt x="10234" y="6050"/>
                  </a:lnTo>
                  <a:lnTo>
                    <a:pt x="10052" y="5572"/>
                  </a:lnTo>
                  <a:lnTo>
                    <a:pt x="9665" y="5686"/>
                  </a:lnTo>
                  <a:lnTo>
                    <a:pt x="9938" y="6618"/>
                  </a:lnTo>
                  <a:lnTo>
                    <a:pt x="9279" y="7755"/>
                  </a:lnTo>
                  <a:lnTo>
                    <a:pt x="8619" y="6618"/>
                  </a:lnTo>
                  <a:lnTo>
                    <a:pt x="8801" y="5686"/>
                  </a:lnTo>
                  <a:lnTo>
                    <a:pt x="8437" y="5572"/>
                  </a:lnTo>
                  <a:lnTo>
                    <a:pt x="8347" y="6141"/>
                  </a:lnTo>
                  <a:lnTo>
                    <a:pt x="7573" y="4913"/>
                  </a:lnTo>
                  <a:close/>
                  <a:moveTo>
                    <a:pt x="6823" y="5004"/>
                  </a:moveTo>
                  <a:lnTo>
                    <a:pt x="5208" y="7846"/>
                  </a:lnTo>
                  <a:lnTo>
                    <a:pt x="3503" y="5004"/>
                  </a:lnTo>
                  <a:close/>
                  <a:moveTo>
                    <a:pt x="11280" y="5208"/>
                  </a:moveTo>
                  <a:lnTo>
                    <a:pt x="12895" y="7960"/>
                  </a:lnTo>
                  <a:lnTo>
                    <a:pt x="11644" y="7960"/>
                  </a:lnTo>
                  <a:lnTo>
                    <a:pt x="12030" y="7573"/>
                  </a:lnTo>
                  <a:lnTo>
                    <a:pt x="11758" y="7278"/>
                  </a:lnTo>
                  <a:lnTo>
                    <a:pt x="11075" y="7960"/>
                  </a:lnTo>
                  <a:lnTo>
                    <a:pt x="9756" y="8051"/>
                  </a:lnTo>
                  <a:lnTo>
                    <a:pt x="9756" y="8051"/>
                  </a:lnTo>
                  <a:lnTo>
                    <a:pt x="10325" y="6823"/>
                  </a:lnTo>
                  <a:lnTo>
                    <a:pt x="11280" y="6527"/>
                  </a:lnTo>
                  <a:lnTo>
                    <a:pt x="11189" y="6141"/>
                  </a:lnTo>
                  <a:lnTo>
                    <a:pt x="10621" y="6345"/>
                  </a:lnTo>
                  <a:lnTo>
                    <a:pt x="10621" y="6345"/>
                  </a:lnTo>
                  <a:lnTo>
                    <a:pt x="11280" y="5208"/>
                  </a:lnTo>
                  <a:close/>
                  <a:moveTo>
                    <a:pt x="7210" y="5299"/>
                  </a:moveTo>
                  <a:lnTo>
                    <a:pt x="7869" y="6436"/>
                  </a:lnTo>
                  <a:lnTo>
                    <a:pt x="7301" y="6254"/>
                  </a:lnTo>
                  <a:lnTo>
                    <a:pt x="7210" y="6618"/>
                  </a:lnTo>
                  <a:lnTo>
                    <a:pt x="8142" y="6914"/>
                  </a:lnTo>
                  <a:lnTo>
                    <a:pt x="8801" y="8051"/>
                  </a:lnTo>
                  <a:lnTo>
                    <a:pt x="7482" y="8051"/>
                  </a:lnTo>
                  <a:lnTo>
                    <a:pt x="6823" y="7391"/>
                  </a:lnTo>
                  <a:lnTo>
                    <a:pt x="6527" y="7664"/>
                  </a:lnTo>
                  <a:lnTo>
                    <a:pt x="6914" y="8051"/>
                  </a:lnTo>
                  <a:lnTo>
                    <a:pt x="5686" y="8051"/>
                  </a:lnTo>
                  <a:lnTo>
                    <a:pt x="7210" y="5299"/>
                  </a:lnTo>
                  <a:close/>
                  <a:moveTo>
                    <a:pt x="12895" y="8415"/>
                  </a:moveTo>
                  <a:lnTo>
                    <a:pt x="11371" y="11166"/>
                  </a:lnTo>
                  <a:lnTo>
                    <a:pt x="10711" y="10120"/>
                  </a:lnTo>
                  <a:lnTo>
                    <a:pt x="11280" y="10234"/>
                  </a:lnTo>
                  <a:lnTo>
                    <a:pt x="11371" y="9847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75" y="8528"/>
                  </a:lnTo>
                  <a:lnTo>
                    <a:pt x="11758" y="9188"/>
                  </a:lnTo>
                  <a:lnTo>
                    <a:pt x="12030" y="8892"/>
                  </a:lnTo>
                  <a:lnTo>
                    <a:pt x="11644" y="8528"/>
                  </a:lnTo>
                  <a:lnTo>
                    <a:pt x="12895" y="8415"/>
                  </a:lnTo>
                  <a:close/>
                  <a:moveTo>
                    <a:pt x="8801" y="8528"/>
                  </a:moveTo>
                  <a:lnTo>
                    <a:pt x="8233" y="9665"/>
                  </a:lnTo>
                  <a:lnTo>
                    <a:pt x="7301" y="9938"/>
                  </a:lnTo>
                  <a:lnTo>
                    <a:pt x="7391" y="10325"/>
                  </a:lnTo>
                  <a:lnTo>
                    <a:pt x="7960" y="10234"/>
                  </a:lnTo>
                  <a:lnTo>
                    <a:pt x="7301" y="11257"/>
                  </a:lnTo>
                  <a:lnTo>
                    <a:pt x="5686" y="8619"/>
                  </a:lnTo>
                  <a:lnTo>
                    <a:pt x="6914" y="8528"/>
                  </a:lnTo>
                  <a:lnTo>
                    <a:pt x="6527" y="8983"/>
                  </a:lnTo>
                  <a:lnTo>
                    <a:pt x="6823" y="9279"/>
                  </a:lnTo>
                  <a:lnTo>
                    <a:pt x="7482" y="8528"/>
                  </a:lnTo>
                  <a:close/>
                  <a:moveTo>
                    <a:pt x="13349" y="8710"/>
                  </a:moveTo>
                  <a:lnTo>
                    <a:pt x="15055" y="11462"/>
                  </a:lnTo>
                  <a:lnTo>
                    <a:pt x="11758" y="11553"/>
                  </a:lnTo>
                  <a:lnTo>
                    <a:pt x="11758" y="11553"/>
                  </a:lnTo>
                  <a:lnTo>
                    <a:pt x="13349" y="8710"/>
                  </a:lnTo>
                  <a:close/>
                  <a:moveTo>
                    <a:pt x="9279" y="8801"/>
                  </a:moveTo>
                  <a:lnTo>
                    <a:pt x="9938" y="9938"/>
                  </a:lnTo>
                  <a:lnTo>
                    <a:pt x="9756" y="10893"/>
                  </a:lnTo>
                  <a:lnTo>
                    <a:pt x="10143" y="10984"/>
                  </a:lnTo>
                  <a:lnTo>
                    <a:pt x="10325" y="10416"/>
                  </a:lnTo>
                  <a:lnTo>
                    <a:pt x="10984" y="11553"/>
                  </a:lnTo>
                  <a:lnTo>
                    <a:pt x="7664" y="11644"/>
                  </a:lnTo>
                  <a:lnTo>
                    <a:pt x="8347" y="10416"/>
                  </a:lnTo>
                  <a:lnTo>
                    <a:pt x="8528" y="10984"/>
                  </a:lnTo>
                  <a:lnTo>
                    <a:pt x="8915" y="10893"/>
                  </a:lnTo>
                  <a:lnTo>
                    <a:pt x="8619" y="9938"/>
                  </a:lnTo>
                  <a:lnTo>
                    <a:pt x="9279" y="8801"/>
                  </a:lnTo>
                  <a:close/>
                  <a:moveTo>
                    <a:pt x="5208" y="8801"/>
                  </a:moveTo>
                  <a:lnTo>
                    <a:pt x="6914" y="11644"/>
                  </a:lnTo>
                  <a:lnTo>
                    <a:pt x="3685" y="11735"/>
                  </a:lnTo>
                  <a:lnTo>
                    <a:pt x="5208" y="8801"/>
                  </a:lnTo>
                  <a:close/>
                  <a:moveTo>
                    <a:pt x="10893" y="12121"/>
                  </a:moveTo>
                  <a:lnTo>
                    <a:pt x="9370" y="14782"/>
                  </a:lnTo>
                  <a:lnTo>
                    <a:pt x="7869" y="12121"/>
                  </a:lnTo>
                  <a:close/>
                  <a:moveTo>
                    <a:pt x="12985" y="1"/>
                  </a:moveTo>
                  <a:lnTo>
                    <a:pt x="12599" y="92"/>
                  </a:lnTo>
                  <a:lnTo>
                    <a:pt x="12895" y="1229"/>
                  </a:lnTo>
                  <a:lnTo>
                    <a:pt x="12417" y="1979"/>
                  </a:lnTo>
                  <a:lnTo>
                    <a:pt x="12030" y="456"/>
                  </a:lnTo>
                  <a:lnTo>
                    <a:pt x="11553" y="569"/>
                  </a:lnTo>
                  <a:lnTo>
                    <a:pt x="12121" y="2639"/>
                  </a:lnTo>
                  <a:lnTo>
                    <a:pt x="11758" y="3298"/>
                  </a:lnTo>
                  <a:lnTo>
                    <a:pt x="11189" y="1502"/>
                  </a:lnTo>
                  <a:lnTo>
                    <a:pt x="10711" y="1593"/>
                  </a:lnTo>
                  <a:lnTo>
                    <a:pt x="11371" y="3980"/>
                  </a:lnTo>
                  <a:lnTo>
                    <a:pt x="11280" y="4253"/>
                  </a:lnTo>
                  <a:lnTo>
                    <a:pt x="9370" y="1138"/>
                  </a:lnTo>
                  <a:lnTo>
                    <a:pt x="8915" y="1138"/>
                  </a:lnTo>
                  <a:lnTo>
                    <a:pt x="7210" y="4253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096" y="1593"/>
                  </a:lnTo>
                  <a:lnTo>
                    <a:pt x="6641" y="3412"/>
                  </a:lnTo>
                  <a:lnTo>
                    <a:pt x="6254" y="2730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868" y="2161"/>
                  </a:lnTo>
                  <a:lnTo>
                    <a:pt x="5390" y="1320"/>
                  </a:lnTo>
                  <a:lnTo>
                    <a:pt x="5686" y="274"/>
                  </a:lnTo>
                  <a:lnTo>
                    <a:pt x="5299" y="183"/>
                  </a:lnTo>
                  <a:lnTo>
                    <a:pt x="5117" y="842"/>
                  </a:lnTo>
                  <a:lnTo>
                    <a:pt x="4731" y="183"/>
                  </a:lnTo>
                  <a:lnTo>
                    <a:pt x="4253" y="456"/>
                  </a:lnTo>
                  <a:lnTo>
                    <a:pt x="4731" y="1138"/>
                  </a:lnTo>
                  <a:lnTo>
                    <a:pt x="3980" y="933"/>
                  </a:lnTo>
                  <a:lnTo>
                    <a:pt x="3890" y="1320"/>
                  </a:lnTo>
                  <a:lnTo>
                    <a:pt x="5027" y="1593"/>
                  </a:lnTo>
                  <a:lnTo>
                    <a:pt x="5504" y="2366"/>
                  </a:lnTo>
                  <a:lnTo>
                    <a:pt x="3890" y="1979"/>
                  </a:lnTo>
                  <a:lnTo>
                    <a:pt x="3799" y="2457"/>
                  </a:lnTo>
                  <a:lnTo>
                    <a:pt x="5868" y="3025"/>
                  </a:lnTo>
                  <a:lnTo>
                    <a:pt x="6254" y="3685"/>
                  </a:lnTo>
                  <a:lnTo>
                    <a:pt x="4458" y="3207"/>
                  </a:lnTo>
                  <a:lnTo>
                    <a:pt x="4367" y="3207"/>
                  </a:lnTo>
                  <a:lnTo>
                    <a:pt x="4253" y="3685"/>
                  </a:lnTo>
                  <a:lnTo>
                    <a:pt x="6641" y="4253"/>
                  </a:lnTo>
                  <a:lnTo>
                    <a:pt x="6732" y="4435"/>
                  </a:lnTo>
                  <a:lnTo>
                    <a:pt x="3116" y="4549"/>
                  </a:lnTo>
                  <a:lnTo>
                    <a:pt x="2843" y="4913"/>
                  </a:lnTo>
                  <a:lnTo>
                    <a:pt x="4822" y="8051"/>
                  </a:lnTo>
                  <a:lnTo>
                    <a:pt x="4458" y="8142"/>
                  </a:lnTo>
                  <a:lnTo>
                    <a:pt x="2753" y="6436"/>
                  </a:lnTo>
                  <a:lnTo>
                    <a:pt x="2366" y="6823"/>
                  </a:lnTo>
                  <a:lnTo>
                    <a:pt x="3799" y="8142"/>
                  </a:lnTo>
                  <a:lnTo>
                    <a:pt x="3025" y="8142"/>
                  </a:lnTo>
                  <a:lnTo>
                    <a:pt x="1525" y="6618"/>
                  </a:lnTo>
                  <a:lnTo>
                    <a:pt x="1411" y="6618"/>
                  </a:lnTo>
                  <a:lnTo>
                    <a:pt x="1138" y="7005"/>
                  </a:lnTo>
                  <a:lnTo>
                    <a:pt x="2275" y="8142"/>
                  </a:lnTo>
                  <a:lnTo>
                    <a:pt x="1320" y="8142"/>
                  </a:lnTo>
                  <a:lnTo>
                    <a:pt x="569" y="7391"/>
                  </a:lnTo>
                  <a:lnTo>
                    <a:pt x="274" y="7664"/>
                  </a:lnTo>
                  <a:lnTo>
                    <a:pt x="751" y="8142"/>
                  </a:lnTo>
                  <a:lnTo>
                    <a:pt x="1" y="8142"/>
                  </a:lnTo>
                  <a:lnTo>
                    <a:pt x="1" y="8710"/>
                  </a:lnTo>
                  <a:lnTo>
                    <a:pt x="842" y="8710"/>
                  </a:lnTo>
                  <a:lnTo>
                    <a:pt x="274" y="9188"/>
                  </a:lnTo>
                  <a:lnTo>
                    <a:pt x="569" y="9461"/>
                  </a:lnTo>
                  <a:lnTo>
                    <a:pt x="1320" y="8710"/>
                  </a:lnTo>
                  <a:lnTo>
                    <a:pt x="2275" y="8619"/>
                  </a:lnTo>
                  <a:lnTo>
                    <a:pt x="2275" y="8619"/>
                  </a:lnTo>
                  <a:lnTo>
                    <a:pt x="1229" y="9847"/>
                  </a:lnTo>
                  <a:lnTo>
                    <a:pt x="1138" y="9847"/>
                  </a:lnTo>
                  <a:lnTo>
                    <a:pt x="1525" y="10120"/>
                  </a:lnTo>
                  <a:lnTo>
                    <a:pt x="3025" y="8619"/>
                  </a:lnTo>
                  <a:lnTo>
                    <a:pt x="3799" y="8619"/>
                  </a:lnTo>
                  <a:lnTo>
                    <a:pt x="2457" y="9938"/>
                  </a:lnTo>
                  <a:lnTo>
                    <a:pt x="2843" y="10325"/>
                  </a:lnTo>
                  <a:lnTo>
                    <a:pt x="4458" y="8619"/>
                  </a:lnTo>
                  <a:lnTo>
                    <a:pt x="4822" y="8619"/>
                  </a:lnTo>
                  <a:lnTo>
                    <a:pt x="3025" y="11826"/>
                  </a:lnTo>
                  <a:lnTo>
                    <a:pt x="3230" y="12212"/>
                  </a:lnTo>
                  <a:lnTo>
                    <a:pt x="6823" y="12121"/>
                  </a:lnTo>
                  <a:lnTo>
                    <a:pt x="6823" y="12121"/>
                  </a:lnTo>
                  <a:lnTo>
                    <a:pt x="6732" y="12303"/>
                  </a:lnTo>
                  <a:lnTo>
                    <a:pt x="4458" y="12963"/>
                  </a:lnTo>
                  <a:lnTo>
                    <a:pt x="4549" y="13531"/>
                  </a:lnTo>
                  <a:lnTo>
                    <a:pt x="6345" y="12963"/>
                  </a:lnTo>
                  <a:lnTo>
                    <a:pt x="6073" y="13645"/>
                  </a:lnTo>
                  <a:lnTo>
                    <a:pt x="3980" y="14213"/>
                  </a:lnTo>
                  <a:lnTo>
                    <a:pt x="4071" y="14668"/>
                  </a:lnTo>
                  <a:lnTo>
                    <a:pt x="5686" y="14213"/>
                  </a:lnTo>
                  <a:lnTo>
                    <a:pt x="5208" y="15055"/>
                  </a:lnTo>
                  <a:lnTo>
                    <a:pt x="4162" y="15441"/>
                  </a:lnTo>
                  <a:lnTo>
                    <a:pt x="4253" y="15805"/>
                  </a:lnTo>
                  <a:lnTo>
                    <a:pt x="4936" y="15532"/>
                  </a:lnTo>
                  <a:lnTo>
                    <a:pt x="4549" y="16283"/>
                  </a:lnTo>
                  <a:lnTo>
                    <a:pt x="5027" y="16578"/>
                  </a:lnTo>
                  <a:lnTo>
                    <a:pt x="5390" y="15805"/>
                  </a:lnTo>
                  <a:lnTo>
                    <a:pt x="5595" y="16487"/>
                  </a:lnTo>
                  <a:lnTo>
                    <a:pt x="5959" y="16374"/>
                  </a:lnTo>
                  <a:lnTo>
                    <a:pt x="5686" y="15350"/>
                  </a:lnTo>
                  <a:lnTo>
                    <a:pt x="6164" y="14486"/>
                  </a:lnTo>
                  <a:lnTo>
                    <a:pt x="6527" y="16101"/>
                  </a:lnTo>
                  <a:lnTo>
                    <a:pt x="7096" y="15919"/>
                  </a:lnTo>
                  <a:lnTo>
                    <a:pt x="6436" y="13918"/>
                  </a:lnTo>
                  <a:lnTo>
                    <a:pt x="6823" y="13258"/>
                  </a:lnTo>
                  <a:lnTo>
                    <a:pt x="7391" y="15055"/>
                  </a:lnTo>
                  <a:lnTo>
                    <a:pt x="7869" y="14873"/>
                  </a:lnTo>
                  <a:lnTo>
                    <a:pt x="7210" y="12599"/>
                  </a:lnTo>
                  <a:lnTo>
                    <a:pt x="7391" y="12303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12"/>
                  </a:lnTo>
                  <a:lnTo>
                    <a:pt x="11553" y="12508"/>
                  </a:lnTo>
                  <a:lnTo>
                    <a:pt x="10984" y="14782"/>
                  </a:lnTo>
                  <a:lnTo>
                    <a:pt x="10984" y="14873"/>
                  </a:lnTo>
                  <a:lnTo>
                    <a:pt x="11462" y="14964"/>
                  </a:lnTo>
                  <a:lnTo>
                    <a:pt x="11939" y="13167"/>
                  </a:lnTo>
                  <a:lnTo>
                    <a:pt x="12326" y="13736"/>
                  </a:lnTo>
                  <a:lnTo>
                    <a:pt x="11758" y="15805"/>
                  </a:lnTo>
                  <a:lnTo>
                    <a:pt x="12326" y="16010"/>
                  </a:lnTo>
                  <a:lnTo>
                    <a:pt x="12690" y="14395"/>
                  </a:lnTo>
                  <a:lnTo>
                    <a:pt x="13167" y="15146"/>
                  </a:lnTo>
                  <a:lnTo>
                    <a:pt x="12895" y="16283"/>
                  </a:lnTo>
                  <a:lnTo>
                    <a:pt x="13258" y="16374"/>
                  </a:lnTo>
                  <a:lnTo>
                    <a:pt x="13463" y="15623"/>
                  </a:lnTo>
                  <a:lnTo>
                    <a:pt x="13827" y="16374"/>
                  </a:lnTo>
                  <a:lnTo>
                    <a:pt x="14304" y="16101"/>
                  </a:lnTo>
                  <a:lnTo>
                    <a:pt x="13918" y="15441"/>
                  </a:lnTo>
                  <a:lnTo>
                    <a:pt x="13918" y="15441"/>
                  </a:lnTo>
                  <a:lnTo>
                    <a:pt x="14600" y="15532"/>
                  </a:lnTo>
                  <a:lnTo>
                    <a:pt x="14691" y="15146"/>
                  </a:lnTo>
                  <a:lnTo>
                    <a:pt x="13645" y="14964"/>
                  </a:lnTo>
                  <a:lnTo>
                    <a:pt x="13167" y="14100"/>
                  </a:lnTo>
                  <a:lnTo>
                    <a:pt x="14691" y="14486"/>
                  </a:lnTo>
                  <a:lnTo>
                    <a:pt x="14782" y="14009"/>
                  </a:lnTo>
                  <a:lnTo>
                    <a:pt x="12781" y="13531"/>
                  </a:lnTo>
                  <a:lnTo>
                    <a:pt x="12417" y="12872"/>
                  </a:lnTo>
                  <a:lnTo>
                    <a:pt x="12417" y="12872"/>
                  </a:lnTo>
                  <a:lnTo>
                    <a:pt x="14213" y="13349"/>
                  </a:lnTo>
                  <a:lnTo>
                    <a:pt x="14304" y="12781"/>
                  </a:lnTo>
                  <a:lnTo>
                    <a:pt x="12030" y="12212"/>
                  </a:lnTo>
                  <a:lnTo>
                    <a:pt x="11848" y="12030"/>
                  </a:lnTo>
                  <a:lnTo>
                    <a:pt x="15532" y="12030"/>
                  </a:lnTo>
                  <a:lnTo>
                    <a:pt x="15737" y="11644"/>
                  </a:lnTo>
                  <a:lnTo>
                    <a:pt x="13736" y="8415"/>
                  </a:lnTo>
                  <a:lnTo>
                    <a:pt x="14122" y="8415"/>
                  </a:lnTo>
                  <a:lnTo>
                    <a:pt x="15828" y="10029"/>
                  </a:lnTo>
                  <a:lnTo>
                    <a:pt x="15828" y="10120"/>
                  </a:lnTo>
                  <a:lnTo>
                    <a:pt x="16192" y="9756"/>
                  </a:lnTo>
                  <a:lnTo>
                    <a:pt x="14782" y="8415"/>
                  </a:lnTo>
                  <a:lnTo>
                    <a:pt x="15532" y="8415"/>
                  </a:lnTo>
                  <a:lnTo>
                    <a:pt x="17056" y="9847"/>
                  </a:lnTo>
                  <a:lnTo>
                    <a:pt x="17147" y="9938"/>
                  </a:lnTo>
                  <a:lnTo>
                    <a:pt x="17443" y="9552"/>
                  </a:lnTo>
                  <a:lnTo>
                    <a:pt x="16306" y="8415"/>
                  </a:lnTo>
                  <a:lnTo>
                    <a:pt x="17238" y="8324"/>
                  </a:lnTo>
                  <a:lnTo>
                    <a:pt x="18011" y="9097"/>
                  </a:lnTo>
                  <a:lnTo>
                    <a:pt x="18011" y="9188"/>
                  </a:lnTo>
                  <a:lnTo>
                    <a:pt x="18284" y="8892"/>
                  </a:lnTo>
                  <a:lnTo>
                    <a:pt x="17806" y="8324"/>
                  </a:lnTo>
                  <a:lnTo>
                    <a:pt x="18580" y="8324"/>
                  </a:lnTo>
                  <a:lnTo>
                    <a:pt x="18580" y="7846"/>
                  </a:lnTo>
                  <a:lnTo>
                    <a:pt x="17806" y="7846"/>
                  </a:lnTo>
                  <a:lnTo>
                    <a:pt x="18284" y="7278"/>
                  </a:lnTo>
                  <a:lnTo>
                    <a:pt x="18011" y="7005"/>
                  </a:lnTo>
                  <a:lnTo>
                    <a:pt x="17238" y="7846"/>
                  </a:lnTo>
                  <a:lnTo>
                    <a:pt x="16306" y="7846"/>
                  </a:lnTo>
                  <a:lnTo>
                    <a:pt x="17443" y="6709"/>
                  </a:lnTo>
                  <a:lnTo>
                    <a:pt x="17056" y="6345"/>
                  </a:lnTo>
                  <a:lnTo>
                    <a:pt x="15532" y="7846"/>
                  </a:lnTo>
                  <a:lnTo>
                    <a:pt x="14782" y="7846"/>
                  </a:lnTo>
                  <a:lnTo>
                    <a:pt x="16101" y="6527"/>
                  </a:lnTo>
                  <a:lnTo>
                    <a:pt x="15737" y="6141"/>
                  </a:lnTo>
                  <a:lnTo>
                    <a:pt x="14122" y="7960"/>
                  </a:lnTo>
                  <a:lnTo>
                    <a:pt x="13736" y="7960"/>
                  </a:lnTo>
                  <a:lnTo>
                    <a:pt x="15532" y="4640"/>
                  </a:lnTo>
                  <a:lnTo>
                    <a:pt x="15350" y="4253"/>
                  </a:lnTo>
                  <a:lnTo>
                    <a:pt x="11758" y="4344"/>
                  </a:lnTo>
                  <a:lnTo>
                    <a:pt x="11848" y="4162"/>
                  </a:lnTo>
                  <a:lnTo>
                    <a:pt x="14122" y="3503"/>
                  </a:lnTo>
                  <a:lnTo>
                    <a:pt x="14032" y="3025"/>
                  </a:lnTo>
                  <a:lnTo>
                    <a:pt x="12212" y="3503"/>
                  </a:lnTo>
                  <a:lnTo>
                    <a:pt x="12508" y="2934"/>
                  </a:lnTo>
                  <a:lnTo>
                    <a:pt x="14600" y="2275"/>
                  </a:lnTo>
                  <a:lnTo>
                    <a:pt x="14486" y="1797"/>
                  </a:lnTo>
                  <a:lnTo>
                    <a:pt x="12895" y="2275"/>
                  </a:lnTo>
                  <a:lnTo>
                    <a:pt x="12895" y="2275"/>
                  </a:lnTo>
                  <a:lnTo>
                    <a:pt x="13349" y="1411"/>
                  </a:lnTo>
                  <a:lnTo>
                    <a:pt x="14395" y="1138"/>
                  </a:lnTo>
                  <a:lnTo>
                    <a:pt x="14304" y="751"/>
                  </a:lnTo>
                  <a:lnTo>
                    <a:pt x="13645" y="933"/>
                  </a:lnTo>
                  <a:lnTo>
                    <a:pt x="13645" y="933"/>
                  </a:lnTo>
                  <a:lnTo>
                    <a:pt x="14032" y="274"/>
                  </a:lnTo>
                  <a:lnTo>
                    <a:pt x="13554" y="1"/>
                  </a:lnTo>
                  <a:lnTo>
                    <a:pt x="13167" y="751"/>
                  </a:lnTo>
                  <a:lnTo>
                    <a:pt x="12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6776929" y="390842"/>
              <a:ext cx="454885" cy="403643"/>
            </a:xfrm>
            <a:custGeom>
              <a:avLst/>
              <a:gdLst/>
              <a:ahLst/>
              <a:cxnLst/>
              <a:rect l="l" t="t" r="r" b="b"/>
              <a:pathLst>
                <a:path w="18580" h="16487" extrusionOk="0">
                  <a:moveTo>
                    <a:pt x="9188" y="1797"/>
                  </a:moveTo>
                  <a:lnTo>
                    <a:pt x="10802" y="4366"/>
                  </a:lnTo>
                  <a:lnTo>
                    <a:pt x="7687" y="4457"/>
                  </a:lnTo>
                  <a:lnTo>
                    <a:pt x="7687" y="4457"/>
                  </a:lnTo>
                  <a:lnTo>
                    <a:pt x="9188" y="1797"/>
                  </a:lnTo>
                  <a:close/>
                  <a:moveTo>
                    <a:pt x="14873" y="4844"/>
                  </a:moveTo>
                  <a:lnTo>
                    <a:pt x="13372" y="7686"/>
                  </a:lnTo>
                  <a:lnTo>
                    <a:pt x="11666" y="4935"/>
                  </a:lnTo>
                  <a:lnTo>
                    <a:pt x="14873" y="4844"/>
                  </a:lnTo>
                  <a:close/>
                  <a:moveTo>
                    <a:pt x="10893" y="4935"/>
                  </a:moveTo>
                  <a:lnTo>
                    <a:pt x="10234" y="6072"/>
                  </a:lnTo>
                  <a:lnTo>
                    <a:pt x="10052" y="5503"/>
                  </a:lnTo>
                  <a:lnTo>
                    <a:pt x="9665" y="5685"/>
                  </a:lnTo>
                  <a:lnTo>
                    <a:pt x="9961" y="6549"/>
                  </a:lnTo>
                  <a:lnTo>
                    <a:pt x="9279" y="7777"/>
                  </a:lnTo>
                  <a:lnTo>
                    <a:pt x="8619" y="6640"/>
                  </a:lnTo>
                  <a:lnTo>
                    <a:pt x="8824" y="5685"/>
                  </a:lnTo>
                  <a:lnTo>
                    <a:pt x="8437" y="5594"/>
                  </a:lnTo>
                  <a:lnTo>
                    <a:pt x="8346" y="6163"/>
                  </a:lnTo>
                  <a:lnTo>
                    <a:pt x="7573" y="4935"/>
                  </a:lnTo>
                  <a:close/>
                  <a:moveTo>
                    <a:pt x="6823" y="4935"/>
                  </a:moveTo>
                  <a:lnTo>
                    <a:pt x="5208" y="7868"/>
                  </a:lnTo>
                  <a:lnTo>
                    <a:pt x="3594" y="5026"/>
                  </a:lnTo>
                  <a:lnTo>
                    <a:pt x="6823" y="4935"/>
                  </a:lnTo>
                  <a:close/>
                  <a:moveTo>
                    <a:pt x="11280" y="5208"/>
                  </a:moveTo>
                  <a:lnTo>
                    <a:pt x="12894" y="7959"/>
                  </a:lnTo>
                  <a:lnTo>
                    <a:pt x="11666" y="7959"/>
                  </a:lnTo>
                  <a:lnTo>
                    <a:pt x="12030" y="7595"/>
                  </a:lnTo>
                  <a:lnTo>
                    <a:pt x="11757" y="7300"/>
                  </a:lnTo>
                  <a:lnTo>
                    <a:pt x="11098" y="7959"/>
                  </a:lnTo>
                  <a:lnTo>
                    <a:pt x="9756" y="7959"/>
                  </a:lnTo>
                  <a:lnTo>
                    <a:pt x="10416" y="6822"/>
                  </a:lnTo>
                  <a:lnTo>
                    <a:pt x="11371" y="6549"/>
                  </a:lnTo>
                  <a:lnTo>
                    <a:pt x="11189" y="6163"/>
                  </a:lnTo>
                  <a:lnTo>
                    <a:pt x="10711" y="6345"/>
                  </a:lnTo>
                  <a:lnTo>
                    <a:pt x="11280" y="5208"/>
                  </a:lnTo>
                  <a:close/>
                  <a:moveTo>
                    <a:pt x="7209" y="5321"/>
                  </a:moveTo>
                  <a:lnTo>
                    <a:pt x="7869" y="6345"/>
                  </a:lnTo>
                  <a:lnTo>
                    <a:pt x="7869" y="6345"/>
                  </a:lnTo>
                  <a:lnTo>
                    <a:pt x="7300" y="6254"/>
                  </a:lnTo>
                  <a:lnTo>
                    <a:pt x="7209" y="6640"/>
                  </a:lnTo>
                  <a:lnTo>
                    <a:pt x="8142" y="6913"/>
                  </a:lnTo>
                  <a:lnTo>
                    <a:pt x="8915" y="8050"/>
                  </a:lnTo>
                  <a:lnTo>
                    <a:pt x="7482" y="8050"/>
                  </a:lnTo>
                  <a:lnTo>
                    <a:pt x="6823" y="7391"/>
                  </a:lnTo>
                  <a:lnTo>
                    <a:pt x="6550" y="7686"/>
                  </a:lnTo>
                  <a:lnTo>
                    <a:pt x="6914" y="8050"/>
                  </a:lnTo>
                  <a:lnTo>
                    <a:pt x="5686" y="8050"/>
                  </a:lnTo>
                  <a:lnTo>
                    <a:pt x="7209" y="5321"/>
                  </a:lnTo>
                  <a:close/>
                  <a:moveTo>
                    <a:pt x="12894" y="8437"/>
                  </a:moveTo>
                  <a:lnTo>
                    <a:pt x="11371" y="11188"/>
                  </a:lnTo>
                  <a:lnTo>
                    <a:pt x="10711" y="10142"/>
                  </a:lnTo>
                  <a:lnTo>
                    <a:pt x="11280" y="10233"/>
                  </a:lnTo>
                  <a:lnTo>
                    <a:pt x="11371" y="9869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98" y="8528"/>
                  </a:lnTo>
                  <a:lnTo>
                    <a:pt x="11757" y="9187"/>
                  </a:lnTo>
                  <a:lnTo>
                    <a:pt x="12030" y="8914"/>
                  </a:lnTo>
                  <a:lnTo>
                    <a:pt x="11666" y="8437"/>
                  </a:lnTo>
                  <a:close/>
                  <a:moveTo>
                    <a:pt x="8915" y="8528"/>
                  </a:moveTo>
                  <a:lnTo>
                    <a:pt x="8255" y="9665"/>
                  </a:lnTo>
                  <a:lnTo>
                    <a:pt x="7300" y="9960"/>
                  </a:lnTo>
                  <a:lnTo>
                    <a:pt x="7391" y="10324"/>
                  </a:lnTo>
                  <a:lnTo>
                    <a:pt x="7960" y="10233"/>
                  </a:lnTo>
                  <a:lnTo>
                    <a:pt x="7960" y="10233"/>
                  </a:lnTo>
                  <a:lnTo>
                    <a:pt x="7300" y="11279"/>
                  </a:lnTo>
                  <a:lnTo>
                    <a:pt x="5686" y="8619"/>
                  </a:lnTo>
                  <a:lnTo>
                    <a:pt x="7005" y="8528"/>
                  </a:lnTo>
                  <a:lnTo>
                    <a:pt x="6550" y="9005"/>
                  </a:lnTo>
                  <a:lnTo>
                    <a:pt x="6823" y="9301"/>
                  </a:lnTo>
                  <a:lnTo>
                    <a:pt x="7573" y="8528"/>
                  </a:lnTo>
                  <a:close/>
                  <a:moveTo>
                    <a:pt x="13372" y="8732"/>
                  </a:moveTo>
                  <a:lnTo>
                    <a:pt x="15077" y="11461"/>
                  </a:lnTo>
                  <a:lnTo>
                    <a:pt x="11757" y="11575"/>
                  </a:lnTo>
                  <a:lnTo>
                    <a:pt x="13372" y="8732"/>
                  </a:lnTo>
                  <a:close/>
                  <a:moveTo>
                    <a:pt x="9279" y="8823"/>
                  </a:moveTo>
                  <a:lnTo>
                    <a:pt x="10052" y="9960"/>
                  </a:lnTo>
                  <a:lnTo>
                    <a:pt x="9756" y="10893"/>
                  </a:lnTo>
                  <a:lnTo>
                    <a:pt x="10143" y="11006"/>
                  </a:lnTo>
                  <a:lnTo>
                    <a:pt x="10325" y="10438"/>
                  </a:lnTo>
                  <a:lnTo>
                    <a:pt x="10984" y="11575"/>
                  </a:lnTo>
                  <a:lnTo>
                    <a:pt x="7778" y="11666"/>
                  </a:lnTo>
                  <a:lnTo>
                    <a:pt x="8437" y="10438"/>
                  </a:lnTo>
                  <a:lnTo>
                    <a:pt x="8528" y="11006"/>
                  </a:lnTo>
                  <a:lnTo>
                    <a:pt x="8915" y="10893"/>
                  </a:lnTo>
                  <a:lnTo>
                    <a:pt x="8619" y="9960"/>
                  </a:lnTo>
                  <a:lnTo>
                    <a:pt x="9279" y="8823"/>
                  </a:lnTo>
                  <a:close/>
                  <a:moveTo>
                    <a:pt x="5299" y="8823"/>
                  </a:moveTo>
                  <a:lnTo>
                    <a:pt x="6914" y="11666"/>
                  </a:lnTo>
                  <a:lnTo>
                    <a:pt x="3707" y="11757"/>
                  </a:lnTo>
                  <a:lnTo>
                    <a:pt x="5299" y="8823"/>
                  </a:lnTo>
                  <a:close/>
                  <a:moveTo>
                    <a:pt x="10893" y="12030"/>
                  </a:moveTo>
                  <a:lnTo>
                    <a:pt x="9483" y="14781"/>
                  </a:lnTo>
                  <a:lnTo>
                    <a:pt x="7869" y="12143"/>
                  </a:lnTo>
                  <a:lnTo>
                    <a:pt x="10893" y="12030"/>
                  </a:lnTo>
                  <a:close/>
                  <a:moveTo>
                    <a:pt x="12985" y="0"/>
                  </a:moveTo>
                  <a:lnTo>
                    <a:pt x="12599" y="91"/>
                  </a:lnTo>
                  <a:lnTo>
                    <a:pt x="12894" y="1228"/>
                  </a:lnTo>
                  <a:lnTo>
                    <a:pt x="12508" y="2001"/>
                  </a:lnTo>
                  <a:lnTo>
                    <a:pt x="12030" y="478"/>
                  </a:lnTo>
                  <a:lnTo>
                    <a:pt x="11553" y="569"/>
                  </a:lnTo>
                  <a:lnTo>
                    <a:pt x="12121" y="2661"/>
                  </a:lnTo>
                  <a:lnTo>
                    <a:pt x="11757" y="3320"/>
                  </a:lnTo>
                  <a:lnTo>
                    <a:pt x="11280" y="1524"/>
                  </a:lnTo>
                  <a:lnTo>
                    <a:pt x="10711" y="1615"/>
                  </a:lnTo>
                  <a:lnTo>
                    <a:pt x="11371" y="3889"/>
                  </a:lnTo>
                  <a:lnTo>
                    <a:pt x="11280" y="4184"/>
                  </a:lnTo>
                  <a:lnTo>
                    <a:pt x="9392" y="1137"/>
                  </a:lnTo>
                  <a:lnTo>
                    <a:pt x="9006" y="1137"/>
                  </a:lnTo>
                  <a:lnTo>
                    <a:pt x="7209" y="4275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118" y="1524"/>
                  </a:lnTo>
                  <a:lnTo>
                    <a:pt x="6641" y="3411"/>
                  </a:lnTo>
                  <a:lnTo>
                    <a:pt x="6254" y="2752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981" y="2183"/>
                  </a:lnTo>
                  <a:lnTo>
                    <a:pt x="5413" y="1342"/>
                  </a:lnTo>
                  <a:lnTo>
                    <a:pt x="5686" y="296"/>
                  </a:lnTo>
                  <a:lnTo>
                    <a:pt x="5299" y="205"/>
                  </a:lnTo>
                  <a:lnTo>
                    <a:pt x="5117" y="864"/>
                  </a:lnTo>
                  <a:lnTo>
                    <a:pt x="4731" y="205"/>
                  </a:lnTo>
                  <a:lnTo>
                    <a:pt x="4276" y="387"/>
                  </a:lnTo>
                  <a:lnTo>
                    <a:pt x="4731" y="1137"/>
                  </a:lnTo>
                  <a:lnTo>
                    <a:pt x="3980" y="955"/>
                  </a:lnTo>
                  <a:lnTo>
                    <a:pt x="3889" y="1342"/>
                  </a:lnTo>
                  <a:lnTo>
                    <a:pt x="5026" y="1615"/>
                  </a:lnTo>
                  <a:lnTo>
                    <a:pt x="5504" y="2365"/>
                  </a:lnTo>
                  <a:lnTo>
                    <a:pt x="5504" y="2365"/>
                  </a:lnTo>
                  <a:lnTo>
                    <a:pt x="3889" y="2001"/>
                  </a:lnTo>
                  <a:lnTo>
                    <a:pt x="3798" y="2479"/>
                  </a:lnTo>
                  <a:lnTo>
                    <a:pt x="5868" y="3048"/>
                  </a:lnTo>
                  <a:lnTo>
                    <a:pt x="6254" y="3707"/>
                  </a:lnTo>
                  <a:lnTo>
                    <a:pt x="6254" y="3707"/>
                  </a:lnTo>
                  <a:lnTo>
                    <a:pt x="4458" y="3229"/>
                  </a:lnTo>
                  <a:lnTo>
                    <a:pt x="4367" y="3229"/>
                  </a:lnTo>
                  <a:lnTo>
                    <a:pt x="4276" y="3707"/>
                  </a:lnTo>
                  <a:lnTo>
                    <a:pt x="6641" y="4275"/>
                  </a:lnTo>
                  <a:lnTo>
                    <a:pt x="6732" y="4457"/>
                  </a:lnTo>
                  <a:lnTo>
                    <a:pt x="3139" y="4548"/>
                  </a:lnTo>
                  <a:lnTo>
                    <a:pt x="2934" y="4935"/>
                  </a:lnTo>
                  <a:lnTo>
                    <a:pt x="4844" y="8050"/>
                  </a:lnTo>
                  <a:lnTo>
                    <a:pt x="4458" y="8050"/>
                  </a:lnTo>
                  <a:lnTo>
                    <a:pt x="2752" y="6458"/>
                  </a:lnTo>
                  <a:lnTo>
                    <a:pt x="2366" y="6822"/>
                  </a:lnTo>
                  <a:lnTo>
                    <a:pt x="3798" y="8164"/>
                  </a:lnTo>
                  <a:lnTo>
                    <a:pt x="3025" y="8164"/>
                  </a:lnTo>
                  <a:lnTo>
                    <a:pt x="1524" y="6640"/>
                  </a:lnTo>
                  <a:lnTo>
                    <a:pt x="1138" y="7027"/>
                  </a:lnTo>
                  <a:lnTo>
                    <a:pt x="2366" y="8164"/>
                  </a:lnTo>
                  <a:lnTo>
                    <a:pt x="1433" y="8164"/>
                  </a:lnTo>
                  <a:lnTo>
                    <a:pt x="569" y="7391"/>
                  </a:lnTo>
                  <a:lnTo>
                    <a:pt x="296" y="7686"/>
                  </a:lnTo>
                  <a:lnTo>
                    <a:pt x="865" y="8164"/>
                  </a:lnTo>
                  <a:lnTo>
                    <a:pt x="1" y="8164"/>
                  </a:lnTo>
                  <a:lnTo>
                    <a:pt x="1" y="8732"/>
                  </a:lnTo>
                  <a:lnTo>
                    <a:pt x="865" y="8732"/>
                  </a:lnTo>
                  <a:lnTo>
                    <a:pt x="296" y="9187"/>
                  </a:lnTo>
                  <a:lnTo>
                    <a:pt x="569" y="9483"/>
                  </a:lnTo>
                  <a:lnTo>
                    <a:pt x="1433" y="8619"/>
                  </a:lnTo>
                  <a:lnTo>
                    <a:pt x="2275" y="8619"/>
                  </a:lnTo>
                  <a:lnTo>
                    <a:pt x="1229" y="9756"/>
                  </a:lnTo>
                  <a:lnTo>
                    <a:pt x="1138" y="9869"/>
                  </a:lnTo>
                  <a:lnTo>
                    <a:pt x="1524" y="10142"/>
                  </a:lnTo>
                  <a:lnTo>
                    <a:pt x="3025" y="8619"/>
                  </a:lnTo>
                  <a:lnTo>
                    <a:pt x="3798" y="8619"/>
                  </a:lnTo>
                  <a:lnTo>
                    <a:pt x="2457" y="9960"/>
                  </a:lnTo>
                  <a:lnTo>
                    <a:pt x="2843" y="10324"/>
                  </a:lnTo>
                  <a:lnTo>
                    <a:pt x="4458" y="8619"/>
                  </a:lnTo>
                  <a:lnTo>
                    <a:pt x="4844" y="8619"/>
                  </a:lnTo>
                  <a:lnTo>
                    <a:pt x="3025" y="11848"/>
                  </a:lnTo>
                  <a:lnTo>
                    <a:pt x="3230" y="12234"/>
                  </a:lnTo>
                  <a:lnTo>
                    <a:pt x="6823" y="12143"/>
                  </a:lnTo>
                  <a:lnTo>
                    <a:pt x="6732" y="12325"/>
                  </a:lnTo>
                  <a:lnTo>
                    <a:pt x="4458" y="12985"/>
                  </a:lnTo>
                  <a:lnTo>
                    <a:pt x="4549" y="13553"/>
                  </a:lnTo>
                  <a:lnTo>
                    <a:pt x="6436" y="12985"/>
                  </a:lnTo>
                  <a:lnTo>
                    <a:pt x="6072" y="13644"/>
                  </a:lnTo>
                  <a:lnTo>
                    <a:pt x="3980" y="14213"/>
                  </a:lnTo>
                  <a:lnTo>
                    <a:pt x="4071" y="14690"/>
                  </a:lnTo>
                  <a:lnTo>
                    <a:pt x="5686" y="14213"/>
                  </a:lnTo>
                  <a:lnTo>
                    <a:pt x="5686" y="14213"/>
                  </a:lnTo>
                  <a:lnTo>
                    <a:pt x="5208" y="15077"/>
                  </a:lnTo>
                  <a:lnTo>
                    <a:pt x="4162" y="15350"/>
                  </a:lnTo>
                  <a:lnTo>
                    <a:pt x="4276" y="15736"/>
                  </a:lnTo>
                  <a:lnTo>
                    <a:pt x="5026" y="15554"/>
                  </a:lnTo>
                  <a:lnTo>
                    <a:pt x="4549" y="16305"/>
                  </a:lnTo>
                  <a:lnTo>
                    <a:pt x="5026" y="16487"/>
                  </a:lnTo>
                  <a:lnTo>
                    <a:pt x="5413" y="15827"/>
                  </a:lnTo>
                  <a:lnTo>
                    <a:pt x="5595" y="16487"/>
                  </a:lnTo>
                  <a:lnTo>
                    <a:pt x="5981" y="16396"/>
                  </a:lnTo>
                  <a:lnTo>
                    <a:pt x="5686" y="15350"/>
                  </a:lnTo>
                  <a:lnTo>
                    <a:pt x="6163" y="14508"/>
                  </a:lnTo>
                  <a:lnTo>
                    <a:pt x="6641" y="16123"/>
                  </a:lnTo>
                  <a:lnTo>
                    <a:pt x="7118" y="15918"/>
                  </a:lnTo>
                  <a:lnTo>
                    <a:pt x="6550" y="13940"/>
                  </a:lnTo>
                  <a:lnTo>
                    <a:pt x="6823" y="13280"/>
                  </a:lnTo>
                  <a:lnTo>
                    <a:pt x="7391" y="15077"/>
                  </a:lnTo>
                  <a:lnTo>
                    <a:pt x="7869" y="14872"/>
                  </a:lnTo>
                  <a:lnTo>
                    <a:pt x="7209" y="12598"/>
                  </a:lnTo>
                  <a:lnTo>
                    <a:pt x="7391" y="12325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34"/>
                  </a:lnTo>
                  <a:lnTo>
                    <a:pt x="11553" y="12507"/>
                  </a:lnTo>
                  <a:lnTo>
                    <a:pt x="10984" y="14781"/>
                  </a:lnTo>
                  <a:lnTo>
                    <a:pt x="10984" y="14872"/>
                  </a:lnTo>
                  <a:lnTo>
                    <a:pt x="11462" y="14986"/>
                  </a:lnTo>
                  <a:lnTo>
                    <a:pt x="11939" y="13167"/>
                  </a:lnTo>
                  <a:lnTo>
                    <a:pt x="12326" y="13735"/>
                  </a:lnTo>
                  <a:lnTo>
                    <a:pt x="11848" y="15827"/>
                  </a:lnTo>
                  <a:lnTo>
                    <a:pt x="11757" y="15827"/>
                  </a:lnTo>
                  <a:lnTo>
                    <a:pt x="12326" y="16009"/>
                  </a:lnTo>
                  <a:lnTo>
                    <a:pt x="12690" y="14417"/>
                  </a:lnTo>
                  <a:lnTo>
                    <a:pt x="13167" y="15168"/>
                  </a:lnTo>
                  <a:lnTo>
                    <a:pt x="12894" y="16305"/>
                  </a:lnTo>
                  <a:lnTo>
                    <a:pt x="13258" y="16396"/>
                  </a:lnTo>
                  <a:lnTo>
                    <a:pt x="13463" y="15645"/>
                  </a:lnTo>
                  <a:lnTo>
                    <a:pt x="13827" y="16305"/>
                  </a:lnTo>
                  <a:lnTo>
                    <a:pt x="13940" y="16396"/>
                  </a:lnTo>
                  <a:lnTo>
                    <a:pt x="14304" y="16123"/>
                  </a:lnTo>
                  <a:lnTo>
                    <a:pt x="13940" y="15441"/>
                  </a:lnTo>
                  <a:lnTo>
                    <a:pt x="14600" y="15554"/>
                  </a:lnTo>
                  <a:lnTo>
                    <a:pt x="14691" y="15168"/>
                  </a:lnTo>
                  <a:lnTo>
                    <a:pt x="13645" y="14872"/>
                  </a:lnTo>
                  <a:lnTo>
                    <a:pt x="13167" y="14122"/>
                  </a:lnTo>
                  <a:lnTo>
                    <a:pt x="13167" y="14122"/>
                  </a:lnTo>
                  <a:lnTo>
                    <a:pt x="14691" y="14508"/>
                  </a:lnTo>
                  <a:lnTo>
                    <a:pt x="14873" y="14031"/>
                  </a:lnTo>
                  <a:lnTo>
                    <a:pt x="12803" y="13553"/>
                  </a:lnTo>
                  <a:lnTo>
                    <a:pt x="12417" y="12894"/>
                  </a:lnTo>
                  <a:lnTo>
                    <a:pt x="14213" y="13371"/>
                  </a:lnTo>
                  <a:lnTo>
                    <a:pt x="14304" y="12803"/>
                  </a:lnTo>
                  <a:lnTo>
                    <a:pt x="12030" y="12234"/>
                  </a:lnTo>
                  <a:lnTo>
                    <a:pt x="11939" y="12030"/>
                  </a:lnTo>
                  <a:lnTo>
                    <a:pt x="15532" y="12030"/>
                  </a:lnTo>
                  <a:lnTo>
                    <a:pt x="15737" y="11666"/>
                  </a:lnTo>
                  <a:lnTo>
                    <a:pt x="13827" y="8437"/>
                  </a:lnTo>
                  <a:lnTo>
                    <a:pt x="14122" y="8437"/>
                  </a:lnTo>
                  <a:lnTo>
                    <a:pt x="15828" y="10051"/>
                  </a:lnTo>
                  <a:lnTo>
                    <a:pt x="16214" y="9756"/>
                  </a:lnTo>
                  <a:lnTo>
                    <a:pt x="14873" y="8437"/>
                  </a:lnTo>
                  <a:lnTo>
                    <a:pt x="15532" y="8437"/>
                  </a:lnTo>
                  <a:lnTo>
                    <a:pt x="17147" y="9869"/>
                  </a:lnTo>
                  <a:lnTo>
                    <a:pt x="17147" y="9960"/>
                  </a:lnTo>
                  <a:lnTo>
                    <a:pt x="17533" y="9574"/>
                  </a:lnTo>
                  <a:lnTo>
                    <a:pt x="16305" y="8437"/>
                  </a:lnTo>
                  <a:lnTo>
                    <a:pt x="17238" y="8346"/>
                  </a:lnTo>
                  <a:lnTo>
                    <a:pt x="18011" y="9096"/>
                  </a:lnTo>
                  <a:lnTo>
                    <a:pt x="18102" y="9187"/>
                  </a:lnTo>
                  <a:lnTo>
                    <a:pt x="18284" y="8914"/>
                  </a:lnTo>
                  <a:lnTo>
                    <a:pt x="17806" y="8346"/>
                  </a:lnTo>
                  <a:lnTo>
                    <a:pt x="18579" y="8346"/>
                  </a:lnTo>
                  <a:lnTo>
                    <a:pt x="18579" y="7868"/>
                  </a:lnTo>
                  <a:lnTo>
                    <a:pt x="17806" y="7868"/>
                  </a:lnTo>
                  <a:lnTo>
                    <a:pt x="18284" y="7300"/>
                  </a:lnTo>
                  <a:lnTo>
                    <a:pt x="18011" y="7027"/>
                  </a:lnTo>
                  <a:lnTo>
                    <a:pt x="17238" y="7868"/>
                  </a:lnTo>
                  <a:lnTo>
                    <a:pt x="16305" y="7868"/>
                  </a:lnTo>
                  <a:lnTo>
                    <a:pt x="17442" y="6731"/>
                  </a:lnTo>
                  <a:lnTo>
                    <a:pt x="17056" y="6345"/>
                  </a:lnTo>
                  <a:lnTo>
                    <a:pt x="15532" y="7868"/>
                  </a:lnTo>
                  <a:lnTo>
                    <a:pt x="14873" y="7868"/>
                  </a:lnTo>
                  <a:lnTo>
                    <a:pt x="16101" y="6549"/>
                  </a:lnTo>
                  <a:lnTo>
                    <a:pt x="15737" y="6163"/>
                  </a:lnTo>
                  <a:lnTo>
                    <a:pt x="14122" y="7959"/>
                  </a:lnTo>
                  <a:lnTo>
                    <a:pt x="13827" y="7959"/>
                  </a:lnTo>
                  <a:lnTo>
                    <a:pt x="15646" y="4639"/>
                  </a:lnTo>
                  <a:lnTo>
                    <a:pt x="15350" y="4275"/>
                  </a:lnTo>
                  <a:lnTo>
                    <a:pt x="11757" y="4366"/>
                  </a:lnTo>
                  <a:lnTo>
                    <a:pt x="11848" y="4184"/>
                  </a:lnTo>
                  <a:lnTo>
                    <a:pt x="14122" y="3502"/>
                  </a:lnTo>
                  <a:lnTo>
                    <a:pt x="14031" y="3048"/>
                  </a:lnTo>
                  <a:lnTo>
                    <a:pt x="12235" y="3502"/>
                  </a:lnTo>
                  <a:lnTo>
                    <a:pt x="12508" y="2934"/>
                  </a:lnTo>
                  <a:lnTo>
                    <a:pt x="14691" y="2274"/>
                  </a:lnTo>
                  <a:lnTo>
                    <a:pt x="14509" y="1797"/>
                  </a:lnTo>
                  <a:lnTo>
                    <a:pt x="12894" y="2274"/>
                  </a:lnTo>
                  <a:lnTo>
                    <a:pt x="13372" y="1433"/>
                  </a:lnTo>
                  <a:lnTo>
                    <a:pt x="14509" y="1137"/>
                  </a:lnTo>
                  <a:lnTo>
                    <a:pt x="14304" y="774"/>
                  </a:lnTo>
                  <a:lnTo>
                    <a:pt x="13645" y="955"/>
                  </a:lnTo>
                  <a:lnTo>
                    <a:pt x="13645" y="955"/>
                  </a:lnTo>
                  <a:lnTo>
                    <a:pt x="14031" y="296"/>
                  </a:lnTo>
                  <a:lnTo>
                    <a:pt x="13554" y="0"/>
                  </a:lnTo>
                  <a:lnTo>
                    <a:pt x="13167" y="660"/>
                  </a:lnTo>
                  <a:lnTo>
                    <a:pt x="12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7556483" y="3826769"/>
              <a:ext cx="253345" cy="252782"/>
            </a:xfrm>
            <a:custGeom>
              <a:avLst/>
              <a:gdLst/>
              <a:ahLst/>
              <a:cxnLst/>
              <a:rect l="l" t="t" r="r" b="b"/>
              <a:pathLst>
                <a:path w="10348" h="10325" extrusionOk="0">
                  <a:moveTo>
                    <a:pt x="5231" y="1"/>
                  </a:moveTo>
                  <a:lnTo>
                    <a:pt x="3321" y="3321"/>
                  </a:lnTo>
                  <a:lnTo>
                    <a:pt x="1" y="5117"/>
                  </a:lnTo>
                  <a:lnTo>
                    <a:pt x="3321" y="7005"/>
                  </a:lnTo>
                  <a:lnTo>
                    <a:pt x="5231" y="10325"/>
                  </a:lnTo>
                  <a:lnTo>
                    <a:pt x="7027" y="7005"/>
                  </a:lnTo>
                  <a:lnTo>
                    <a:pt x="10347" y="5117"/>
                  </a:lnTo>
                  <a:lnTo>
                    <a:pt x="7027" y="3321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7387236" y="3745488"/>
              <a:ext cx="39564" cy="39564"/>
            </a:xfrm>
            <a:custGeom>
              <a:avLst/>
              <a:gdLst/>
              <a:ahLst/>
              <a:cxnLst/>
              <a:rect l="l" t="t" r="r" b="b"/>
              <a:pathLst>
                <a:path w="1616" h="1616" extrusionOk="0">
                  <a:moveTo>
                    <a:pt x="774" y="1"/>
                  </a:moveTo>
                  <a:lnTo>
                    <a:pt x="478" y="569"/>
                  </a:lnTo>
                  <a:lnTo>
                    <a:pt x="1" y="865"/>
                  </a:lnTo>
                  <a:lnTo>
                    <a:pt x="478" y="1138"/>
                  </a:lnTo>
                  <a:lnTo>
                    <a:pt x="774" y="1615"/>
                  </a:lnTo>
                  <a:lnTo>
                    <a:pt x="1047" y="1138"/>
                  </a:lnTo>
                  <a:lnTo>
                    <a:pt x="1615" y="865"/>
                  </a:lnTo>
                  <a:lnTo>
                    <a:pt x="1047" y="569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3278958" y="4051833"/>
              <a:ext cx="257801" cy="257238"/>
            </a:xfrm>
            <a:custGeom>
              <a:avLst/>
              <a:gdLst/>
              <a:ahLst/>
              <a:cxnLst/>
              <a:rect l="l" t="t" r="r" b="b"/>
              <a:pathLst>
                <a:path w="10530" h="10507" extrusionOk="0">
                  <a:moveTo>
                    <a:pt x="5231" y="0"/>
                  </a:moveTo>
                  <a:lnTo>
                    <a:pt x="3412" y="3411"/>
                  </a:lnTo>
                  <a:lnTo>
                    <a:pt x="1" y="5299"/>
                  </a:lnTo>
                  <a:lnTo>
                    <a:pt x="3412" y="7095"/>
                  </a:lnTo>
                  <a:lnTo>
                    <a:pt x="5231" y="10506"/>
                  </a:lnTo>
                  <a:lnTo>
                    <a:pt x="7118" y="7095"/>
                  </a:lnTo>
                  <a:lnTo>
                    <a:pt x="10529" y="5299"/>
                  </a:lnTo>
                  <a:lnTo>
                    <a:pt x="7118" y="3411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602689" y="2678394"/>
              <a:ext cx="148682" cy="150910"/>
            </a:xfrm>
            <a:custGeom>
              <a:avLst/>
              <a:gdLst/>
              <a:ahLst/>
              <a:cxnLst/>
              <a:rect l="l" t="t" r="r" b="b"/>
              <a:pathLst>
                <a:path w="6073" h="6164" extrusionOk="0">
                  <a:moveTo>
                    <a:pt x="3025" y="1"/>
                  </a:moveTo>
                  <a:lnTo>
                    <a:pt x="2002" y="2002"/>
                  </a:lnTo>
                  <a:lnTo>
                    <a:pt x="0" y="3139"/>
                  </a:lnTo>
                  <a:lnTo>
                    <a:pt x="2002" y="4185"/>
                  </a:lnTo>
                  <a:lnTo>
                    <a:pt x="3025" y="6163"/>
                  </a:lnTo>
                  <a:lnTo>
                    <a:pt x="4162" y="4185"/>
                  </a:lnTo>
                  <a:lnTo>
                    <a:pt x="6072" y="3139"/>
                  </a:lnTo>
                  <a:lnTo>
                    <a:pt x="4162" y="2002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5572952" y="3969912"/>
              <a:ext cx="169272" cy="167044"/>
            </a:xfrm>
            <a:custGeom>
              <a:avLst/>
              <a:gdLst/>
              <a:ahLst/>
              <a:cxnLst/>
              <a:rect l="l" t="t" r="r" b="b"/>
              <a:pathLst>
                <a:path w="6914" h="6823" extrusionOk="0">
                  <a:moveTo>
                    <a:pt x="3503" y="0"/>
                  </a:moveTo>
                  <a:lnTo>
                    <a:pt x="2275" y="2274"/>
                  </a:lnTo>
                  <a:lnTo>
                    <a:pt x="1" y="3411"/>
                  </a:lnTo>
                  <a:lnTo>
                    <a:pt x="2275" y="4639"/>
                  </a:lnTo>
                  <a:lnTo>
                    <a:pt x="3503" y="6822"/>
                  </a:lnTo>
                  <a:lnTo>
                    <a:pt x="4640" y="4639"/>
                  </a:lnTo>
                  <a:lnTo>
                    <a:pt x="6914" y="3411"/>
                  </a:lnTo>
                  <a:lnTo>
                    <a:pt x="4640" y="2274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7835915" y="837119"/>
              <a:ext cx="189886" cy="189862"/>
            </a:xfrm>
            <a:custGeom>
              <a:avLst/>
              <a:gdLst/>
              <a:ahLst/>
              <a:cxnLst/>
              <a:rect l="l" t="t" r="r" b="b"/>
              <a:pathLst>
                <a:path w="7756" h="7755" extrusionOk="0">
                  <a:moveTo>
                    <a:pt x="3889" y="1"/>
                  </a:moveTo>
                  <a:lnTo>
                    <a:pt x="2548" y="2547"/>
                  </a:lnTo>
                  <a:lnTo>
                    <a:pt x="1" y="3866"/>
                  </a:lnTo>
                  <a:lnTo>
                    <a:pt x="2548" y="5299"/>
                  </a:lnTo>
                  <a:lnTo>
                    <a:pt x="3889" y="7755"/>
                  </a:lnTo>
                  <a:lnTo>
                    <a:pt x="5299" y="5299"/>
                  </a:lnTo>
                  <a:lnTo>
                    <a:pt x="7755" y="3866"/>
                  </a:lnTo>
                  <a:lnTo>
                    <a:pt x="5299" y="2547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609224" y="390842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8804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bg>
      <p:bgPr>
        <a:solidFill>
          <a:schemeClr val="lt1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2"/>
          <p:cNvSpPr txBox="1">
            <a:spLocks noGrp="1"/>
          </p:cNvSpPr>
          <p:nvPr>
            <p:ph type="title"/>
          </p:nvPr>
        </p:nvSpPr>
        <p:spPr>
          <a:xfrm>
            <a:off x="911938" y="2032067"/>
            <a:ext cx="4099034" cy="20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384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945" name="Google Shape;1945;p22"/>
          <p:cNvSpPr txBox="1">
            <a:spLocks noGrp="1"/>
          </p:cNvSpPr>
          <p:nvPr>
            <p:ph type="body" idx="1"/>
          </p:nvPr>
        </p:nvSpPr>
        <p:spPr>
          <a:xfrm>
            <a:off x="1059073" y="4240133"/>
            <a:ext cx="373473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458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1216152" lvl="1" indent="-405384" rtl="0">
              <a:spcBef>
                <a:spcPts val="2128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228" lvl="2" indent="-405384" rtl="0">
              <a:spcBef>
                <a:spcPts val="2128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304" lvl="3" indent="-405384" rtl="0">
              <a:spcBef>
                <a:spcPts val="2128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80" lvl="4" indent="-405384" rtl="0">
              <a:spcBef>
                <a:spcPts val="2128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456" lvl="5" indent="-405384" rtl="0">
              <a:spcBef>
                <a:spcPts val="2128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532" lvl="6" indent="-405384" rtl="0">
              <a:spcBef>
                <a:spcPts val="2128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608" lvl="7" indent="-405384" rtl="0">
              <a:spcBef>
                <a:spcPts val="2128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684" lvl="8" indent="-405384" rtl="0">
              <a:spcBef>
                <a:spcPts val="2128"/>
              </a:spcBef>
              <a:spcAft>
                <a:spcPts val="2128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grpSp>
        <p:nvGrpSpPr>
          <p:cNvPr id="1946" name="Google Shape;1946;p22"/>
          <p:cNvGrpSpPr/>
          <p:nvPr/>
        </p:nvGrpSpPr>
        <p:grpSpPr>
          <a:xfrm>
            <a:off x="364297" y="356000"/>
            <a:ext cx="11433245" cy="6146000"/>
            <a:chOff x="273900" y="267000"/>
            <a:chExt cx="8596200" cy="4609500"/>
          </a:xfrm>
        </p:grpSpPr>
        <p:sp>
          <p:nvSpPr>
            <p:cNvPr id="1947" name="Google Shape;1947;p22"/>
            <p:cNvSpPr/>
            <p:nvPr/>
          </p:nvSpPr>
          <p:spPr>
            <a:xfrm>
              <a:off x="273900" y="267000"/>
              <a:ext cx="8596200" cy="460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948" name="Google Shape;1948;p22"/>
            <p:cNvGrpSpPr/>
            <p:nvPr/>
          </p:nvGrpSpPr>
          <p:grpSpPr>
            <a:xfrm>
              <a:off x="342798" y="350833"/>
              <a:ext cx="5077866" cy="3958930"/>
              <a:chOff x="3883050" y="954775"/>
              <a:chExt cx="4282950" cy="3339179"/>
            </a:xfrm>
          </p:grpSpPr>
          <p:sp>
            <p:nvSpPr>
              <p:cNvPr id="1949" name="Google Shape;1949;p22"/>
              <p:cNvSpPr/>
              <p:nvPr/>
            </p:nvSpPr>
            <p:spPr>
              <a:xfrm>
                <a:off x="3941150" y="1082200"/>
                <a:ext cx="40800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46" extrusionOk="0">
                    <a:moveTo>
                      <a:pt x="789" y="1"/>
                    </a:moveTo>
                    <a:cubicBezTo>
                      <a:pt x="340" y="1"/>
                      <a:pt x="1" y="395"/>
                      <a:pt x="1" y="843"/>
                    </a:cubicBezTo>
                    <a:cubicBezTo>
                      <a:pt x="1" y="1305"/>
                      <a:pt x="340" y="1645"/>
                      <a:pt x="789" y="1645"/>
                    </a:cubicBezTo>
                    <a:cubicBezTo>
                      <a:pt x="1292" y="1645"/>
                      <a:pt x="1632" y="1305"/>
                      <a:pt x="1632" y="843"/>
                    </a:cubicBezTo>
                    <a:cubicBezTo>
                      <a:pt x="1632" y="395"/>
                      <a:pt x="1292" y="1"/>
                      <a:pt x="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0" name="Google Shape;1950;p22"/>
              <p:cNvSpPr/>
              <p:nvPr/>
            </p:nvSpPr>
            <p:spPr>
              <a:xfrm>
                <a:off x="3892900" y="2533525"/>
                <a:ext cx="411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32" extrusionOk="0">
                    <a:moveTo>
                      <a:pt x="843" y="0"/>
                    </a:moveTo>
                    <a:cubicBezTo>
                      <a:pt x="395" y="0"/>
                      <a:pt x="1" y="340"/>
                      <a:pt x="1" y="788"/>
                    </a:cubicBezTo>
                    <a:cubicBezTo>
                      <a:pt x="1" y="1237"/>
                      <a:pt x="395" y="1631"/>
                      <a:pt x="843" y="1631"/>
                    </a:cubicBezTo>
                    <a:cubicBezTo>
                      <a:pt x="1305" y="1631"/>
                      <a:pt x="1645" y="1237"/>
                      <a:pt x="1645" y="788"/>
                    </a:cubicBezTo>
                    <a:cubicBezTo>
                      <a:pt x="1645" y="340"/>
                      <a:pt x="1305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1" name="Google Shape;1951;p22"/>
              <p:cNvSpPr/>
              <p:nvPr/>
            </p:nvSpPr>
            <p:spPr>
              <a:xfrm>
                <a:off x="4151825" y="1199775"/>
                <a:ext cx="55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03" extrusionOk="0">
                    <a:moveTo>
                      <a:pt x="1143" y="0"/>
                    </a:moveTo>
                    <a:cubicBezTo>
                      <a:pt x="517" y="0"/>
                      <a:pt x="1" y="503"/>
                      <a:pt x="1" y="1129"/>
                    </a:cubicBezTo>
                    <a:cubicBezTo>
                      <a:pt x="1" y="1700"/>
                      <a:pt x="517" y="2202"/>
                      <a:pt x="1143" y="2202"/>
                    </a:cubicBezTo>
                    <a:cubicBezTo>
                      <a:pt x="1768" y="2202"/>
                      <a:pt x="2216" y="1700"/>
                      <a:pt x="2216" y="1129"/>
                    </a:cubicBezTo>
                    <a:cubicBezTo>
                      <a:pt x="2216" y="503"/>
                      <a:pt x="1768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2" name="Google Shape;1952;p22"/>
              <p:cNvSpPr/>
              <p:nvPr/>
            </p:nvSpPr>
            <p:spPr>
              <a:xfrm>
                <a:off x="4007425" y="1678225"/>
                <a:ext cx="5540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148" extrusionOk="0">
                    <a:moveTo>
                      <a:pt x="1088" y="0"/>
                    </a:moveTo>
                    <a:cubicBezTo>
                      <a:pt x="517" y="0"/>
                      <a:pt x="0" y="503"/>
                      <a:pt x="0" y="1074"/>
                    </a:cubicBezTo>
                    <a:cubicBezTo>
                      <a:pt x="0" y="1699"/>
                      <a:pt x="517" y="2148"/>
                      <a:pt x="1088" y="2148"/>
                    </a:cubicBezTo>
                    <a:cubicBezTo>
                      <a:pt x="1699" y="2148"/>
                      <a:pt x="2216" y="1699"/>
                      <a:pt x="2216" y="1074"/>
                    </a:cubicBezTo>
                    <a:cubicBezTo>
                      <a:pt x="2216" y="503"/>
                      <a:pt x="1699" y="0"/>
                      <a:pt x="1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3" name="Google Shape;1953;p22"/>
              <p:cNvSpPr/>
              <p:nvPr/>
            </p:nvSpPr>
            <p:spPr>
              <a:xfrm>
                <a:off x="6094500" y="1103275"/>
                <a:ext cx="5677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2216" extrusionOk="0">
                    <a:moveTo>
                      <a:pt x="1129" y="0"/>
                    </a:moveTo>
                    <a:cubicBezTo>
                      <a:pt x="517" y="0"/>
                      <a:pt x="1" y="462"/>
                      <a:pt x="1" y="1074"/>
                    </a:cubicBezTo>
                    <a:cubicBezTo>
                      <a:pt x="1" y="1699"/>
                      <a:pt x="517" y="2216"/>
                      <a:pt x="1129" y="2216"/>
                    </a:cubicBezTo>
                    <a:cubicBezTo>
                      <a:pt x="1754" y="2216"/>
                      <a:pt x="2271" y="1699"/>
                      <a:pt x="2271" y="1074"/>
                    </a:cubicBezTo>
                    <a:cubicBezTo>
                      <a:pt x="2271" y="462"/>
                      <a:pt x="1754" y="0"/>
                      <a:pt x="1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4" name="Google Shape;1954;p22"/>
              <p:cNvSpPr/>
              <p:nvPr/>
            </p:nvSpPr>
            <p:spPr>
              <a:xfrm>
                <a:off x="7640976" y="1343221"/>
                <a:ext cx="4827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700" extrusionOk="0">
                    <a:moveTo>
                      <a:pt x="965" y="0"/>
                    </a:moveTo>
                    <a:cubicBezTo>
                      <a:pt x="789" y="0"/>
                      <a:pt x="571" y="109"/>
                      <a:pt x="394" y="232"/>
                    </a:cubicBezTo>
                    <a:cubicBezTo>
                      <a:pt x="55" y="503"/>
                      <a:pt x="0" y="1020"/>
                      <a:pt x="340" y="1360"/>
                    </a:cubicBezTo>
                    <a:cubicBezTo>
                      <a:pt x="517" y="1591"/>
                      <a:pt x="734" y="1700"/>
                      <a:pt x="965" y="1700"/>
                    </a:cubicBezTo>
                    <a:cubicBezTo>
                      <a:pt x="1128" y="1700"/>
                      <a:pt x="1360" y="1645"/>
                      <a:pt x="1536" y="1468"/>
                    </a:cubicBezTo>
                    <a:cubicBezTo>
                      <a:pt x="1876" y="1183"/>
                      <a:pt x="1930" y="680"/>
                      <a:pt x="1591" y="340"/>
                    </a:cubicBezTo>
                    <a:cubicBezTo>
                      <a:pt x="1414" y="109"/>
                      <a:pt x="1196" y="0"/>
                      <a:pt x="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5" name="Google Shape;1955;p22"/>
              <p:cNvSpPr/>
              <p:nvPr/>
            </p:nvSpPr>
            <p:spPr>
              <a:xfrm>
                <a:off x="7854375" y="3248475"/>
                <a:ext cx="4250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700" extrusionOk="0">
                    <a:moveTo>
                      <a:pt x="856" y="0"/>
                    </a:moveTo>
                    <a:cubicBezTo>
                      <a:pt x="394" y="0"/>
                      <a:pt x="0" y="394"/>
                      <a:pt x="0" y="843"/>
                    </a:cubicBezTo>
                    <a:cubicBezTo>
                      <a:pt x="0" y="1305"/>
                      <a:pt x="394" y="1699"/>
                      <a:pt x="856" y="1699"/>
                    </a:cubicBezTo>
                    <a:cubicBezTo>
                      <a:pt x="1305" y="1699"/>
                      <a:pt x="1699" y="1305"/>
                      <a:pt x="1699" y="843"/>
                    </a:cubicBezTo>
                    <a:cubicBezTo>
                      <a:pt x="1699" y="394"/>
                      <a:pt x="1305" y="0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8018825" y="954775"/>
                <a:ext cx="6222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149" extrusionOk="0">
                    <a:moveTo>
                      <a:pt x="1238" y="0"/>
                    </a:moveTo>
                    <a:cubicBezTo>
                      <a:pt x="952" y="0"/>
                      <a:pt x="735" y="55"/>
                      <a:pt x="504" y="218"/>
                    </a:cubicBezTo>
                    <a:cubicBezTo>
                      <a:pt x="55" y="626"/>
                      <a:pt x="1" y="1305"/>
                      <a:pt x="395" y="1754"/>
                    </a:cubicBezTo>
                    <a:cubicBezTo>
                      <a:pt x="612" y="2039"/>
                      <a:pt x="898" y="2148"/>
                      <a:pt x="1238" y="2148"/>
                    </a:cubicBezTo>
                    <a:cubicBezTo>
                      <a:pt x="1469" y="2148"/>
                      <a:pt x="1754" y="2094"/>
                      <a:pt x="1917" y="1917"/>
                    </a:cubicBezTo>
                    <a:cubicBezTo>
                      <a:pt x="2379" y="1523"/>
                      <a:pt x="2488" y="843"/>
                      <a:pt x="2094" y="395"/>
                    </a:cubicBezTo>
                    <a:cubicBezTo>
                      <a:pt x="1863" y="109"/>
                      <a:pt x="1523" y="0"/>
                      <a:pt x="1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3947950" y="3285175"/>
                <a:ext cx="625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48" extrusionOk="0">
                    <a:moveTo>
                      <a:pt x="1251" y="0"/>
                    </a:moveTo>
                    <a:cubicBezTo>
                      <a:pt x="1020" y="0"/>
                      <a:pt x="748" y="54"/>
                      <a:pt x="571" y="231"/>
                    </a:cubicBezTo>
                    <a:cubicBezTo>
                      <a:pt x="123" y="625"/>
                      <a:pt x="1" y="1305"/>
                      <a:pt x="408" y="1753"/>
                    </a:cubicBezTo>
                    <a:cubicBezTo>
                      <a:pt x="626" y="2039"/>
                      <a:pt x="966" y="2148"/>
                      <a:pt x="1251" y="2148"/>
                    </a:cubicBezTo>
                    <a:cubicBezTo>
                      <a:pt x="1536" y="2148"/>
                      <a:pt x="1768" y="2039"/>
                      <a:pt x="1985" y="1876"/>
                    </a:cubicBezTo>
                    <a:cubicBezTo>
                      <a:pt x="2447" y="1536"/>
                      <a:pt x="2501" y="856"/>
                      <a:pt x="2107" y="394"/>
                    </a:cubicBezTo>
                    <a:cubicBezTo>
                      <a:pt x="1876" y="109"/>
                      <a:pt x="1591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3921100" y="2904250"/>
                <a:ext cx="608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216" extrusionOk="0">
                    <a:moveTo>
                      <a:pt x="1251" y="0"/>
                    </a:moveTo>
                    <a:cubicBezTo>
                      <a:pt x="966" y="0"/>
                      <a:pt x="735" y="122"/>
                      <a:pt x="517" y="286"/>
                    </a:cubicBezTo>
                    <a:cubicBezTo>
                      <a:pt x="55" y="680"/>
                      <a:pt x="1" y="1359"/>
                      <a:pt x="395" y="1822"/>
                    </a:cubicBezTo>
                    <a:cubicBezTo>
                      <a:pt x="626" y="2039"/>
                      <a:pt x="911" y="2216"/>
                      <a:pt x="1251" y="2216"/>
                    </a:cubicBezTo>
                    <a:cubicBezTo>
                      <a:pt x="1482" y="2216"/>
                      <a:pt x="1754" y="2093"/>
                      <a:pt x="1931" y="1930"/>
                    </a:cubicBezTo>
                    <a:cubicBezTo>
                      <a:pt x="2379" y="1590"/>
                      <a:pt x="2434" y="856"/>
                      <a:pt x="2094" y="394"/>
                    </a:cubicBezTo>
                    <a:cubicBezTo>
                      <a:pt x="1876" y="177"/>
                      <a:pt x="1537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9" name="Google Shape;1959;p22"/>
              <p:cNvSpPr/>
              <p:nvPr/>
            </p:nvSpPr>
            <p:spPr>
              <a:xfrm>
                <a:off x="4012176" y="4240254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51" y="0"/>
                    </a:moveTo>
                    <a:cubicBezTo>
                      <a:pt x="966" y="0"/>
                      <a:pt x="735" y="55"/>
                      <a:pt x="504" y="218"/>
                    </a:cubicBezTo>
                    <a:cubicBezTo>
                      <a:pt x="55" y="626"/>
                      <a:pt x="1" y="1305"/>
                      <a:pt x="395" y="1754"/>
                    </a:cubicBezTo>
                    <a:cubicBezTo>
                      <a:pt x="626" y="2039"/>
                      <a:pt x="911" y="2148"/>
                      <a:pt x="1251" y="2148"/>
                    </a:cubicBezTo>
                    <a:cubicBezTo>
                      <a:pt x="1469" y="2148"/>
                      <a:pt x="1700" y="2094"/>
                      <a:pt x="1931" y="1917"/>
                    </a:cubicBezTo>
                    <a:cubicBezTo>
                      <a:pt x="2379" y="1523"/>
                      <a:pt x="2434" y="843"/>
                      <a:pt x="2039" y="394"/>
                    </a:cubicBezTo>
                    <a:cubicBezTo>
                      <a:pt x="1863" y="109"/>
                      <a:pt x="1523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0" name="Google Shape;1960;p22"/>
              <p:cNvSpPr/>
              <p:nvPr/>
            </p:nvSpPr>
            <p:spPr>
              <a:xfrm>
                <a:off x="8105150" y="3333425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37" y="0"/>
                    </a:moveTo>
                    <a:cubicBezTo>
                      <a:pt x="965" y="0"/>
                      <a:pt x="734" y="55"/>
                      <a:pt x="503" y="218"/>
                    </a:cubicBezTo>
                    <a:cubicBezTo>
                      <a:pt x="55" y="625"/>
                      <a:pt x="0" y="1305"/>
                      <a:pt x="394" y="1754"/>
                    </a:cubicBezTo>
                    <a:cubicBezTo>
                      <a:pt x="625" y="2039"/>
                      <a:pt x="897" y="2148"/>
                      <a:pt x="1237" y="2148"/>
                    </a:cubicBezTo>
                    <a:cubicBezTo>
                      <a:pt x="1468" y="2148"/>
                      <a:pt x="1699" y="2093"/>
                      <a:pt x="1917" y="1917"/>
                    </a:cubicBezTo>
                    <a:cubicBezTo>
                      <a:pt x="2379" y="1522"/>
                      <a:pt x="2433" y="843"/>
                      <a:pt x="2039" y="394"/>
                    </a:cubicBezTo>
                    <a:cubicBezTo>
                      <a:pt x="1862" y="109"/>
                      <a:pt x="1523" y="0"/>
                      <a:pt x="1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5355425" y="1069300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789" y="0"/>
                    </a:moveTo>
                    <a:cubicBezTo>
                      <a:pt x="340" y="0"/>
                      <a:pt x="1" y="340"/>
                      <a:pt x="1" y="802"/>
                    </a:cubicBezTo>
                    <a:cubicBezTo>
                      <a:pt x="1" y="1251"/>
                      <a:pt x="340" y="1645"/>
                      <a:pt x="789" y="1645"/>
                    </a:cubicBezTo>
                    <a:cubicBezTo>
                      <a:pt x="1305" y="1645"/>
                      <a:pt x="1645" y="1251"/>
                      <a:pt x="1645" y="802"/>
                    </a:cubicBezTo>
                    <a:cubicBezTo>
                      <a:pt x="1645" y="340"/>
                      <a:pt x="1305" y="0"/>
                      <a:pt x="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5723450" y="1083550"/>
                <a:ext cx="625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49" extrusionOk="0">
                    <a:moveTo>
                      <a:pt x="1251" y="1"/>
                    </a:moveTo>
                    <a:cubicBezTo>
                      <a:pt x="1087" y="1"/>
                      <a:pt x="856" y="55"/>
                      <a:pt x="680" y="164"/>
                    </a:cubicBezTo>
                    <a:cubicBezTo>
                      <a:pt x="177" y="449"/>
                      <a:pt x="0" y="1129"/>
                      <a:pt x="340" y="1646"/>
                    </a:cubicBezTo>
                    <a:cubicBezTo>
                      <a:pt x="571" y="1985"/>
                      <a:pt x="911" y="2149"/>
                      <a:pt x="1251" y="2149"/>
                    </a:cubicBezTo>
                    <a:cubicBezTo>
                      <a:pt x="1482" y="2149"/>
                      <a:pt x="1699" y="2094"/>
                      <a:pt x="1876" y="1985"/>
                    </a:cubicBezTo>
                    <a:cubicBezTo>
                      <a:pt x="2379" y="1646"/>
                      <a:pt x="2501" y="1020"/>
                      <a:pt x="2216" y="504"/>
                    </a:cubicBezTo>
                    <a:cubicBezTo>
                      <a:pt x="1985" y="164"/>
                      <a:pt x="1645" y="1"/>
                      <a:pt x="1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7307950" y="1089350"/>
                <a:ext cx="425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2" extrusionOk="0">
                    <a:moveTo>
                      <a:pt x="843" y="0"/>
                    </a:moveTo>
                    <a:cubicBezTo>
                      <a:pt x="395" y="0"/>
                      <a:pt x="1" y="394"/>
                      <a:pt x="1" y="843"/>
                    </a:cubicBezTo>
                    <a:cubicBezTo>
                      <a:pt x="1" y="1291"/>
                      <a:pt x="395" y="1631"/>
                      <a:pt x="843" y="1631"/>
                    </a:cubicBezTo>
                    <a:cubicBezTo>
                      <a:pt x="1306" y="1631"/>
                      <a:pt x="1700" y="1291"/>
                      <a:pt x="1700" y="843"/>
                    </a:cubicBezTo>
                    <a:cubicBezTo>
                      <a:pt x="1700" y="394"/>
                      <a:pt x="1306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4" name="Google Shape;1964;p22"/>
              <p:cNvSpPr/>
              <p:nvPr/>
            </p:nvSpPr>
            <p:spPr>
              <a:xfrm>
                <a:off x="7599500" y="981625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857" y="0"/>
                    </a:moveTo>
                    <a:cubicBezTo>
                      <a:pt x="341" y="0"/>
                      <a:pt x="1" y="394"/>
                      <a:pt x="1" y="843"/>
                    </a:cubicBezTo>
                    <a:cubicBezTo>
                      <a:pt x="1" y="1305"/>
                      <a:pt x="341" y="1645"/>
                      <a:pt x="857" y="1645"/>
                    </a:cubicBezTo>
                    <a:cubicBezTo>
                      <a:pt x="1306" y="1645"/>
                      <a:pt x="1646" y="1305"/>
                      <a:pt x="1646" y="843"/>
                    </a:cubicBezTo>
                    <a:cubicBezTo>
                      <a:pt x="1646" y="394"/>
                      <a:pt x="1306" y="0"/>
                      <a:pt x="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5" name="Google Shape;1965;p22"/>
              <p:cNvSpPr/>
              <p:nvPr/>
            </p:nvSpPr>
            <p:spPr>
              <a:xfrm>
                <a:off x="3883050" y="2128475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37" y="0"/>
                    </a:moveTo>
                    <a:cubicBezTo>
                      <a:pt x="965" y="0"/>
                      <a:pt x="734" y="54"/>
                      <a:pt x="503" y="231"/>
                    </a:cubicBezTo>
                    <a:cubicBezTo>
                      <a:pt x="55" y="625"/>
                      <a:pt x="0" y="1305"/>
                      <a:pt x="395" y="1753"/>
                    </a:cubicBezTo>
                    <a:cubicBezTo>
                      <a:pt x="626" y="2039"/>
                      <a:pt x="897" y="2148"/>
                      <a:pt x="1237" y="2148"/>
                    </a:cubicBezTo>
                    <a:cubicBezTo>
                      <a:pt x="1468" y="2148"/>
                      <a:pt x="1699" y="2093"/>
                      <a:pt x="1917" y="1930"/>
                    </a:cubicBezTo>
                    <a:cubicBezTo>
                      <a:pt x="2379" y="1522"/>
                      <a:pt x="2433" y="843"/>
                      <a:pt x="2039" y="394"/>
                    </a:cubicBezTo>
                    <a:cubicBezTo>
                      <a:pt x="1863" y="109"/>
                      <a:pt x="1523" y="0"/>
                      <a:pt x="1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966" name="Google Shape;1966;p22"/>
            <p:cNvSpPr/>
            <p:nvPr/>
          </p:nvSpPr>
          <p:spPr>
            <a:xfrm>
              <a:off x="3764481" y="654308"/>
              <a:ext cx="48372" cy="48787"/>
            </a:xfrm>
            <a:custGeom>
              <a:avLst/>
              <a:gdLst/>
              <a:ahLst/>
              <a:cxnLst/>
              <a:rect l="l" t="t" r="r" b="b"/>
              <a:pathLst>
                <a:path w="1632" h="1646" extrusionOk="0">
                  <a:moveTo>
                    <a:pt x="789" y="1"/>
                  </a:moveTo>
                  <a:cubicBezTo>
                    <a:pt x="340" y="1"/>
                    <a:pt x="1" y="395"/>
                    <a:pt x="1" y="843"/>
                  </a:cubicBezTo>
                  <a:cubicBezTo>
                    <a:pt x="1" y="1305"/>
                    <a:pt x="340" y="1645"/>
                    <a:pt x="789" y="1645"/>
                  </a:cubicBezTo>
                  <a:cubicBezTo>
                    <a:pt x="1292" y="1645"/>
                    <a:pt x="1632" y="1305"/>
                    <a:pt x="1632" y="843"/>
                  </a:cubicBezTo>
                  <a:cubicBezTo>
                    <a:pt x="1632" y="395"/>
                    <a:pt x="1292" y="1"/>
                    <a:pt x="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4014257" y="793705"/>
              <a:ext cx="65712" cy="65297"/>
            </a:xfrm>
            <a:custGeom>
              <a:avLst/>
              <a:gdLst/>
              <a:ahLst/>
              <a:cxnLst/>
              <a:rect l="l" t="t" r="r" b="b"/>
              <a:pathLst>
                <a:path w="2217" h="2203" extrusionOk="0">
                  <a:moveTo>
                    <a:pt x="1143" y="0"/>
                  </a:moveTo>
                  <a:cubicBezTo>
                    <a:pt x="517" y="0"/>
                    <a:pt x="1" y="503"/>
                    <a:pt x="1" y="1129"/>
                  </a:cubicBezTo>
                  <a:cubicBezTo>
                    <a:pt x="1" y="1700"/>
                    <a:pt x="517" y="2202"/>
                    <a:pt x="1143" y="2202"/>
                  </a:cubicBezTo>
                  <a:cubicBezTo>
                    <a:pt x="1768" y="2202"/>
                    <a:pt x="2216" y="1700"/>
                    <a:pt x="2216" y="1129"/>
                  </a:cubicBezTo>
                  <a:cubicBezTo>
                    <a:pt x="2216" y="503"/>
                    <a:pt x="1768" y="0"/>
                    <a:pt x="1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6097534" y="1406067"/>
              <a:ext cx="74159" cy="64082"/>
            </a:xfrm>
            <a:custGeom>
              <a:avLst/>
              <a:gdLst/>
              <a:ahLst/>
              <a:cxnLst/>
              <a:rect l="l" t="t" r="r" b="b"/>
              <a:pathLst>
                <a:path w="2502" h="2162" extrusionOk="0">
                  <a:moveTo>
                    <a:pt x="1251" y="1"/>
                  </a:moveTo>
                  <a:cubicBezTo>
                    <a:pt x="1020" y="1"/>
                    <a:pt x="857" y="69"/>
                    <a:pt x="680" y="177"/>
                  </a:cubicBezTo>
                  <a:cubicBezTo>
                    <a:pt x="177" y="463"/>
                    <a:pt x="0" y="1142"/>
                    <a:pt x="340" y="1645"/>
                  </a:cubicBezTo>
                  <a:cubicBezTo>
                    <a:pt x="517" y="1985"/>
                    <a:pt x="857" y="2162"/>
                    <a:pt x="1251" y="2162"/>
                  </a:cubicBezTo>
                  <a:cubicBezTo>
                    <a:pt x="1414" y="2162"/>
                    <a:pt x="1645" y="2107"/>
                    <a:pt x="1822" y="1985"/>
                  </a:cubicBezTo>
                  <a:cubicBezTo>
                    <a:pt x="2325" y="1645"/>
                    <a:pt x="2501" y="1020"/>
                    <a:pt x="2162" y="517"/>
                  </a:cubicBezTo>
                  <a:cubicBezTo>
                    <a:pt x="1985" y="177"/>
                    <a:pt x="159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286940" y="1369403"/>
              <a:ext cx="55219" cy="48787"/>
            </a:xfrm>
            <a:custGeom>
              <a:avLst/>
              <a:gdLst/>
              <a:ahLst/>
              <a:cxnLst/>
              <a:rect l="l" t="t" r="r" b="b"/>
              <a:pathLst>
                <a:path w="1863" h="1646" extrusionOk="0">
                  <a:moveTo>
                    <a:pt x="966" y="1"/>
                  </a:moveTo>
                  <a:cubicBezTo>
                    <a:pt x="789" y="1"/>
                    <a:pt x="626" y="55"/>
                    <a:pt x="504" y="110"/>
                  </a:cubicBezTo>
                  <a:cubicBezTo>
                    <a:pt x="110" y="341"/>
                    <a:pt x="1" y="844"/>
                    <a:pt x="218" y="1238"/>
                  </a:cubicBezTo>
                  <a:cubicBezTo>
                    <a:pt x="395" y="1469"/>
                    <a:pt x="680" y="1645"/>
                    <a:pt x="966" y="1645"/>
                  </a:cubicBezTo>
                  <a:cubicBezTo>
                    <a:pt x="1075" y="1645"/>
                    <a:pt x="1238" y="1577"/>
                    <a:pt x="1360" y="1523"/>
                  </a:cubicBezTo>
                  <a:cubicBezTo>
                    <a:pt x="1754" y="1238"/>
                    <a:pt x="1863" y="735"/>
                    <a:pt x="1645" y="395"/>
                  </a:cubicBezTo>
                  <a:cubicBezTo>
                    <a:pt x="1469" y="110"/>
                    <a:pt x="1183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6005265" y="1681630"/>
              <a:ext cx="48787" cy="48787"/>
            </a:xfrm>
            <a:custGeom>
              <a:avLst/>
              <a:gdLst/>
              <a:ahLst/>
              <a:cxnLst/>
              <a:rect l="l" t="t" r="r" b="b"/>
              <a:pathLst>
                <a:path w="1646" h="1646" extrusionOk="0">
                  <a:moveTo>
                    <a:pt x="857" y="1"/>
                  </a:moveTo>
                  <a:cubicBezTo>
                    <a:pt x="395" y="1"/>
                    <a:pt x="1" y="395"/>
                    <a:pt x="1" y="843"/>
                  </a:cubicBezTo>
                  <a:cubicBezTo>
                    <a:pt x="1" y="1306"/>
                    <a:pt x="395" y="1645"/>
                    <a:pt x="857" y="1645"/>
                  </a:cubicBezTo>
                  <a:cubicBezTo>
                    <a:pt x="1306" y="1645"/>
                    <a:pt x="1645" y="1306"/>
                    <a:pt x="1645" y="843"/>
                  </a:cubicBezTo>
                  <a:cubicBezTo>
                    <a:pt x="1645" y="395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6723590" y="889175"/>
              <a:ext cx="48787" cy="47187"/>
            </a:xfrm>
            <a:custGeom>
              <a:avLst/>
              <a:gdLst/>
              <a:ahLst/>
              <a:cxnLst/>
              <a:rect l="l" t="t" r="r" b="b"/>
              <a:pathLst>
                <a:path w="1646" h="1592" extrusionOk="0">
                  <a:moveTo>
                    <a:pt x="857" y="1"/>
                  </a:moveTo>
                  <a:cubicBezTo>
                    <a:pt x="409" y="1"/>
                    <a:pt x="1" y="341"/>
                    <a:pt x="1" y="789"/>
                  </a:cubicBezTo>
                  <a:cubicBezTo>
                    <a:pt x="1" y="1251"/>
                    <a:pt x="409" y="1591"/>
                    <a:pt x="857" y="1591"/>
                  </a:cubicBezTo>
                  <a:cubicBezTo>
                    <a:pt x="1306" y="1591"/>
                    <a:pt x="1645" y="1251"/>
                    <a:pt x="1645" y="789"/>
                  </a:cubicBezTo>
                  <a:cubicBezTo>
                    <a:pt x="1645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6350927" y="1162723"/>
              <a:ext cx="65712" cy="65712"/>
            </a:xfrm>
            <a:custGeom>
              <a:avLst/>
              <a:gdLst/>
              <a:ahLst/>
              <a:cxnLst/>
              <a:rect l="l" t="t" r="r" b="b"/>
              <a:pathLst>
                <a:path w="2217" h="2217" extrusionOk="0">
                  <a:moveTo>
                    <a:pt x="1088" y="1"/>
                  </a:moveTo>
                  <a:cubicBezTo>
                    <a:pt x="517" y="1"/>
                    <a:pt x="1" y="517"/>
                    <a:pt x="1" y="1143"/>
                  </a:cubicBezTo>
                  <a:cubicBezTo>
                    <a:pt x="1" y="1700"/>
                    <a:pt x="517" y="2217"/>
                    <a:pt x="1088" y="2217"/>
                  </a:cubicBezTo>
                  <a:cubicBezTo>
                    <a:pt x="1700" y="2217"/>
                    <a:pt x="2216" y="1700"/>
                    <a:pt x="2216" y="1143"/>
                  </a:cubicBezTo>
                  <a:cubicBezTo>
                    <a:pt x="2216" y="517"/>
                    <a:pt x="170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380809" y="2060756"/>
              <a:ext cx="55634" cy="48758"/>
            </a:xfrm>
            <a:custGeom>
              <a:avLst/>
              <a:gdLst/>
              <a:ahLst/>
              <a:cxnLst/>
              <a:rect l="l" t="t" r="r" b="b"/>
              <a:pathLst>
                <a:path w="1877" h="1645" extrusionOk="0">
                  <a:moveTo>
                    <a:pt x="966" y="0"/>
                  </a:moveTo>
                  <a:cubicBezTo>
                    <a:pt x="735" y="0"/>
                    <a:pt x="572" y="122"/>
                    <a:pt x="395" y="231"/>
                  </a:cubicBezTo>
                  <a:cubicBezTo>
                    <a:pt x="55" y="517"/>
                    <a:pt x="1" y="1019"/>
                    <a:pt x="286" y="1359"/>
                  </a:cubicBezTo>
                  <a:cubicBezTo>
                    <a:pt x="449" y="1590"/>
                    <a:pt x="680" y="1645"/>
                    <a:pt x="966" y="1645"/>
                  </a:cubicBezTo>
                  <a:cubicBezTo>
                    <a:pt x="1129" y="1645"/>
                    <a:pt x="1306" y="1590"/>
                    <a:pt x="1469" y="1482"/>
                  </a:cubicBezTo>
                  <a:cubicBezTo>
                    <a:pt x="1809" y="1196"/>
                    <a:pt x="1877" y="680"/>
                    <a:pt x="1591" y="340"/>
                  </a:cubicBezTo>
                  <a:cubicBezTo>
                    <a:pt x="1414" y="122"/>
                    <a:pt x="1197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08361" y="1790824"/>
              <a:ext cx="55219" cy="48372"/>
            </a:xfrm>
            <a:custGeom>
              <a:avLst/>
              <a:gdLst/>
              <a:ahLst/>
              <a:cxnLst/>
              <a:rect l="l" t="t" r="r" b="b"/>
              <a:pathLst>
                <a:path w="1863" h="1632" extrusionOk="0">
                  <a:moveTo>
                    <a:pt x="897" y="0"/>
                  </a:moveTo>
                  <a:cubicBezTo>
                    <a:pt x="734" y="0"/>
                    <a:pt x="558" y="55"/>
                    <a:pt x="394" y="218"/>
                  </a:cubicBezTo>
                  <a:cubicBezTo>
                    <a:pt x="55" y="503"/>
                    <a:pt x="0" y="1020"/>
                    <a:pt x="272" y="1359"/>
                  </a:cubicBezTo>
                  <a:cubicBezTo>
                    <a:pt x="449" y="1523"/>
                    <a:pt x="680" y="1631"/>
                    <a:pt x="897" y="1631"/>
                  </a:cubicBezTo>
                  <a:cubicBezTo>
                    <a:pt x="1128" y="1631"/>
                    <a:pt x="1292" y="1577"/>
                    <a:pt x="1468" y="1468"/>
                  </a:cubicBezTo>
                  <a:cubicBezTo>
                    <a:pt x="1808" y="1128"/>
                    <a:pt x="1862" y="612"/>
                    <a:pt x="1577" y="272"/>
                  </a:cubicBezTo>
                  <a:cubicBezTo>
                    <a:pt x="1414" y="109"/>
                    <a:pt x="1183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31885" y="1085778"/>
              <a:ext cx="55634" cy="46772"/>
            </a:xfrm>
            <a:custGeom>
              <a:avLst/>
              <a:gdLst/>
              <a:ahLst/>
              <a:cxnLst/>
              <a:rect l="l" t="t" r="r" b="b"/>
              <a:pathLst>
                <a:path w="1877" h="1578" extrusionOk="0">
                  <a:moveTo>
                    <a:pt x="966" y="1"/>
                  </a:moveTo>
                  <a:cubicBezTo>
                    <a:pt x="735" y="1"/>
                    <a:pt x="572" y="55"/>
                    <a:pt x="395" y="164"/>
                  </a:cubicBezTo>
                  <a:cubicBezTo>
                    <a:pt x="55" y="449"/>
                    <a:pt x="1" y="952"/>
                    <a:pt x="341" y="1292"/>
                  </a:cubicBezTo>
                  <a:cubicBezTo>
                    <a:pt x="449" y="1523"/>
                    <a:pt x="735" y="1578"/>
                    <a:pt x="966" y="1578"/>
                  </a:cubicBezTo>
                  <a:cubicBezTo>
                    <a:pt x="1129" y="1578"/>
                    <a:pt x="1306" y="1523"/>
                    <a:pt x="1469" y="1414"/>
                  </a:cubicBezTo>
                  <a:cubicBezTo>
                    <a:pt x="1809" y="1129"/>
                    <a:pt x="1877" y="613"/>
                    <a:pt x="1591" y="273"/>
                  </a:cubicBezTo>
                  <a:cubicBezTo>
                    <a:pt x="1414" y="55"/>
                    <a:pt x="1197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674512" y="1431439"/>
              <a:ext cx="74159" cy="63696"/>
            </a:xfrm>
            <a:custGeom>
              <a:avLst/>
              <a:gdLst/>
              <a:ahLst/>
              <a:cxnLst/>
              <a:rect l="l" t="t" r="r" b="b"/>
              <a:pathLst>
                <a:path w="2502" h="2149" extrusionOk="0">
                  <a:moveTo>
                    <a:pt x="1251" y="1"/>
                  </a:moveTo>
                  <a:cubicBezTo>
                    <a:pt x="1020" y="1"/>
                    <a:pt x="857" y="55"/>
                    <a:pt x="680" y="164"/>
                  </a:cubicBezTo>
                  <a:cubicBezTo>
                    <a:pt x="177" y="504"/>
                    <a:pt x="1" y="1129"/>
                    <a:pt x="340" y="1646"/>
                  </a:cubicBezTo>
                  <a:cubicBezTo>
                    <a:pt x="517" y="1985"/>
                    <a:pt x="911" y="2149"/>
                    <a:pt x="1251" y="2149"/>
                  </a:cubicBezTo>
                  <a:cubicBezTo>
                    <a:pt x="1414" y="2149"/>
                    <a:pt x="1645" y="2094"/>
                    <a:pt x="1822" y="1985"/>
                  </a:cubicBezTo>
                  <a:cubicBezTo>
                    <a:pt x="2325" y="1700"/>
                    <a:pt x="2502" y="1020"/>
                    <a:pt x="2162" y="504"/>
                  </a:cubicBezTo>
                  <a:cubicBezTo>
                    <a:pt x="1985" y="164"/>
                    <a:pt x="159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5993587" y="1003200"/>
              <a:ext cx="73744" cy="64082"/>
            </a:xfrm>
            <a:custGeom>
              <a:avLst/>
              <a:gdLst/>
              <a:ahLst/>
              <a:cxnLst/>
              <a:rect l="l" t="t" r="r" b="b"/>
              <a:pathLst>
                <a:path w="2488" h="2162" extrusionOk="0">
                  <a:moveTo>
                    <a:pt x="1251" y="0"/>
                  </a:moveTo>
                  <a:cubicBezTo>
                    <a:pt x="1020" y="0"/>
                    <a:pt x="789" y="68"/>
                    <a:pt x="626" y="177"/>
                  </a:cubicBezTo>
                  <a:cubicBezTo>
                    <a:pt x="109" y="517"/>
                    <a:pt x="1" y="1197"/>
                    <a:pt x="286" y="1699"/>
                  </a:cubicBezTo>
                  <a:cubicBezTo>
                    <a:pt x="504" y="1985"/>
                    <a:pt x="843" y="2162"/>
                    <a:pt x="1251" y="2162"/>
                  </a:cubicBezTo>
                  <a:cubicBezTo>
                    <a:pt x="1414" y="2162"/>
                    <a:pt x="1645" y="2162"/>
                    <a:pt x="1808" y="2039"/>
                  </a:cubicBezTo>
                  <a:cubicBezTo>
                    <a:pt x="2325" y="1699"/>
                    <a:pt x="2488" y="1020"/>
                    <a:pt x="2148" y="517"/>
                  </a:cubicBezTo>
                  <a:cubicBezTo>
                    <a:pt x="1931" y="177"/>
                    <a:pt x="1591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6317493" y="679295"/>
              <a:ext cx="67312" cy="65682"/>
            </a:xfrm>
            <a:custGeom>
              <a:avLst/>
              <a:gdLst/>
              <a:ahLst/>
              <a:cxnLst/>
              <a:rect l="l" t="t" r="r" b="b"/>
              <a:pathLst>
                <a:path w="2271" h="2216" extrusionOk="0">
                  <a:moveTo>
                    <a:pt x="1129" y="0"/>
                  </a:moveTo>
                  <a:cubicBezTo>
                    <a:pt x="517" y="0"/>
                    <a:pt x="1" y="462"/>
                    <a:pt x="1" y="1074"/>
                  </a:cubicBezTo>
                  <a:cubicBezTo>
                    <a:pt x="1" y="1699"/>
                    <a:pt x="517" y="2216"/>
                    <a:pt x="1129" y="2216"/>
                  </a:cubicBezTo>
                  <a:cubicBezTo>
                    <a:pt x="1754" y="2216"/>
                    <a:pt x="2271" y="1699"/>
                    <a:pt x="2271" y="1074"/>
                  </a:cubicBezTo>
                  <a:cubicBezTo>
                    <a:pt x="2271" y="462"/>
                    <a:pt x="175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8675918" y="1471750"/>
              <a:ext cx="55634" cy="48758"/>
            </a:xfrm>
            <a:custGeom>
              <a:avLst/>
              <a:gdLst/>
              <a:ahLst/>
              <a:cxnLst/>
              <a:rect l="l" t="t" r="r" b="b"/>
              <a:pathLst>
                <a:path w="1877" h="1645" extrusionOk="0">
                  <a:moveTo>
                    <a:pt x="966" y="0"/>
                  </a:moveTo>
                  <a:cubicBezTo>
                    <a:pt x="803" y="0"/>
                    <a:pt x="572" y="55"/>
                    <a:pt x="395" y="163"/>
                  </a:cubicBezTo>
                  <a:cubicBezTo>
                    <a:pt x="55" y="449"/>
                    <a:pt x="1" y="965"/>
                    <a:pt x="341" y="1359"/>
                  </a:cubicBezTo>
                  <a:cubicBezTo>
                    <a:pt x="463" y="1523"/>
                    <a:pt x="735" y="1645"/>
                    <a:pt x="966" y="1645"/>
                  </a:cubicBezTo>
                  <a:cubicBezTo>
                    <a:pt x="1143" y="1645"/>
                    <a:pt x="1360" y="1591"/>
                    <a:pt x="1482" y="1468"/>
                  </a:cubicBezTo>
                  <a:cubicBezTo>
                    <a:pt x="1877" y="1128"/>
                    <a:pt x="1877" y="625"/>
                    <a:pt x="1591" y="286"/>
                  </a:cubicBezTo>
                  <a:cubicBezTo>
                    <a:pt x="1414" y="55"/>
                    <a:pt x="1197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8684395" y="887575"/>
              <a:ext cx="57235" cy="50388"/>
            </a:xfrm>
            <a:custGeom>
              <a:avLst/>
              <a:gdLst/>
              <a:ahLst/>
              <a:cxnLst/>
              <a:rect l="l" t="t" r="r" b="b"/>
              <a:pathLst>
                <a:path w="1931" h="1700" extrusionOk="0">
                  <a:moveTo>
                    <a:pt x="965" y="0"/>
                  </a:moveTo>
                  <a:cubicBezTo>
                    <a:pt x="789" y="0"/>
                    <a:pt x="571" y="109"/>
                    <a:pt x="394" y="232"/>
                  </a:cubicBezTo>
                  <a:cubicBezTo>
                    <a:pt x="55" y="503"/>
                    <a:pt x="0" y="1020"/>
                    <a:pt x="340" y="1360"/>
                  </a:cubicBezTo>
                  <a:cubicBezTo>
                    <a:pt x="517" y="1591"/>
                    <a:pt x="734" y="1700"/>
                    <a:pt x="965" y="1700"/>
                  </a:cubicBezTo>
                  <a:cubicBezTo>
                    <a:pt x="1128" y="1700"/>
                    <a:pt x="1360" y="1645"/>
                    <a:pt x="1536" y="1468"/>
                  </a:cubicBezTo>
                  <a:cubicBezTo>
                    <a:pt x="1876" y="1183"/>
                    <a:pt x="1930" y="680"/>
                    <a:pt x="1591" y="340"/>
                  </a:cubicBezTo>
                  <a:cubicBezTo>
                    <a:pt x="1414" y="109"/>
                    <a:pt x="119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7234050" y="879127"/>
              <a:ext cx="55605" cy="48758"/>
            </a:xfrm>
            <a:custGeom>
              <a:avLst/>
              <a:gdLst/>
              <a:ahLst/>
              <a:cxnLst/>
              <a:rect l="l" t="t" r="r" b="b"/>
              <a:pathLst>
                <a:path w="1876" h="1645" extrusionOk="0">
                  <a:moveTo>
                    <a:pt x="965" y="0"/>
                  </a:moveTo>
                  <a:cubicBezTo>
                    <a:pt x="789" y="0"/>
                    <a:pt x="625" y="54"/>
                    <a:pt x="517" y="109"/>
                  </a:cubicBezTo>
                  <a:cubicBezTo>
                    <a:pt x="109" y="340"/>
                    <a:pt x="0" y="856"/>
                    <a:pt x="231" y="1251"/>
                  </a:cubicBezTo>
                  <a:cubicBezTo>
                    <a:pt x="394" y="1536"/>
                    <a:pt x="680" y="1645"/>
                    <a:pt x="965" y="1645"/>
                  </a:cubicBezTo>
                  <a:cubicBezTo>
                    <a:pt x="1074" y="1645"/>
                    <a:pt x="1251" y="1590"/>
                    <a:pt x="1359" y="1536"/>
                  </a:cubicBezTo>
                  <a:cubicBezTo>
                    <a:pt x="1754" y="1305"/>
                    <a:pt x="1876" y="788"/>
                    <a:pt x="1645" y="394"/>
                  </a:cubicBezTo>
                  <a:cubicBezTo>
                    <a:pt x="1468" y="109"/>
                    <a:pt x="119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8420895" y="2324611"/>
              <a:ext cx="65297" cy="65297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129" y="1"/>
                  </a:moveTo>
                  <a:cubicBezTo>
                    <a:pt x="504" y="1"/>
                    <a:pt x="1" y="450"/>
                    <a:pt x="1" y="1075"/>
                  </a:cubicBezTo>
                  <a:cubicBezTo>
                    <a:pt x="1" y="1700"/>
                    <a:pt x="504" y="2203"/>
                    <a:pt x="1129" y="2203"/>
                  </a:cubicBezTo>
                  <a:cubicBezTo>
                    <a:pt x="1754" y="2203"/>
                    <a:pt x="2203" y="1700"/>
                    <a:pt x="2203" y="1075"/>
                  </a:cubicBezTo>
                  <a:cubicBezTo>
                    <a:pt x="2203" y="450"/>
                    <a:pt x="1754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7364970" y="3175486"/>
              <a:ext cx="50388" cy="48787"/>
            </a:xfrm>
            <a:custGeom>
              <a:avLst/>
              <a:gdLst/>
              <a:ahLst/>
              <a:cxnLst/>
              <a:rect l="l" t="t" r="r" b="b"/>
              <a:pathLst>
                <a:path w="1700" h="1646" extrusionOk="0">
                  <a:moveTo>
                    <a:pt x="857" y="1"/>
                  </a:moveTo>
                  <a:cubicBezTo>
                    <a:pt x="395" y="1"/>
                    <a:pt x="1" y="341"/>
                    <a:pt x="1" y="789"/>
                  </a:cubicBezTo>
                  <a:cubicBezTo>
                    <a:pt x="1" y="1251"/>
                    <a:pt x="395" y="1645"/>
                    <a:pt x="857" y="1645"/>
                  </a:cubicBezTo>
                  <a:cubicBezTo>
                    <a:pt x="1306" y="1645"/>
                    <a:pt x="1700" y="1251"/>
                    <a:pt x="1700" y="789"/>
                  </a:cubicBezTo>
                  <a:cubicBezTo>
                    <a:pt x="1700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7799671" y="3175486"/>
              <a:ext cx="50388" cy="48787"/>
            </a:xfrm>
            <a:custGeom>
              <a:avLst/>
              <a:gdLst/>
              <a:ahLst/>
              <a:cxnLst/>
              <a:rect l="l" t="t" r="r" b="b"/>
              <a:pathLst>
                <a:path w="1700" h="1646" extrusionOk="0">
                  <a:moveTo>
                    <a:pt x="857" y="1"/>
                  </a:moveTo>
                  <a:cubicBezTo>
                    <a:pt x="395" y="1"/>
                    <a:pt x="1" y="341"/>
                    <a:pt x="1" y="789"/>
                  </a:cubicBezTo>
                  <a:cubicBezTo>
                    <a:pt x="1" y="1251"/>
                    <a:pt x="395" y="1645"/>
                    <a:pt x="857" y="1645"/>
                  </a:cubicBezTo>
                  <a:cubicBezTo>
                    <a:pt x="1306" y="1645"/>
                    <a:pt x="1700" y="1251"/>
                    <a:pt x="1700" y="789"/>
                  </a:cubicBezTo>
                  <a:cubicBezTo>
                    <a:pt x="1700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8083296" y="2972452"/>
              <a:ext cx="67312" cy="65297"/>
            </a:xfrm>
            <a:custGeom>
              <a:avLst/>
              <a:gdLst/>
              <a:ahLst/>
              <a:cxnLst/>
              <a:rect l="l" t="t" r="r" b="b"/>
              <a:pathLst>
                <a:path w="2271" h="2203" extrusionOk="0">
                  <a:moveTo>
                    <a:pt x="1142" y="0"/>
                  </a:moveTo>
                  <a:cubicBezTo>
                    <a:pt x="517" y="0"/>
                    <a:pt x="1" y="503"/>
                    <a:pt x="1" y="1128"/>
                  </a:cubicBezTo>
                  <a:cubicBezTo>
                    <a:pt x="1" y="1754"/>
                    <a:pt x="517" y="2202"/>
                    <a:pt x="1142" y="2202"/>
                  </a:cubicBezTo>
                  <a:cubicBezTo>
                    <a:pt x="1768" y="2202"/>
                    <a:pt x="2271" y="1754"/>
                    <a:pt x="2271" y="1128"/>
                  </a:cubicBezTo>
                  <a:cubicBezTo>
                    <a:pt x="2271" y="503"/>
                    <a:pt x="1768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8404001" y="3222644"/>
              <a:ext cx="50388" cy="50388"/>
            </a:xfrm>
            <a:custGeom>
              <a:avLst/>
              <a:gdLst/>
              <a:ahLst/>
              <a:cxnLst/>
              <a:rect l="l" t="t" r="r" b="b"/>
              <a:pathLst>
                <a:path w="1700" h="1700" extrusionOk="0">
                  <a:moveTo>
                    <a:pt x="856" y="0"/>
                  </a:moveTo>
                  <a:cubicBezTo>
                    <a:pt x="394" y="0"/>
                    <a:pt x="0" y="394"/>
                    <a:pt x="0" y="843"/>
                  </a:cubicBezTo>
                  <a:cubicBezTo>
                    <a:pt x="0" y="1305"/>
                    <a:pt x="394" y="1699"/>
                    <a:pt x="856" y="1699"/>
                  </a:cubicBezTo>
                  <a:cubicBezTo>
                    <a:pt x="1305" y="1699"/>
                    <a:pt x="1699" y="1305"/>
                    <a:pt x="1699" y="843"/>
                  </a:cubicBezTo>
                  <a:cubicBezTo>
                    <a:pt x="1699" y="394"/>
                    <a:pt x="1305" y="0"/>
                    <a:pt x="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8538537" y="2848350"/>
              <a:ext cx="66927" cy="65297"/>
            </a:xfrm>
            <a:custGeom>
              <a:avLst/>
              <a:gdLst/>
              <a:ahLst/>
              <a:cxnLst/>
              <a:rect l="l" t="t" r="r" b="b"/>
              <a:pathLst>
                <a:path w="2258" h="2203" extrusionOk="0">
                  <a:moveTo>
                    <a:pt x="1129" y="1"/>
                  </a:moveTo>
                  <a:cubicBezTo>
                    <a:pt x="504" y="1"/>
                    <a:pt x="1" y="449"/>
                    <a:pt x="1" y="1075"/>
                  </a:cubicBezTo>
                  <a:cubicBezTo>
                    <a:pt x="1" y="1700"/>
                    <a:pt x="504" y="2203"/>
                    <a:pt x="1129" y="2203"/>
                  </a:cubicBezTo>
                  <a:cubicBezTo>
                    <a:pt x="1754" y="2203"/>
                    <a:pt x="2257" y="1700"/>
                    <a:pt x="2257" y="1075"/>
                  </a:cubicBezTo>
                  <a:cubicBezTo>
                    <a:pt x="2257" y="449"/>
                    <a:pt x="1754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7467317" y="679295"/>
              <a:ext cx="65682" cy="65682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142" y="0"/>
                  </a:moveTo>
                  <a:cubicBezTo>
                    <a:pt x="517" y="0"/>
                    <a:pt x="0" y="462"/>
                    <a:pt x="0" y="1074"/>
                  </a:cubicBezTo>
                  <a:cubicBezTo>
                    <a:pt x="0" y="1699"/>
                    <a:pt x="517" y="2216"/>
                    <a:pt x="1142" y="2216"/>
                  </a:cubicBezTo>
                  <a:cubicBezTo>
                    <a:pt x="1753" y="2216"/>
                    <a:pt x="2216" y="1699"/>
                    <a:pt x="2216" y="1074"/>
                  </a:cubicBezTo>
                  <a:cubicBezTo>
                    <a:pt x="2216" y="462"/>
                    <a:pt x="1753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5117340" y="2616713"/>
              <a:ext cx="65297" cy="65297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129" y="0"/>
                  </a:moveTo>
                  <a:cubicBezTo>
                    <a:pt x="503" y="0"/>
                    <a:pt x="0" y="503"/>
                    <a:pt x="0" y="1129"/>
                  </a:cubicBezTo>
                  <a:cubicBezTo>
                    <a:pt x="0" y="1699"/>
                    <a:pt x="503" y="2202"/>
                    <a:pt x="1129" y="2202"/>
                  </a:cubicBezTo>
                  <a:cubicBezTo>
                    <a:pt x="1754" y="2202"/>
                    <a:pt x="2202" y="1699"/>
                    <a:pt x="2202" y="1129"/>
                  </a:cubicBezTo>
                  <a:cubicBezTo>
                    <a:pt x="2202" y="503"/>
                    <a:pt x="175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7921392" y="2406527"/>
              <a:ext cx="65267" cy="63667"/>
            </a:xfrm>
            <a:custGeom>
              <a:avLst/>
              <a:gdLst/>
              <a:ahLst/>
              <a:cxnLst/>
              <a:rect l="l" t="t" r="r" b="b"/>
              <a:pathLst>
                <a:path w="2202" h="2148" extrusionOk="0">
                  <a:moveTo>
                    <a:pt x="1074" y="0"/>
                  </a:moveTo>
                  <a:cubicBezTo>
                    <a:pt x="503" y="0"/>
                    <a:pt x="0" y="449"/>
                    <a:pt x="0" y="1074"/>
                  </a:cubicBezTo>
                  <a:cubicBezTo>
                    <a:pt x="0" y="1631"/>
                    <a:pt x="503" y="2148"/>
                    <a:pt x="1074" y="2148"/>
                  </a:cubicBezTo>
                  <a:cubicBezTo>
                    <a:pt x="1699" y="2148"/>
                    <a:pt x="2202" y="1631"/>
                    <a:pt x="2202" y="1074"/>
                  </a:cubicBezTo>
                  <a:cubicBezTo>
                    <a:pt x="2202" y="449"/>
                    <a:pt x="1699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5406211" y="2888660"/>
              <a:ext cx="53589" cy="48372"/>
            </a:xfrm>
            <a:custGeom>
              <a:avLst/>
              <a:gdLst/>
              <a:ahLst/>
              <a:cxnLst/>
              <a:rect l="l" t="t" r="r" b="b"/>
              <a:pathLst>
                <a:path w="1808" h="1632" extrusionOk="0">
                  <a:moveTo>
                    <a:pt x="897" y="0"/>
                  </a:moveTo>
                  <a:cubicBezTo>
                    <a:pt x="734" y="0"/>
                    <a:pt x="557" y="54"/>
                    <a:pt x="394" y="218"/>
                  </a:cubicBezTo>
                  <a:cubicBezTo>
                    <a:pt x="54" y="503"/>
                    <a:pt x="0" y="1020"/>
                    <a:pt x="272" y="1359"/>
                  </a:cubicBezTo>
                  <a:cubicBezTo>
                    <a:pt x="449" y="1522"/>
                    <a:pt x="680" y="1631"/>
                    <a:pt x="897" y="1631"/>
                  </a:cubicBezTo>
                  <a:cubicBezTo>
                    <a:pt x="1074" y="1631"/>
                    <a:pt x="1291" y="1577"/>
                    <a:pt x="1414" y="1468"/>
                  </a:cubicBezTo>
                  <a:cubicBezTo>
                    <a:pt x="1808" y="1128"/>
                    <a:pt x="1808" y="612"/>
                    <a:pt x="1522" y="272"/>
                  </a:cubicBezTo>
                  <a:cubicBezTo>
                    <a:pt x="1359" y="109"/>
                    <a:pt x="112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5946459" y="2760941"/>
              <a:ext cx="55634" cy="48787"/>
            </a:xfrm>
            <a:custGeom>
              <a:avLst/>
              <a:gdLst/>
              <a:ahLst/>
              <a:cxnLst/>
              <a:rect l="l" t="t" r="r" b="b"/>
              <a:pathLst>
                <a:path w="1877" h="1646" extrusionOk="0">
                  <a:moveTo>
                    <a:pt x="911" y="0"/>
                  </a:moveTo>
                  <a:cubicBezTo>
                    <a:pt x="734" y="0"/>
                    <a:pt x="571" y="109"/>
                    <a:pt x="395" y="231"/>
                  </a:cubicBezTo>
                  <a:cubicBezTo>
                    <a:pt x="55" y="503"/>
                    <a:pt x="0" y="1020"/>
                    <a:pt x="286" y="1360"/>
                  </a:cubicBezTo>
                  <a:cubicBezTo>
                    <a:pt x="462" y="1591"/>
                    <a:pt x="680" y="1645"/>
                    <a:pt x="911" y="1645"/>
                  </a:cubicBezTo>
                  <a:cubicBezTo>
                    <a:pt x="1142" y="1645"/>
                    <a:pt x="1305" y="1591"/>
                    <a:pt x="1482" y="1468"/>
                  </a:cubicBezTo>
                  <a:cubicBezTo>
                    <a:pt x="1822" y="1183"/>
                    <a:pt x="1876" y="680"/>
                    <a:pt x="1536" y="340"/>
                  </a:cubicBezTo>
                  <a:cubicBezTo>
                    <a:pt x="1414" y="109"/>
                    <a:pt x="1142" y="0"/>
                    <a:pt x="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8685996" y="2099406"/>
              <a:ext cx="54034" cy="48787"/>
            </a:xfrm>
            <a:custGeom>
              <a:avLst/>
              <a:gdLst/>
              <a:ahLst/>
              <a:cxnLst/>
              <a:rect l="l" t="t" r="r" b="b"/>
              <a:pathLst>
                <a:path w="1823" h="1646" extrusionOk="0">
                  <a:moveTo>
                    <a:pt x="911" y="1"/>
                  </a:moveTo>
                  <a:cubicBezTo>
                    <a:pt x="735" y="1"/>
                    <a:pt x="517" y="55"/>
                    <a:pt x="395" y="178"/>
                  </a:cubicBezTo>
                  <a:cubicBezTo>
                    <a:pt x="1" y="463"/>
                    <a:pt x="1" y="966"/>
                    <a:pt x="286" y="1306"/>
                  </a:cubicBezTo>
                  <a:cubicBezTo>
                    <a:pt x="463" y="1537"/>
                    <a:pt x="680" y="1646"/>
                    <a:pt x="911" y="1646"/>
                  </a:cubicBezTo>
                  <a:cubicBezTo>
                    <a:pt x="1074" y="1646"/>
                    <a:pt x="1306" y="1537"/>
                    <a:pt x="1414" y="1415"/>
                  </a:cubicBezTo>
                  <a:cubicBezTo>
                    <a:pt x="1822" y="1143"/>
                    <a:pt x="1822" y="626"/>
                    <a:pt x="1537" y="286"/>
                  </a:cubicBezTo>
                  <a:cubicBezTo>
                    <a:pt x="1360" y="123"/>
                    <a:pt x="1142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8699689" y="2443467"/>
              <a:ext cx="75375" cy="65712"/>
            </a:xfrm>
            <a:custGeom>
              <a:avLst/>
              <a:gdLst/>
              <a:ahLst/>
              <a:cxnLst/>
              <a:rect l="l" t="t" r="r" b="b"/>
              <a:pathLst>
                <a:path w="2543" h="2217" extrusionOk="0">
                  <a:moveTo>
                    <a:pt x="1292" y="1"/>
                  </a:moveTo>
                  <a:cubicBezTo>
                    <a:pt x="1075" y="1"/>
                    <a:pt x="844" y="69"/>
                    <a:pt x="680" y="177"/>
                  </a:cubicBezTo>
                  <a:cubicBezTo>
                    <a:pt x="164" y="517"/>
                    <a:pt x="1" y="1197"/>
                    <a:pt x="341" y="1700"/>
                  </a:cubicBezTo>
                  <a:cubicBezTo>
                    <a:pt x="558" y="2040"/>
                    <a:pt x="898" y="2216"/>
                    <a:pt x="1292" y="2216"/>
                  </a:cubicBezTo>
                  <a:cubicBezTo>
                    <a:pt x="1469" y="2216"/>
                    <a:pt x="1700" y="2162"/>
                    <a:pt x="1863" y="2040"/>
                  </a:cubicBezTo>
                  <a:cubicBezTo>
                    <a:pt x="2379" y="1700"/>
                    <a:pt x="2543" y="1020"/>
                    <a:pt x="2203" y="517"/>
                  </a:cubicBezTo>
                  <a:cubicBezTo>
                    <a:pt x="1972" y="177"/>
                    <a:pt x="1632" y="1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5187853" y="1139367"/>
              <a:ext cx="55219" cy="48787"/>
            </a:xfrm>
            <a:custGeom>
              <a:avLst/>
              <a:gdLst/>
              <a:ahLst/>
              <a:cxnLst/>
              <a:rect l="l" t="t" r="r" b="b"/>
              <a:pathLst>
                <a:path w="1863" h="1646" extrusionOk="0">
                  <a:moveTo>
                    <a:pt x="965" y="1"/>
                  </a:moveTo>
                  <a:cubicBezTo>
                    <a:pt x="734" y="1"/>
                    <a:pt x="571" y="55"/>
                    <a:pt x="394" y="164"/>
                  </a:cubicBezTo>
                  <a:cubicBezTo>
                    <a:pt x="54" y="449"/>
                    <a:pt x="0" y="1020"/>
                    <a:pt x="286" y="1360"/>
                  </a:cubicBezTo>
                  <a:cubicBezTo>
                    <a:pt x="449" y="1523"/>
                    <a:pt x="680" y="1645"/>
                    <a:pt x="965" y="1645"/>
                  </a:cubicBezTo>
                  <a:cubicBezTo>
                    <a:pt x="1128" y="1645"/>
                    <a:pt x="1305" y="1591"/>
                    <a:pt x="1468" y="1414"/>
                  </a:cubicBezTo>
                  <a:cubicBezTo>
                    <a:pt x="1808" y="1129"/>
                    <a:pt x="1862" y="626"/>
                    <a:pt x="1590" y="286"/>
                  </a:cubicBezTo>
                  <a:cubicBezTo>
                    <a:pt x="1414" y="109"/>
                    <a:pt x="1183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8598972" y="503233"/>
              <a:ext cx="73774" cy="63696"/>
            </a:xfrm>
            <a:custGeom>
              <a:avLst/>
              <a:gdLst/>
              <a:ahLst/>
              <a:cxnLst/>
              <a:rect l="l" t="t" r="r" b="b"/>
              <a:pathLst>
                <a:path w="2489" h="2149" extrusionOk="0">
                  <a:moveTo>
                    <a:pt x="1238" y="0"/>
                  </a:moveTo>
                  <a:cubicBezTo>
                    <a:pt x="952" y="0"/>
                    <a:pt x="735" y="55"/>
                    <a:pt x="504" y="218"/>
                  </a:cubicBezTo>
                  <a:cubicBezTo>
                    <a:pt x="55" y="626"/>
                    <a:pt x="1" y="1305"/>
                    <a:pt x="395" y="1754"/>
                  </a:cubicBezTo>
                  <a:cubicBezTo>
                    <a:pt x="612" y="2039"/>
                    <a:pt x="898" y="2148"/>
                    <a:pt x="1238" y="2148"/>
                  </a:cubicBezTo>
                  <a:cubicBezTo>
                    <a:pt x="1469" y="2148"/>
                    <a:pt x="1754" y="2094"/>
                    <a:pt x="1917" y="1917"/>
                  </a:cubicBezTo>
                  <a:cubicBezTo>
                    <a:pt x="2379" y="1523"/>
                    <a:pt x="2488" y="843"/>
                    <a:pt x="2094" y="395"/>
                  </a:cubicBezTo>
                  <a:cubicBezTo>
                    <a:pt x="1863" y="109"/>
                    <a:pt x="1523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502962" y="2584465"/>
              <a:ext cx="72144" cy="65712"/>
            </a:xfrm>
            <a:custGeom>
              <a:avLst/>
              <a:gdLst/>
              <a:ahLst/>
              <a:cxnLst/>
              <a:rect l="l" t="t" r="r" b="b"/>
              <a:pathLst>
                <a:path w="2434" h="2217" extrusionOk="0">
                  <a:moveTo>
                    <a:pt x="1251" y="1"/>
                  </a:moveTo>
                  <a:cubicBezTo>
                    <a:pt x="965" y="1"/>
                    <a:pt x="734" y="123"/>
                    <a:pt x="503" y="286"/>
                  </a:cubicBezTo>
                  <a:cubicBezTo>
                    <a:pt x="55" y="681"/>
                    <a:pt x="0" y="1360"/>
                    <a:pt x="394" y="1822"/>
                  </a:cubicBezTo>
                  <a:cubicBezTo>
                    <a:pt x="626" y="2040"/>
                    <a:pt x="911" y="2217"/>
                    <a:pt x="1251" y="2217"/>
                  </a:cubicBezTo>
                  <a:cubicBezTo>
                    <a:pt x="1468" y="2217"/>
                    <a:pt x="1754" y="2108"/>
                    <a:pt x="1930" y="1931"/>
                  </a:cubicBezTo>
                  <a:cubicBezTo>
                    <a:pt x="2379" y="1537"/>
                    <a:pt x="2433" y="857"/>
                    <a:pt x="2093" y="409"/>
                  </a:cubicBezTo>
                  <a:cubicBezTo>
                    <a:pt x="1862" y="178"/>
                    <a:pt x="1523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4382090" y="2950697"/>
              <a:ext cx="72144" cy="63667"/>
            </a:xfrm>
            <a:custGeom>
              <a:avLst/>
              <a:gdLst/>
              <a:ahLst/>
              <a:cxnLst/>
              <a:rect l="l" t="t" r="r" b="b"/>
              <a:pathLst>
                <a:path w="2434" h="2148" extrusionOk="0">
                  <a:moveTo>
                    <a:pt x="1251" y="0"/>
                  </a:moveTo>
                  <a:cubicBezTo>
                    <a:pt x="966" y="0"/>
                    <a:pt x="735" y="55"/>
                    <a:pt x="504" y="218"/>
                  </a:cubicBezTo>
                  <a:cubicBezTo>
                    <a:pt x="55" y="626"/>
                    <a:pt x="1" y="1305"/>
                    <a:pt x="395" y="1754"/>
                  </a:cubicBezTo>
                  <a:cubicBezTo>
                    <a:pt x="626" y="2039"/>
                    <a:pt x="911" y="2148"/>
                    <a:pt x="1251" y="2148"/>
                  </a:cubicBezTo>
                  <a:cubicBezTo>
                    <a:pt x="1469" y="2148"/>
                    <a:pt x="1700" y="2094"/>
                    <a:pt x="1931" y="1917"/>
                  </a:cubicBezTo>
                  <a:cubicBezTo>
                    <a:pt x="2379" y="1523"/>
                    <a:pt x="2434" y="843"/>
                    <a:pt x="2039" y="394"/>
                  </a:cubicBezTo>
                  <a:cubicBezTo>
                    <a:pt x="1863" y="109"/>
                    <a:pt x="1523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8701319" y="3323360"/>
              <a:ext cx="72144" cy="63667"/>
            </a:xfrm>
            <a:custGeom>
              <a:avLst/>
              <a:gdLst/>
              <a:ahLst/>
              <a:cxnLst/>
              <a:rect l="l" t="t" r="r" b="b"/>
              <a:pathLst>
                <a:path w="2434" h="2148" extrusionOk="0">
                  <a:moveTo>
                    <a:pt x="1237" y="0"/>
                  </a:moveTo>
                  <a:cubicBezTo>
                    <a:pt x="965" y="0"/>
                    <a:pt x="734" y="55"/>
                    <a:pt x="503" y="218"/>
                  </a:cubicBezTo>
                  <a:cubicBezTo>
                    <a:pt x="55" y="625"/>
                    <a:pt x="0" y="1305"/>
                    <a:pt x="394" y="1754"/>
                  </a:cubicBezTo>
                  <a:cubicBezTo>
                    <a:pt x="625" y="2039"/>
                    <a:pt x="897" y="2148"/>
                    <a:pt x="1237" y="2148"/>
                  </a:cubicBezTo>
                  <a:cubicBezTo>
                    <a:pt x="1468" y="2148"/>
                    <a:pt x="1699" y="2093"/>
                    <a:pt x="1917" y="1917"/>
                  </a:cubicBezTo>
                  <a:cubicBezTo>
                    <a:pt x="2379" y="1522"/>
                    <a:pt x="2433" y="843"/>
                    <a:pt x="2039" y="394"/>
                  </a:cubicBezTo>
                  <a:cubicBezTo>
                    <a:pt x="1862" y="109"/>
                    <a:pt x="1523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441245" y="639014"/>
              <a:ext cx="48787" cy="48758"/>
            </a:xfrm>
            <a:custGeom>
              <a:avLst/>
              <a:gdLst/>
              <a:ahLst/>
              <a:cxnLst/>
              <a:rect l="l" t="t" r="r" b="b"/>
              <a:pathLst>
                <a:path w="1646" h="1645" extrusionOk="0">
                  <a:moveTo>
                    <a:pt x="789" y="0"/>
                  </a:moveTo>
                  <a:cubicBezTo>
                    <a:pt x="340" y="0"/>
                    <a:pt x="1" y="340"/>
                    <a:pt x="1" y="802"/>
                  </a:cubicBezTo>
                  <a:cubicBezTo>
                    <a:pt x="1" y="1251"/>
                    <a:pt x="340" y="1645"/>
                    <a:pt x="789" y="1645"/>
                  </a:cubicBezTo>
                  <a:cubicBezTo>
                    <a:pt x="1305" y="1645"/>
                    <a:pt x="1645" y="1251"/>
                    <a:pt x="1645" y="802"/>
                  </a:cubicBezTo>
                  <a:cubicBezTo>
                    <a:pt x="1645" y="340"/>
                    <a:pt x="130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5877576" y="655909"/>
              <a:ext cx="74159" cy="63696"/>
            </a:xfrm>
            <a:custGeom>
              <a:avLst/>
              <a:gdLst/>
              <a:ahLst/>
              <a:cxnLst/>
              <a:rect l="l" t="t" r="r" b="b"/>
              <a:pathLst>
                <a:path w="2502" h="2149" extrusionOk="0">
                  <a:moveTo>
                    <a:pt x="1251" y="1"/>
                  </a:moveTo>
                  <a:cubicBezTo>
                    <a:pt x="1087" y="1"/>
                    <a:pt x="856" y="55"/>
                    <a:pt x="680" y="164"/>
                  </a:cubicBezTo>
                  <a:cubicBezTo>
                    <a:pt x="177" y="449"/>
                    <a:pt x="0" y="1129"/>
                    <a:pt x="340" y="1646"/>
                  </a:cubicBezTo>
                  <a:cubicBezTo>
                    <a:pt x="571" y="1985"/>
                    <a:pt x="911" y="2149"/>
                    <a:pt x="1251" y="2149"/>
                  </a:cubicBezTo>
                  <a:cubicBezTo>
                    <a:pt x="1482" y="2149"/>
                    <a:pt x="1699" y="2094"/>
                    <a:pt x="1876" y="1985"/>
                  </a:cubicBezTo>
                  <a:cubicBezTo>
                    <a:pt x="2379" y="1646"/>
                    <a:pt x="2501" y="1020"/>
                    <a:pt x="2216" y="504"/>
                  </a:cubicBezTo>
                  <a:cubicBezTo>
                    <a:pt x="1985" y="164"/>
                    <a:pt x="1645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7171984" y="614027"/>
              <a:ext cx="50388" cy="50388"/>
            </a:xfrm>
            <a:custGeom>
              <a:avLst/>
              <a:gdLst/>
              <a:ahLst/>
              <a:cxnLst/>
              <a:rect l="l" t="t" r="r" b="b"/>
              <a:pathLst>
                <a:path w="1700" h="1700" extrusionOk="0">
                  <a:moveTo>
                    <a:pt x="844" y="0"/>
                  </a:moveTo>
                  <a:cubicBezTo>
                    <a:pt x="395" y="0"/>
                    <a:pt x="1" y="395"/>
                    <a:pt x="1" y="843"/>
                  </a:cubicBezTo>
                  <a:cubicBezTo>
                    <a:pt x="1" y="1305"/>
                    <a:pt x="395" y="1699"/>
                    <a:pt x="844" y="1699"/>
                  </a:cubicBezTo>
                  <a:cubicBezTo>
                    <a:pt x="1306" y="1699"/>
                    <a:pt x="1700" y="1305"/>
                    <a:pt x="1700" y="843"/>
                  </a:cubicBezTo>
                  <a:cubicBezTo>
                    <a:pt x="1700" y="395"/>
                    <a:pt x="1306" y="0"/>
                    <a:pt x="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7756159" y="662785"/>
              <a:ext cx="50388" cy="48372"/>
            </a:xfrm>
            <a:custGeom>
              <a:avLst/>
              <a:gdLst/>
              <a:ahLst/>
              <a:cxnLst/>
              <a:rect l="l" t="t" r="r" b="b"/>
              <a:pathLst>
                <a:path w="1700" h="1632" extrusionOk="0">
                  <a:moveTo>
                    <a:pt x="843" y="0"/>
                  </a:moveTo>
                  <a:cubicBezTo>
                    <a:pt x="395" y="0"/>
                    <a:pt x="1" y="394"/>
                    <a:pt x="1" y="843"/>
                  </a:cubicBezTo>
                  <a:cubicBezTo>
                    <a:pt x="1" y="1291"/>
                    <a:pt x="395" y="1631"/>
                    <a:pt x="843" y="1631"/>
                  </a:cubicBezTo>
                  <a:cubicBezTo>
                    <a:pt x="1306" y="1631"/>
                    <a:pt x="1700" y="1291"/>
                    <a:pt x="1700" y="843"/>
                  </a:cubicBezTo>
                  <a:cubicBezTo>
                    <a:pt x="1700" y="394"/>
                    <a:pt x="1306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8101821" y="535066"/>
              <a:ext cx="48787" cy="48758"/>
            </a:xfrm>
            <a:custGeom>
              <a:avLst/>
              <a:gdLst/>
              <a:ahLst/>
              <a:cxnLst/>
              <a:rect l="l" t="t" r="r" b="b"/>
              <a:pathLst>
                <a:path w="1646" h="1645" extrusionOk="0">
                  <a:moveTo>
                    <a:pt x="857" y="0"/>
                  </a:moveTo>
                  <a:cubicBezTo>
                    <a:pt x="341" y="0"/>
                    <a:pt x="1" y="394"/>
                    <a:pt x="1" y="843"/>
                  </a:cubicBezTo>
                  <a:cubicBezTo>
                    <a:pt x="1" y="1305"/>
                    <a:pt x="341" y="1645"/>
                    <a:pt x="857" y="1645"/>
                  </a:cubicBezTo>
                  <a:cubicBezTo>
                    <a:pt x="1306" y="1645"/>
                    <a:pt x="1646" y="1305"/>
                    <a:pt x="1646" y="843"/>
                  </a:cubicBezTo>
                  <a:cubicBezTo>
                    <a:pt x="1646" y="394"/>
                    <a:pt x="130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8714598" y="1156291"/>
              <a:ext cx="50388" cy="48372"/>
            </a:xfrm>
            <a:custGeom>
              <a:avLst/>
              <a:gdLst/>
              <a:ahLst/>
              <a:cxnLst/>
              <a:rect l="l" t="t" r="r" b="b"/>
              <a:pathLst>
                <a:path w="1700" h="1632" extrusionOk="0">
                  <a:moveTo>
                    <a:pt x="857" y="0"/>
                  </a:moveTo>
                  <a:cubicBezTo>
                    <a:pt x="395" y="0"/>
                    <a:pt x="1" y="340"/>
                    <a:pt x="1" y="789"/>
                  </a:cubicBezTo>
                  <a:cubicBezTo>
                    <a:pt x="1" y="1237"/>
                    <a:pt x="395" y="1632"/>
                    <a:pt x="857" y="1632"/>
                  </a:cubicBezTo>
                  <a:cubicBezTo>
                    <a:pt x="1306" y="1632"/>
                    <a:pt x="1700" y="1237"/>
                    <a:pt x="1700" y="789"/>
                  </a:cubicBezTo>
                  <a:cubicBezTo>
                    <a:pt x="1700" y="340"/>
                    <a:pt x="130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842162" y="2791145"/>
              <a:ext cx="73774" cy="65297"/>
            </a:xfrm>
            <a:custGeom>
              <a:avLst/>
              <a:gdLst/>
              <a:ahLst/>
              <a:cxnLst/>
              <a:rect l="l" t="t" r="r" b="b"/>
              <a:pathLst>
                <a:path w="2489" h="2203" extrusionOk="0">
                  <a:moveTo>
                    <a:pt x="1238" y="1"/>
                  </a:moveTo>
                  <a:cubicBezTo>
                    <a:pt x="1020" y="1"/>
                    <a:pt x="735" y="110"/>
                    <a:pt x="558" y="286"/>
                  </a:cubicBezTo>
                  <a:cubicBezTo>
                    <a:pt x="55" y="680"/>
                    <a:pt x="1" y="1360"/>
                    <a:pt x="395" y="1809"/>
                  </a:cubicBezTo>
                  <a:cubicBezTo>
                    <a:pt x="613" y="2040"/>
                    <a:pt x="952" y="2203"/>
                    <a:pt x="1238" y="2203"/>
                  </a:cubicBezTo>
                  <a:cubicBezTo>
                    <a:pt x="1469" y="2203"/>
                    <a:pt x="1754" y="2094"/>
                    <a:pt x="1917" y="1931"/>
                  </a:cubicBezTo>
                  <a:cubicBezTo>
                    <a:pt x="2434" y="1523"/>
                    <a:pt x="2488" y="844"/>
                    <a:pt x="2094" y="395"/>
                  </a:cubicBezTo>
                  <a:cubicBezTo>
                    <a:pt x="1863" y="164"/>
                    <a:pt x="1578" y="1"/>
                    <a:pt x="1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07" name="Google Shape;2007;p22"/>
          <p:cNvSpPr/>
          <p:nvPr/>
        </p:nvSpPr>
        <p:spPr>
          <a:xfrm>
            <a:off x="815974" y="2423364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08" name="Google Shape;2008;p22"/>
          <p:cNvSpPr/>
          <p:nvPr/>
        </p:nvSpPr>
        <p:spPr>
          <a:xfrm>
            <a:off x="815974" y="3154464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09" name="Google Shape;2009;p22"/>
          <p:cNvSpPr/>
          <p:nvPr/>
        </p:nvSpPr>
        <p:spPr>
          <a:xfrm>
            <a:off x="720012" y="3885564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10" name="Google Shape;2010;p22"/>
          <p:cNvSpPr/>
          <p:nvPr/>
        </p:nvSpPr>
        <p:spPr>
          <a:xfrm>
            <a:off x="863822" y="5975897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11" name="Google Shape;2011;p22"/>
          <p:cNvSpPr/>
          <p:nvPr/>
        </p:nvSpPr>
        <p:spPr>
          <a:xfrm>
            <a:off x="959784" y="1887897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12" name="Google Shape;2012;p22"/>
          <p:cNvSpPr/>
          <p:nvPr/>
        </p:nvSpPr>
        <p:spPr>
          <a:xfrm>
            <a:off x="1709624" y="1064130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13" name="Google Shape;2013;p22"/>
          <p:cNvSpPr/>
          <p:nvPr/>
        </p:nvSpPr>
        <p:spPr>
          <a:xfrm>
            <a:off x="2243733" y="1383364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14" name="Google Shape;2014;p22"/>
          <p:cNvSpPr/>
          <p:nvPr/>
        </p:nvSpPr>
        <p:spPr>
          <a:xfrm>
            <a:off x="2675163" y="1105330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15" name="Google Shape;2015;p22"/>
          <p:cNvSpPr/>
          <p:nvPr/>
        </p:nvSpPr>
        <p:spPr>
          <a:xfrm>
            <a:off x="3692074" y="1424564"/>
            <a:ext cx="95954" cy="84889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608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313124" y="344568"/>
            <a:ext cx="11535628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313124" y="344567"/>
            <a:ext cx="11535584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461514" y="720014"/>
            <a:ext cx="10600539" cy="550316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313124" y="344568"/>
            <a:ext cx="11535628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459072" y="549949"/>
            <a:ext cx="11290432" cy="5826977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313124" y="344567"/>
            <a:ext cx="11535584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517892" y="719997"/>
            <a:ext cx="11074452" cy="558836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2_3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312875" y="344567"/>
            <a:ext cx="11535791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447001" y="557731"/>
            <a:ext cx="11202701" cy="5809327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bg>
      <p:bgPr>
        <a:solidFill>
          <a:schemeClr val="accent4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"/>
          <p:cNvSpPr/>
          <p:nvPr/>
        </p:nvSpPr>
        <p:spPr>
          <a:xfrm>
            <a:off x="364297" y="356000"/>
            <a:ext cx="11433245" cy="61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7" name="Google Shape;667;p6"/>
          <p:cNvSpPr/>
          <p:nvPr/>
        </p:nvSpPr>
        <p:spPr>
          <a:xfrm rot="10800000" flipH="1">
            <a:off x="10009632" y="5998984"/>
            <a:ext cx="316515" cy="349267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9" name="Google Shape;669;p6"/>
          <p:cNvSpPr/>
          <p:nvPr/>
        </p:nvSpPr>
        <p:spPr>
          <a:xfrm rot="10800000" flipH="1">
            <a:off x="3248766" y="6251667"/>
            <a:ext cx="227735" cy="250333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72" name="Google Shape;672;p6"/>
          <p:cNvSpPr/>
          <p:nvPr/>
        </p:nvSpPr>
        <p:spPr>
          <a:xfrm rot="10800000" flipH="1">
            <a:off x="1849768" y="5969852"/>
            <a:ext cx="163993" cy="127100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78" name="Google Shape;678;p6"/>
          <p:cNvSpPr/>
          <p:nvPr/>
        </p:nvSpPr>
        <p:spPr>
          <a:xfrm rot="10800000" flipH="1">
            <a:off x="8788444" y="6034667"/>
            <a:ext cx="119936" cy="95133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23796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F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"/>
          <p:cNvSpPr/>
          <p:nvPr/>
        </p:nvSpPr>
        <p:spPr>
          <a:xfrm>
            <a:off x="364297" y="356000"/>
            <a:ext cx="11433245" cy="614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2" name="Google Shape;422;p3"/>
          <p:cNvSpPr/>
          <p:nvPr/>
        </p:nvSpPr>
        <p:spPr>
          <a:xfrm flipH="1">
            <a:off x="11333078" y="1033233"/>
            <a:ext cx="316515" cy="349267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3" name="Google Shape;423;p3"/>
          <p:cNvSpPr/>
          <p:nvPr/>
        </p:nvSpPr>
        <p:spPr>
          <a:xfrm flipH="1">
            <a:off x="11881733" y="1778134"/>
            <a:ext cx="164725" cy="127100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4" name="Google Shape;424;p3"/>
          <p:cNvSpPr/>
          <p:nvPr/>
        </p:nvSpPr>
        <p:spPr>
          <a:xfrm flipH="1">
            <a:off x="9141114" y="345501"/>
            <a:ext cx="227702" cy="251100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5" name="Google Shape;425;p3"/>
          <p:cNvSpPr/>
          <p:nvPr/>
        </p:nvSpPr>
        <p:spPr>
          <a:xfrm flipH="1">
            <a:off x="7455827" y="791200"/>
            <a:ext cx="227735" cy="25340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6" name="Google Shape;426;p3"/>
          <p:cNvSpPr/>
          <p:nvPr/>
        </p:nvSpPr>
        <p:spPr>
          <a:xfrm flipH="1">
            <a:off x="2981988" y="1382501"/>
            <a:ext cx="227702" cy="251100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7" name="Google Shape;427;p3"/>
          <p:cNvSpPr/>
          <p:nvPr/>
        </p:nvSpPr>
        <p:spPr>
          <a:xfrm flipH="1">
            <a:off x="763092" y="1281533"/>
            <a:ext cx="227735" cy="25340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3"/>
          <p:cNvSpPr/>
          <p:nvPr/>
        </p:nvSpPr>
        <p:spPr>
          <a:xfrm flipH="1">
            <a:off x="233372" y="791201"/>
            <a:ext cx="81997" cy="63967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3"/>
          <p:cNvSpPr/>
          <p:nvPr/>
        </p:nvSpPr>
        <p:spPr>
          <a:xfrm rot="10800000">
            <a:off x="4618430" y="6141601"/>
            <a:ext cx="227702" cy="251100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0" name="Google Shape;430;p3"/>
          <p:cNvSpPr/>
          <p:nvPr/>
        </p:nvSpPr>
        <p:spPr>
          <a:xfrm rot="10800000">
            <a:off x="2280329" y="5252367"/>
            <a:ext cx="227735" cy="25340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1" name="Google Shape;431;p3"/>
          <p:cNvSpPr txBox="1">
            <a:spLocks noGrp="1"/>
          </p:cNvSpPr>
          <p:nvPr>
            <p:ph type="title"/>
          </p:nvPr>
        </p:nvSpPr>
        <p:spPr>
          <a:xfrm>
            <a:off x="2077647" y="2833367"/>
            <a:ext cx="6043013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384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32" name="Google Shape;432;p3"/>
          <p:cNvSpPr txBox="1">
            <a:spLocks noGrp="1"/>
          </p:cNvSpPr>
          <p:nvPr>
            <p:ph type="subTitle" idx="1"/>
          </p:nvPr>
        </p:nvSpPr>
        <p:spPr>
          <a:xfrm>
            <a:off x="2077647" y="4084067"/>
            <a:ext cx="4712712" cy="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3192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38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4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7" name="Google Shape;4477;p41"/>
          <p:cNvGrpSpPr/>
          <p:nvPr/>
        </p:nvGrpSpPr>
        <p:grpSpPr>
          <a:xfrm>
            <a:off x="3795339" y="4161305"/>
            <a:ext cx="4757844" cy="3590812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8945262" y="5194376"/>
            <a:ext cx="1048514" cy="1219740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9836450" y="4146438"/>
            <a:ext cx="1738986" cy="1841238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792999" y="5023851"/>
            <a:ext cx="1620730" cy="1598311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31035" y="3261992"/>
            <a:ext cx="1628659" cy="1628630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" name="Google Shape;3447;p40">
            <a:extLst>
              <a:ext uri="{FF2B5EF4-FFF2-40B4-BE49-F238E27FC236}">
                <a16:creationId xmlns:a16="http://schemas.microsoft.com/office/drawing/2014/main" id="{88D81B91-7A0A-C8F1-7085-25905471BC20}"/>
              </a:ext>
            </a:extLst>
          </p:cNvPr>
          <p:cNvSpPr txBox="1">
            <a:spLocks/>
          </p:cNvSpPr>
          <p:nvPr/>
        </p:nvSpPr>
        <p:spPr>
          <a:xfrm>
            <a:off x="1562937" y="-31921"/>
            <a:ext cx="9124171" cy="23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66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4788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9600">
                <a:solidFill>
                  <a:srgbClr val="C00000"/>
                </a:solidFill>
              </a:rPr>
              <a:t>TOÁN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10D59-71FB-6353-6C63-5B7D60824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809" y="2625725"/>
            <a:ext cx="1673497" cy="2020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137A6-F056-CD7D-AB3D-1FBCAC3016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" b="156"/>
          <a:stretch/>
        </p:blipFill>
        <p:spPr>
          <a:xfrm>
            <a:off x="4718103" y="2625725"/>
            <a:ext cx="4523239" cy="22009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669696" y="553451"/>
            <a:ext cx="10822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5. 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C18E9-E0AE-F27E-1957-B3C43D534997}"/>
              </a:ext>
            </a:extLst>
          </p:cNvPr>
          <p:cNvSpPr txBox="1"/>
          <p:nvPr/>
        </p:nvSpPr>
        <p:spPr>
          <a:xfrm>
            <a:off x="4620986" y="2815608"/>
            <a:ext cx="597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3665A-7A06-0EEC-4234-A09D1F7B5577}"/>
              </a:ext>
            </a:extLst>
          </p:cNvPr>
          <p:cNvSpPr txBox="1"/>
          <p:nvPr/>
        </p:nvSpPr>
        <p:spPr>
          <a:xfrm>
            <a:off x="2318656" y="3431657"/>
            <a:ext cx="721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Chiều dài khu vườn đó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3244A-E092-6339-F234-1A9C5F754072}"/>
              </a:ext>
            </a:extLst>
          </p:cNvPr>
          <p:cNvSpPr txBox="1"/>
          <p:nvPr/>
        </p:nvSpPr>
        <p:spPr>
          <a:xfrm>
            <a:off x="3461657" y="4016432"/>
            <a:ext cx="658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45 x 2 = 90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792AB-DAE6-83DB-D045-1E7F90916727}"/>
              </a:ext>
            </a:extLst>
          </p:cNvPr>
          <p:cNvSpPr txBox="1"/>
          <p:nvPr/>
        </p:nvSpPr>
        <p:spPr>
          <a:xfrm>
            <a:off x="2318656" y="4601207"/>
            <a:ext cx="721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Hàng rào khu vườn đó dài số mét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FD1A9-40D8-7532-0C38-6E5B4A002338}"/>
              </a:ext>
            </a:extLst>
          </p:cNvPr>
          <p:cNvSpPr txBox="1"/>
          <p:nvPr/>
        </p:nvSpPr>
        <p:spPr>
          <a:xfrm>
            <a:off x="3461657" y="5185982"/>
            <a:ext cx="658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(45 + 90) x 2 – 4 = 266 (m)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25964-09E4-71FF-F75B-3D461FA041D5}"/>
              </a:ext>
            </a:extLst>
          </p:cNvPr>
          <p:cNvSpPr txBox="1"/>
          <p:nvPr/>
        </p:nvSpPr>
        <p:spPr>
          <a:xfrm>
            <a:off x="4620986" y="5785896"/>
            <a:ext cx="542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Đáp số: 266 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8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44A406-5F93-DD87-0190-28F9F159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03" y="1004427"/>
            <a:ext cx="10381547" cy="3796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12169-FA2B-AF51-AB70-03086C819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474"/>
            <a:ext cx="12161838" cy="290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63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249232-4843-8DD5-DA3F-92AA19B74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5" y="1771106"/>
            <a:ext cx="12545960" cy="2389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63CDC0-11E9-D087-8C6D-A431C9D45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35" y="4037428"/>
            <a:ext cx="2892720" cy="25814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955BFEAD-69E2-2597-A9C4-423225E3C0E1}"/>
              </a:ext>
            </a:extLst>
          </p:cNvPr>
          <p:cNvSpPr txBox="1">
            <a:spLocks/>
          </p:cNvSpPr>
          <p:nvPr/>
        </p:nvSpPr>
        <p:spPr>
          <a:xfrm>
            <a:off x="379500" y="1924566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>
                <a:solidFill>
                  <a:srgbClr val="7030A0"/>
                </a:solidFill>
                <a:latin typeface="+mj-lt"/>
              </a:rPr>
              <a:t>BÀI 37:</a:t>
            </a:r>
          </a:p>
          <a:p>
            <a:r>
              <a:rPr lang="en-US" sz="4400" b="1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CHUNG 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1)</a:t>
            </a:r>
          </a:p>
        </p:txBody>
      </p:sp>
      <p:grpSp>
        <p:nvGrpSpPr>
          <p:cNvPr id="8" name="Google Shape;4732;p41">
            <a:extLst>
              <a:ext uri="{FF2B5EF4-FFF2-40B4-BE49-F238E27FC236}">
                <a16:creationId xmlns:a16="http://schemas.microsoft.com/office/drawing/2014/main" id="{6309E4A6-4608-D0A9-2D60-44ED067EE7F9}"/>
              </a:ext>
            </a:extLst>
          </p:cNvPr>
          <p:cNvGrpSpPr/>
          <p:nvPr/>
        </p:nvGrpSpPr>
        <p:grpSpPr>
          <a:xfrm>
            <a:off x="8945262" y="5194376"/>
            <a:ext cx="1048514" cy="1219740"/>
            <a:chOff x="4404825" y="3446250"/>
            <a:chExt cx="1210775" cy="1408500"/>
          </a:xfrm>
        </p:grpSpPr>
        <p:sp>
          <p:nvSpPr>
            <p:cNvPr id="9" name="Google Shape;4733;p41">
              <a:extLst>
                <a:ext uri="{FF2B5EF4-FFF2-40B4-BE49-F238E27FC236}">
                  <a16:creationId xmlns:a16="http://schemas.microsoft.com/office/drawing/2014/main" id="{A49D4CAF-D526-585E-EF80-EDDA380F3515}"/>
                </a:ext>
              </a:extLst>
            </p:cNvPr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" name="Google Shape;4734;p41">
              <a:extLst>
                <a:ext uri="{FF2B5EF4-FFF2-40B4-BE49-F238E27FC236}">
                  <a16:creationId xmlns:a16="http://schemas.microsoft.com/office/drawing/2014/main" id="{4D9D24A9-B592-FB2E-9172-B8A65887BBFB}"/>
                </a:ext>
              </a:extLst>
            </p:cNvPr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4735;p41">
              <a:extLst>
                <a:ext uri="{FF2B5EF4-FFF2-40B4-BE49-F238E27FC236}">
                  <a16:creationId xmlns:a16="http://schemas.microsoft.com/office/drawing/2014/main" id="{4047B8D7-AFD8-23E7-10EE-9353F9BB2D1F}"/>
                </a:ext>
              </a:extLst>
            </p:cNvPr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" name="Google Shape;4736;p41">
              <a:extLst>
                <a:ext uri="{FF2B5EF4-FFF2-40B4-BE49-F238E27FC236}">
                  <a16:creationId xmlns:a16="http://schemas.microsoft.com/office/drawing/2014/main" id="{3EC5ABC7-4522-B1B2-885E-56A2E2FBAC83}"/>
                </a:ext>
              </a:extLst>
            </p:cNvPr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" name="Google Shape;4737;p41">
              <a:extLst>
                <a:ext uri="{FF2B5EF4-FFF2-40B4-BE49-F238E27FC236}">
                  <a16:creationId xmlns:a16="http://schemas.microsoft.com/office/drawing/2014/main" id="{986A0308-88FF-3C57-FA3A-ACAF5BEF4B28}"/>
                </a:ext>
              </a:extLst>
            </p:cNvPr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4738;p41">
              <a:extLst>
                <a:ext uri="{FF2B5EF4-FFF2-40B4-BE49-F238E27FC236}">
                  <a16:creationId xmlns:a16="http://schemas.microsoft.com/office/drawing/2014/main" id="{9D2C1B71-81F5-7C01-4361-8F078D2BF4CA}"/>
                </a:ext>
              </a:extLst>
            </p:cNvPr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4739;p41">
              <a:extLst>
                <a:ext uri="{FF2B5EF4-FFF2-40B4-BE49-F238E27FC236}">
                  <a16:creationId xmlns:a16="http://schemas.microsoft.com/office/drawing/2014/main" id="{83E9610D-1AB1-EA87-23E8-8D31EBC31D28}"/>
                </a:ext>
              </a:extLst>
            </p:cNvPr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4740;p41">
              <a:extLst>
                <a:ext uri="{FF2B5EF4-FFF2-40B4-BE49-F238E27FC236}">
                  <a16:creationId xmlns:a16="http://schemas.microsoft.com/office/drawing/2014/main" id="{32C3BBFA-D52E-6605-4649-8EE3219D73C5}"/>
                </a:ext>
              </a:extLst>
            </p:cNvPr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" name="Google Shape;4741;p41">
              <a:extLst>
                <a:ext uri="{FF2B5EF4-FFF2-40B4-BE49-F238E27FC236}">
                  <a16:creationId xmlns:a16="http://schemas.microsoft.com/office/drawing/2014/main" id="{9153E247-A386-58CC-278E-8923CB63C3A6}"/>
                </a:ext>
              </a:extLst>
            </p:cNvPr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" name="Google Shape;4742;p41">
              <a:extLst>
                <a:ext uri="{FF2B5EF4-FFF2-40B4-BE49-F238E27FC236}">
                  <a16:creationId xmlns:a16="http://schemas.microsoft.com/office/drawing/2014/main" id="{300C24CD-8221-E2CE-3FA3-4A8404BB9475}"/>
                </a:ext>
              </a:extLst>
            </p:cNvPr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4743;p41">
              <a:extLst>
                <a:ext uri="{FF2B5EF4-FFF2-40B4-BE49-F238E27FC236}">
                  <a16:creationId xmlns:a16="http://schemas.microsoft.com/office/drawing/2014/main" id="{B2768332-51E7-6491-A64A-6F2EF3BD4B77}"/>
                </a:ext>
              </a:extLst>
            </p:cNvPr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0" name="Google Shape;4744;p41">
              <a:extLst>
                <a:ext uri="{FF2B5EF4-FFF2-40B4-BE49-F238E27FC236}">
                  <a16:creationId xmlns:a16="http://schemas.microsoft.com/office/drawing/2014/main" id="{336ACD3D-350D-394D-9E49-14DB0962B15D}"/>
                </a:ext>
              </a:extLst>
            </p:cNvPr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4745;p41">
              <a:extLst>
                <a:ext uri="{FF2B5EF4-FFF2-40B4-BE49-F238E27FC236}">
                  <a16:creationId xmlns:a16="http://schemas.microsoft.com/office/drawing/2014/main" id="{4C64A236-F109-22AB-079B-A314B5C28844}"/>
                </a:ext>
              </a:extLst>
            </p:cNvPr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4746;p41">
              <a:extLst>
                <a:ext uri="{FF2B5EF4-FFF2-40B4-BE49-F238E27FC236}">
                  <a16:creationId xmlns:a16="http://schemas.microsoft.com/office/drawing/2014/main" id="{5155C5FA-DE40-EB36-40C2-2A6A87F79378}"/>
                </a:ext>
              </a:extLst>
            </p:cNvPr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4747;p41">
              <a:extLst>
                <a:ext uri="{FF2B5EF4-FFF2-40B4-BE49-F238E27FC236}">
                  <a16:creationId xmlns:a16="http://schemas.microsoft.com/office/drawing/2014/main" id="{7EFEA7BB-9DEE-7A90-B165-8DD15EA6C581}"/>
                </a:ext>
              </a:extLst>
            </p:cNvPr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4748;p41">
              <a:extLst>
                <a:ext uri="{FF2B5EF4-FFF2-40B4-BE49-F238E27FC236}">
                  <a16:creationId xmlns:a16="http://schemas.microsoft.com/office/drawing/2014/main" id="{3F3C78AC-500E-7838-E29C-1118DCF5675E}"/>
                </a:ext>
              </a:extLst>
            </p:cNvPr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4749;p41">
              <a:extLst>
                <a:ext uri="{FF2B5EF4-FFF2-40B4-BE49-F238E27FC236}">
                  <a16:creationId xmlns:a16="http://schemas.microsoft.com/office/drawing/2014/main" id="{5E8A2029-50D9-5259-D7F7-44BE3E991351}"/>
                </a:ext>
              </a:extLst>
            </p:cNvPr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4750;p41">
              <a:extLst>
                <a:ext uri="{FF2B5EF4-FFF2-40B4-BE49-F238E27FC236}">
                  <a16:creationId xmlns:a16="http://schemas.microsoft.com/office/drawing/2014/main" id="{C757C6A8-429B-F9E6-1BB6-01B3AAE2D9A8}"/>
                </a:ext>
              </a:extLst>
            </p:cNvPr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" name="Google Shape;4751;p41">
              <a:extLst>
                <a:ext uri="{FF2B5EF4-FFF2-40B4-BE49-F238E27FC236}">
                  <a16:creationId xmlns:a16="http://schemas.microsoft.com/office/drawing/2014/main" id="{10F9B47F-AC42-DCE9-573F-6E9B6921A953}"/>
                </a:ext>
              </a:extLst>
            </p:cNvPr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" name="Google Shape;4752;p41">
              <a:extLst>
                <a:ext uri="{FF2B5EF4-FFF2-40B4-BE49-F238E27FC236}">
                  <a16:creationId xmlns:a16="http://schemas.microsoft.com/office/drawing/2014/main" id="{858D3797-305E-B8A8-5915-4A89F81B06E4}"/>
                </a:ext>
              </a:extLst>
            </p:cNvPr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" name="Google Shape;4753;p41">
              <a:extLst>
                <a:ext uri="{FF2B5EF4-FFF2-40B4-BE49-F238E27FC236}">
                  <a16:creationId xmlns:a16="http://schemas.microsoft.com/office/drawing/2014/main" id="{D4699782-B38C-23C9-CBA7-FC8AFE4909F3}"/>
                </a:ext>
              </a:extLst>
            </p:cNvPr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" name="Google Shape;4754;p41">
              <a:extLst>
                <a:ext uri="{FF2B5EF4-FFF2-40B4-BE49-F238E27FC236}">
                  <a16:creationId xmlns:a16="http://schemas.microsoft.com/office/drawing/2014/main" id="{EC46D993-DDA9-63B1-252E-0D2F497FE997}"/>
                </a:ext>
              </a:extLst>
            </p:cNvPr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4755;p41">
              <a:extLst>
                <a:ext uri="{FF2B5EF4-FFF2-40B4-BE49-F238E27FC236}">
                  <a16:creationId xmlns:a16="http://schemas.microsoft.com/office/drawing/2014/main" id="{1F1EE75D-4DD4-0C5A-81A2-315553C72B01}"/>
                </a:ext>
              </a:extLst>
            </p:cNvPr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" name="Google Shape;4756;p41">
              <a:extLst>
                <a:ext uri="{FF2B5EF4-FFF2-40B4-BE49-F238E27FC236}">
                  <a16:creationId xmlns:a16="http://schemas.microsoft.com/office/drawing/2014/main" id="{E72DF9DF-AE2F-62E9-E9C0-123BB6AF400F}"/>
                </a:ext>
              </a:extLst>
            </p:cNvPr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" name="Google Shape;4757;p41">
              <a:extLst>
                <a:ext uri="{FF2B5EF4-FFF2-40B4-BE49-F238E27FC236}">
                  <a16:creationId xmlns:a16="http://schemas.microsoft.com/office/drawing/2014/main" id="{5897320E-D6B9-B1F1-BC4C-4DCD2AD35957}"/>
                </a:ext>
              </a:extLst>
            </p:cNvPr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4758;p41">
              <a:extLst>
                <a:ext uri="{FF2B5EF4-FFF2-40B4-BE49-F238E27FC236}">
                  <a16:creationId xmlns:a16="http://schemas.microsoft.com/office/drawing/2014/main" id="{77007E8E-6EA4-444D-78A8-EF852E97CFF6}"/>
                </a:ext>
              </a:extLst>
            </p:cNvPr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4759;p41">
              <a:extLst>
                <a:ext uri="{FF2B5EF4-FFF2-40B4-BE49-F238E27FC236}">
                  <a16:creationId xmlns:a16="http://schemas.microsoft.com/office/drawing/2014/main" id="{35EE0868-E18C-458B-112A-77CB46C51FFD}"/>
                </a:ext>
              </a:extLst>
            </p:cNvPr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4760;p41">
              <a:extLst>
                <a:ext uri="{FF2B5EF4-FFF2-40B4-BE49-F238E27FC236}">
                  <a16:creationId xmlns:a16="http://schemas.microsoft.com/office/drawing/2014/main" id="{6B7940C4-BD79-137E-7022-ECB62D0D0308}"/>
                </a:ext>
              </a:extLst>
            </p:cNvPr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" name="Google Shape;4761;p41">
              <a:extLst>
                <a:ext uri="{FF2B5EF4-FFF2-40B4-BE49-F238E27FC236}">
                  <a16:creationId xmlns:a16="http://schemas.microsoft.com/office/drawing/2014/main" id="{A8C0171F-FBFD-D897-4B74-476F4839E288}"/>
                </a:ext>
              </a:extLst>
            </p:cNvPr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" name="Google Shape;4762;p41">
              <a:extLst>
                <a:ext uri="{FF2B5EF4-FFF2-40B4-BE49-F238E27FC236}">
                  <a16:creationId xmlns:a16="http://schemas.microsoft.com/office/drawing/2014/main" id="{78602996-CE54-5D87-F757-BDD7BEF87F00}"/>
                </a:ext>
              </a:extLst>
            </p:cNvPr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4763;p41">
              <a:extLst>
                <a:ext uri="{FF2B5EF4-FFF2-40B4-BE49-F238E27FC236}">
                  <a16:creationId xmlns:a16="http://schemas.microsoft.com/office/drawing/2014/main" id="{0D9EB846-26BC-34BF-9BE5-C836DEA12EBA}"/>
                </a:ext>
              </a:extLst>
            </p:cNvPr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4764;p41">
              <a:extLst>
                <a:ext uri="{FF2B5EF4-FFF2-40B4-BE49-F238E27FC236}">
                  <a16:creationId xmlns:a16="http://schemas.microsoft.com/office/drawing/2014/main" id="{0E8F2701-0D46-5039-1195-F42D79460ED2}"/>
                </a:ext>
              </a:extLst>
            </p:cNvPr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4765;p41">
              <a:extLst>
                <a:ext uri="{FF2B5EF4-FFF2-40B4-BE49-F238E27FC236}">
                  <a16:creationId xmlns:a16="http://schemas.microsoft.com/office/drawing/2014/main" id="{2EF38971-6CE1-58B4-D734-5BA329A4D0FB}"/>
                </a:ext>
              </a:extLst>
            </p:cNvPr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4766;p41">
              <a:extLst>
                <a:ext uri="{FF2B5EF4-FFF2-40B4-BE49-F238E27FC236}">
                  <a16:creationId xmlns:a16="http://schemas.microsoft.com/office/drawing/2014/main" id="{A882D5C8-A1BE-D857-BC49-EE5E6CDFCA87}"/>
                </a:ext>
              </a:extLst>
            </p:cNvPr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4767;p41">
              <a:extLst>
                <a:ext uri="{FF2B5EF4-FFF2-40B4-BE49-F238E27FC236}">
                  <a16:creationId xmlns:a16="http://schemas.microsoft.com/office/drawing/2014/main" id="{21CED58F-3BC5-F5AE-E48F-67641FE41D86}"/>
                </a:ext>
              </a:extLst>
            </p:cNvPr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4768;p41">
              <a:extLst>
                <a:ext uri="{FF2B5EF4-FFF2-40B4-BE49-F238E27FC236}">
                  <a16:creationId xmlns:a16="http://schemas.microsoft.com/office/drawing/2014/main" id="{1D2DF1A8-7FEB-7EAB-D849-E6BF86DBC57F}"/>
                </a:ext>
              </a:extLst>
            </p:cNvPr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4769;p41">
              <a:extLst>
                <a:ext uri="{FF2B5EF4-FFF2-40B4-BE49-F238E27FC236}">
                  <a16:creationId xmlns:a16="http://schemas.microsoft.com/office/drawing/2014/main" id="{0B31FF15-D1B4-14EF-683F-56B8C9D8FEBE}"/>
                </a:ext>
              </a:extLst>
            </p:cNvPr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" name="Google Shape;4770;p41">
              <a:extLst>
                <a:ext uri="{FF2B5EF4-FFF2-40B4-BE49-F238E27FC236}">
                  <a16:creationId xmlns:a16="http://schemas.microsoft.com/office/drawing/2014/main" id="{6F81F12F-DF0B-301B-516D-0C8803B459CF}"/>
                </a:ext>
              </a:extLst>
            </p:cNvPr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" name="Google Shape;4771;p41">
              <a:extLst>
                <a:ext uri="{FF2B5EF4-FFF2-40B4-BE49-F238E27FC236}">
                  <a16:creationId xmlns:a16="http://schemas.microsoft.com/office/drawing/2014/main" id="{A198AF90-AD8B-6492-9620-DD40D208C355}"/>
                </a:ext>
              </a:extLst>
            </p:cNvPr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" name="Google Shape;4772;p41">
              <a:extLst>
                <a:ext uri="{FF2B5EF4-FFF2-40B4-BE49-F238E27FC236}">
                  <a16:creationId xmlns:a16="http://schemas.microsoft.com/office/drawing/2014/main" id="{7C07EA98-6719-A3F2-A9D4-B0CFC8ADBEA3}"/>
                </a:ext>
              </a:extLst>
            </p:cNvPr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" name="Google Shape;4773;p41">
              <a:extLst>
                <a:ext uri="{FF2B5EF4-FFF2-40B4-BE49-F238E27FC236}">
                  <a16:creationId xmlns:a16="http://schemas.microsoft.com/office/drawing/2014/main" id="{039A9C88-BFC7-5F4F-3C95-99D3445E2425}"/>
                </a:ext>
              </a:extLst>
            </p:cNvPr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0" name="Google Shape;4774;p41">
              <a:extLst>
                <a:ext uri="{FF2B5EF4-FFF2-40B4-BE49-F238E27FC236}">
                  <a16:creationId xmlns:a16="http://schemas.microsoft.com/office/drawing/2014/main" id="{C6E63668-3423-A6E4-746A-13C14756E4F6}"/>
                </a:ext>
              </a:extLst>
            </p:cNvPr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1" name="Google Shape;4775;p41">
              <a:extLst>
                <a:ext uri="{FF2B5EF4-FFF2-40B4-BE49-F238E27FC236}">
                  <a16:creationId xmlns:a16="http://schemas.microsoft.com/office/drawing/2014/main" id="{39AB4785-1568-FC71-2676-FE119092CDD5}"/>
                </a:ext>
              </a:extLst>
            </p:cNvPr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2" name="Google Shape;4776;p41">
              <a:extLst>
                <a:ext uri="{FF2B5EF4-FFF2-40B4-BE49-F238E27FC236}">
                  <a16:creationId xmlns:a16="http://schemas.microsoft.com/office/drawing/2014/main" id="{A59309E8-922B-EE77-7C8C-DD4A29960CDD}"/>
                </a:ext>
              </a:extLst>
            </p:cNvPr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3" name="Google Shape;4777;p41">
              <a:extLst>
                <a:ext uri="{FF2B5EF4-FFF2-40B4-BE49-F238E27FC236}">
                  <a16:creationId xmlns:a16="http://schemas.microsoft.com/office/drawing/2014/main" id="{AB64BA4A-2D6A-C6E5-6B5A-D92D491E40B4}"/>
                </a:ext>
              </a:extLst>
            </p:cNvPr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4" name="Google Shape;4778;p41">
              <a:extLst>
                <a:ext uri="{FF2B5EF4-FFF2-40B4-BE49-F238E27FC236}">
                  <a16:creationId xmlns:a16="http://schemas.microsoft.com/office/drawing/2014/main" id="{3758D335-1E42-07E3-2557-221921AB32C9}"/>
                </a:ext>
              </a:extLst>
            </p:cNvPr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5" name="Google Shape;4779;p41">
              <a:extLst>
                <a:ext uri="{FF2B5EF4-FFF2-40B4-BE49-F238E27FC236}">
                  <a16:creationId xmlns:a16="http://schemas.microsoft.com/office/drawing/2014/main" id="{2B95D95D-E2C7-3552-92DA-92F93464694B}"/>
                </a:ext>
              </a:extLst>
            </p:cNvPr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6" name="Google Shape;4780;p41">
              <a:extLst>
                <a:ext uri="{FF2B5EF4-FFF2-40B4-BE49-F238E27FC236}">
                  <a16:creationId xmlns:a16="http://schemas.microsoft.com/office/drawing/2014/main" id="{BD6833A5-DCB4-014A-31C3-DCD8BB55E625}"/>
                </a:ext>
              </a:extLst>
            </p:cNvPr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7" name="Google Shape;4781;p41">
              <a:extLst>
                <a:ext uri="{FF2B5EF4-FFF2-40B4-BE49-F238E27FC236}">
                  <a16:creationId xmlns:a16="http://schemas.microsoft.com/office/drawing/2014/main" id="{90FF1C96-2A36-03F6-0B55-C7338160D86B}"/>
                </a:ext>
              </a:extLst>
            </p:cNvPr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8" name="Google Shape;4782;p41">
              <a:extLst>
                <a:ext uri="{FF2B5EF4-FFF2-40B4-BE49-F238E27FC236}">
                  <a16:creationId xmlns:a16="http://schemas.microsoft.com/office/drawing/2014/main" id="{E42FBAE6-D6D2-54E6-22BA-1151A32CBD73}"/>
                </a:ext>
              </a:extLst>
            </p:cNvPr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9" name="Google Shape;4783;p41">
              <a:extLst>
                <a:ext uri="{FF2B5EF4-FFF2-40B4-BE49-F238E27FC236}">
                  <a16:creationId xmlns:a16="http://schemas.microsoft.com/office/drawing/2014/main" id="{B1B4D861-4AD6-1188-F9ED-D9CD6BF2D76A}"/>
                </a:ext>
              </a:extLst>
            </p:cNvPr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0" name="Google Shape;4784;p41">
              <a:extLst>
                <a:ext uri="{FF2B5EF4-FFF2-40B4-BE49-F238E27FC236}">
                  <a16:creationId xmlns:a16="http://schemas.microsoft.com/office/drawing/2014/main" id="{3B28C742-7BBD-F972-1A3C-E29659E3BDCD}"/>
                </a:ext>
              </a:extLst>
            </p:cNvPr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1" name="Google Shape;4785;p41">
              <a:extLst>
                <a:ext uri="{FF2B5EF4-FFF2-40B4-BE49-F238E27FC236}">
                  <a16:creationId xmlns:a16="http://schemas.microsoft.com/office/drawing/2014/main" id="{AD710A2E-78FC-39D9-5B1A-A91A40CED52E}"/>
                </a:ext>
              </a:extLst>
            </p:cNvPr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2" name="Google Shape;4786;p41">
              <a:extLst>
                <a:ext uri="{FF2B5EF4-FFF2-40B4-BE49-F238E27FC236}">
                  <a16:creationId xmlns:a16="http://schemas.microsoft.com/office/drawing/2014/main" id="{9B8D31EF-62EE-AC49-8AC6-2A3030BA4BDC}"/>
                </a:ext>
              </a:extLst>
            </p:cNvPr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63" name="Google Shape;4787;p41">
            <a:extLst>
              <a:ext uri="{FF2B5EF4-FFF2-40B4-BE49-F238E27FC236}">
                <a16:creationId xmlns:a16="http://schemas.microsoft.com/office/drawing/2014/main" id="{272AFE09-6A41-5CD0-EAD5-DB0B0BEFCAA4}"/>
              </a:ext>
            </a:extLst>
          </p:cNvPr>
          <p:cNvGrpSpPr/>
          <p:nvPr/>
        </p:nvGrpSpPr>
        <p:grpSpPr>
          <a:xfrm>
            <a:off x="9836450" y="4146438"/>
            <a:ext cx="1738986" cy="1841238"/>
            <a:chOff x="5370525" y="2177975"/>
            <a:chExt cx="2008100" cy="2126175"/>
          </a:xfrm>
        </p:grpSpPr>
        <p:sp>
          <p:nvSpPr>
            <p:cNvPr id="1024" name="Google Shape;4788;p41">
              <a:extLst>
                <a:ext uri="{FF2B5EF4-FFF2-40B4-BE49-F238E27FC236}">
                  <a16:creationId xmlns:a16="http://schemas.microsoft.com/office/drawing/2014/main" id="{6DA86426-4F20-ABBF-ACB5-2703F1B2E506}"/>
                </a:ext>
              </a:extLst>
            </p:cNvPr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5" name="Google Shape;4789;p41">
              <a:extLst>
                <a:ext uri="{FF2B5EF4-FFF2-40B4-BE49-F238E27FC236}">
                  <a16:creationId xmlns:a16="http://schemas.microsoft.com/office/drawing/2014/main" id="{5BCB1D60-AE08-034F-CFFC-F4C7B7D87EEA}"/>
                </a:ext>
              </a:extLst>
            </p:cNvPr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7" name="Google Shape;4790;p41">
              <a:extLst>
                <a:ext uri="{FF2B5EF4-FFF2-40B4-BE49-F238E27FC236}">
                  <a16:creationId xmlns:a16="http://schemas.microsoft.com/office/drawing/2014/main" id="{75ED8445-B687-0713-53AC-73589172BD19}"/>
                </a:ext>
              </a:extLst>
            </p:cNvPr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8" name="Google Shape;4791;p41">
              <a:extLst>
                <a:ext uri="{FF2B5EF4-FFF2-40B4-BE49-F238E27FC236}">
                  <a16:creationId xmlns:a16="http://schemas.microsoft.com/office/drawing/2014/main" id="{92187962-55D1-D0CA-0B36-010F0EBAF2F3}"/>
                </a:ext>
              </a:extLst>
            </p:cNvPr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9" name="Google Shape;4792;p41">
              <a:extLst>
                <a:ext uri="{FF2B5EF4-FFF2-40B4-BE49-F238E27FC236}">
                  <a16:creationId xmlns:a16="http://schemas.microsoft.com/office/drawing/2014/main" id="{0AE18453-AD8E-85A8-A408-BF8B8B6A04A5}"/>
                </a:ext>
              </a:extLst>
            </p:cNvPr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0" name="Google Shape;4793;p41">
              <a:extLst>
                <a:ext uri="{FF2B5EF4-FFF2-40B4-BE49-F238E27FC236}">
                  <a16:creationId xmlns:a16="http://schemas.microsoft.com/office/drawing/2014/main" id="{EB1CC1B0-9D81-C9D1-6E1C-49CBF09DFE3C}"/>
                </a:ext>
              </a:extLst>
            </p:cNvPr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1" name="Google Shape;4794;p41">
              <a:extLst>
                <a:ext uri="{FF2B5EF4-FFF2-40B4-BE49-F238E27FC236}">
                  <a16:creationId xmlns:a16="http://schemas.microsoft.com/office/drawing/2014/main" id="{C6C1F86C-4466-35E8-C2D1-B3A455C3E938}"/>
                </a:ext>
              </a:extLst>
            </p:cNvPr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2" name="Google Shape;4795;p41">
              <a:extLst>
                <a:ext uri="{FF2B5EF4-FFF2-40B4-BE49-F238E27FC236}">
                  <a16:creationId xmlns:a16="http://schemas.microsoft.com/office/drawing/2014/main" id="{6E158727-30EF-6F41-C8BC-2EC4F6D9A40A}"/>
                </a:ext>
              </a:extLst>
            </p:cNvPr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3" name="Google Shape;4796;p41">
              <a:extLst>
                <a:ext uri="{FF2B5EF4-FFF2-40B4-BE49-F238E27FC236}">
                  <a16:creationId xmlns:a16="http://schemas.microsoft.com/office/drawing/2014/main" id="{69791D86-2D37-028C-E797-3CFBBF1F325E}"/>
                </a:ext>
              </a:extLst>
            </p:cNvPr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4" name="Google Shape;4797;p41">
              <a:extLst>
                <a:ext uri="{FF2B5EF4-FFF2-40B4-BE49-F238E27FC236}">
                  <a16:creationId xmlns:a16="http://schemas.microsoft.com/office/drawing/2014/main" id="{CE5F5A4D-F75D-40CC-2BC3-885E50012074}"/>
                </a:ext>
              </a:extLst>
            </p:cNvPr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5" name="Google Shape;4798;p41">
              <a:extLst>
                <a:ext uri="{FF2B5EF4-FFF2-40B4-BE49-F238E27FC236}">
                  <a16:creationId xmlns:a16="http://schemas.microsoft.com/office/drawing/2014/main" id="{8E735682-2C1D-BC84-ECA5-B58A08CCC71D}"/>
                </a:ext>
              </a:extLst>
            </p:cNvPr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6" name="Google Shape;4799;p41">
              <a:extLst>
                <a:ext uri="{FF2B5EF4-FFF2-40B4-BE49-F238E27FC236}">
                  <a16:creationId xmlns:a16="http://schemas.microsoft.com/office/drawing/2014/main" id="{0C9864AC-E00C-80BE-8093-FC8A8FA8B75C}"/>
                </a:ext>
              </a:extLst>
            </p:cNvPr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7" name="Google Shape;4800;p41">
              <a:extLst>
                <a:ext uri="{FF2B5EF4-FFF2-40B4-BE49-F238E27FC236}">
                  <a16:creationId xmlns:a16="http://schemas.microsoft.com/office/drawing/2014/main" id="{EF3848A9-12CB-B2EA-7D64-064CB48BE337}"/>
                </a:ext>
              </a:extLst>
            </p:cNvPr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8" name="Google Shape;4801;p41">
              <a:extLst>
                <a:ext uri="{FF2B5EF4-FFF2-40B4-BE49-F238E27FC236}">
                  <a16:creationId xmlns:a16="http://schemas.microsoft.com/office/drawing/2014/main" id="{E3A436CD-E815-2B8B-E861-F5338C003F1E}"/>
                </a:ext>
              </a:extLst>
            </p:cNvPr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9" name="Google Shape;4802;p41">
              <a:extLst>
                <a:ext uri="{FF2B5EF4-FFF2-40B4-BE49-F238E27FC236}">
                  <a16:creationId xmlns:a16="http://schemas.microsoft.com/office/drawing/2014/main" id="{32F03FFC-6B36-4C0E-2402-86DBC3880969}"/>
                </a:ext>
              </a:extLst>
            </p:cNvPr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0" name="Google Shape;4803;p41">
              <a:extLst>
                <a:ext uri="{FF2B5EF4-FFF2-40B4-BE49-F238E27FC236}">
                  <a16:creationId xmlns:a16="http://schemas.microsoft.com/office/drawing/2014/main" id="{4AE9B688-2160-F033-2FE6-5C623CB05EE1}"/>
                </a:ext>
              </a:extLst>
            </p:cNvPr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1" name="Google Shape;4804;p41">
              <a:extLst>
                <a:ext uri="{FF2B5EF4-FFF2-40B4-BE49-F238E27FC236}">
                  <a16:creationId xmlns:a16="http://schemas.microsoft.com/office/drawing/2014/main" id="{BFD6A83F-5D64-43A7-5613-6CBA3A807FD9}"/>
                </a:ext>
              </a:extLst>
            </p:cNvPr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2" name="Google Shape;4805;p41">
              <a:extLst>
                <a:ext uri="{FF2B5EF4-FFF2-40B4-BE49-F238E27FC236}">
                  <a16:creationId xmlns:a16="http://schemas.microsoft.com/office/drawing/2014/main" id="{BFE73EFC-A3AF-CD1E-D6A8-B1D74F0BCAD5}"/>
                </a:ext>
              </a:extLst>
            </p:cNvPr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4806;p41">
              <a:extLst>
                <a:ext uri="{FF2B5EF4-FFF2-40B4-BE49-F238E27FC236}">
                  <a16:creationId xmlns:a16="http://schemas.microsoft.com/office/drawing/2014/main" id="{09A7C7EB-E963-44B6-C19C-1FA0F06CA34B}"/>
                </a:ext>
              </a:extLst>
            </p:cNvPr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4807;p41">
              <a:extLst>
                <a:ext uri="{FF2B5EF4-FFF2-40B4-BE49-F238E27FC236}">
                  <a16:creationId xmlns:a16="http://schemas.microsoft.com/office/drawing/2014/main" id="{4237CFAC-A97D-1F92-EE00-C978B6BB77F3}"/>
                </a:ext>
              </a:extLst>
            </p:cNvPr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4808;p41">
              <a:extLst>
                <a:ext uri="{FF2B5EF4-FFF2-40B4-BE49-F238E27FC236}">
                  <a16:creationId xmlns:a16="http://schemas.microsoft.com/office/drawing/2014/main" id="{F0C58785-BBC4-8AF3-3946-2E22AA4ED1B3}"/>
                </a:ext>
              </a:extLst>
            </p:cNvPr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4809;p41">
              <a:extLst>
                <a:ext uri="{FF2B5EF4-FFF2-40B4-BE49-F238E27FC236}">
                  <a16:creationId xmlns:a16="http://schemas.microsoft.com/office/drawing/2014/main" id="{0089706B-FA11-9A62-E015-0214F211B46A}"/>
                </a:ext>
              </a:extLst>
            </p:cNvPr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4810;p41">
              <a:extLst>
                <a:ext uri="{FF2B5EF4-FFF2-40B4-BE49-F238E27FC236}">
                  <a16:creationId xmlns:a16="http://schemas.microsoft.com/office/drawing/2014/main" id="{EC4D75DC-9B0A-8F10-3B19-8A4B1585CAB8}"/>
                </a:ext>
              </a:extLst>
            </p:cNvPr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4811;p41">
              <a:extLst>
                <a:ext uri="{FF2B5EF4-FFF2-40B4-BE49-F238E27FC236}">
                  <a16:creationId xmlns:a16="http://schemas.microsoft.com/office/drawing/2014/main" id="{F3202565-E578-C31B-0691-8FF0C05045EC}"/>
                </a:ext>
              </a:extLst>
            </p:cNvPr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4812;p41">
              <a:extLst>
                <a:ext uri="{FF2B5EF4-FFF2-40B4-BE49-F238E27FC236}">
                  <a16:creationId xmlns:a16="http://schemas.microsoft.com/office/drawing/2014/main" id="{2302431F-1A95-07BC-589A-FB771864DFF9}"/>
                </a:ext>
              </a:extLst>
            </p:cNvPr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4813;p41">
              <a:extLst>
                <a:ext uri="{FF2B5EF4-FFF2-40B4-BE49-F238E27FC236}">
                  <a16:creationId xmlns:a16="http://schemas.microsoft.com/office/drawing/2014/main" id="{08B73D0B-8E09-FEAE-6852-EB685DFCD474}"/>
                </a:ext>
              </a:extLst>
            </p:cNvPr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1" name="Google Shape;4814;p41">
              <a:extLst>
                <a:ext uri="{FF2B5EF4-FFF2-40B4-BE49-F238E27FC236}">
                  <a16:creationId xmlns:a16="http://schemas.microsoft.com/office/drawing/2014/main" id="{08CCAF5D-F71B-23CE-2782-1E860C78C315}"/>
                </a:ext>
              </a:extLst>
            </p:cNvPr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2" name="Google Shape;4815;p41">
              <a:extLst>
                <a:ext uri="{FF2B5EF4-FFF2-40B4-BE49-F238E27FC236}">
                  <a16:creationId xmlns:a16="http://schemas.microsoft.com/office/drawing/2014/main" id="{876DA636-4063-0CB3-A504-7622B7A4A17D}"/>
                </a:ext>
              </a:extLst>
            </p:cNvPr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4816;p41">
              <a:extLst>
                <a:ext uri="{FF2B5EF4-FFF2-40B4-BE49-F238E27FC236}">
                  <a16:creationId xmlns:a16="http://schemas.microsoft.com/office/drawing/2014/main" id="{9F39FB14-91F8-8304-1CD4-09DB969501C0}"/>
                </a:ext>
              </a:extLst>
            </p:cNvPr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4" name="Google Shape;4817;p41">
              <a:extLst>
                <a:ext uri="{FF2B5EF4-FFF2-40B4-BE49-F238E27FC236}">
                  <a16:creationId xmlns:a16="http://schemas.microsoft.com/office/drawing/2014/main" id="{09B1F66F-1455-35B1-70E9-09673EBD60B4}"/>
                </a:ext>
              </a:extLst>
            </p:cNvPr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5" name="Google Shape;4818;p41">
              <a:extLst>
                <a:ext uri="{FF2B5EF4-FFF2-40B4-BE49-F238E27FC236}">
                  <a16:creationId xmlns:a16="http://schemas.microsoft.com/office/drawing/2014/main" id="{13AAEC9D-E9D1-A6E9-4888-6392E318E43F}"/>
                </a:ext>
              </a:extLst>
            </p:cNvPr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6" name="Google Shape;4819;p41">
              <a:extLst>
                <a:ext uri="{FF2B5EF4-FFF2-40B4-BE49-F238E27FC236}">
                  <a16:creationId xmlns:a16="http://schemas.microsoft.com/office/drawing/2014/main" id="{CB899388-EB98-5DD2-2DC9-F6F8354761FD}"/>
                </a:ext>
              </a:extLst>
            </p:cNvPr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7" name="Google Shape;4820;p41">
              <a:extLst>
                <a:ext uri="{FF2B5EF4-FFF2-40B4-BE49-F238E27FC236}">
                  <a16:creationId xmlns:a16="http://schemas.microsoft.com/office/drawing/2014/main" id="{67CB4C7C-E08E-A2A0-9AE5-16DD00150805}"/>
                </a:ext>
              </a:extLst>
            </p:cNvPr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8" name="Google Shape;4821;p41">
              <a:extLst>
                <a:ext uri="{FF2B5EF4-FFF2-40B4-BE49-F238E27FC236}">
                  <a16:creationId xmlns:a16="http://schemas.microsoft.com/office/drawing/2014/main" id="{0EBF73AE-AF63-C6F1-329A-C2823384EE30}"/>
                </a:ext>
              </a:extLst>
            </p:cNvPr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9" name="Google Shape;4822;p41">
              <a:extLst>
                <a:ext uri="{FF2B5EF4-FFF2-40B4-BE49-F238E27FC236}">
                  <a16:creationId xmlns:a16="http://schemas.microsoft.com/office/drawing/2014/main" id="{38B33173-A581-631D-07C1-C626E0897492}"/>
                </a:ext>
              </a:extLst>
            </p:cNvPr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0" name="Google Shape;4823;p41">
              <a:extLst>
                <a:ext uri="{FF2B5EF4-FFF2-40B4-BE49-F238E27FC236}">
                  <a16:creationId xmlns:a16="http://schemas.microsoft.com/office/drawing/2014/main" id="{8CECB56B-6211-0CF0-E316-36A9CC56AFD4}"/>
                </a:ext>
              </a:extLst>
            </p:cNvPr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1" name="Google Shape;4824;p41">
              <a:extLst>
                <a:ext uri="{FF2B5EF4-FFF2-40B4-BE49-F238E27FC236}">
                  <a16:creationId xmlns:a16="http://schemas.microsoft.com/office/drawing/2014/main" id="{17680E3B-B90D-900B-3B4D-4CA58DCF6F73}"/>
                </a:ext>
              </a:extLst>
            </p:cNvPr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2" name="Google Shape;4825;p41">
              <a:extLst>
                <a:ext uri="{FF2B5EF4-FFF2-40B4-BE49-F238E27FC236}">
                  <a16:creationId xmlns:a16="http://schemas.microsoft.com/office/drawing/2014/main" id="{65E7C901-A7EE-23D4-58FC-2CFE91CA752D}"/>
                </a:ext>
              </a:extLst>
            </p:cNvPr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3" name="Google Shape;4826;p41">
              <a:extLst>
                <a:ext uri="{FF2B5EF4-FFF2-40B4-BE49-F238E27FC236}">
                  <a16:creationId xmlns:a16="http://schemas.microsoft.com/office/drawing/2014/main" id="{05EEE2A9-1169-CFF2-7B18-C548FFEDC522}"/>
                </a:ext>
              </a:extLst>
            </p:cNvPr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4" name="Google Shape;4827;p41">
              <a:extLst>
                <a:ext uri="{FF2B5EF4-FFF2-40B4-BE49-F238E27FC236}">
                  <a16:creationId xmlns:a16="http://schemas.microsoft.com/office/drawing/2014/main" id="{6A92EC1D-596A-52F6-8022-96D07F8524FF}"/>
                </a:ext>
              </a:extLst>
            </p:cNvPr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5" name="Google Shape;4828;p41">
              <a:extLst>
                <a:ext uri="{FF2B5EF4-FFF2-40B4-BE49-F238E27FC236}">
                  <a16:creationId xmlns:a16="http://schemas.microsoft.com/office/drawing/2014/main" id="{3EDDEEF2-82FD-4AF5-D735-5E6158C070AA}"/>
                </a:ext>
              </a:extLst>
            </p:cNvPr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6" name="Google Shape;4829;p41">
              <a:extLst>
                <a:ext uri="{FF2B5EF4-FFF2-40B4-BE49-F238E27FC236}">
                  <a16:creationId xmlns:a16="http://schemas.microsoft.com/office/drawing/2014/main" id="{D7ABBCF1-C84E-0908-1C7F-C8AB81AABEBC}"/>
                </a:ext>
              </a:extLst>
            </p:cNvPr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7" name="Google Shape;4830;p41">
              <a:extLst>
                <a:ext uri="{FF2B5EF4-FFF2-40B4-BE49-F238E27FC236}">
                  <a16:creationId xmlns:a16="http://schemas.microsoft.com/office/drawing/2014/main" id="{E3C3BFB8-46D8-01A7-D2A5-484F66081771}"/>
                </a:ext>
              </a:extLst>
            </p:cNvPr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8" name="Google Shape;4831;p41">
              <a:extLst>
                <a:ext uri="{FF2B5EF4-FFF2-40B4-BE49-F238E27FC236}">
                  <a16:creationId xmlns:a16="http://schemas.microsoft.com/office/drawing/2014/main" id="{A1DEB034-B5CD-AAD4-9A0E-68641C867EA1}"/>
                </a:ext>
              </a:extLst>
            </p:cNvPr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9" name="Google Shape;4832;p41">
              <a:extLst>
                <a:ext uri="{FF2B5EF4-FFF2-40B4-BE49-F238E27FC236}">
                  <a16:creationId xmlns:a16="http://schemas.microsoft.com/office/drawing/2014/main" id="{B21055D3-0F0D-A889-15C3-0E9645B57426}"/>
                </a:ext>
              </a:extLst>
            </p:cNvPr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4833;p41">
              <a:extLst>
                <a:ext uri="{FF2B5EF4-FFF2-40B4-BE49-F238E27FC236}">
                  <a16:creationId xmlns:a16="http://schemas.microsoft.com/office/drawing/2014/main" id="{A6BEFE85-4901-6083-AB5B-F2C3AAE1E38E}"/>
                </a:ext>
              </a:extLst>
            </p:cNvPr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1" name="Google Shape;4834;p41">
              <a:extLst>
                <a:ext uri="{FF2B5EF4-FFF2-40B4-BE49-F238E27FC236}">
                  <a16:creationId xmlns:a16="http://schemas.microsoft.com/office/drawing/2014/main" id="{8781E697-4C08-2741-EC86-B0EB300EC86C}"/>
                </a:ext>
              </a:extLst>
            </p:cNvPr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2" name="Google Shape;4835;p41">
              <a:extLst>
                <a:ext uri="{FF2B5EF4-FFF2-40B4-BE49-F238E27FC236}">
                  <a16:creationId xmlns:a16="http://schemas.microsoft.com/office/drawing/2014/main" id="{22478DEB-76B5-0F3E-0BBA-E39DD5594066}"/>
                </a:ext>
              </a:extLst>
            </p:cNvPr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3" name="Google Shape;4836;p41">
              <a:extLst>
                <a:ext uri="{FF2B5EF4-FFF2-40B4-BE49-F238E27FC236}">
                  <a16:creationId xmlns:a16="http://schemas.microsoft.com/office/drawing/2014/main" id="{51ACFE6C-43E1-6935-A595-DBEFA0294331}"/>
                </a:ext>
              </a:extLst>
            </p:cNvPr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4" name="Google Shape;4837;p41">
              <a:extLst>
                <a:ext uri="{FF2B5EF4-FFF2-40B4-BE49-F238E27FC236}">
                  <a16:creationId xmlns:a16="http://schemas.microsoft.com/office/drawing/2014/main" id="{E76DE916-4F2A-23CB-742B-B9F9794E4053}"/>
                </a:ext>
              </a:extLst>
            </p:cNvPr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5" name="Google Shape;4838;p41">
              <a:extLst>
                <a:ext uri="{FF2B5EF4-FFF2-40B4-BE49-F238E27FC236}">
                  <a16:creationId xmlns:a16="http://schemas.microsoft.com/office/drawing/2014/main" id="{E6EC8ECC-4878-EE06-F3BF-8590D7D894B7}"/>
                </a:ext>
              </a:extLst>
            </p:cNvPr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6" name="Google Shape;4839;p41">
              <a:extLst>
                <a:ext uri="{FF2B5EF4-FFF2-40B4-BE49-F238E27FC236}">
                  <a16:creationId xmlns:a16="http://schemas.microsoft.com/office/drawing/2014/main" id="{3B648F22-A186-36C6-EBF9-A86F723CBD34}"/>
                </a:ext>
              </a:extLst>
            </p:cNvPr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7" name="Google Shape;4840;p41">
              <a:extLst>
                <a:ext uri="{FF2B5EF4-FFF2-40B4-BE49-F238E27FC236}">
                  <a16:creationId xmlns:a16="http://schemas.microsoft.com/office/drawing/2014/main" id="{933A9AEA-ACC3-556C-5043-B9DB936344CC}"/>
                </a:ext>
              </a:extLst>
            </p:cNvPr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8" name="Google Shape;4841;p41">
              <a:extLst>
                <a:ext uri="{FF2B5EF4-FFF2-40B4-BE49-F238E27FC236}">
                  <a16:creationId xmlns:a16="http://schemas.microsoft.com/office/drawing/2014/main" id="{23F38C2F-B1A4-5343-151B-DCCED6C31767}"/>
                </a:ext>
              </a:extLst>
            </p:cNvPr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125" name="Google Shape;4842;p41">
            <a:extLst>
              <a:ext uri="{FF2B5EF4-FFF2-40B4-BE49-F238E27FC236}">
                <a16:creationId xmlns:a16="http://schemas.microsoft.com/office/drawing/2014/main" id="{A90B8818-A38E-AFE6-EB50-A7B94F5194CE}"/>
              </a:ext>
            </a:extLst>
          </p:cNvPr>
          <p:cNvGrpSpPr/>
          <p:nvPr/>
        </p:nvGrpSpPr>
        <p:grpSpPr>
          <a:xfrm>
            <a:off x="-73527" y="3137204"/>
            <a:ext cx="1620730" cy="1598311"/>
            <a:chOff x="493900" y="2994525"/>
            <a:chExt cx="2119975" cy="2090650"/>
          </a:xfrm>
        </p:grpSpPr>
        <p:sp>
          <p:nvSpPr>
            <p:cNvPr id="1126" name="Google Shape;4843;p41">
              <a:extLst>
                <a:ext uri="{FF2B5EF4-FFF2-40B4-BE49-F238E27FC236}">
                  <a16:creationId xmlns:a16="http://schemas.microsoft.com/office/drawing/2014/main" id="{2713C096-3A19-E798-EE89-5AB9331345FE}"/>
                </a:ext>
              </a:extLst>
            </p:cNvPr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27" name="Google Shape;4844;p41">
              <a:extLst>
                <a:ext uri="{FF2B5EF4-FFF2-40B4-BE49-F238E27FC236}">
                  <a16:creationId xmlns:a16="http://schemas.microsoft.com/office/drawing/2014/main" id="{706E9073-0376-DF57-4EB6-1E9BDF2CB55A}"/>
                </a:ext>
              </a:extLst>
            </p:cNvPr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28" name="Google Shape;4845;p41">
              <a:extLst>
                <a:ext uri="{FF2B5EF4-FFF2-40B4-BE49-F238E27FC236}">
                  <a16:creationId xmlns:a16="http://schemas.microsoft.com/office/drawing/2014/main" id="{1218F8CB-C987-A438-02D3-3521987F0350}"/>
                </a:ext>
              </a:extLst>
            </p:cNvPr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29" name="Google Shape;4846;p41">
              <a:extLst>
                <a:ext uri="{FF2B5EF4-FFF2-40B4-BE49-F238E27FC236}">
                  <a16:creationId xmlns:a16="http://schemas.microsoft.com/office/drawing/2014/main" id="{40BDC1F2-433B-F143-85D5-5C0A690B214F}"/>
                </a:ext>
              </a:extLst>
            </p:cNvPr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0" name="Google Shape;4847;p41">
              <a:extLst>
                <a:ext uri="{FF2B5EF4-FFF2-40B4-BE49-F238E27FC236}">
                  <a16:creationId xmlns:a16="http://schemas.microsoft.com/office/drawing/2014/main" id="{51F22810-25D1-FB7C-9B58-5F1ABBB829BB}"/>
                </a:ext>
              </a:extLst>
            </p:cNvPr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1" name="Google Shape;4848;p41">
              <a:extLst>
                <a:ext uri="{FF2B5EF4-FFF2-40B4-BE49-F238E27FC236}">
                  <a16:creationId xmlns:a16="http://schemas.microsoft.com/office/drawing/2014/main" id="{17C27347-FEC7-A0F6-F91D-565FB7FECF7B}"/>
                </a:ext>
              </a:extLst>
            </p:cNvPr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2" name="Google Shape;4849;p41">
              <a:extLst>
                <a:ext uri="{FF2B5EF4-FFF2-40B4-BE49-F238E27FC236}">
                  <a16:creationId xmlns:a16="http://schemas.microsoft.com/office/drawing/2014/main" id="{185F0229-E3A5-FFA9-C8AE-74C81E1FDE3C}"/>
                </a:ext>
              </a:extLst>
            </p:cNvPr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3" name="Google Shape;4850;p41">
              <a:extLst>
                <a:ext uri="{FF2B5EF4-FFF2-40B4-BE49-F238E27FC236}">
                  <a16:creationId xmlns:a16="http://schemas.microsoft.com/office/drawing/2014/main" id="{1DF7E61E-B098-7084-7EF5-11F7BD9CF034}"/>
                </a:ext>
              </a:extLst>
            </p:cNvPr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4" name="Google Shape;4851;p41">
              <a:extLst>
                <a:ext uri="{FF2B5EF4-FFF2-40B4-BE49-F238E27FC236}">
                  <a16:creationId xmlns:a16="http://schemas.microsoft.com/office/drawing/2014/main" id="{C6C289CB-A6B0-8C0E-CA01-3215271FFC06}"/>
                </a:ext>
              </a:extLst>
            </p:cNvPr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5" name="Google Shape;4852;p41">
              <a:extLst>
                <a:ext uri="{FF2B5EF4-FFF2-40B4-BE49-F238E27FC236}">
                  <a16:creationId xmlns:a16="http://schemas.microsoft.com/office/drawing/2014/main" id="{A1EDD79B-EFFC-4D28-D956-990E6A3F6010}"/>
                </a:ext>
              </a:extLst>
            </p:cNvPr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6" name="Google Shape;4853;p41">
              <a:extLst>
                <a:ext uri="{FF2B5EF4-FFF2-40B4-BE49-F238E27FC236}">
                  <a16:creationId xmlns:a16="http://schemas.microsoft.com/office/drawing/2014/main" id="{B26E6BF3-FE3A-6B58-05D3-BECB3E545F51}"/>
                </a:ext>
              </a:extLst>
            </p:cNvPr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7" name="Google Shape;4854;p41">
              <a:extLst>
                <a:ext uri="{FF2B5EF4-FFF2-40B4-BE49-F238E27FC236}">
                  <a16:creationId xmlns:a16="http://schemas.microsoft.com/office/drawing/2014/main" id="{496D75C7-41E0-902C-AD3C-BE9B9706327E}"/>
                </a:ext>
              </a:extLst>
            </p:cNvPr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8" name="Google Shape;4855;p41">
              <a:extLst>
                <a:ext uri="{FF2B5EF4-FFF2-40B4-BE49-F238E27FC236}">
                  <a16:creationId xmlns:a16="http://schemas.microsoft.com/office/drawing/2014/main" id="{5580E8D1-A834-690F-8618-62950A012298}"/>
                </a:ext>
              </a:extLst>
            </p:cNvPr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39" name="Google Shape;4856;p41">
              <a:extLst>
                <a:ext uri="{FF2B5EF4-FFF2-40B4-BE49-F238E27FC236}">
                  <a16:creationId xmlns:a16="http://schemas.microsoft.com/office/drawing/2014/main" id="{03688E83-86C2-89FE-5A1A-04ADC60ED122}"/>
                </a:ext>
              </a:extLst>
            </p:cNvPr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0" name="Google Shape;4857;p41">
              <a:extLst>
                <a:ext uri="{FF2B5EF4-FFF2-40B4-BE49-F238E27FC236}">
                  <a16:creationId xmlns:a16="http://schemas.microsoft.com/office/drawing/2014/main" id="{F1527138-D8EE-7C5F-4DC2-117ABDA175EE}"/>
                </a:ext>
              </a:extLst>
            </p:cNvPr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1" name="Google Shape;4858;p41">
              <a:extLst>
                <a:ext uri="{FF2B5EF4-FFF2-40B4-BE49-F238E27FC236}">
                  <a16:creationId xmlns:a16="http://schemas.microsoft.com/office/drawing/2014/main" id="{A1F67A09-7450-803B-C191-85AC1B567457}"/>
                </a:ext>
              </a:extLst>
            </p:cNvPr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2" name="Google Shape;4859;p41">
              <a:extLst>
                <a:ext uri="{FF2B5EF4-FFF2-40B4-BE49-F238E27FC236}">
                  <a16:creationId xmlns:a16="http://schemas.microsoft.com/office/drawing/2014/main" id="{48DC0F99-E803-02A1-AD30-8A29BF4B686E}"/>
                </a:ext>
              </a:extLst>
            </p:cNvPr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3" name="Google Shape;4860;p41">
              <a:extLst>
                <a:ext uri="{FF2B5EF4-FFF2-40B4-BE49-F238E27FC236}">
                  <a16:creationId xmlns:a16="http://schemas.microsoft.com/office/drawing/2014/main" id="{E0E2EAA5-5320-6610-3BD1-8C28BB35DE60}"/>
                </a:ext>
              </a:extLst>
            </p:cNvPr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4" name="Google Shape;4861;p41">
              <a:extLst>
                <a:ext uri="{FF2B5EF4-FFF2-40B4-BE49-F238E27FC236}">
                  <a16:creationId xmlns:a16="http://schemas.microsoft.com/office/drawing/2014/main" id="{742D2C5C-5439-C1C6-EF81-50E72AD2A3E7}"/>
                </a:ext>
              </a:extLst>
            </p:cNvPr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5" name="Google Shape;4862;p41">
              <a:extLst>
                <a:ext uri="{FF2B5EF4-FFF2-40B4-BE49-F238E27FC236}">
                  <a16:creationId xmlns:a16="http://schemas.microsoft.com/office/drawing/2014/main" id="{27BAFB29-4517-F251-377A-9A0E014CBF50}"/>
                </a:ext>
              </a:extLst>
            </p:cNvPr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6" name="Google Shape;4863;p41">
              <a:extLst>
                <a:ext uri="{FF2B5EF4-FFF2-40B4-BE49-F238E27FC236}">
                  <a16:creationId xmlns:a16="http://schemas.microsoft.com/office/drawing/2014/main" id="{502BA393-4EA8-320E-CDD4-00BE94F94F49}"/>
                </a:ext>
              </a:extLst>
            </p:cNvPr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7" name="Google Shape;4864;p41">
              <a:extLst>
                <a:ext uri="{FF2B5EF4-FFF2-40B4-BE49-F238E27FC236}">
                  <a16:creationId xmlns:a16="http://schemas.microsoft.com/office/drawing/2014/main" id="{5B0D7FE9-B82C-9130-2594-0D1D5F5B082F}"/>
                </a:ext>
              </a:extLst>
            </p:cNvPr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8" name="Google Shape;4865;p41">
              <a:extLst>
                <a:ext uri="{FF2B5EF4-FFF2-40B4-BE49-F238E27FC236}">
                  <a16:creationId xmlns:a16="http://schemas.microsoft.com/office/drawing/2014/main" id="{FCF5CC0C-BF3E-1473-729E-96F043C156A4}"/>
                </a:ext>
              </a:extLst>
            </p:cNvPr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49" name="Google Shape;4866;p41">
              <a:extLst>
                <a:ext uri="{FF2B5EF4-FFF2-40B4-BE49-F238E27FC236}">
                  <a16:creationId xmlns:a16="http://schemas.microsoft.com/office/drawing/2014/main" id="{971161C3-F04A-42E8-E96E-9FD59E0355B4}"/>
                </a:ext>
              </a:extLst>
            </p:cNvPr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0" name="Google Shape;4867;p41">
              <a:extLst>
                <a:ext uri="{FF2B5EF4-FFF2-40B4-BE49-F238E27FC236}">
                  <a16:creationId xmlns:a16="http://schemas.microsoft.com/office/drawing/2014/main" id="{EA78A4E0-C520-A004-9989-708C298E12B6}"/>
                </a:ext>
              </a:extLst>
            </p:cNvPr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1" name="Google Shape;4868;p41">
              <a:extLst>
                <a:ext uri="{FF2B5EF4-FFF2-40B4-BE49-F238E27FC236}">
                  <a16:creationId xmlns:a16="http://schemas.microsoft.com/office/drawing/2014/main" id="{CFC9A855-B589-ADE4-9FAA-FAFED3F6E94A}"/>
                </a:ext>
              </a:extLst>
            </p:cNvPr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2" name="Google Shape;4869;p41">
              <a:extLst>
                <a:ext uri="{FF2B5EF4-FFF2-40B4-BE49-F238E27FC236}">
                  <a16:creationId xmlns:a16="http://schemas.microsoft.com/office/drawing/2014/main" id="{EC6DC10D-4C1B-FADE-265D-6BA8E4EED74B}"/>
                </a:ext>
              </a:extLst>
            </p:cNvPr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3" name="Google Shape;4870;p41">
              <a:extLst>
                <a:ext uri="{FF2B5EF4-FFF2-40B4-BE49-F238E27FC236}">
                  <a16:creationId xmlns:a16="http://schemas.microsoft.com/office/drawing/2014/main" id="{D3065127-12F5-F078-2FEF-C6B2417F13E2}"/>
                </a:ext>
              </a:extLst>
            </p:cNvPr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4" name="Google Shape;4871;p41">
              <a:extLst>
                <a:ext uri="{FF2B5EF4-FFF2-40B4-BE49-F238E27FC236}">
                  <a16:creationId xmlns:a16="http://schemas.microsoft.com/office/drawing/2014/main" id="{9B86CA2F-980B-D3A7-0506-13F67A2E4DC6}"/>
                </a:ext>
              </a:extLst>
            </p:cNvPr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5" name="Google Shape;4872;p41">
              <a:extLst>
                <a:ext uri="{FF2B5EF4-FFF2-40B4-BE49-F238E27FC236}">
                  <a16:creationId xmlns:a16="http://schemas.microsoft.com/office/drawing/2014/main" id="{7880B05E-F037-A3B7-DC93-86587A1988D3}"/>
                </a:ext>
              </a:extLst>
            </p:cNvPr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6" name="Google Shape;4873;p41">
              <a:extLst>
                <a:ext uri="{FF2B5EF4-FFF2-40B4-BE49-F238E27FC236}">
                  <a16:creationId xmlns:a16="http://schemas.microsoft.com/office/drawing/2014/main" id="{9ABFFBF5-8E3D-65A4-4B11-43780C5985B2}"/>
                </a:ext>
              </a:extLst>
            </p:cNvPr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7" name="Google Shape;4874;p41">
              <a:extLst>
                <a:ext uri="{FF2B5EF4-FFF2-40B4-BE49-F238E27FC236}">
                  <a16:creationId xmlns:a16="http://schemas.microsoft.com/office/drawing/2014/main" id="{DB8B919F-180C-4EB0-6BD4-F0C6ABFB71F5}"/>
                </a:ext>
              </a:extLst>
            </p:cNvPr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8" name="Google Shape;4875;p41">
              <a:extLst>
                <a:ext uri="{FF2B5EF4-FFF2-40B4-BE49-F238E27FC236}">
                  <a16:creationId xmlns:a16="http://schemas.microsoft.com/office/drawing/2014/main" id="{1A2EA242-E740-FA80-F380-76B8A937906D}"/>
                </a:ext>
              </a:extLst>
            </p:cNvPr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59" name="Google Shape;4876;p41">
              <a:extLst>
                <a:ext uri="{FF2B5EF4-FFF2-40B4-BE49-F238E27FC236}">
                  <a16:creationId xmlns:a16="http://schemas.microsoft.com/office/drawing/2014/main" id="{D11D3B3E-1620-A840-A191-981643E57F60}"/>
                </a:ext>
              </a:extLst>
            </p:cNvPr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0" name="Google Shape;4877;p41">
              <a:extLst>
                <a:ext uri="{FF2B5EF4-FFF2-40B4-BE49-F238E27FC236}">
                  <a16:creationId xmlns:a16="http://schemas.microsoft.com/office/drawing/2014/main" id="{F4CC1C80-0FF5-37CB-A87C-7B7AD00C2743}"/>
                </a:ext>
              </a:extLst>
            </p:cNvPr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1" name="Google Shape;4878;p41">
              <a:extLst>
                <a:ext uri="{FF2B5EF4-FFF2-40B4-BE49-F238E27FC236}">
                  <a16:creationId xmlns:a16="http://schemas.microsoft.com/office/drawing/2014/main" id="{30EC2A61-553B-E2C7-49CE-526388F698BE}"/>
                </a:ext>
              </a:extLst>
            </p:cNvPr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2" name="Google Shape;4879;p41">
              <a:extLst>
                <a:ext uri="{FF2B5EF4-FFF2-40B4-BE49-F238E27FC236}">
                  <a16:creationId xmlns:a16="http://schemas.microsoft.com/office/drawing/2014/main" id="{974B0378-A9A5-0552-1EAB-F22B8B30CF94}"/>
                </a:ext>
              </a:extLst>
            </p:cNvPr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3" name="Google Shape;4880;p41">
              <a:extLst>
                <a:ext uri="{FF2B5EF4-FFF2-40B4-BE49-F238E27FC236}">
                  <a16:creationId xmlns:a16="http://schemas.microsoft.com/office/drawing/2014/main" id="{17B90B09-B621-1B76-872D-72DF6545332C}"/>
                </a:ext>
              </a:extLst>
            </p:cNvPr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4" name="Google Shape;4881;p41">
              <a:extLst>
                <a:ext uri="{FF2B5EF4-FFF2-40B4-BE49-F238E27FC236}">
                  <a16:creationId xmlns:a16="http://schemas.microsoft.com/office/drawing/2014/main" id="{75B62EB2-CEAB-C1CD-AC92-E55A8C1A247F}"/>
                </a:ext>
              </a:extLst>
            </p:cNvPr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5" name="Google Shape;4882;p41">
              <a:extLst>
                <a:ext uri="{FF2B5EF4-FFF2-40B4-BE49-F238E27FC236}">
                  <a16:creationId xmlns:a16="http://schemas.microsoft.com/office/drawing/2014/main" id="{7EC29FB1-AD6D-B041-7FFD-292156C0DF5C}"/>
                </a:ext>
              </a:extLst>
            </p:cNvPr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6" name="Google Shape;4883;p41">
              <a:extLst>
                <a:ext uri="{FF2B5EF4-FFF2-40B4-BE49-F238E27FC236}">
                  <a16:creationId xmlns:a16="http://schemas.microsoft.com/office/drawing/2014/main" id="{4B1403C2-6AF9-756A-7A92-DEB5257DD5C7}"/>
                </a:ext>
              </a:extLst>
            </p:cNvPr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7" name="Google Shape;4884;p41">
              <a:extLst>
                <a:ext uri="{FF2B5EF4-FFF2-40B4-BE49-F238E27FC236}">
                  <a16:creationId xmlns:a16="http://schemas.microsoft.com/office/drawing/2014/main" id="{9322CE38-D7BE-00D9-8F97-DD83809CB66E}"/>
                </a:ext>
              </a:extLst>
            </p:cNvPr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8" name="Google Shape;4885;p41">
              <a:extLst>
                <a:ext uri="{FF2B5EF4-FFF2-40B4-BE49-F238E27FC236}">
                  <a16:creationId xmlns:a16="http://schemas.microsoft.com/office/drawing/2014/main" id="{7D6A2540-9EBE-0CFE-FA70-7D136B8F0F7C}"/>
                </a:ext>
              </a:extLst>
            </p:cNvPr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69" name="Google Shape;4886;p41">
              <a:extLst>
                <a:ext uri="{FF2B5EF4-FFF2-40B4-BE49-F238E27FC236}">
                  <a16:creationId xmlns:a16="http://schemas.microsoft.com/office/drawing/2014/main" id="{DC87D063-A118-5D6A-DB7D-FD187D070C69}"/>
                </a:ext>
              </a:extLst>
            </p:cNvPr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0" name="Google Shape;4887;p41">
              <a:extLst>
                <a:ext uri="{FF2B5EF4-FFF2-40B4-BE49-F238E27FC236}">
                  <a16:creationId xmlns:a16="http://schemas.microsoft.com/office/drawing/2014/main" id="{EEBAB473-FB5D-12A4-CDDC-ECDCB5E72D6F}"/>
                </a:ext>
              </a:extLst>
            </p:cNvPr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171" name="Google Shape;4787;p41">
            <a:extLst>
              <a:ext uri="{FF2B5EF4-FFF2-40B4-BE49-F238E27FC236}">
                <a16:creationId xmlns:a16="http://schemas.microsoft.com/office/drawing/2014/main" id="{AE7BCA51-63F3-A6B7-0487-D6B3DEA9BEAD}"/>
              </a:ext>
            </a:extLst>
          </p:cNvPr>
          <p:cNvGrpSpPr/>
          <p:nvPr/>
        </p:nvGrpSpPr>
        <p:grpSpPr>
          <a:xfrm>
            <a:off x="1178526" y="4636202"/>
            <a:ext cx="1738986" cy="1841238"/>
            <a:chOff x="5370525" y="2177975"/>
            <a:chExt cx="2008100" cy="2126175"/>
          </a:xfrm>
        </p:grpSpPr>
        <p:sp>
          <p:nvSpPr>
            <p:cNvPr id="1172" name="Google Shape;4788;p41">
              <a:extLst>
                <a:ext uri="{FF2B5EF4-FFF2-40B4-BE49-F238E27FC236}">
                  <a16:creationId xmlns:a16="http://schemas.microsoft.com/office/drawing/2014/main" id="{30536554-2FAD-412A-9A36-B435D189069F}"/>
                </a:ext>
              </a:extLst>
            </p:cNvPr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3" name="Google Shape;4789;p41">
              <a:extLst>
                <a:ext uri="{FF2B5EF4-FFF2-40B4-BE49-F238E27FC236}">
                  <a16:creationId xmlns:a16="http://schemas.microsoft.com/office/drawing/2014/main" id="{0D15B5D2-0E38-C281-669A-4036605796A6}"/>
                </a:ext>
              </a:extLst>
            </p:cNvPr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4" name="Google Shape;4790;p41">
              <a:extLst>
                <a:ext uri="{FF2B5EF4-FFF2-40B4-BE49-F238E27FC236}">
                  <a16:creationId xmlns:a16="http://schemas.microsoft.com/office/drawing/2014/main" id="{2E04BACB-4E42-12ED-A7C9-BF1ED3819EED}"/>
                </a:ext>
              </a:extLst>
            </p:cNvPr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5" name="Google Shape;4791;p41">
              <a:extLst>
                <a:ext uri="{FF2B5EF4-FFF2-40B4-BE49-F238E27FC236}">
                  <a16:creationId xmlns:a16="http://schemas.microsoft.com/office/drawing/2014/main" id="{06C7F7BB-A7DA-F354-80FC-64C3E523CC82}"/>
                </a:ext>
              </a:extLst>
            </p:cNvPr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6" name="Google Shape;4792;p41">
              <a:extLst>
                <a:ext uri="{FF2B5EF4-FFF2-40B4-BE49-F238E27FC236}">
                  <a16:creationId xmlns:a16="http://schemas.microsoft.com/office/drawing/2014/main" id="{E6A04EB0-BC62-6420-FD52-537E95CAEC6B}"/>
                </a:ext>
              </a:extLst>
            </p:cNvPr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7" name="Google Shape;4793;p41">
              <a:extLst>
                <a:ext uri="{FF2B5EF4-FFF2-40B4-BE49-F238E27FC236}">
                  <a16:creationId xmlns:a16="http://schemas.microsoft.com/office/drawing/2014/main" id="{3DD71019-E2AE-D946-4097-8449D052C878}"/>
                </a:ext>
              </a:extLst>
            </p:cNvPr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8" name="Google Shape;4794;p41">
              <a:extLst>
                <a:ext uri="{FF2B5EF4-FFF2-40B4-BE49-F238E27FC236}">
                  <a16:creationId xmlns:a16="http://schemas.microsoft.com/office/drawing/2014/main" id="{B336332C-9041-39BA-8AC8-A19872D4F10C}"/>
                </a:ext>
              </a:extLst>
            </p:cNvPr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79" name="Google Shape;4795;p41">
              <a:extLst>
                <a:ext uri="{FF2B5EF4-FFF2-40B4-BE49-F238E27FC236}">
                  <a16:creationId xmlns:a16="http://schemas.microsoft.com/office/drawing/2014/main" id="{2AD4F5A1-BDD3-A7CF-BC82-D18FF83E996E}"/>
                </a:ext>
              </a:extLst>
            </p:cNvPr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0" name="Google Shape;4796;p41">
              <a:extLst>
                <a:ext uri="{FF2B5EF4-FFF2-40B4-BE49-F238E27FC236}">
                  <a16:creationId xmlns:a16="http://schemas.microsoft.com/office/drawing/2014/main" id="{0626FC8C-4F7C-6D96-9480-52E4F3B764A5}"/>
                </a:ext>
              </a:extLst>
            </p:cNvPr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1" name="Google Shape;4797;p41">
              <a:extLst>
                <a:ext uri="{FF2B5EF4-FFF2-40B4-BE49-F238E27FC236}">
                  <a16:creationId xmlns:a16="http://schemas.microsoft.com/office/drawing/2014/main" id="{199751F4-87C8-1037-060C-1B400A10B41D}"/>
                </a:ext>
              </a:extLst>
            </p:cNvPr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2" name="Google Shape;4798;p41">
              <a:extLst>
                <a:ext uri="{FF2B5EF4-FFF2-40B4-BE49-F238E27FC236}">
                  <a16:creationId xmlns:a16="http://schemas.microsoft.com/office/drawing/2014/main" id="{C7FDA717-62A2-DFD8-A6CA-81E27FCFF05D}"/>
                </a:ext>
              </a:extLst>
            </p:cNvPr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3" name="Google Shape;4799;p41">
              <a:extLst>
                <a:ext uri="{FF2B5EF4-FFF2-40B4-BE49-F238E27FC236}">
                  <a16:creationId xmlns:a16="http://schemas.microsoft.com/office/drawing/2014/main" id="{20EE9221-AD25-5BD3-ECFB-732E88432ED1}"/>
                </a:ext>
              </a:extLst>
            </p:cNvPr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4" name="Google Shape;4800;p41">
              <a:extLst>
                <a:ext uri="{FF2B5EF4-FFF2-40B4-BE49-F238E27FC236}">
                  <a16:creationId xmlns:a16="http://schemas.microsoft.com/office/drawing/2014/main" id="{D8C5CD31-8539-17A5-0AEA-9323F66C22DB}"/>
                </a:ext>
              </a:extLst>
            </p:cNvPr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5" name="Google Shape;4801;p41">
              <a:extLst>
                <a:ext uri="{FF2B5EF4-FFF2-40B4-BE49-F238E27FC236}">
                  <a16:creationId xmlns:a16="http://schemas.microsoft.com/office/drawing/2014/main" id="{19D2FD9E-59F4-BA45-6BBF-5993D35FCF43}"/>
                </a:ext>
              </a:extLst>
            </p:cNvPr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6" name="Google Shape;4802;p41">
              <a:extLst>
                <a:ext uri="{FF2B5EF4-FFF2-40B4-BE49-F238E27FC236}">
                  <a16:creationId xmlns:a16="http://schemas.microsoft.com/office/drawing/2014/main" id="{04FDA46F-D270-8369-5702-B8C216784AD4}"/>
                </a:ext>
              </a:extLst>
            </p:cNvPr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7" name="Google Shape;4803;p41">
              <a:extLst>
                <a:ext uri="{FF2B5EF4-FFF2-40B4-BE49-F238E27FC236}">
                  <a16:creationId xmlns:a16="http://schemas.microsoft.com/office/drawing/2014/main" id="{DE8BAD2B-C272-5744-46CD-A24CEFDBAA2C}"/>
                </a:ext>
              </a:extLst>
            </p:cNvPr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8" name="Google Shape;4804;p41">
              <a:extLst>
                <a:ext uri="{FF2B5EF4-FFF2-40B4-BE49-F238E27FC236}">
                  <a16:creationId xmlns:a16="http://schemas.microsoft.com/office/drawing/2014/main" id="{B36F247F-9CEE-FDEB-20D8-F66E9CBADB1F}"/>
                </a:ext>
              </a:extLst>
            </p:cNvPr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89" name="Google Shape;4805;p41">
              <a:extLst>
                <a:ext uri="{FF2B5EF4-FFF2-40B4-BE49-F238E27FC236}">
                  <a16:creationId xmlns:a16="http://schemas.microsoft.com/office/drawing/2014/main" id="{C2FCAB1E-EEA0-949B-02B2-E0C060FA07EE}"/>
                </a:ext>
              </a:extLst>
            </p:cNvPr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0" name="Google Shape;4806;p41">
              <a:extLst>
                <a:ext uri="{FF2B5EF4-FFF2-40B4-BE49-F238E27FC236}">
                  <a16:creationId xmlns:a16="http://schemas.microsoft.com/office/drawing/2014/main" id="{5E694FEF-D28F-36DC-02B8-331EC5C70D2C}"/>
                </a:ext>
              </a:extLst>
            </p:cNvPr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1" name="Google Shape;4807;p41">
              <a:extLst>
                <a:ext uri="{FF2B5EF4-FFF2-40B4-BE49-F238E27FC236}">
                  <a16:creationId xmlns:a16="http://schemas.microsoft.com/office/drawing/2014/main" id="{6536E69C-7410-5935-BDDD-A72C0D7166C4}"/>
                </a:ext>
              </a:extLst>
            </p:cNvPr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2" name="Google Shape;4808;p41">
              <a:extLst>
                <a:ext uri="{FF2B5EF4-FFF2-40B4-BE49-F238E27FC236}">
                  <a16:creationId xmlns:a16="http://schemas.microsoft.com/office/drawing/2014/main" id="{28BD8EE3-A391-F3A3-ED5B-EA7994C8EFED}"/>
                </a:ext>
              </a:extLst>
            </p:cNvPr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3" name="Google Shape;4809;p41">
              <a:extLst>
                <a:ext uri="{FF2B5EF4-FFF2-40B4-BE49-F238E27FC236}">
                  <a16:creationId xmlns:a16="http://schemas.microsoft.com/office/drawing/2014/main" id="{8DC95462-7A9D-D717-9113-4636D99BC9FE}"/>
                </a:ext>
              </a:extLst>
            </p:cNvPr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4" name="Google Shape;4810;p41">
              <a:extLst>
                <a:ext uri="{FF2B5EF4-FFF2-40B4-BE49-F238E27FC236}">
                  <a16:creationId xmlns:a16="http://schemas.microsoft.com/office/drawing/2014/main" id="{6BBA76EC-3AD8-76DF-D898-4D4503F8D9A4}"/>
                </a:ext>
              </a:extLst>
            </p:cNvPr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5" name="Google Shape;4811;p41">
              <a:extLst>
                <a:ext uri="{FF2B5EF4-FFF2-40B4-BE49-F238E27FC236}">
                  <a16:creationId xmlns:a16="http://schemas.microsoft.com/office/drawing/2014/main" id="{F6445BB8-7AA9-BD1B-BB38-466B649EFB31}"/>
                </a:ext>
              </a:extLst>
            </p:cNvPr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6" name="Google Shape;4812;p41">
              <a:extLst>
                <a:ext uri="{FF2B5EF4-FFF2-40B4-BE49-F238E27FC236}">
                  <a16:creationId xmlns:a16="http://schemas.microsoft.com/office/drawing/2014/main" id="{B2DE67DA-408D-9AB0-0BDF-648C123C8BF4}"/>
                </a:ext>
              </a:extLst>
            </p:cNvPr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7" name="Google Shape;4813;p41">
              <a:extLst>
                <a:ext uri="{FF2B5EF4-FFF2-40B4-BE49-F238E27FC236}">
                  <a16:creationId xmlns:a16="http://schemas.microsoft.com/office/drawing/2014/main" id="{E9BC5C90-4030-F1B4-43D5-024C1513DCFB}"/>
                </a:ext>
              </a:extLst>
            </p:cNvPr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8" name="Google Shape;4814;p41">
              <a:extLst>
                <a:ext uri="{FF2B5EF4-FFF2-40B4-BE49-F238E27FC236}">
                  <a16:creationId xmlns:a16="http://schemas.microsoft.com/office/drawing/2014/main" id="{12A550C4-F6B0-EE45-8765-F6D99A5697A8}"/>
                </a:ext>
              </a:extLst>
            </p:cNvPr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99" name="Google Shape;4815;p41">
              <a:extLst>
                <a:ext uri="{FF2B5EF4-FFF2-40B4-BE49-F238E27FC236}">
                  <a16:creationId xmlns:a16="http://schemas.microsoft.com/office/drawing/2014/main" id="{333C3B5E-6FBB-2909-C20B-11F225F31E77}"/>
                </a:ext>
              </a:extLst>
            </p:cNvPr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0" name="Google Shape;4816;p41">
              <a:extLst>
                <a:ext uri="{FF2B5EF4-FFF2-40B4-BE49-F238E27FC236}">
                  <a16:creationId xmlns:a16="http://schemas.microsoft.com/office/drawing/2014/main" id="{6315C01A-EBC3-1693-8AA0-D61683FABC5B}"/>
                </a:ext>
              </a:extLst>
            </p:cNvPr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1" name="Google Shape;4817;p41">
              <a:extLst>
                <a:ext uri="{FF2B5EF4-FFF2-40B4-BE49-F238E27FC236}">
                  <a16:creationId xmlns:a16="http://schemas.microsoft.com/office/drawing/2014/main" id="{438F8D25-1B05-E604-59CE-D7F02EE7844E}"/>
                </a:ext>
              </a:extLst>
            </p:cNvPr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2" name="Google Shape;4818;p41">
              <a:extLst>
                <a:ext uri="{FF2B5EF4-FFF2-40B4-BE49-F238E27FC236}">
                  <a16:creationId xmlns:a16="http://schemas.microsoft.com/office/drawing/2014/main" id="{6488EF85-3CA3-90D1-F3B7-5AD2F39D2BD0}"/>
                </a:ext>
              </a:extLst>
            </p:cNvPr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3" name="Google Shape;4819;p41">
              <a:extLst>
                <a:ext uri="{FF2B5EF4-FFF2-40B4-BE49-F238E27FC236}">
                  <a16:creationId xmlns:a16="http://schemas.microsoft.com/office/drawing/2014/main" id="{E9EF1FCC-A951-B240-DEB8-FE006F9D203C}"/>
                </a:ext>
              </a:extLst>
            </p:cNvPr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4" name="Google Shape;4820;p41">
              <a:extLst>
                <a:ext uri="{FF2B5EF4-FFF2-40B4-BE49-F238E27FC236}">
                  <a16:creationId xmlns:a16="http://schemas.microsoft.com/office/drawing/2014/main" id="{72C7229C-4EB8-EE26-7D13-408D665A18DF}"/>
                </a:ext>
              </a:extLst>
            </p:cNvPr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5" name="Google Shape;4821;p41">
              <a:extLst>
                <a:ext uri="{FF2B5EF4-FFF2-40B4-BE49-F238E27FC236}">
                  <a16:creationId xmlns:a16="http://schemas.microsoft.com/office/drawing/2014/main" id="{3F182156-9D5E-D728-0BAF-08691691A5F3}"/>
                </a:ext>
              </a:extLst>
            </p:cNvPr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6" name="Google Shape;4822;p41">
              <a:extLst>
                <a:ext uri="{FF2B5EF4-FFF2-40B4-BE49-F238E27FC236}">
                  <a16:creationId xmlns:a16="http://schemas.microsoft.com/office/drawing/2014/main" id="{9EADB660-1A66-D850-6B91-1EC638903998}"/>
                </a:ext>
              </a:extLst>
            </p:cNvPr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7" name="Google Shape;4823;p41">
              <a:extLst>
                <a:ext uri="{FF2B5EF4-FFF2-40B4-BE49-F238E27FC236}">
                  <a16:creationId xmlns:a16="http://schemas.microsoft.com/office/drawing/2014/main" id="{A55BC132-9C9C-E269-B11C-EF7354681986}"/>
                </a:ext>
              </a:extLst>
            </p:cNvPr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8" name="Google Shape;4824;p41">
              <a:extLst>
                <a:ext uri="{FF2B5EF4-FFF2-40B4-BE49-F238E27FC236}">
                  <a16:creationId xmlns:a16="http://schemas.microsoft.com/office/drawing/2014/main" id="{0218EEA4-0A88-725E-8BB4-4DA99537006A}"/>
                </a:ext>
              </a:extLst>
            </p:cNvPr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09" name="Google Shape;4825;p41">
              <a:extLst>
                <a:ext uri="{FF2B5EF4-FFF2-40B4-BE49-F238E27FC236}">
                  <a16:creationId xmlns:a16="http://schemas.microsoft.com/office/drawing/2014/main" id="{9F9F09C0-4A7C-A23B-B461-69E9029FA769}"/>
                </a:ext>
              </a:extLst>
            </p:cNvPr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0" name="Google Shape;4826;p41">
              <a:extLst>
                <a:ext uri="{FF2B5EF4-FFF2-40B4-BE49-F238E27FC236}">
                  <a16:creationId xmlns:a16="http://schemas.microsoft.com/office/drawing/2014/main" id="{E111C02C-1B0A-BD13-6D91-56039FCFB396}"/>
                </a:ext>
              </a:extLst>
            </p:cNvPr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1" name="Google Shape;4827;p41">
              <a:extLst>
                <a:ext uri="{FF2B5EF4-FFF2-40B4-BE49-F238E27FC236}">
                  <a16:creationId xmlns:a16="http://schemas.microsoft.com/office/drawing/2014/main" id="{E2199D40-A3FF-4238-C683-486E27CC7E15}"/>
                </a:ext>
              </a:extLst>
            </p:cNvPr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2" name="Google Shape;4828;p41">
              <a:extLst>
                <a:ext uri="{FF2B5EF4-FFF2-40B4-BE49-F238E27FC236}">
                  <a16:creationId xmlns:a16="http://schemas.microsoft.com/office/drawing/2014/main" id="{DC89E0CA-5958-4297-846B-B1B6E0E56DD6}"/>
                </a:ext>
              </a:extLst>
            </p:cNvPr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3" name="Google Shape;4829;p41">
              <a:extLst>
                <a:ext uri="{FF2B5EF4-FFF2-40B4-BE49-F238E27FC236}">
                  <a16:creationId xmlns:a16="http://schemas.microsoft.com/office/drawing/2014/main" id="{A9B8E315-CC80-C7E8-F3C9-4AD89F10A5BA}"/>
                </a:ext>
              </a:extLst>
            </p:cNvPr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4" name="Google Shape;4830;p41">
              <a:extLst>
                <a:ext uri="{FF2B5EF4-FFF2-40B4-BE49-F238E27FC236}">
                  <a16:creationId xmlns:a16="http://schemas.microsoft.com/office/drawing/2014/main" id="{F0716EB6-9E19-DC3E-E3B7-E2A65A742118}"/>
                </a:ext>
              </a:extLst>
            </p:cNvPr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5" name="Google Shape;4831;p41">
              <a:extLst>
                <a:ext uri="{FF2B5EF4-FFF2-40B4-BE49-F238E27FC236}">
                  <a16:creationId xmlns:a16="http://schemas.microsoft.com/office/drawing/2014/main" id="{7805B6A1-2FE1-7F78-E63D-E49301293FEF}"/>
                </a:ext>
              </a:extLst>
            </p:cNvPr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6" name="Google Shape;4832;p41">
              <a:extLst>
                <a:ext uri="{FF2B5EF4-FFF2-40B4-BE49-F238E27FC236}">
                  <a16:creationId xmlns:a16="http://schemas.microsoft.com/office/drawing/2014/main" id="{4578D8DD-B0C9-DFB2-192E-C56599B1D14C}"/>
                </a:ext>
              </a:extLst>
            </p:cNvPr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7" name="Google Shape;4833;p41">
              <a:extLst>
                <a:ext uri="{FF2B5EF4-FFF2-40B4-BE49-F238E27FC236}">
                  <a16:creationId xmlns:a16="http://schemas.microsoft.com/office/drawing/2014/main" id="{93A7BD7B-4B98-2707-4C2F-41A64FC1AFF4}"/>
                </a:ext>
              </a:extLst>
            </p:cNvPr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8" name="Google Shape;4834;p41">
              <a:extLst>
                <a:ext uri="{FF2B5EF4-FFF2-40B4-BE49-F238E27FC236}">
                  <a16:creationId xmlns:a16="http://schemas.microsoft.com/office/drawing/2014/main" id="{444FC008-5ABA-5F1A-7E4A-B409DCEA47D6}"/>
                </a:ext>
              </a:extLst>
            </p:cNvPr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9" name="Google Shape;4835;p41">
              <a:extLst>
                <a:ext uri="{FF2B5EF4-FFF2-40B4-BE49-F238E27FC236}">
                  <a16:creationId xmlns:a16="http://schemas.microsoft.com/office/drawing/2014/main" id="{7BD67E9D-6DA3-A7F9-0FAC-FCC9EA6FC4E4}"/>
                </a:ext>
              </a:extLst>
            </p:cNvPr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0" name="Google Shape;4836;p41">
              <a:extLst>
                <a:ext uri="{FF2B5EF4-FFF2-40B4-BE49-F238E27FC236}">
                  <a16:creationId xmlns:a16="http://schemas.microsoft.com/office/drawing/2014/main" id="{92B7A6B4-818A-8693-3C6C-84B532B5CBA6}"/>
                </a:ext>
              </a:extLst>
            </p:cNvPr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1" name="Google Shape;4837;p41">
              <a:extLst>
                <a:ext uri="{FF2B5EF4-FFF2-40B4-BE49-F238E27FC236}">
                  <a16:creationId xmlns:a16="http://schemas.microsoft.com/office/drawing/2014/main" id="{FB737C4A-73D6-3286-90DB-E51219EDF60D}"/>
                </a:ext>
              </a:extLst>
            </p:cNvPr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2" name="Google Shape;4838;p41">
              <a:extLst>
                <a:ext uri="{FF2B5EF4-FFF2-40B4-BE49-F238E27FC236}">
                  <a16:creationId xmlns:a16="http://schemas.microsoft.com/office/drawing/2014/main" id="{9AC5B740-0D32-DA4A-662A-83DB85A8CAC0}"/>
                </a:ext>
              </a:extLst>
            </p:cNvPr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3" name="Google Shape;4839;p41">
              <a:extLst>
                <a:ext uri="{FF2B5EF4-FFF2-40B4-BE49-F238E27FC236}">
                  <a16:creationId xmlns:a16="http://schemas.microsoft.com/office/drawing/2014/main" id="{D97A26D9-CFCF-DABB-705F-BB4A213598C9}"/>
                </a:ext>
              </a:extLst>
            </p:cNvPr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4" name="Google Shape;4840;p41">
              <a:extLst>
                <a:ext uri="{FF2B5EF4-FFF2-40B4-BE49-F238E27FC236}">
                  <a16:creationId xmlns:a16="http://schemas.microsoft.com/office/drawing/2014/main" id="{D3A77231-3975-F31E-FDFA-7A29896E6B43}"/>
                </a:ext>
              </a:extLst>
            </p:cNvPr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5" name="Google Shape;4841;p41">
              <a:extLst>
                <a:ext uri="{FF2B5EF4-FFF2-40B4-BE49-F238E27FC236}">
                  <a16:creationId xmlns:a16="http://schemas.microsoft.com/office/drawing/2014/main" id="{502F3C3E-2828-CA15-2D2C-416B0723F339}"/>
                </a:ext>
              </a:extLst>
            </p:cNvPr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8" name="Rectangle 6"/>
          <p:cNvSpPr>
            <a:spLocks noChangeArrowheads="1"/>
          </p:cNvSpPr>
          <p:nvPr/>
        </p:nvSpPr>
        <p:spPr bwMode="auto">
          <a:xfrm>
            <a:off x="1207084" y="459706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 defTabSz="912114">
              <a:defRPr/>
            </a:pP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Rectangle 5"/>
          <p:cNvSpPr>
            <a:spLocks noChangeArrowheads="1"/>
          </p:cNvSpPr>
          <p:nvPr/>
        </p:nvSpPr>
        <p:spPr bwMode="auto">
          <a:xfrm>
            <a:off x="3807116" y="4049529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endParaRPr lang="en-US" sz="3192" b="1" i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Giáo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03770-786F-5942-A3DC-A9A3A508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170825"/>
            <a:ext cx="12004064" cy="228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21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387406" y="23403"/>
            <a:ext cx="9238572" cy="584775"/>
          </a:xfrm>
          <a:prstGeom prst="rect">
            <a:avLst/>
          </a:prstGeom>
          <a:solidFill>
            <a:srgbClr val="FFD7D5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1. Nêu số và cách đọc số (theo mẫu).</a:t>
            </a:r>
            <a:endParaRPr lang="en-US" sz="32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9A0F00-7C6D-37B9-BCB3-84FB61EC892B}"/>
              </a:ext>
            </a:extLst>
          </p:cNvPr>
          <p:cNvGraphicFramePr>
            <a:graphicFrameLocks noGrp="1"/>
          </p:cNvGraphicFramePr>
          <p:nvPr/>
        </p:nvGraphicFramePr>
        <p:xfrm>
          <a:off x="160421" y="649168"/>
          <a:ext cx="11879179" cy="6060347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39583006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343089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11036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7562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3274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52318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08969531"/>
                    </a:ext>
                  </a:extLst>
                </a:gridCol>
                <a:gridCol w="1637899">
                  <a:extLst>
                    <a:ext uri="{9D8B030D-6E8A-4147-A177-3AD203B41FA5}">
                      <a16:colId xmlns:a16="http://schemas.microsoft.com/office/drawing/2014/main" val="3172784529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197003289"/>
                    </a:ext>
                  </a:extLst>
                </a:gridCol>
              </a:tblGrid>
              <a:tr h="804284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Hàng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/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/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44972"/>
                  </a:ext>
                </a:extLst>
              </a:tr>
              <a:tr h="86694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Trăm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 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77913"/>
                  </a:ext>
                </a:extLst>
              </a:tr>
              <a:tr h="80428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3 274 685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Ba triệu hai trăm bảy mươi tư nghìn sáu trăm tám mươi lăm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55868"/>
                  </a:ext>
                </a:extLst>
              </a:tr>
              <a:tr h="80428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1 621 494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Một triệu sáu trăm hai mươi mốt nghìn bốn trăm chín mươi tư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37500"/>
                  </a:ext>
                </a:extLst>
              </a:tr>
              <a:tr h="80428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2 760 053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Hai triệu bảy trăm sau mươi nghìn không trăm năm mươi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88197"/>
                  </a:ext>
                </a:extLst>
              </a:tr>
              <a:tr h="804284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381 005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Ba trăm tám mươi mốt nghìn không trăm linh năm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41574"/>
                  </a:ext>
                </a:extLst>
              </a:tr>
            </a:tbl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B1F8DB7-43AD-2225-1369-2A1FCFDAF51C}"/>
              </a:ext>
            </a:extLst>
          </p:cNvPr>
          <p:cNvSpPr/>
          <p:nvPr/>
        </p:nvSpPr>
        <p:spPr>
          <a:xfrm>
            <a:off x="6683123" y="3823721"/>
            <a:ext cx="1418140" cy="557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325BD9-28B9-0E37-6D72-F4E42D44FC27}"/>
              </a:ext>
            </a:extLst>
          </p:cNvPr>
          <p:cNvSpPr/>
          <p:nvPr/>
        </p:nvSpPr>
        <p:spPr>
          <a:xfrm>
            <a:off x="8252158" y="3562350"/>
            <a:ext cx="3739734" cy="1079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17058C-619E-411D-1B83-A28F66CF3224}"/>
              </a:ext>
            </a:extLst>
          </p:cNvPr>
          <p:cNvSpPr/>
          <p:nvPr/>
        </p:nvSpPr>
        <p:spPr>
          <a:xfrm>
            <a:off x="6668609" y="4999940"/>
            <a:ext cx="1418140" cy="557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374C124-1BC0-8CB8-522D-3117A0BD831C}"/>
              </a:ext>
            </a:extLst>
          </p:cNvPr>
          <p:cNvSpPr/>
          <p:nvPr/>
        </p:nvSpPr>
        <p:spPr>
          <a:xfrm>
            <a:off x="8237644" y="4738569"/>
            <a:ext cx="3739734" cy="1079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F90EA9C-3D15-5F6D-3189-F4B0894214D5}"/>
              </a:ext>
            </a:extLst>
          </p:cNvPr>
          <p:cNvSpPr/>
          <p:nvPr/>
        </p:nvSpPr>
        <p:spPr>
          <a:xfrm>
            <a:off x="6668609" y="6015158"/>
            <a:ext cx="1418140" cy="557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C752B56-2F7B-21CC-0567-4750B3A7137E}"/>
              </a:ext>
            </a:extLst>
          </p:cNvPr>
          <p:cNvSpPr/>
          <p:nvPr/>
        </p:nvSpPr>
        <p:spPr>
          <a:xfrm>
            <a:off x="8252158" y="5914788"/>
            <a:ext cx="3739734" cy="744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4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14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777193" y="520794"/>
            <a:ext cx="10607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2. </a:t>
            </a:r>
            <a:r>
              <a:rPr lang="en-US" sz="3200"/>
              <a:t>a) Đọc các số sau và cho biết chữ số 7 ở mỗi số thuộc hàng nào, lớp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81094-8E54-21F5-60A0-85E9C60D3D5A}"/>
              </a:ext>
            </a:extLst>
          </p:cNvPr>
          <p:cNvSpPr txBox="1"/>
          <p:nvPr/>
        </p:nvSpPr>
        <p:spPr>
          <a:xfrm>
            <a:off x="1317908" y="1748496"/>
            <a:ext cx="952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5 343 627; 1 571 210; 2 180 764; 7 042 500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777193" y="2643465"/>
            <a:ext cx="1060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 dirty="0"/>
              <a:t>2. </a:t>
            </a:r>
            <a:r>
              <a:rPr lang="en-US" sz="3200" dirty="0"/>
              <a:t>b)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6 </a:t>
            </a:r>
            <a:r>
              <a:rPr lang="en-US" sz="3200" dirty="0" err="1"/>
              <a:t>trông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81094-8E54-21F5-60A0-85E9C60D3D5A}"/>
              </a:ext>
            </a:extLst>
          </p:cNvPr>
          <p:cNvSpPr txBox="1"/>
          <p:nvPr/>
        </p:nvSpPr>
        <p:spPr>
          <a:xfrm>
            <a:off x="1232183" y="3688918"/>
            <a:ext cx="952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12 631; 1 263 015; 41 263; 6 314 508; 276 310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6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795045" y="649131"/>
            <a:ext cx="105717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</a:t>
            </a:r>
            <a:r>
              <a:rPr lang="en-US" sz="3600"/>
              <a:t>a) Sắp xếp các số 5 612; 6 521; 6 251; 5 216 theo thứ tự từ bé đến lớn.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60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    b) Sắp xếp các số 12 509; 21 025; 9 999; 20 152 theo thứ tự từ lớn đến bé.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87CE5-2A98-705A-7A3F-954D9BAB077E}"/>
              </a:ext>
            </a:extLst>
          </p:cNvPr>
          <p:cNvSpPr txBox="1"/>
          <p:nvPr/>
        </p:nvSpPr>
        <p:spPr>
          <a:xfrm>
            <a:off x="1420688" y="1987958"/>
            <a:ext cx="105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</a:rPr>
              <a:t>→ 5 216; 5 612; 6 251; 6 521.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D2AED-4EEA-30DA-3AB6-C859F54E8495}"/>
              </a:ext>
            </a:extLst>
          </p:cNvPr>
          <p:cNvSpPr txBox="1"/>
          <p:nvPr/>
        </p:nvSpPr>
        <p:spPr>
          <a:xfrm>
            <a:off x="1420688" y="4223712"/>
            <a:ext cx="105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</a:rPr>
              <a:t>→ 21 025; 20 152; 12 509; 9 999.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0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770842" y="733065"/>
            <a:ext cx="914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4. Đặt tính rồi tính.</a:t>
            </a:r>
            <a:endParaRPr lang="en-US" sz="320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4DE14FB-54EB-05EA-99CA-ED90112B8223}"/>
              </a:ext>
            </a:extLst>
          </p:cNvPr>
          <p:cNvSpPr/>
          <p:nvPr/>
        </p:nvSpPr>
        <p:spPr>
          <a:xfrm>
            <a:off x="1031486" y="1733253"/>
            <a:ext cx="4608727" cy="718457"/>
          </a:xfrm>
          <a:prstGeom prst="flowChartTerminator">
            <a:avLst/>
          </a:prstGeom>
          <a:solidFill>
            <a:srgbClr val="F7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+mj-lt"/>
              </a:rPr>
              <a:t>3 675 + 2 918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50B8F7F1-CE3B-1A7F-4BF7-4661B7BF9772}"/>
              </a:ext>
            </a:extLst>
          </p:cNvPr>
          <p:cNvSpPr/>
          <p:nvPr/>
        </p:nvSpPr>
        <p:spPr>
          <a:xfrm>
            <a:off x="6230662" y="1733253"/>
            <a:ext cx="4608728" cy="718457"/>
          </a:xfrm>
          <a:prstGeom prst="flowChartTerminator">
            <a:avLst/>
          </a:prstGeom>
          <a:solidFill>
            <a:srgbClr val="F7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+mj-lt"/>
              </a:rPr>
              <a:t>40 613 + 47 519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6CFBFFC-C13B-072B-BF15-2E1182F58564}"/>
              </a:ext>
            </a:extLst>
          </p:cNvPr>
          <p:cNvSpPr/>
          <p:nvPr/>
        </p:nvSpPr>
        <p:spPr>
          <a:xfrm>
            <a:off x="1031486" y="2939143"/>
            <a:ext cx="4608727" cy="718457"/>
          </a:xfrm>
          <a:prstGeom prst="flowChartTerminator">
            <a:avLst/>
          </a:prstGeom>
          <a:solidFill>
            <a:srgbClr val="F7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+mj-lt"/>
              </a:rPr>
              <a:t>7 641 – 2 815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5DA405D-AD31-8AF3-91B4-6B6ED930E497}"/>
              </a:ext>
            </a:extLst>
          </p:cNvPr>
          <p:cNvSpPr/>
          <p:nvPr/>
        </p:nvSpPr>
        <p:spPr>
          <a:xfrm>
            <a:off x="6230662" y="2939143"/>
            <a:ext cx="4608728" cy="718457"/>
          </a:xfrm>
          <a:prstGeom prst="flowChartTerminator">
            <a:avLst/>
          </a:prstGeom>
          <a:solidFill>
            <a:srgbClr val="F7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+mj-lt"/>
              </a:rPr>
              <a:t>62 748 – 35 261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72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09BFC-7C32-75BD-1A2D-CFA66377E456}"/>
              </a:ext>
            </a:extLst>
          </p:cNvPr>
          <p:cNvSpPr txBox="1"/>
          <p:nvPr/>
        </p:nvSpPr>
        <p:spPr>
          <a:xfrm>
            <a:off x="669696" y="366694"/>
            <a:ext cx="10822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/>
              <a:t>5. 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C18E9-E0AE-F27E-1957-B3C43D534997}"/>
              </a:ext>
            </a:extLst>
          </p:cNvPr>
          <p:cNvSpPr txBox="1"/>
          <p:nvPr/>
        </p:nvSpPr>
        <p:spPr>
          <a:xfrm>
            <a:off x="4620986" y="1801123"/>
            <a:ext cx="597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3665A-7A06-0EEC-4234-A09D1F7B5577}"/>
              </a:ext>
            </a:extLst>
          </p:cNvPr>
          <p:cNvSpPr txBox="1"/>
          <p:nvPr/>
        </p:nvSpPr>
        <p:spPr>
          <a:xfrm>
            <a:off x="2318656" y="2417172"/>
            <a:ext cx="721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Chiều dài khu vườn đó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3244A-E092-6339-F234-1A9C5F754072}"/>
              </a:ext>
            </a:extLst>
          </p:cNvPr>
          <p:cNvSpPr txBox="1"/>
          <p:nvPr/>
        </p:nvSpPr>
        <p:spPr>
          <a:xfrm>
            <a:off x="3461657" y="3033221"/>
            <a:ext cx="658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45 x 2 = 90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792AB-DAE6-83DB-D045-1E7F90916727}"/>
              </a:ext>
            </a:extLst>
          </p:cNvPr>
          <p:cNvSpPr txBox="1"/>
          <p:nvPr/>
        </p:nvSpPr>
        <p:spPr>
          <a:xfrm>
            <a:off x="2318655" y="3584172"/>
            <a:ext cx="721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Chu vi khu vườn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FD1A9-40D8-7532-0C38-6E5B4A002338}"/>
              </a:ext>
            </a:extLst>
          </p:cNvPr>
          <p:cNvSpPr txBox="1"/>
          <p:nvPr/>
        </p:nvSpPr>
        <p:spPr>
          <a:xfrm>
            <a:off x="3461656" y="4200221"/>
            <a:ext cx="658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(45 + 90) x 2 = 270 (m)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25964-09E4-71FF-F75B-3D461FA041D5}"/>
              </a:ext>
            </a:extLst>
          </p:cNvPr>
          <p:cNvSpPr txBox="1"/>
          <p:nvPr/>
        </p:nvSpPr>
        <p:spPr>
          <a:xfrm>
            <a:off x="4620986" y="6035137"/>
            <a:ext cx="542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Đáp số: 266 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02412-359A-BAF0-72CB-064453E8351D}"/>
              </a:ext>
            </a:extLst>
          </p:cNvPr>
          <p:cNvSpPr txBox="1"/>
          <p:nvPr/>
        </p:nvSpPr>
        <p:spPr>
          <a:xfrm>
            <a:off x="2318655" y="4816270"/>
            <a:ext cx="721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Hàng rào khu vườn đó dài số mét là: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2B0A7-7122-1DC8-5BBB-F6C23E7FDFE1}"/>
              </a:ext>
            </a:extLst>
          </p:cNvPr>
          <p:cNvSpPr txBox="1"/>
          <p:nvPr/>
        </p:nvSpPr>
        <p:spPr>
          <a:xfrm>
            <a:off x="3461656" y="5401045"/>
            <a:ext cx="658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270 – 4 = 266 (m)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5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1" grpId="0"/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8E2EDA-337F-4ED3-B408-4C69B1A81B9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8. Toán_Bài 37_Ôn tập chu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C2DE7-46BE-4FDB-9C05-5612FDD00C76}:9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419A0D-0DB0-4F7D-A620-6AD5A6F249E9}:9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890C98-5E8C-4095-A37B-6DE21A2890A8}:9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186D2A-2694-4C9F-A4D2-EF8EE9CE3106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340A3C-0CE3-42A3-9A85-D93D189CB18E}:6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751FFF-3A4E-4053-853C-01AD4B0AD70A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EE4E79-72A3-48FC-BA79-43E0921C990A}:8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A8807-8CFF-4D6B-8E57-48DF23E739BD}:8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8FBD38-4186-42CA-A6F3-88156FFBDBE1}:9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DA4041-FB29-4F0E-8EFD-263C47F04144}:9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194426-0A6A-46C4-A1B2-95A722DB103F}:917"/>
</p:tagLst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607</Words>
  <Application>Microsoft Office PowerPoint</Application>
  <PresentationFormat>Custom</PresentationFormat>
  <Paragraphs>96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Wingdings</vt:lpstr>
      <vt:lpstr>Varela Round</vt:lpstr>
      <vt:lpstr>Annifont</vt:lpstr>
      <vt:lpstr>Arial</vt:lpstr>
      <vt:lpstr>Satisfy</vt:lpstr>
      <vt:lpstr>Yeseva One</vt:lpstr>
      <vt:lpstr>Times New Roman</vt:lpstr>
      <vt:lpstr>Raleway</vt:lpstr>
      <vt:lpstr>Ubuntu</vt:lpstr>
      <vt:lpstr>Montserrat Black</vt:lpstr>
      <vt:lpstr>Tết: Vietnamese Lunar New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18. Toán_Bài 37_Ôn tập chung</dc:title>
  <dc:creator>PC</dc:creator>
  <cp:lastModifiedBy>STD_DELL</cp:lastModifiedBy>
  <cp:revision>19</cp:revision>
  <dcterms:modified xsi:type="dcterms:W3CDTF">2025-01-01T04:46:31Z</dcterms:modified>
</cp:coreProperties>
</file>