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8033-C8B1-4787-9CB3-813A9242B6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DC3-B0E6-4B23-B8CC-D2B00ABA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5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8033-C8B1-4787-9CB3-813A9242B6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DC3-B0E6-4B23-B8CC-D2B00ABA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9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8033-C8B1-4787-9CB3-813A9242B6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DC3-B0E6-4B23-B8CC-D2B00ABA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2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8033-C8B1-4787-9CB3-813A9242B6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DC3-B0E6-4B23-B8CC-D2B00ABA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8033-C8B1-4787-9CB3-813A9242B6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DC3-B0E6-4B23-B8CC-D2B00ABA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7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8033-C8B1-4787-9CB3-813A9242B6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DC3-B0E6-4B23-B8CC-D2B00ABA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4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8033-C8B1-4787-9CB3-813A9242B6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DC3-B0E6-4B23-B8CC-D2B00ABA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9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8033-C8B1-4787-9CB3-813A9242B6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DC3-B0E6-4B23-B8CC-D2B00ABA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7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8033-C8B1-4787-9CB3-813A9242B6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DC3-B0E6-4B23-B8CC-D2B00ABA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3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8033-C8B1-4787-9CB3-813A9242B6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DC3-B0E6-4B23-B8CC-D2B00ABA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3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8033-C8B1-4787-9CB3-813A9242B6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EADC3-B0E6-4B23-B8CC-D2B00ABA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28033-C8B1-4787-9CB3-813A9242B643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EADC3-B0E6-4B23-B8CC-D2B00ABA9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3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emf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5" y="0"/>
            <a:ext cx="12144655" cy="2233749"/>
          </a:xfrm>
          <a:prstGeom prst="rect">
            <a:avLst/>
          </a:prstGeom>
        </p:spPr>
      </p:pic>
      <p:pic>
        <p:nvPicPr>
          <p:cNvPr id="7" name="Picture 2" descr="http://i868.photobucket.com/albums/ab249/vivian563663/Frame/HA_91710Frame0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6259" y="1667907"/>
            <a:ext cx="6604928" cy="513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22463" y="3910540"/>
            <a:ext cx="4351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8000" b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04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83" y="4797497"/>
            <a:ext cx="2112645" cy="2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4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1092"/>
            <a:ext cx="2047305" cy="19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235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288925" y="0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418155" y="-863880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69560" y="1593867"/>
            <a:ext cx="352299" cy="5802531"/>
          </a:xfrm>
          <a:prstGeom prst="rect">
            <a:avLst/>
          </a:prstGeom>
        </p:spPr>
      </p:pic>
      <p:sp>
        <p:nvSpPr>
          <p:cNvPr id="27" name="39"/>
          <p:cNvSpPr txBox="1"/>
          <p:nvPr/>
        </p:nvSpPr>
        <p:spPr>
          <a:xfrm flipH="1">
            <a:off x="3739374" y="2609140"/>
            <a:ext cx="5999569" cy="1300346"/>
          </a:xfrm>
          <a:prstGeom prst="rect">
            <a:avLst/>
          </a:prstGeom>
          <a:solidFill>
            <a:srgbClr val="92D050"/>
          </a:solidFill>
        </p:spPr>
        <p:txBody>
          <a:bodyPr wrap="square" lIns="68571" tIns="34285" rIns="68571" bIns="34285" rtlCol="0">
            <a:spAutoFit/>
          </a:bodyPr>
          <a:lstStyle/>
          <a:p>
            <a:pPr lvl="0" algn="ctr"/>
            <a:r>
              <a:rPr lang="en-US" altLang="zh-CN" sz="8000" b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ĐỌC</a:t>
            </a:r>
          </a:p>
        </p:txBody>
      </p:sp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828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084" y="0"/>
            <a:ext cx="5707516" cy="1023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97" y="945039"/>
            <a:ext cx="10994143" cy="5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33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0316" y="0"/>
            <a:ext cx="3309938" cy="656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913" y="656198"/>
            <a:ext cx="11943811" cy="3093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86" y="3749312"/>
            <a:ext cx="11910275" cy="3017247"/>
          </a:xfrm>
          <a:prstGeom prst="rect">
            <a:avLst/>
          </a:prstGeom>
        </p:spPr>
      </p:pic>
      <p:sp>
        <p:nvSpPr>
          <p:cNvPr id="5" name="Text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3039" y="522366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0787" y="2135839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1123" y="3586881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99976" y="5176720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87316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4215" y="415976"/>
            <a:ext cx="6256712" cy="923330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đọc từ khó </a:t>
            </a:r>
            <a:endParaRPr lang="en-US" sz="5400" b="1">
              <a:solidFill>
                <a:srgbClr val="FF0000"/>
              </a:solidFill>
            </a:endParaRP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1655724" y="1755617"/>
            <a:ext cx="2606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sướt mướt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1566721" y="2695237"/>
            <a:ext cx="3488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40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òng ròng </a:t>
            </a:r>
            <a:endParaRPr lang="en-US" sz="4000" b="1"/>
          </a:p>
        </p:txBody>
      </p:sp>
      <p:sp>
        <p:nvSpPr>
          <p:cNvPr id="150" name="Rectangle 149"/>
          <p:cNvSpPr/>
          <p:nvPr/>
        </p:nvSpPr>
        <p:spPr>
          <a:xfrm>
            <a:off x="7063247" y="1801037"/>
            <a:ext cx="4236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</a:rPr>
              <a:t>đồng sâu</a:t>
            </a:r>
            <a:endParaRPr lang="en-US" sz="4000" b="1"/>
          </a:p>
        </p:txBody>
      </p:sp>
      <p:sp>
        <p:nvSpPr>
          <p:cNvPr id="151" name="Rectangle 150"/>
          <p:cNvSpPr/>
          <p:nvPr/>
        </p:nvSpPr>
        <p:spPr>
          <a:xfrm>
            <a:off x="7063248" y="2799435"/>
            <a:ext cx="2782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</a:rPr>
              <a:t>l</a:t>
            </a:r>
            <a:r>
              <a:rPr lang="en-US" sz="4000" b="1" smtClean="0">
                <a:latin typeface="Times New Roman" panose="02020603050405020304" pitchFamily="18" charset="0"/>
              </a:rPr>
              <a:t>ắt léo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308637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8" grpId="0"/>
      <p:bldP spid="149" grpId="0"/>
      <p:bldP spid="150" grpId="0"/>
      <p:bldP spid="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4508" y="1407661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dầm dề</a:t>
            </a:r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ý nói mưa kéo dài</a:t>
            </a:r>
            <a:endParaRPr lang="en-US" sz="4000"/>
          </a:p>
        </p:txBody>
      </p:sp>
      <p:sp>
        <p:nvSpPr>
          <p:cNvPr id="5" name="Rectangle 4"/>
          <p:cNvSpPr/>
          <p:nvPr/>
        </p:nvSpPr>
        <p:spPr>
          <a:xfrm>
            <a:off x="4300842" y="256198"/>
            <a:ext cx="3308272" cy="1015663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 ngữ </a:t>
            </a:r>
            <a:endParaRPr lang="en-US" sz="6000" b="1">
              <a:ln w="222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1850" y="2202354"/>
            <a:ext cx="10678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sướt mướt</a:t>
            </a:r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ý nói mưa buồn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1159322" y="2964389"/>
            <a:ext cx="10058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lắt lẻo</a:t>
            </a:r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ý nói chông chênh, không vững chắc ở </a:t>
            </a:r>
          </a:p>
          <a:p>
            <a:r>
              <a:rPr lang="en-US" sz="400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 cao.</a:t>
            </a:r>
            <a:endParaRPr lang="en-US" sz="4000"/>
          </a:p>
        </p:txBody>
      </p:sp>
      <p:grpSp>
        <p:nvGrpSpPr>
          <p:cNvPr id="8" name="组合 5"/>
          <p:cNvGrpSpPr>
            <a:grpSpLocks/>
          </p:cNvGrpSpPr>
          <p:nvPr/>
        </p:nvGrpSpPr>
        <p:grpSpPr bwMode="auto">
          <a:xfrm>
            <a:off x="81828" y="4350367"/>
            <a:ext cx="12110172" cy="2527300"/>
            <a:chOff x="-6350" y="6061075"/>
            <a:chExt cx="12204701" cy="252730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766867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10" y="2008039"/>
            <a:ext cx="10730362" cy="136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Nước trong ao hồ,/ trong đồng ruộng của mùa mưa/ hoà lẫn với nước dòng sông Cửu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Long.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941" y="324167"/>
            <a:ext cx="6191118" cy="1015663"/>
          </a:xfrm>
          <a:prstGeom prst="rect">
            <a:avLst/>
          </a:prstGeom>
          <a:solidFill>
            <a:srgbClr val="33CC33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dài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5"/>
          <p:cNvGrpSpPr>
            <a:grpSpLocks/>
          </p:cNvGrpSpPr>
          <p:nvPr/>
        </p:nvGrpSpPr>
        <p:grpSpPr bwMode="auto">
          <a:xfrm>
            <a:off x="81828" y="4350367"/>
            <a:ext cx="12110172" cy="2527300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792900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宋体</vt:lpstr>
      <vt:lpstr>Arial</vt:lpstr>
      <vt:lpstr>Calibri</vt:lpstr>
      <vt:lpstr>Calibri Light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STD_NHA</dc:creator>
  <cp:lastModifiedBy>STD_NHA</cp:lastModifiedBy>
  <cp:revision>1</cp:revision>
  <dcterms:created xsi:type="dcterms:W3CDTF">2025-01-19T15:17:53Z</dcterms:created>
  <dcterms:modified xsi:type="dcterms:W3CDTF">2025-01-19T15:18:20Z</dcterms:modified>
</cp:coreProperties>
</file>