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68" r:id="rId3"/>
    <p:sldId id="261" r:id="rId4"/>
    <p:sldId id="265" r:id="rId5"/>
    <p:sldId id="269" r:id="rId6"/>
    <p:sldId id="258" r:id="rId7"/>
    <p:sldId id="266" r:id="rId8"/>
    <p:sldId id="273" r:id="rId9"/>
    <p:sldId id="275" r:id="rId10"/>
    <p:sldId id="276" r:id="rId11"/>
    <p:sldId id="271" r:id="rId12"/>
    <p:sldId id="272" r:id="rId13"/>
    <p:sldId id="279" r:id="rId14"/>
    <p:sldId id="283" r:id="rId15"/>
    <p:sldId id="257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D55F8-BCDC-4EB6-BBF7-A636EC1E2B4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250FE-2484-4325-9E11-75D72337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250FE-2484-4325-9E11-75D72337E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2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505-ECEA-4A2E-B278-67CB60BA090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DF56-AFFA-4CDB-9BE5-CBEE3F8A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5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505-ECEA-4A2E-B278-67CB60BA090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DF56-AFFA-4CDB-9BE5-CBEE3F8A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0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505-ECEA-4A2E-B278-67CB60BA090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DF56-AFFA-4CDB-9BE5-CBEE3F8A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505-ECEA-4A2E-B278-67CB60BA090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DF56-AFFA-4CDB-9BE5-CBEE3F8A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3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505-ECEA-4A2E-B278-67CB60BA090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DF56-AFFA-4CDB-9BE5-CBEE3F8A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505-ECEA-4A2E-B278-67CB60BA090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DF56-AFFA-4CDB-9BE5-CBEE3F8A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8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505-ECEA-4A2E-B278-67CB60BA090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DF56-AFFA-4CDB-9BE5-CBEE3F8A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7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505-ECEA-4A2E-B278-67CB60BA090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DF56-AFFA-4CDB-9BE5-CBEE3F8A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5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505-ECEA-4A2E-B278-67CB60BA090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DF56-AFFA-4CDB-9BE5-CBEE3F8A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0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505-ECEA-4A2E-B278-67CB60BA090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DF56-AFFA-4CDB-9BE5-CBEE3F8A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4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505-ECEA-4A2E-B278-67CB60BA090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DF56-AFFA-4CDB-9BE5-CBEE3F8A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9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A4505-ECEA-4A2E-B278-67CB60BA090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5DF56-AFFA-4CDB-9BE5-CBEE3F8A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5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96720"/>
            <a:ext cx="9110662" cy="509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r="1132"/>
          <a:stretch/>
        </p:blipFill>
        <p:spPr bwMode="auto">
          <a:xfrm>
            <a:off x="0" y="-162559"/>
            <a:ext cx="9134475" cy="19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2400" y="1905000"/>
            <a:ext cx="9296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 trồng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cap="none" spc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1066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5562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623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9" y="152400"/>
            <a:ext cx="890587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Cây cần nhiều nước: cây hoa súng, cây lúa nước, cây hoa sen, cây rau muống, ...</a:t>
            </a:r>
          </a:p>
        </p:txBody>
      </p:sp>
      <p:pic>
        <p:nvPicPr>
          <p:cNvPr id="14338" name="Picture 2" descr="Sắc màu hoa súng ở ngoại thành Hà Nộ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6" t="10463" r="15839" b="9503"/>
          <a:stretch/>
        </p:blipFill>
        <p:spPr bwMode="auto">
          <a:xfrm>
            <a:off x="38100" y="1828800"/>
            <a:ext cx="2714626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Bí quyết làm đẹp từ cây hoa sen chị em phụ nữ nhất định phải biế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6" y="1409700"/>
            <a:ext cx="36576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ướng dẫn cách trồng rau muống nước từ A-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ướng dẫn cách trồng rau muống nước từ A-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Hướng dẫn cách trồng rau muống nước từ A-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8" name="Picture 12" descr="Kỹ thuật trồng rau muống nước | Farmvina Nông Nghiệ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6" y="3765426"/>
            <a:ext cx="36766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Cây Lúa | Cây cảnh - Hoa cảnh - Bonsai - Hòn non bộ - Sân vườn tiểu cảnh -  Blog Cây cảnh .V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2" r="28977"/>
          <a:stretch/>
        </p:blipFill>
        <p:spPr bwMode="auto">
          <a:xfrm flipH="1">
            <a:off x="6629400" y="1524000"/>
            <a:ext cx="2362200" cy="450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314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83058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Cây cần ít nước: xương rồng,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kim tiền, cây nha đam, cây sen đá, ...</a:t>
            </a:r>
          </a:p>
        </p:txBody>
      </p:sp>
      <p:pic>
        <p:nvPicPr>
          <p:cNvPr id="18434" name="Picture 2" descr="Cây kim tiền? Ý nghĩa phong thủy và cách trồ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r="11310"/>
          <a:stretch/>
        </p:blipFill>
        <p:spPr bwMode="auto">
          <a:xfrm>
            <a:off x="2374106" y="1990128"/>
            <a:ext cx="2209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ây Lô Hội Cảnh Mang Lại Tài Lộc Và May Mắn Cho Gia Chủ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7"/>
          <a:stretch/>
        </p:blipFill>
        <p:spPr bwMode="auto">
          <a:xfrm>
            <a:off x="4648200" y="1843384"/>
            <a:ext cx="2257425" cy="34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ây xương rồng thường mọc ở đâu và có tác dụng gì?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6" r="20460"/>
          <a:stretch/>
        </p:blipFill>
        <p:spPr bwMode="auto">
          <a:xfrm>
            <a:off x="-19050" y="2057400"/>
            <a:ext cx="2340883" cy="31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Cây Sen Đá Các Loạ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7" t="-1253" r="18639" b="7618"/>
          <a:stretch/>
        </p:blipFill>
        <p:spPr bwMode="auto">
          <a:xfrm>
            <a:off x="7106932" y="1911399"/>
            <a:ext cx="1985321" cy="33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474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76400"/>
            <a:ext cx="9110662" cy="509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r="1132"/>
          <a:stretch/>
        </p:blipFill>
        <p:spPr bwMode="auto">
          <a:xfrm>
            <a:off x="0" y="1"/>
            <a:ext cx="9134475" cy="176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381000"/>
            <a:ext cx="85344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thích hợp nơi bóng râm là: cây hoa lan, cây lưỡi hổ, cây lá lốt, ...</a:t>
            </a:r>
          </a:p>
        </p:txBody>
      </p:sp>
      <p:pic>
        <p:nvPicPr>
          <p:cNvPr id="17410" name="Picture 2" descr="Cây hoa giả - Chậu hoa lan hồ điệp cao cấp cực chill - Hoa trang trí, để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4808" r="26923" b="11539"/>
          <a:stretch/>
        </p:blipFill>
        <p:spPr bwMode="auto">
          <a:xfrm>
            <a:off x="381000" y="2286000"/>
            <a:ext cx="24765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SET CÂY LƯỠI HỔ 2 | quatangcaycan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-472" r="14032" b="472"/>
          <a:stretch/>
        </p:blipFill>
        <p:spPr bwMode="auto">
          <a:xfrm>
            <a:off x="3200400" y="2286000"/>
            <a:ext cx="2895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ông dụng chữa bệnh kỳ diệu của lá lốt | Báo Dân tộc và Phát triể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67951" y="3032718"/>
            <a:ext cx="4013244" cy="251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474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9" y="152400"/>
            <a:ext cx="890587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Cây cần nhiều nắng: cây xương rồng, cây hoa súng, cây hoa giấy, cây dâu tây, cây quýt, cây cam,...</a:t>
            </a:r>
          </a:p>
        </p:txBody>
      </p:sp>
      <p:pic>
        <p:nvPicPr>
          <p:cNvPr id="24578" name="Picture 2" descr="Cách trồng và chăm sóc dâu tây tại nhà cho trái chín đỏ mọng - KhoaHoc.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57400"/>
            <a:ext cx="40385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ướng dẫn cắt tỉa, tạo tán cho cây c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t="-2995" r="2813" b="2995"/>
          <a:stretch/>
        </p:blipFill>
        <p:spPr bwMode="auto">
          <a:xfrm>
            <a:off x="4681536" y="1981200"/>
            <a:ext cx="411740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8686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r="1132"/>
          <a:stretch/>
        </p:blipFill>
        <p:spPr bwMode="auto">
          <a:xfrm>
            <a:off x="0" y="1"/>
            <a:ext cx="9134475" cy="176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 descr="Cách Dùng Phân Bón Cho Cây Cà Chua ⋆ Vườn Babyl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4" y="152400"/>
            <a:ext cx="3922292" cy="261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2881640"/>
            <a:ext cx="15696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Bón phân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Vì sao nên tưới cây cảnh bằng hệ thống lọc nước công nghiệp 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398"/>
            <a:ext cx="4402123" cy="261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2881640"/>
            <a:ext cx="16979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Tưới 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6" descr="Hướng dẫn bạn cách vun gốc cho cây khoai tây - Agriviet.o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4" y="3505200"/>
            <a:ext cx="3922292" cy="249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86567" y="6214110"/>
            <a:ext cx="133972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Vun xới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2" name="Picture 8" descr="Cách tiêu diệt cỏ dại trong vườn tự nhiên không độc hạ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13675" b="-1"/>
          <a:stretch/>
        </p:blipFill>
        <p:spPr bwMode="auto">
          <a:xfrm>
            <a:off x="4554140" y="3505200"/>
            <a:ext cx="4285442" cy="249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02000" y="6214110"/>
            <a:ext cx="12698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Làm cỏ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393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55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2856" y="2666462"/>
            <a:ext cx="49471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9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Hoạt động thực hành 1: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Các việc làm chăm sóc cây trồng.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24223"/>
            <a:ext cx="9067800" cy="593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55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353" y="157480"/>
            <a:ext cx="5299122" cy="67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193" y="614640"/>
            <a:ext cx="3657600" cy="57861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Các em hãy quan sát bức tranh và thảo luận nhóm 4 trả lời câu hỏi bằng cách làm phiếu học tập:</a:t>
            </a: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+ Các bạn nhỏ trong hình đang làm gì để chăm sóc cây trồng?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+ Các hoạt động đó đáp ứng nhu cầu nào của cây?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9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985781"/>
              </p:ext>
            </p:extLst>
          </p:nvPr>
        </p:nvGraphicFramePr>
        <p:xfrm>
          <a:off x="1371600" y="2209800"/>
          <a:ext cx="6705600" cy="360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38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0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động 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Đáp ứng nhu cầu sống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55052" y="304800"/>
            <a:ext cx="4110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Phiếu học tập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515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09276"/>
              </p:ext>
            </p:extLst>
          </p:nvPr>
        </p:nvGraphicFramePr>
        <p:xfrm>
          <a:off x="571502" y="1219200"/>
          <a:ext cx="8077200" cy="5389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động 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Đáp ứng nhu cầu sống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Tưới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cây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Cung cấp nước cho cây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Bón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phân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Cung cấp dinh dưỡng cho cây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Vun xới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đất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Thêm đất màu vào gốc cây, làm đất tăng thêm độ thoáng đồng thời hạn chế bốc hơi nước.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Tắm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nắng cho cây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Cung cấp ánh sáng mặt trời cho cây quang hợp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497985" y="152400"/>
            <a:ext cx="4224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Phiếu học tập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3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39875" y="3687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4" y="381000"/>
            <a:ext cx="9115426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Kể một số việc làm chăm sóc cây trồng mà em đã thực hiện.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83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11118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Hoạt động thực hành 2: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Đặc điểm môi trường sống của cây trồng.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996"/>
            <a:ext cx="9144000" cy="539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55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474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60960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nhóm 2: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Lấy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ví dụ về cây trồng cần nhiều nước, ít nước, cây thích hợp ở nơi bóng râm, cây cần nhiều nắng,…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31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70FBF78-D75D-4047-8AB1-2A52E3AEDD2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}blj{9B28F368-3356-4B67-8183-EE6F4C302E63}&quot;,&quot;C:\\Users\\PHUONG NGUYE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Khoa học 4 Chăm sóc cây trồng vật nuôi ( Tiết 1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B7A982-A706-461B-9B61-F5B8FB27A2F7}:2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B1A27D-9B46-4E5D-8C84-1B55717024F9}:2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C0347C-6D1F-44AF-859F-CF8A0E352DA0}:2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DB0665-26AA-423D-A0BC-C68E366BE4D5}:2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81D503-C008-439B-B9D0-61C49C4B1C2D}:27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8FF8CE-2AEC-4099-A64A-4C3F4FFF8BEB}:2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A3447F-3E9B-4334-A920-010476436459}: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300C7B-3ADE-4854-BA72-B1B9D3AC45EA}: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D58F11-1B71-42C1-B6A9-6230150E1715}:2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03C591-C5D0-4640-A001-50728987974A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AB72BA-0B43-4C97-93B8-222CE8DBD23D}: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60D85-FCD2-4860-8DE0-B75FF59B4B6F}:2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AAB602-3208-44E8-905E-AD650E05B1D1}: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90BE8D-DC54-4D0A-8BF9-2694CC501BC0}: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EA8056-7CA6-4068-9B7A-ACC34F6AF914}:2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344</Words>
  <Application>Microsoft Office PowerPoint</Application>
  <PresentationFormat>On-screen Show (4:3)</PresentationFormat>
  <Paragraphs>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4 Chăm sóc cây trồng vật nuôi ( Tiết 1)</dc:title>
  <dc:creator>ADMIN</dc:creator>
  <cp:lastModifiedBy>STD_NHA</cp:lastModifiedBy>
  <cp:revision>18</cp:revision>
  <dcterms:created xsi:type="dcterms:W3CDTF">2023-05-17T04:11:47Z</dcterms:created>
  <dcterms:modified xsi:type="dcterms:W3CDTF">2025-01-02T09:41:08Z</dcterms:modified>
</cp:coreProperties>
</file>