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</p:sldMasterIdLst>
  <p:notesMasterIdLst>
    <p:notesMasterId r:id="rId12"/>
  </p:notesMasterIdLst>
  <p:sldIdLst>
    <p:sldId id="337" r:id="rId4"/>
    <p:sldId id="272" r:id="rId5"/>
    <p:sldId id="4388" r:id="rId6"/>
    <p:sldId id="4389" r:id="rId7"/>
    <p:sldId id="4391" r:id="rId8"/>
    <p:sldId id="4390" r:id="rId9"/>
    <p:sldId id="4387" r:id="rId10"/>
    <p:sldId id="26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283" autoAdjust="0"/>
  </p:normalViewPr>
  <p:slideViewPr>
    <p:cSldViewPr snapToGrid="0">
      <p:cViewPr varScale="1">
        <p:scale>
          <a:sx n="77" d="100"/>
          <a:sy n="77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76BF-CEB2-4554-AAC5-2974DFBF7F2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7D22F-B348-42E0-959A-EC3A2580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D22F-B348-42E0-959A-EC3A2580D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7D22F-B348-42E0-959A-EC3A2580D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6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8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0721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18" y="213046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8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8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7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8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85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35" y="4800636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35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35" y="5367374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411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411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4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D7517B6D-3D3E-E96B-2C7F-F3F3852AB7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24" y="123825"/>
            <a:ext cx="1209675" cy="120967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7F61456B-AD85-A31D-53E4-D7F52A9AE6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34" y="7904246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5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xmlns="" id="{4C13237A-E9E3-4545-83DE-FAE2F7BC242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7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7" y="160020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2025/1/2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18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18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AF8A62-649A-4E1C-B0AD-921D20DB6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F1DDAB3C-F8AF-448B-8FE2-16A5003D5415}"/>
              </a:ext>
            </a:extLst>
          </p:cNvPr>
          <p:cNvSpPr/>
          <p:nvPr/>
        </p:nvSpPr>
        <p:spPr>
          <a:xfrm>
            <a:off x="1285875" y="476250"/>
            <a:ext cx="9439275" cy="5267325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rgbClr val="FFFFFF">
              <a:alpha val="81961"/>
            </a:srgb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324FA1-0C86-44A2-F875-8EDD1A860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93" y="1344180"/>
            <a:ext cx="4413887" cy="1428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6AFC72-D58A-601A-B6ED-ED4E77F15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550" y="1890505"/>
            <a:ext cx="8461981" cy="302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1F832B-1073-FF76-D241-1A1E04DFCFF2}"/>
              </a:ext>
            </a:extLst>
          </p:cNvPr>
          <p:cNvSpPr txBox="1"/>
          <p:nvPr/>
        </p:nvSpPr>
        <p:spPr>
          <a:xfrm>
            <a:off x="5480913" y="410773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79" y="566071"/>
            <a:ext cx="595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3392" y="53287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0372" y="5199239"/>
            <a:ext cx="470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4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A7B48A-9B49-431B-8C41-0BD9DEE6BBA2}"/>
              </a:ext>
            </a:extLst>
          </p:cNvPr>
          <p:cNvSpPr txBox="1"/>
          <p:nvPr/>
        </p:nvSpPr>
        <p:spPr>
          <a:xfrm>
            <a:off x="892970" y="567228"/>
            <a:ext cx="83650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 động 3: Trao đổi nước, không khí, thức ăn của động vật với môi trường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39001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1505243" y="264537"/>
            <a:ext cx="10036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 sát hình 6 và cho biết: Trong quá trình sống các con vật cần lấy gì từ môi trường và thải ra môi trường những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891B0D-FA79-2C13-5EAB-5F2CA132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" y="1280200"/>
            <a:ext cx="12102662" cy="557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4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5AA21E87-8670-147F-E54F-0418C49A23C7}"/>
              </a:ext>
            </a:extLst>
          </p:cNvPr>
          <p:cNvSpPr/>
          <p:nvPr/>
        </p:nvSpPr>
        <p:spPr>
          <a:xfrm>
            <a:off x="1860331" y="1423166"/>
            <a:ext cx="8481848" cy="3914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 quá trình sống các con vật lấy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thức ăn, nước uống, không khí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từ môi trường và thải ra môi trường các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chất cặn bã là phân và nước tiểu, khí các- bô- níc.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9559" y="525518"/>
            <a:ext cx="451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089792" y="365826"/>
            <a:ext cx="9318301" cy="5753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2573A3-DE2E-4C6F-8F5D-BDDE5505317E}"/>
              </a:ext>
            </a:extLst>
          </p:cNvPr>
          <p:cNvSpPr txBox="1"/>
          <p:nvPr/>
        </p:nvSpPr>
        <p:spPr>
          <a:xfrm>
            <a:off x="1491733" y="1991665"/>
            <a:ext cx="7960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đời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95A295-AF60-4508-B067-1030EEFA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3030494"/>
            <a:ext cx="3371850" cy="38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">
            <a:extLst>
              <a:ext uri="{FF2B5EF4-FFF2-40B4-BE49-F238E27FC236}">
                <a16:creationId xmlns:a16="http://schemas.microsoft.com/office/drawing/2014/main" xmlns="" id="{F2751DC3-98A7-588C-FC4E-F308EEAA6B9C}"/>
              </a:ext>
            </a:extLst>
          </p:cNvPr>
          <p:cNvSpPr txBox="1"/>
          <p:nvPr/>
        </p:nvSpPr>
        <p:spPr>
          <a:xfrm>
            <a:off x="1505243" y="264537"/>
            <a:ext cx="100369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Vẽ sơ đồ thể hiện sự trao đổi không khí, nước, thức ăn của động vật với môi trường theo gợi ý sau.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E9CB8C-C0DB-5C0F-B219-432E8E8A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243" y="1520715"/>
            <a:ext cx="9849428" cy="484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95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CDCB067-1BED-8174-927D-8CFF4FD2FB39}"/>
              </a:ext>
            </a:extLst>
          </p:cNvPr>
          <p:cNvSpPr/>
          <p:nvPr/>
        </p:nvSpPr>
        <p:spPr>
          <a:xfrm>
            <a:off x="4800599" y="2162175"/>
            <a:ext cx="2266951" cy="1762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6A8777-48A7-C71A-EA50-0735DC234A05}"/>
              </a:ext>
            </a:extLst>
          </p:cNvPr>
          <p:cNvSpPr txBox="1"/>
          <p:nvPr/>
        </p:nvSpPr>
        <p:spPr>
          <a:xfrm>
            <a:off x="704850" y="476250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D398F52-C53A-59E2-CB98-6E7BF93E1597}"/>
              </a:ext>
            </a:extLst>
          </p:cNvPr>
          <p:cNvCxnSpPr>
            <a:cxnSpLocks/>
          </p:cNvCxnSpPr>
          <p:nvPr/>
        </p:nvCxnSpPr>
        <p:spPr>
          <a:xfrm>
            <a:off x="2257425" y="1943100"/>
            <a:ext cx="2543175" cy="8001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588DA4E-C7CC-B231-5983-1D7B80066F92}"/>
              </a:ext>
            </a:extLst>
          </p:cNvPr>
          <p:cNvSpPr/>
          <p:nvPr/>
        </p:nvSpPr>
        <p:spPr>
          <a:xfrm>
            <a:off x="485775" y="1447800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- xi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51AACBD-2C64-7886-8CFE-6051EFDF03DE}"/>
              </a:ext>
            </a:extLst>
          </p:cNvPr>
          <p:cNvCxnSpPr>
            <a:cxnSpLocks/>
          </p:cNvCxnSpPr>
          <p:nvPr/>
        </p:nvCxnSpPr>
        <p:spPr>
          <a:xfrm>
            <a:off x="2286000" y="3248025"/>
            <a:ext cx="253365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CCB1393-087E-3469-4045-468138ECC546}"/>
              </a:ext>
            </a:extLst>
          </p:cNvPr>
          <p:cNvSpPr/>
          <p:nvPr/>
        </p:nvSpPr>
        <p:spPr>
          <a:xfrm>
            <a:off x="514350" y="2752725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A424CAB-2F53-5832-619B-BEBBB2837A94}"/>
              </a:ext>
            </a:extLst>
          </p:cNvPr>
          <p:cNvCxnSpPr>
            <a:cxnSpLocks/>
          </p:cNvCxnSpPr>
          <p:nvPr/>
        </p:nvCxnSpPr>
        <p:spPr>
          <a:xfrm flipV="1">
            <a:off x="2286000" y="3724275"/>
            <a:ext cx="2724150" cy="10668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146B31F-E1A1-619F-A78B-1894BCF0A902}"/>
              </a:ext>
            </a:extLst>
          </p:cNvPr>
          <p:cNvSpPr/>
          <p:nvPr/>
        </p:nvSpPr>
        <p:spPr>
          <a:xfrm>
            <a:off x="514350" y="4295775"/>
            <a:ext cx="1724026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6DA8959-2579-BF75-6028-FC9ABF9E1225}"/>
              </a:ext>
            </a:extLst>
          </p:cNvPr>
          <p:cNvSpPr txBox="1"/>
          <p:nvPr/>
        </p:nvSpPr>
        <p:spPr>
          <a:xfrm>
            <a:off x="9658350" y="752475"/>
            <a:ext cx="235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999EC05-F8F9-39C3-51B9-84FD232182C6}"/>
              </a:ext>
            </a:extLst>
          </p:cNvPr>
          <p:cNvCxnSpPr>
            <a:cxnSpLocks/>
          </p:cNvCxnSpPr>
          <p:nvPr/>
        </p:nvCxnSpPr>
        <p:spPr>
          <a:xfrm flipV="1">
            <a:off x="6915150" y="2038350"/>
            <a:ext cx="2362200" cy="5429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C087157-B976-00BE-E972-DD65FCE9DE3F}"/>
              </a:ext>
            </a:extLst>
          </p:cNvPr>
          <p:cNvSpPr/>
          <p:nvPr/>
        </p:nvSpPr>
        <p:spPr>
          <a:xfrm>
            <a:off x="9324974" y="1543050"/>
            <a:ext cx="1800225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các-bô-níc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0E7B670-9660-3C42-4D19-37C9314AD410}"/>
              </a:ext>
            </a:extLst>
          </p:cNvPr>
          <p:cNvCxnSpPr>
            <a:cxnSpLocks/>
          </p:cNvCxnSpPr>
          <p:nvPr/>
        </p:nvCxnSpPr>
        <p:spPr>
          <a:xfrm>
            <a:off x="7115175" y="3124200"/>
            <a:ext cx="2228850" cy="1428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861D01A-188B-F3CE-E735-AEC2499DA6F7}"/>
              </a:ext>
            </a:extLst>
          </p:cNvPr>
          <p:cNvSpPr/>
          <p:nvPr/>
        </p:nvSpPr>
        <p:spPr>
          <a:xfrm>
            <a:off x="9391649" y="2771775"/>
            <a:ext cx="1800225" cy="847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10107FE-0EE3-64BE-B165-7AB204B31F8F}"/>
              </a:ext>
            </a:extLst>
          </p:cNvPr>
          <p:cNvCxnSpPr>
            <a:cxnSpLocks/>
          </p:cNvCxnSpPr>
          <p:nvPr/>
        </p:nvCxnSpPr>
        <p:spPr>
          <a:xfrm>
            <a:off x="6953250" y="3581400"/>
            <a:ext cx="2562225" cy="10858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F1ECEB5-BD2C-6319-0952-1F313A05BBBC}"/>
              </a:ext>
            </a:extLst>
          </p:cNvPr>
          <p:cNvSpPr/>
          <p:nvPr/>
        </p:nvSpPr>
        <p:spPr>
          <a:xfrm>
            <a:off x="9515474" y="4171950"/>
            <a:ext cx="1924051" cy="971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8384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8" grpId="0" animBg="1"/>
      <p:bldP spid="22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449" y="589695"/>
            <a:ext cx="7901101" cy="483454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2FC4238D-D1DE-4450-895E-B15DFB653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80" r="100000">
                        <a14:backgroundMark x1="16098" y1="93976" x2="40000" y2="99598"/>
                        <a14:backgroundMark x1="74146" y1="96386" x2="92195" y2="9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" y="4095619"/>
            <a:ext cx="2307774" cy="280310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74A781E1-6246-46E9-902F-3D3F9ABD0B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290800" y="2662097"/>
            <a:ext cx="2901200" cy="427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9E07D2-B82C-4AFC-A7CE-06CDA23DD10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}blj{9B28F368-3356-4B67-8183-EE6F4C302E63}&quot;,&quot;C:\\Users\\PHUONG NGUYE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Khoa học 4 Động vật cần gì để sống ( Tiết 3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6DF71A-5E6E-4350-9575-BD20DB2ECFDB}: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1C3A14-F849-442E-B44A-13D2AE81868D}:2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BBDD7B-54B8-405E-A4A3-CB03F1CC49BD}:43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  <p:tag name="GENSWF_SLIDE_UID" val="{74364FB8-4475-44A0-A0D7-A28426152711}:26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232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宋体</vt:lpstr>
      <vt:lpstr>Arial</vt:lpstr>
      <vt:lpstr>Calibri</vt:lpstr>
      <vt:lpstr>Calibri Light</vt:lpstr>
      <vt:lpstr>Cambria</vt:lpstr>
      <vt:lpstr>Times New Roman</vt:lpstr>
      <vt:lpstr>1_Office 主题</vt:lpstr>
      <vt:lpstr>1_Office Theme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4 Động vật cần gì để sống ( Tiết 3)</dc:title>
  <dc:creator>Thao Tran</dc:creator>
  <cp:lastModifiedBy>STD_NHA</cp:lastModifiedBy>
  <cp:revision>29</cp:revision>
  <dcterms:created xsi:type="dcterms:W3CDTF">2023-10-03T05:16:17Z</dcterms:created>
  <dcterms:modified xsi:type="dcterms:W3CDTF">2025-01-02T09:34:07Z</dcterms:modified>
</cp:coreProperties>
</file>