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8" r:id="rId1"/>
  </p:sldMasterIdLst>
  <p:notesMasterIdLst>
    <p:notesMasterId r:id="rId10"/>
  </p:notesMasterIdLst>
  <p:sldIdLst>
    <p:sldId id="256" r:id="rId2"/>
    <p:sldId id="572" r:id="rId3"/>
    <p:sldId id="352" r:id="rId4"/>
    <p:sldId id="393" r:id="rId5"/>
    <p:sldId id="346" r:id="rId6"/>
    <p:sldId id="347" r:id="rId7"/>
    <p:sldId id="394" r:id="rId8"/>
    <p:sldId id="584" r:id="rId9"/>
  </p:sldIdLst>
  <p:sldSz cx="12161838" cy="6858000"/>
  <p:notesSz cx="6858000" cy="9144000"/>
  <p:embeddedFontLst>
    <p:embeddedFont>
      <p:font typeface="Amatic SC" panose="00000500000000000000" pitchFamily="2" charset="-79"/>
      <p:regular r:id="rId11"/>
      <p:bold r:id="rId12"/>
    </p:embeddedFont>
    <p:embeddedFont>
      <p:font typeface="Annifont" panose="020B0604020202020204"/>
      <p:italic r:id="rId13"/>
    </p:embeddedFont>
    <p:embeddedFont>
      <p:font typeface="Bebas Neue" panose="020B0604020202020204" charset="0"/>
      <p:regular r:id="rId14"/>
    </p:embeddedFont>
    <p:embeddedFont>
      <p:font typeface="Chewy" panose="020B0604020202020204" charset="0"/>
      <p:regular r:id="rId15"/>
    </p:embeddedFont>
    <p:embeddedFont>
      <p:font typeface="Nunito" panose="00000500000000000000" pitchFamily="2" charset="0"/>
      <p:regular r:id="rId16"/>
      <p:bold r:id="rId17"/>
      <p:italic r:id="rId18"/>
      <p:boldItalic r:id="rId19"/>
    </p:embeddedFont>
    <p:embeddedFont>
      <p:font typeface="Poppins SemiBold" panose="00000700000000000000" pitchFamily="2" charset="0"/>
      <p:bold r:id="rId20"/>
      <p:boldItalic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nh Phan Thi  (FE FSC DN)" initials="LPT(FD" lastIdx="1" clrIdx="0">
    <p:extLst>
      <p:ext uri="{19B8F6BF-5375-455C-9EA6-DF929625EA0E}">
        <p15:presenceInfo xmlns:p15="http://schemas.microsoft.com/office/powerpoint/2012/main" userId="Linh Phan Thi  (FE FSC DN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CC"/>
    <a:srgbClr val="E73BA1"/>
    <a:srgbClr val="FF9999"/>
    <a:srgbClr val="FFFF00"/>
    <a:srgbClr val="1407B9"/>
    <a:srgbClr val="E2D082"/>
    <a:srgbClr val="F7F2DD"/>
    <a:srgbClr val="E7F3ED"/>
    <a:srgbClr val="FCD5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D27F3F9-ACBF-4F47-B394-D9184F375754}">
  <a:tblStyle styleId="{ED27F3F9-ACBF-4F47-B394-D9184F37575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35" autoAdjust="0"/>
    <p:restoredTop sz="86556" autoAdjust="0"/>
  </p:normalViewPr>
  <p:slideViewPr>
    <p:cSldViewPr snapToGrid="0">
      <p:cViewPr varScale="1">
        <p:scale>
          <a:sx n="62" d="100"/>
          <a:sy n="62" d="100"/>
        </p:scale>
        <p:origin x="104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-31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11.fntdata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presProps" Target="presProps.xml"/><Relationship Id="rId10" Type="http://schemas.openxmlformats.org/officeDocument/2006/relationships/notesMaster" Target="notesMasters/notesMaster1.xml"/><Relationship Id="rId19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8938" y="685800"/>
            <a:ext cx="6080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7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nhilinh.phan/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www.facebook.com/groups/443096903751589" TargetMode="Externa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nhilinh.phan/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www.facebook.com/groups/443096903751589" TargetMode="Externa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nhilinh.phan/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www.facebook.com/groups/443096903751589" TargetMode="Externa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nhilinh.phan/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www.facebook.com/groups/443096903751589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" name="Google Shape;2652;ge70f314ca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8938" y="685800"/>
            <a:ext cx="6080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3" name="Google Shape;2653;ge70f314ca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5" name="Google Shape;7905;g99bc3d0d5b_0_28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8938" y="685800"/>
            <a:ext cx="6080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06" name="Google Shape;7906;g99bc3d0d5b_0_28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0"/>
              <a:t>GV chú ý cho hs giải thích từ ngữ “la đà”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br>
              <a:rPr lang="en-US" b="0"/>
            </a:br>
            <a:r>
              <a:rPr lang="vi-VN" b="0"/>
              <a:t>Tác</a:t>
            </a:r>
            <a:r>
              <a:rPr lang="vi-VN" b="0" baseline="0"/>
              <a:t> giả bộ ppt Toán + TV</a:t>
            </a:r>
            <a:r>
              <a:rPr lang="en-US" b="0" baseline="0"/>
              <a:t>3</a:t>
            </a:r>
            <a:r>
              <a:rPr lang="vi-VN" b="0" baseline="0"/>
              <a:t>: Phan Thị Linh – Đà Nẵng</a:t>
            </a:r>
          </a:p>
          <a:p>
            <a:r>
              <a:rPr lang="vi-VN" b="0" baseline="0"/>
              <a:t>Sđt lh: 0916.604.268</a:t>
            </a:r>
          </a:p>
          <a:p>
            <a:r>
              <a:rPr lang="vi-VN" sz="1100" b="0">
                <a:latin typeface="Arial" pitchFamily="34" charset="0"/>
                <a:cs typeface="Arial" pitchFamily="34" charset="0"/>
              </a:rPr>
              <a:t>+ Zalo: 0916.604.268</a:t>
            </a:r>
          </a:p>
          <a:p>
            <a:r>
              <a:rPr lang="vi-VN" sz="1100" b="0">
                <a:latin typeface="Arial" pitchFamily="34" charset="0"/>
                <a:cs typeface="Arial" pitchFamily="34" charset="0"/>
              </a:rPr>
              <a:t>+ Facebook cá nhân: </a:t>
            </a:r>
            <a:r>
              <a:rPr lang="vi-VN" sz="1100" b="0">
                <a:hlinkClick r:id="rId3"/>
              </a:rPr>
              <a:t>https://www.facebook.com/nhilinh.phan/</a:t>
            </a:r>
            <a:endParaRPr lang="vi-VN" sz="1100" b="0"/>
          </a:p>
          <a:p>
            <a:r>
              <a:rPr lang="vi-VN" sz="1100" b="0">
                <a:latin typeface="Arial" pitchFamily="34" charset="0"/>
                <a:cs typeface="Arial" pitchFamily="34" charset="0"/>
              </a:rPr>
              <a:t>+ Nhóm chia sẻ tài liệu: </a:t>
            </a:r>
            <a:r>
              <a:rPr lang="vi-VN" sz="1100" b="0">
                <a:hlinkClick r:id="rId4"/>
              </a:rPr>
              <a:t>https://www.facebook.com/groups/443096903751589</a:t>
            </a:r>
            <a:endParaRPr lang="vi-VN" sz="1100" b="0"/>
          </a:p>
          <a:p>
            <a:r>
              <a:rPr lang="vi-VN" sz="1100" b="0">
                <a:latin typeface="Arial" pitchFamily="34" charset="0"/>
                <a:cs typeface="Arial" pitchFamily="34" charset="0"/>
              </a:rPr>
              <a:t>Hãy</a:t>
            </a:r>
            <a:r>
              <a:rPr lang="vi-VN" sz="1100" b="0" baseline="0">
                <a:latin typeface="Arial" pitchFamily="34" charset="0"/>
                <a:cs typeface="Arial" pitchFamily="34" charset="0"/>
              </a:rPr>
              <a:t> liên hệ chính chủ sản phẩm để được hỗ trợ và đồng hành trong suốt năm học nhé!</a:t>
            </a:r>
            <a:endParaRPr lang="vi-VN" sz="1100" b="0">
              <a:latin typeface="Arial" pitchFamily="34" charset="0"/>
              <a:cs typeface="Arial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vi-VN" b="0"/>
          </a:p>
          <a:p>
            <a:endParaRPr lang="en-US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" name="Google Shape;2652;ge70f314ca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8938" y="685800"/>
            <a:ext cx="6080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3" name="Google Shape;2653;ge70f314ca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42840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5" name="Google Shape;7905;g99bc3d0d5b_0_28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8938" y="685800"/>
            <a:ext cx="6080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06" name="Google Shape;7906;g99bc3d0d5b_0_28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br>
              <a:rPr lang="en-US" b="0"/>
            </a:br>
            <a:r>
              <a:rPr lang="vi-VN" b="0"/>
              <a:t>Tác</a:t>
            </a:r>
            <a:r>
              <a:rPr lang="vi-VN" b="0" baseline="0"/>
              <a:t> giả bộ ppt Toán + TV</a:t>
            </a:r>
            <a:r>
              <a:rPr lang="en-US" b="0" baseline="0"/>
              <a:t>3</a:t>
            </a:r>
            <a:r>
              <a:rPr lang="vi-VN" b="0" baseline="0"/>
              <a:t>: Phan Thị Linh – Đà Nẵng</a:t>
            </a:r>
          </a:p>
          <a:p>
            <a:r>
              <a:rPr lang="vi-VN" b="0" baseline="0"/>
              <a:t>Sđt lh: 0916.604.268</a:t>
            </a:r>
          </a:p>
          <a:p>
            <a:r>
              <a:rPr lang="vi-VN" sz="1100" b="0">
                <a:latin typeface="Arial" pitchFamily="34" charset="0"/>
                <a:cs typeface="Arial" pitchFamily="34" charset="0"/>
              </a:rPr>
              <a:t>+ Zalo: 0916.604.268</a:t>
            </a:r>
          </a:p>
          <a:p>
            <a:r>
              <a:rPr lang="vi-VN" sz="1100" b="0">
                <a:latin typeface="Arial" pitchFamily="34" charset="0"/>
                <a:cs typeface="Arial" pitchFamily="34" charset="0"/>
              </a:rPr>
              <a:t>+ Facebook cá nhân: </a:t>
            </a:r>
            <a:r>
              <a:rPr lang="vi-VN" sz="1100" b="0">
                <a:hlinkClick r:id="rId3"/>
              </a:rPr>
              <a:t>https://www.facebook.com/nhilinh.phan/</a:t>
            </a:r>
            <a:endParaRPr lang="vi-VN" sz="1100" b="0"/>
          </a:p>
          <a:p>
            <a:r>
              <a:rPr lang="vi-VN" sz="1100" b="0">
                <a:latin typeface="Arial" pitchFamily="34" charset="0"/>
                <a:cs typeface="Arial" pitchFamily="34" charset="0"/>
              </a:rPr>
              <a:t>+ Nhóm chia sẻ tài liệu: </a:t>
            </a:r>
            <a:r>
              <a:rPr lang="vi-VN" sz="1100" b="0">
                <a:hlinkClick r:id="rId4"/>
              </a:rPr>
              <a:t>https://www.facebook.com/groups/443096903751589</a:t>
            </a:r>
            <a:endParaRPr lang="vi-VN" sz="1100" b="0"/>
          </a:p>
          <a:p>
            <a:r>
              <a:rPr lang="vi-VN" sz="1100" b="0">
                <a:latin typeface="Arial" pitchFamily="34" charset="0"/>
                <a:cs typeface="Arial" pitchFamily="34" charset="0"/>
              </a:rPr>
              <a:t>Hãy</a:t>
            </a:r>
            <a:r>
              <a:rPr lang="vi-VN" sz="1100" b="0" baseline="0">
                <a:latin typeface="Arial" pitchFamily="34" charset="0"/>
                <a:cs typeface="Arial" pitchFamily="34" charset="0"/>
              </a:rPr>
              <a:t> liên hệ chính chủ sản phẩm để được hỗ trợ và đồng hành trong suốt năm học nhé!</a:t>
            </a:r>
            <a:endParaRPr lang="vi-VN" sz="1100" b="0">
              <a:latin typeface="Arial" pitchFamily="34" charset="0"/>
              <a:cs typeface="Arial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vi-VN" b="0"/>
          </a:p>
          <a:p>
            <a:endParaRPr lang="en-US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8046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8938" y="685800"/>
            <a:ext cx="60801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GV mời HS cảm nhận về nội dung</a:t>
            </a:r>
          </a:p>
        </p:txBody>
      </p:sp>
    </p:spTree>
    <p:extLst>
      <p:ext uri="{BB962C8B-B14F-4D97-AF65-F5344CB8AC3E}">
        <p14:creationId xmlns:p14="http://schemas.microsoft.com/office/powerpoint/2010/main" val="9089618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8938" y="685800"/>
            <a:ext cx="60801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HS còn lại theo dõi vào sách</a:t>
            </a:r>
          </a:p>
        </p:txBody>
      </p:sp>
    </p:spTree>
    <p:extLst>
      <p:ext uri="{BB962C8B-B14F-4D97-AF65-F5344CB8AC3E}">
        <p14:creationId xmlns:p14="http://schemas.microsoft.com/office/powerpoint/2010/main" val="26278236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5" name="Google Shape;7905;g99bc3d0d5b_0_28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8938" y="685800"/>
            <a:ext cx="6080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06" name="Google Shape;7906;g99bc3d0d5b_0_28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en-US" sz="1100" b="1">
                <a:solidFill>
                  <a:srgbClr val="FF0000"/>
                </a:solidFill>
                <a:latin typeface="+mj-lt"/>
              </a:rPr>
              <a:t>Em cần lưu ý gì về hình thức trình bày?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en-US" sz="1100" b="1">
                <a:solidFill>
                  <a:srgbClr val="FF0000"/>
                </a:solidFill>
                <a:latin typeface="+mj-lt"/>
              </a:rPr>
              <a:t>Chú ý từ ngữ dễ viết lẫn (GV linh động thay đổi theo vùng miền nhé)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br>
              <a:rPr lang="en-US" b="0"/>
            </a:br>
            <a:r>
              <a:rPr lang="vi-VN" b="0"/>
              <a:t>Tác</a:t>
            </a:r>
            <a:r>
              <a:rPr lang="vi-VN" b="0" baseline="0"/>
              <a:t> giả bộ ppt Toán + TV</a:t>
            </a:r>
            <a:r>
              <a:rPr lang="en-US" b="0" baseline="0"/>
              <a:t>3</a:t>
            </a:r>
            <a:r>
              <a:rPr lang="vi-VN" b="0" baseline="0"/>
              <a:t>: Phan Thị Linh – Đà Nẵng</a:t>
            </a:r>
          </a:p>
          <a:p>
            <a:r>
              <a:rPr lang="vi-VN" b="0" baseline="0"/>
              <a:t>Sđt lh: 0916.604.268</a:t>
            </a:r>
          </a:p>
          <a:p>
            <a:r>
              <a:rPr lang="vi-VN" sz="1100" b="0">
                <a:latin typeface="Arial" pitchFamily="34" charset="0"/>
                <a:cs typeface="Arial" pitchFamily="34" charset="0"/>
              </a:rPr>
              <a:t>+ Zalo: 0916.604.268</a:t>
            </a:r>
          </a:p>
          <a:p>
            <a:r>
              <a:rPr lang="vi-VN" sz="1100" b="0">
                <a:latin typeface="Arial" pitchFamily="34" charset="0"/>
                <a:cs typeface="Arial" pitchFamily="34" charset="0"/>
              </a:rPr>
              <a:t>+ Facebook cá nhân: </a:t>
            </a:r>
            <a:r>
              <a:rPr lang="vi-VN" sz="1100" b="0">
                <a:hlinkClick r:id="rId3"/>
              </a:rPr>
              <a:t>https://www.facebook.com/nhilinh.phan/</a:t>
            </a:r>
            <a:endParaRPr lang="vi-VN" sz="1100" b="0"/>
          </a:p>
          <a:p>
            <a:r>
              <a:rPr lang="vi-VN" sz="1100" b="0">
                <a:latin typeface="Arial" pitchFamily="34" charset="0"/>
                <a:cs typeface="Arial" pitchFamily="34" charset="0"/>
              </a:rPr>
              <a:t>+ Nhóm chia sẻ tài liệu: </a:t>
            </a:r>
            <a:r>
              <a:rPr lang="vi-VN" sz="1100" b="0">
                <a:hlinkClick r:id="rId4"/>
              </a:rPr>
              <a:t>https://www.facebook.com/groups/443096903751589</a:t>
            </a:r>
            <a:endParaRPr lang="vi-VN" sz="1100" b="0"/>
          </a:p>
          <a:p>
            <a:r>
              <a:rPr lang="vi-VN" sz="1100" b="0">
                <a:latin typeface="Arial" pitchFamily="34" charset="0"/>
                <a:cs typeface="Arial" pitchFamily="34" charset="0"/>
              </a:rPr>
              <a:t>Hãy</a:t>
            </a:r>
            <a:r>
              <a:rPr lang="vi-VN" sz="1100" b="0" baseline="0">
                <a:latin typeface="Arial" pitchFamily="34" charset="0"/>
                <a:cs typeface="Arial" pitchFamily="34" charset="0"/>
              </a:rPr>
              <a:t> liên hệ chính chủ sản phẩm để được hỗ trợ và đồng hành trong suốt năm học nhé!</a:t>
            </a:r>
            <a:endParaRPr lang="vi-VN" sz="1100" b="0">
              <a:latin typeface="Arial" pitchFamily="34" charset="0"/>
              <a:cs typeface="Arial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vi-VN" b="0"/>
          </a:p>
          <a:p>
            <a:endParaRPr lang="en-US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4429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" name="Google Shape;2652;ge70f314ca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8938" y="685800"/>
            <a:ext cx="6080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3" name="Google Shape;2653;ge70f314ca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b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b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b="0"/>
              <a:t>Tác</a:t>
            </a:r>
            <a:r>
              <a:rPr lang="vi-VN" b="0" baseline="0"/>
              <a:t> giả bộ ppt Toán + TV</a:t>
            </a:r>
            <a:r>
              <a:rPr lang="en-US" b="0" baseline="0"/>
              <a:t>3</a:t>
            </a:r>
            <a:r>
              <a:rPr lang="vi-VN" b="0" baseline="0"/>
              <a:t>: Phan Thị Linh – Đà Nẵng</a:t>
            </a:r>
          </a:p>
          <a:p>
            <a:r>
              <a:rPr lang="vi-VN" b="0" baseline="0"/>
              <a:t>Sđt lh: 0916.604.268</a:t>
            </a:r>
          </a:p>
          <a:p>
            <a:r>
              <a:rPr lang="vi-VN" sz="1100" b="0">
                <a:latin typeface="Arial" pitchFamily="34" charset="0"/>
                <a:cs typeface="Arial" pitchFamily="34" charset="0"/>
              </a:rPr>
              <a:t>+ Zalo: 0916.604.268</a:t>
            </a:r>
          </a:p>
          <a:p>
            <a:r>
              <a:rPr lang="vi-VN" sz="1100" b="0">
                <a:latin typeface="Arial" pitchFamily="34" charset="0"/>
                <a:cs typeface="Arial" pitchFamily="34" charset="0"/>
              </a:rPr>
              <a:t>+ Facebook cá nhân: </a:t>
            </a:r>
            <a:r>
              <a:rPr lang="vi-VN" sz="1100" b="0">
                <a:hlinkClick r:id="rId3"/>
              </a:rPr>
              <a:t>https://www.facebook.com/nhilinh.phan/</a:t>
            </a:r>
            <a:endParaRPr lang="vi-VN" sz="1100" b="0"/>
          </a:p>
          <a:p>
            <a:r>
              <a:rPr lang="vi-VN" sz="1100" b="0">
                <a:latin typeface="Arial" pitchFamily="34" charset="0"/>
                <a:cs typeface="Arial" pitchFamily="34" charset="0"/>
              </a:rPr>
              <a:t>+ Nhóm chia sẻ tài liệu: </a:t>
            </a:r>
            <a:r>
              <a:rPr lang="vi-VN" sz="1100" b="0">
                <a:hlinkClick r:id="rId4"/>
              </a:rPr>
              <a:t>https://www.facebook.com/groups/443096903751589</a:t>
            </a:r>
            <a:endParaRPr lang="vi-VN" sz="1100" b="0"/>
          </a:p>
          <a:p>
            <a:r>
              <a:rPr lang="vi-VN" sz="1100" b="0">
                <a:latin typeface="Arial" pitchFamily="34" charset="0"/>
                <a:cs typeface="Arial" pitchFamily="34" charset="0"/>
              </a:rPr>
              <a:t>Hãy</a:t>
            </a:r>
            <a:r>
              <a:rPr lang="vi-VN" sz="1100" b="0" baseline="0">
                <a:latin typeface="Arial" pitchFamily="34" charset="0"/>
                <a:cs typeface="Arial" pitchFamily="34" charset="0"/>
              </a:rPr>
              <a:t> liên hệ chính chủ sản phẩm để được hỗ trợ và đồng hành trong suốt năm học nhé!</a:t>
            </a:r>
            <a:endParaRPr lang="vi-VN" sz="1100" b="0">
              <a:latin typeface="Arial" pitchFamily="34" charset="0"/>
              <a:cs typeface="Arial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vi-VN" b="0"/>
          </a:p>
          <a:p>
            <a:endParaRPr lang="en-US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99835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lt1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162675" y="91391"/>
            <a:ext cx="11925202" cy="6721505"/>
            <a:chOff x="122308" y="68542"/>
            <a:chExt cx="8966083" cy="5041129"/>
          </a:xfrm>
        </p:grpSpPr>
        <p:sp>
          <p:nvSpPr>
            <p:cNvPr id="10" name="Google Shape;10;p2"/>
            <p:cNvSpPr/>
            <p:nvPr/>
          </p:nvSpPr>
          <p:spPr>
            <a:xfrm rot="2700000">
              <a:off x="243591" y="287061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1" name="Google Shape;11;p2"/>
            <p:cNvSpPr/>
            <p:nvPr/>
          </p:nvSpPr>
          <p:spPr>
            <a:xfrm>
              <a:off x="960208" y="347900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2" name="Google Shape;12;p2"/>
            <p:cNvSpPr/>
            <p:nvPr/>
          </p:nvSpPr>
          <p:spPr>
            <a:xfrm rot="6300406">
              <a:off x="127712" y="839859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3" name="Google Shape;13;p2"/>
            <p:cNvSpPr/>
            <p:nvPr/>
          </p:nvSpPr>
          <p:spPr>
            <a:xfrm rot="8999773">
              <a:off x="1520397" y="1949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4" name="Google Shape;14;p2"/>
            <p:cNvSpPr/>
            <p:nvPr/>
          </p:nvSpPr>
          <p:spPr>
            <a:xfrm rot="6300406">
              <a:off x="144695" y="23320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5" name="Google Shape;15;p2"/>
            <p:cNvSpPr/>
            <p:nvPr/>
          </p:nvSpPr>
          <p:spPr>
            <a:xfrm rot="-2700000">
              <a:off x="515840" y="236038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6" name="Google Shape;16;p2"/>
            <p:cNvSpPr/>
            <p:nvPr/>
          </p:nvSpPr>
          <p:spPr>
            <a:xfrm>
              <a:off x="7851650" y="218950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3809289" y="13102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8" name="Google Shape;18;p2"/>
            <p:cNvSpPr/>
            <p:nvPr/>
          </p:nvSpPr>
          <p:spPr>
            <a:xfrm rot="2700000">
              <a:off x="5444989" y="1949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9" name="Google Shape;19;p2"/>
            <p:cNvSpPr/>
            <p:nvPr/>
          </p:nvSpPr>
          <p:spPr>
            <a:xfrm rot="5400000" flipH="1">
              <a:off x="3671335" y="349901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0" name="Google Shape;20;p2"/>
            <p:cNvSpPr/>
            <p:nvPr/>
          </p:nvSpPr>
          <p:spPr>
            <a:xfrm rot="-900406" flipH="1">
              <a:off x="5078610" y="40507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1" name="Google Shape;21;p2"/>
            <p:cNvSpPr/>
            <p:nvPr/>
          </p:nvSpPr>
          <p:spPr>
            <a:xfrm rot="8100000" flipH="1">
              <a:off x="4509194" y="2360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2" name="Google Shape;22;p2"/>
            <p:cNvSpPr/>
            <p:nvPr/>
          </p:nvSpPr>
          <p:spPr>
            <a:xfrm>
              <a:off x="8650925" y="196197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3" name="Google Shape;23;p2"/>
            <p:cNvSpPr/>
            <p:nvPr/>
          </p:nvSpPr>
          <p:spPr>
            <a:xfrm rot="8100000" flipH="1">
              <a:off x="7666007" y="3724200"/>
              <a:ext cx="215157" cy="75922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4" name="Google Shape;24;p2"/>
            <p:cNvSpPr/>
            <p:nvPr/>
          </p:nvSpPr>
          <p:spPr>
            <a:xfrm rot="-5400000">
              <a:off x="3039403" y="2189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" name="Google Shape;25;p2"/>
            <p:cNvSpPr/>
            <p:nvPr/>
          </p:nvSpPr>
          <p:spPr>
            <a:xfrm>
              <a:off x="1878594" y="353194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6" name="Google Shape;26;p2"/>
            <p:cNvSpPr/>
            <p:nvPr/>
          </p:nvSpPr>
          <p:spPr>
            <a:xfrm rot="6300406">
              <a:off x="2605974" y="34791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7" name="Google Shape;27;p2"/>
            <p:cNvSpPr/>
            <p:nvPr/>
          </p:nvSpPr>
          <p:spPr>
            <a:xfrm rot="-5400000">
              <a:off x="245215" y="1885043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8" name="Google Shape;28;p2"/>
            <p:cNvSpPr/>
            <p:nvPr/>
          </p:nvSpPr>
          <p:spPr>
            <a:xfrm rot="2700000">
              <a:off x="515841" y="231336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9" name="Google Shape;29;p2"/>
            <p:cNvSpPr/>
            <p:nvPr/>
          </p:nvSpPr>
          <p:spPr>
            <a:xfrm rot="-5400000">
              <a:off x="2177229" y="4959035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0" name="Google Shape;30;p2"/>
            <p:cNvSpPr/>
            <p:nvPr/>
          </p:nvSpPr>
          <p:spPr>
            <a:xfrm rot="8999773">
              <a:off x="143059" y="23133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1" name="Google Shape;31;p2"/>
            <p:cNvSpPr/>
            <p:nvPr/>
          </p:nvSpPr>
          <p:spPr>
            <a:xfrm rot="6300406">
              <a:off x="466170" y="88532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2" name="Google Shape;32;p2"/>
            <p:cNvSpPr/>
            <p:nvPr/>
          </p:nvSpPr>
          <p:spPr>
            <a:xfrm>
              <a:off x="5986089" y="36065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3" name="Google Shape;33;p2"/>
            <p:cNvSpPr/>
            <p:nvPr/>
          </p:nvSpPr>
          <p:spPr>
            <a:xfrm rot="8999773">
              <a:off x="6232222" y="9388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4" name="Google Shape;34;p2"/>
            <p:cNvSpPr/>
            <p:nvPr/>
          </p:nvSpPr>
          <p:spPr>
            <a:xfrm rot="8100000" flipH="1">
              <a:off x="7273844" y="2911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5" name="Google Shape;35;p2"/>
            <p:cNvSpPr/>
            <p:nvPr/>
          </p:nvSpPr>
          <p:spPr>
            <a:xfrm rot="8100000" flipH="1">
              <a:off x="8532169" y="14419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6" name="Google Shape;36;p2"/>
            <p:cNvSpPr/>
            <p:nvPr/>
          </p:nvSpPr>
          <p:spPr>
            <a:xfrm rot="-10594826" flipH="1">
              <a:off x="8826068" y="520771"/>
              <a:ext cx="111939" cy="39500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7" name="Google Shape;37;p2"/>
            <p:cNvSpPr/>
            <p:nvPr/>
          </p:nvSpPr>
          <p:spPr>
            <a:xfrm>
              <a:off x="8631314" y="81990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8" name="Google Shape;38;p2"/>
            <p:cNvSpPr/>
            <p:nvPr/>
          </p:nvSpPr>
          <p:spPr>
            <a:xfrm>
              <a:off x="8824189" y="167407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9" name="Google Shape;39;p2"/>
            <p:cNvSpPr/>
            <p:nvPr/>
          </p:nvSpPr>
          <p:spPr>
            <a:xfrm rot="8999773">
              <a:off x="124684" y="3479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40" name="Google Shape;40;p2"/>
            <p:cNvSpPr/>
            <p:nvPr/>
          </p:nvSpPr>
          <p:spPr>
            <a:xfrm rot="2700000">
              <a:off x="258666" y="404009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41" name="Google Shape;41;p2"/>
            <p:cNvSpPr/>
            <p:nvPr/>
          </p:nvSpPr>
          <p:spPr>
            <a:xfrm rot="2700000">
              <a:off x="133366" y="454224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42" name="Google Shape;42;p2"/>
            <p:cNvSpPr/>
            <p:nvPr/>
          </p:nvSpPr>
          <p:spPr>
            <a:xfrm rot="6300406">
              <a:off x="512095" y="46786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43" name="Google Shape;43;p2"/>
            <p:cNvSpPr/>
            <p:nvPr/>
          </p:nvSpPr>
          <p:spPr>
            <a:xfrm rot="-2700000">
              <a:off x="1498615" y="4947863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44" name="Google Shape;44;p2"/>
            <p:cNvSpPr/>
            <p:nvPr/>
          </p:nvSpPr>
          <p:spPr>
            <a:xfrm rot="8999773">
              <a:off x="197772" y="49618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45" name="Google Shape;45;p2"/>
            <p:cNvSpPr/>
            <p:nvPr/>
          </p:nvSpPr>
          <p:spPr>
            <a:xfrm>
              <a:off x="8870114" y="246400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46" name="Google Shape;46;p2"/>
            <p:cNvSpPr/>
            <p:nvPr/>
          </p:nvSpPr>
          <p:spPr>
            <a:xfrm rot="8100000" flipH="1">
              <a:off x="8978869" y="34798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47" name="Google Shape;47;p2"/>
            <p:cNvSpPr/>
            <p:nvPr/>
          </p:nvSpPr>
          <p:spPr>
            <a:xfrm rot="2700000">
              <a:off x="8521914" y="286772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48" name="Google Shape;48;p2"/>
            <p:cNvSpPr/>
            <p:nvPr/>
          </p:nvSpPr>
          <p:spPr>
            <a:xfrm rot="-5400000">
              <a:off x="8954428" y="29468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49" name="Google Shape;49;p2"/>
            <p:cNvSpPr/>
            <p:nvPr/>
          </p:nvSpPr>
          <p:spPr>
            <a:xfrm>
              <a:off x="3005139" y="4778487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50" name="Google Shape;50;p2"/>
            <p:cNvSpPr/>
            <p:nvPr/>
          </p:nvSpPr>
          <p:spPr>
            <a:xfrm rot="2700000">
              <a:off x="4401664" y="484107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51" name="Google Shape;51;p2"/>
            <p:cNvSpPr/>
            <p:nvPr/>
          </p:nvSpPr>
          <p:spPr>
            <a:xfrm rot="5400000" flipH="1">
              <a:off x="2628010" y="4996026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52" name="Google Shape;52;p2"/>
            <p:cNvSpPr/>
            <p:nvPr/>
          </p:nvSpPr>
          <p:spPr>
            <a:xfrm rot="-900406" flipH="1">
              <a:off x="4035285" y="505120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53" name="Google Shape;53;p2"/>
            <p:cNvSpPr/>
            <p:nvPr/>
          </p:nvSpPr>
          <p:spPr>
            <a:xfrm rot="8100000" flipH="1">
              <a:off x="3465869" y="48821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54" name="Google Shape;54;p2"/>
            <p:cNvSpPr/>
            <p:nvPr/>
          </p:nvSpPr>
          <p:spPr>
            <a:xfrm>
              <a:off x="4942764" y="5006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55" name="Google Shape;55;p2"/>
            <p:cNvSpPr/>
            <p:nvPr/>
          </p:nvSpPr>
          <p:spPr>
            <a:xfrm rot="8999773">
              <a:off x="5188897" y="474001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56" name="Google Shape;56;p2"/>
            <p:cNvSpPr/>
            <p:nvPr/>
          </p:nvSpPr>
          <p:spPr>
            <a:xfrm>
              <a:off x="5710514" y="491635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57" name="Google Shape;57;p2"/>
            <p:cNvSpPr/>
            <p:nvPr/>
          </p:nvSpPr>
          <p:spPr>
            <a:xfrm rot="2700000">
              <a:off x="7392164" y="47230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58" name="Google Shape;58;p2"/>
            <p:cNvSpPr/>
            <p:nvPr/>
          </p:nvSpPr>
          <p:spPr>
            <a:xfrm rot="8999773">
              <a:off x="7742272" y="4978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59" name="Google Shape;59;p2"/>
            <p:cNvSpPr/>
            <p:nvPr/>
          </p:nvSpPr>
          <p:spPr>
            <a:xfrm>
              <a:off x="8420039" y="4888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60" name="Google Shape;60;p2"/>
            <p:cNvSpPr/>
            <p:nvPr/>
          </p:nvSpPr>
          <p:spPr>
            <a:xfrm rot="8100000" flipH="1">
              <a:off x="8841094" y="49677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61" name="Google Shape;61;p2"/>
            <p:cNvSpPr/>
            <p:nvPr/>
          </p:nvSpPr>
          <p:spPr>
            <a:xfrm rot="-900406" flipH="1">
              <a:off x="8623960" y="443722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62" name="Google Shape;62;p2"/>
            <p:cNvSpPr/>
            <p:nvPr/>
          </p:nvSpPr>
          <p:spPr>
            <a:xfrm rot="-5400000">
              <a:off x="8568653" y="395713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63" name="Google Shape;63;p2"/>
            <p:cNvSpPr/>
            <p:nvPr/>
          </p:nvSpPr>
          <p:spPr>
            <a:xfrm rot="6300406">
              <a:off x="8934570" y="40081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</p:grpSp>
      <p:sp>
        <p:nvSpPr>
          <p:cNvPr id="64" name="Google Shape;64;p2"/>
          <p:cNvSpPr/>
          <p:nvPr/>
        </p:nvSpPr>
        <p:spPr>
          <a:xfrm>
            <a:off x="965972" y="720000"/>
            <a:ext cx="10229829" cy="54180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121599" tIns="121599" rIns="121599" bIns="12159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59"/>
          </a:p>
        </p:txBody>
      </p:sp>
      <p:grpSp>
        <p:nvGrpSpPr>
          <p:cNvPr id="65" name="Google Shape;65;p2"/>
          <p:cNvGrpSpPr/>
          <p:nvPr/>
        </p:nvGrpSpPr>
        <p:grpSpPr>
          <a:xfrm>
            <a:off x="10476007" y="2958676"/>
            <a:ext cx="3175919" cy="3520261"/>
            <a:chOff x="7876491" y="2219006"/>
            <a:chExt cx="2387846" cy="2640196"/>
          </a:xfrm>
        </p:grpSpPr>
        <p:grpSp>
          <p:nvGrpSpPr>
            <p:cNvPr id="66" name="Google Shape;66;p2"/>
            <p:cNvGrpSpPr/>
            <p:nvPr/>
          </p:nvGrpSpPr>
          <p:grpSpPr>
            <a:xfrm rot="-677083">
              <a:off x="8042681" y="2265022"/>
              <a:ext cx="512578" cy="427800"/>
              <a:chOff x="7508029" y="2489100"/>
              <a:chExt cx="500018" cy="417318"/>
            </a:xfrm>
          </p:grpSpPr>
          <p:sp>
            <p:nvSpPr>
              <p:cNvPr id="67" name="Google Shape;67;p2"/>
              <p:cNvSpPr/>
              <p:nvPr/>
            </p:nvSpPr>
            <p:spPr>
              <a:xfrm>
                <a:off x="7508029" y="2489100"/>
                <a:ext cx="500018" cy="417318"/>
              </a:xfrm>
              <a:custGeom>
                <a:avLst/>
                <a:gdLst/>
                <a:ahLst/>
                <a:cxnLst/>
                <a:rect l="l" t="t" r="r" b="b"/>
                <a:pathLst>
                  <a:path w="10218" h="8528" extrusionOk="0">
                    <a:moveTo>
                      <a:pt x="0" y="0"/>
                    </a:moveTo>
                    <a:lnTo>
                      <a:pt x="4834" y="8528"/>
                    </a:lnTo>
                    <a:lnTo>
                      <a:pt x="5864" y="6560"/>
                    </a:lnTo>
                    <a:lnTo>
                      <a:pt x="7521" y="7931"/>
                    </a:lnTo>
                    <a:lnTo>
                      <a:pt x="7542" y="4253"/>
                    </a:lnTo>
                    <a:lnTo>
                      <a:pt x="10217" y="328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59"/>
              </a:p>
            </p:txBody>
          </p:sp>
          <p:grpSp>
            <p:nvGrpSpPr>
              <p:cNvPr id="68" name="Google Shape;68;p2"/>
              <p:cNvGrpSpPr/>
              <p:nvPr/>
            </p:nvGrpSpPr>
            <p:grpSpPr>
              <a:xfrm>
                <a:off x="7510965" y="2491791"/>
                <a:ext cx="372053" cy="390498"/>
                <a:chOff x="7510965" y="2491791"/>
                <a:chExt cx="372053" cy="390498"/>
              </a:xfrm>
            </p:grpSpPr>
            <p:sp>
              <p:nvSpPr>
                <p:cNvPr id="69" name="Google Shape;69;p2"/>
                <p:cNvSpPr/>
                <p:nvPr/>
              </p:nvSpPr>
              <p:spPr>
                <a:xfrm>
                  <a:off x="7510965" y="2491791"/>
                  <a:ext cx="372053" cy="2108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03" h="4309" extrusionOk="0">
                      <a:moveTo>
                        <a:pt x="120" y="1"/>
                      </a:moveTo>
                      <a:cubicBezTo>
                        <a:pt x="83" y="1"/>
                        <a:pt x="47" y="21"/>
                        <a:pt x="29" y="54"/>
                      </a:cubicBezTo>
                      <a:cubicBezTo>
                        <a:pt x="1" y="104"/>
                        <a:pt x="17" y="170"/>
                        <a:pt x="67" y="198"/>
                      </a:cubicBezTo>
                      <a:lnTo>
                        <a:pt x="7433" y="4291"/>
                      </a:lnTo>
                      <a:cubicBezTo>
                        <a:pt x="7449" y="4302"/>
                        <a:pt x="7466" y="4308"/>
                        <a:pt x="7482" y="4308"/>
                      </a:cubicBezTo>
                      <a:cubicBezTo>
                        <a:pt x="7521" y="4308"/>
                        <a:pt x="7559" y="4286"/>
                        <a:pt x="7575" y="4253"/>
                      </a:cubicBezTo>
                      <a:cubicBezTo>
                        <a:pt x="7603" y="4198"/>
                        <a:pt x="7587" y="4137"/>
                        <a:pt x="7537" y="4104"/>
                      </a:cubicBezTo>
                      <a:lnTo>
                        <a:pt x="171" y="16"/>
                      </a:lnTo>
                      <a:cubicBezTo>
                        <a:pt x="155" y="5"/>
                        <a:pt x="137" y="1"/>
                        <a:pt x="120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359"/>
                </a:p>
              </p:txBody>
            </p:sp>
            <p:sp>
              <p:nvSpPr>
                <p:cNvPr id="70" name="Google Shape;70;p2"/>
                <p:cNvSpPr/>
                <p:nvPr/>
              </p:nvSpPr>
              <p:spPr>
                <a:xfrm>
                  <a:off x="7808193" y="2743706"/>
                  <a:ext cx="73745" cy="1385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07" h="2832" extrusionOk="0">
                      <a:moveTo>
                        <a:pt x="117" y="1"/>
                      </a:moveTo>
                      <a:cubicBezTo>
                        <a:pt x="103" y="1"/>
                        <a:pt x="89" y="3"/>
                        <a:pt x="76" y="9"/>
                      </a:cubicBezTo>
                      <a:cubicBezTo>
                        <a:pt x="21" y="36"/>
                        <a:pt x="0" y="97"/>
                        <a:pt x="26" y="152"/>
                      </a:cubicBezTo>
                      <a:lnTo>
                        <a:pt x="1293" y="2771"/>
                      </a:lnTo>
                      <a:cubicBezTo>
                        <a:pt x="1309" y="2811"/>
                        <a:pt x="1348" y="2832"/>
                        <a:pt x="1387" y="2832"/>
                      </a:cubicBezTo>
                      <a:cubicBezTo>
                        <a:pt x="1402" y="2832"/>
                        <a:pt x="1419" y="2826"/>
                        <a:pt x="1435" y="2821"/>
                      </a:cubicBezTo>
                      <a:cubicBezTo>
                        <a:pt x="1485" y="2793"/>
                        <a:pt x="1506" y="2733"/>
                        <a:pt x="1480" y="2679"/>
                      </a:cubicBezTo>
                      <a:lnTo>
                        <a:pt x="213" y="59"/>
                      </a:lnTo>
                      <a:cubicBezTo>
                        <a:pt x="197" y="22"/>
                        <a:pt x="156" y="1"/>
                        <a:pt x="117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359"/>
                </a:p>
              </p:txBody>
            </p:sp>
            <p:sp>
              <p:nvSpPr>
                <p:cNvPr id="71" name="Google Shape;71;p2"/>
                <p:cNvSpPr/>
                <p:nvPr/>
              </p:nvSpPr>
              <p:spPr>
                <a:xfrm>
                  <a:off x="7510965" y="2491840"/>
                  <a:ext cx="309025" cy="2622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315" h="5360" extrusionOk="0">
                      <a:moveTo>
                        <a:pt x="119" y="0"/>
                      </a:moveTo>
                      <a:cubicBezTo>
                        <a:pt x="89" y="0"/>
                        <a:pt x="60" y="13"/>
                        <a:pt x="39" y="37"/>
                      </a:cubicBezTo>
                      <a:cubicBezTo>
                        <a:pt x="1" y="81"/>
                        <a:pt x="6" y="147"/>
                        <a:pt x="50" y="185"/>
                      </a:cubicBezTo>
                      <a:lnTo>
                        <a:pt x="6128" y="5332"/>
                      </a:lnTo>
                      <a:cubicBezTo>
                        <a:pt x="6145" y="5348"/>
                        <a:pt x="6173" y="5360"/>
                        <a:pt x="6194" y="5360"/>
                      </a:cubicBezTo>
                      <a:cubicBezTo>
                        <a:pt x="6221" y="5360"/>
                        <a:pt x="6254" y="5342"/>
                        <a:pt x="6277" y="5320"/>
                      </a:cubicBezTo>
                      <a:cubicBezTo>
                        <a:pt x="6315" y="5277"/>
                        <a:pt x="6310" y="5211"/>
                        <a:pt x="6260" y="5173"/>
                      </a:cubicBezTo>
                      <a:lnTo>
                        <a:pt x="188" y="26"/>
                      </a:lnTo>
                      <a:cubicBezTo>
                        <a:pt x="168" y="9"/>
                        <a:pt x="143" y="0"/>
                        <a:pt x="119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359"/>
                </a:p>
              </p:txBody>
            </p:sp>
            <p:sp>
              <p:nvSpPr>
                <p:cNvPr id="72" name="Google Shape;72;p2"/>
                <p:cNvSpPr/>
                <p:nvPr/>
              </p:nvSpPr>
              <p:spPr>
                <a:xfrm>
                  <a:off x="7789109" y="2743657"/>
                  <a:ext cx="30878" cy="7164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31" h="1464" extrusionOk="0">
                      <a:moveTo>
                        <a:pt x="515" y="0"/>
                      </a:moveTo>
                      <a:cubicBezTo>
                        <a:pt x="469" y="0"/>
                        <a:pt x="425" y="31"/>
                        <a:pt x="411" y="75"/>
                      </a:cubicBezTo>
                      <a:lnTo>
                        <a:pt x="17" y="1325"/>
                      </a:lnTo>
                      <a:cubicBezTo>
                        <a:pt x="1" y="1380"/>
                        <a:pt x="34" y="1441"/>
                        <a:pt x="88" y="1457"/>
                      </a:cubicBezTo>
                      <a:cubicBezTo>
                        <a:pt x="99" y="1463"/>
                        <a:pt x="110" y="1463"/>
                        <a:pt x="120" y="1463"/>
                      </a:cubicBezTo>
                      <a:cubicBezTo>
                        <a:pt x="165" y="1463"/>
                        <a:pt x="209" y="1436"/>
                        <a:pt x="219" y="1391"/>
                      </a:cubicBezTo>
                      <a:lnTo>
                        <a:pt x="608" y="136"/>
                      </a:lnTo>
                      <a:cubicBezTo>
                        <a:pt x="631" y="82"/>
                        <a:pt x="598" y="22"/>
                        <a:pt x="543" y="4"/>
                      </a:cubicBezTo>
                      <a:cubicBezTo>
                        <a:pt x="534" y="2"/>
                        <a:pt x="524" y="0"/>
                        <a:pt x="515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359"/>
                </a:p>
              </p:txBody>
            </p:sp>
          </p:grpSp>
        </p:grpSp>
        <p:sp>
          <p:nvSpPr>
            <p:cNvPr id="73" name="Google Shape;73;p2"/>
            <p:cNvSpPr/>
            <p:nvPr/>
          </p:nvSpPr>
          <p:spPr>
            <a:xfrm rot="7755054">
              <a:off x="8526346" y="2646406"/>
              <a:ext cx="1088135" cy="2194475"/>
            </a:xfrm>
            <a:custGeom>
              <a:avLst/>
              <a:gdLst/>
              <a:ahLst/>
              <a:cxnLst/>
              <a:rect l="l" t="t" r="r" b="b"/>
              <a:pathLst>
                <a:path w="22236" h="44844" extrusionOk="0">
                  <a:moveTo>
                    <a:pt x="13245" y="0"/>
                  </a:moveTo>
                  <a:cubicBezTo>
                    <a:pt x="13209" y="0"/>
                    <a:pt x="13173" y="21"/>
                    <a:pt x="13154" y="54"/>
                  </a:cubicBezTo>
                  <a:cubicBezTo>
                    <a:pt x="13127" y="104"/>
                    <a:pt x="13144" y="170"/>
                    <a:pt x="13192" y="197"/>
                  </a:cubicBezTo>
                  <a:cubicBezTo>
                    <a:pt x="13198" y="197"/>
                    <a:pt x="13478" y="356"/>
                    <a:pt x="13921" y="635"/>
                  </a:cubicBezTo>
                  <a:cubicBezTo>
                    <a:pt x="13938" y="646"/>
                    <a:pt x="13954" y="646"/>
                    <a:pt x="13976" y="646"/>
                  </a:cubicBezTo>
                  <a:cubicBezTo>
                    <a:pt x="14009" y="646"/>
                    <a:pt x="14042" y="630"/>
                    <a:pt x="14064" y="597"/>
                  </a:cubicBezTo>
                  <a:cubicBezTo>
                    <a:pt x="14097" y="547"/>
                    <a:pt x="14080" y="481"/>
                    <a:pt x="14032" y="455"/>
                  </a:cubicBezTo>
                  <a:cubicBezTo>
                    <a:pt x="13582" y="175"/>
                    <a:pt x="13296" y="16"/>
                    <a:pt x="13296" y="16"/>
                  </a:cubicBezTo>
                  <a:cubicBezTo>
                    <a:pt x="13280" y="5"/>
                    <a:pt x="13263" y="0"/>
                    <a:pt x="13245" y="0"/>
                  </a:cubicBezTo>
                  <a:close/>
                  <a:moveTo>
                    <a:pt x="14684" y="896"/>
                  </a:moveTo>
                  <a:cubicBezTo>
                    <a:pt x="14652" y="896"/>
                    <a:pt x="14621" y="912"/>
                    <a:pt x="14601" y="942"/>
                  </a:cubicBezTo>
                  <a:cubicBezTo>
                    <a:pt x="14568" y="992"/>
                    <a:pt x="14579" y="1058"/>
                    <a:pt x="14629" y="1090"/>
                  </a:cubicBezTo>
                  <a:cubicBezTo>
                    <a:pt x="14842" y="1232"/>
                    <a:pt x="15079" y="1397"/>
                    <a:pt x="15325" y="1567"/>
                  </a:cubicBezTo>
                  <a:cubicBezTo>
                    <a:pt x="15342" y="1584"/>
                    <a:pt x="15363" y="1589"/>
                    <a:pt x="15385" y="1589"/>
                  </a:cubicBezTo>
                  <a:cubicBezTo>
                    <a:pt x="15418" y="1589"/>
                    <a:pt x="15451" y="1573"/>
                    <a:pt x="15473" y="1546"/>
                  </a:cubicBezTo>
                  <a:cubicBezTo>
                    <a:pt x="15506" y="1496"/>
                    <a:pt x="15494" y="1430"/>
                    <a:pt x="15446" y="1397"/>
                  </a:cubicBezTo>
                  <a:cubicBezTo>
                    <a:pt x="15198" y="1222"/>
                    <a:pt x="14963" y="1063"/>
                    <a:pt x="14743" y="915"/>
                  </a:cubicBezTo>
                  <a:cubicBezTo>
                    <a:pt x="14724" y="903"/>
                    <a:pt x="14704" y="896"/>
                    <a:pt x="14684" y="896"/>
                  </a:cubicBezTo>
                  <a:close/>
                  <a:moveTo>
                    <a:pt x="16073" y="1877"/>
                  </a:moveTo>
                  <a:cubicBezTo>
                    <a:pt x="16040" y="1877"/>
                    <a:pt x="16008" y="1891"/>
                    <a:pt x="15988" y="1918"/>
                  </a:cubicBezTo>
                  <a:cubicBezTo>
                    <a:pt x="15949" y="1968"/>
                    <a:pt x="15960" y="2034"/>
                    <a:pt x="16005" y="2066"/>
                  </a:cubicBezTo>
                  <a:cubicBezTo>
                    <a:pt x="16223" y="2231"/>
                    <a:pt x="16448" y="2406"/>
                    <a:pt x="16673" y="2586"/>
                  </a:cubicBezTo>
                  <a:cubicBezTo>
                    <a:pt x="16690" y="2598"/>
                    <a:pt x="16716" y="2608"/>
                    <a:pt x="16739" y="2608"/>
                  </a:cubicBezTo>
                  <a:cubicBezTo>
                    <a:pt x="16772" y="2608"/>
                    <a:pt x="16799" y="2593"/>
                    <a:pt x="16822" y="2570"/>
                  </a:cubicBezTo>
                  <a:cubicBezTo>
                    <a:pt x="16860" y="2520"/>
                    <a:pt x="16848" y="2454"/>
                    <a:pt x="16804" y="2416"/>
                  </a:cubicBezTo>
                  <a:cubicBezTo>
                    <a:pt x="16580" y="2236"/>
                    <a:pt x="16355" y="2060"/>
                    <a:pt x="16136" y="1895"/>
                  </a:cubicBezTo>
                  <a:cubicBezTo>
                    <a:pt x="16117" y="1883"/>
                    <a:pt x="16095" y="1877"/>
                    <a:pt x="16073" y="1877"/>
                  </a:cubicBezTo>
                  <a:close/>
                  <a:moveTo>
                    <a:pt x="17389" y="2939"/>
                  </a:moveTo>
                  <a:cubicBezTo>
                    <a:pt x="17359" y="2939"/>
                    <a:pt x="17330" y="2952"/>
                    <a:pt x="17308" y="2975"/>
                  </a:cubicBezTo>
                  <a:cubicBezTo>
                    <a:pt x="17270" y="3020"/>
                    <a:pt x="17275" y="3086"/>
                    <a:pt x="17320" y="3124"/>
                  </a:cubicBezTo>
                  <a:cubicBezTo>
                    <a:pt x="17538" y="3309"/>
                    <a:pt x="17748" y="3502"/>
                    <a:pt x="17945" y="3688"/>
                  </a:cubicBezTo>
                  <a:cubicBezTo>
                    <a:pt x="17966" y="3704"/>
                    <a:pt x="17994" y="3716"/>
                    <a:pt x="18021" y="3716"/>
                  </a:cubicBezTo>
                  <a:cubicBezTo>
                    <a:pt x="18049" y="3716"/>
                    <a:pt x="18076" y="3704"/>
                    <a:pt x="18097" y="3683"/>
                  </a:cubicBezTo>
                  <a:cubicBezTo>
                    <a:pt x="18137" y="3638"/>
                    <a:pt x="18130" y="3573"/>
                    <a:pt x="18092" y="3534"/>
                  </a:cubicBezTo>
                  <a:cubicBezTo>
                    <a:pt x="17890" y="3342"/>
                    <a:pt x="17677" y="3152"/>
                    <a:pt x="17457" y="2965"/>
                  </a:cubicBezTo>
                  <a:cubicBezTo>
                    <a:pt x="17437" y="2948"/>
                    <a:pt x="17413" y="2939"/>
                    <a:pt x="17389" y="2939"/>
                  </a:cubicBezTo>
                  <a:close/>
                  <a:moveTo>
                    <a:pt x="18624" y="4098"/>
                  </a:moveTo>
                  <a:cubicBezTo>
                    <a:pt x="18596" y="4098"/>
                    <a:pt x="18569" y="4107"/>
                    <a:pt x="18547" y="4126"/>
                  </a:cubicBezTo>
                  <a:cubicBezTo>
                    <a:pt x="18509" y="4165"/>
                    <a:pt x="18509" y="4237"/>
                    <a:pt x="18547" y="4275"/>
                  </a:cubicBezTo>
                  <a:cubicBezTo>
                    <a:pt x="18750" y="4483"/>
                    <a:pt x="18937" y="4691"/>
                    <a:pt x="19117" y="4895"/>
                  </a:cubicBezTo>
                  <a:cubicBezTo>
                    <a:pt x="19139" y="4916"/>
                    <a:pt x="19167" y="4933"/>
                    <a:pt x="19195" y="4933"/>
                  </a:cubicBezTo>
                  <a:cubicBezTo>
                    <a:pt x="19222" y="4933"/>
                    <a:pt x="19243" y="4921"/>
                    <a:pt x="19266" y="4905"/>
                  </a:cubicBezTo>
                  <a:cubicBezTo>
                    <a:pt x="19309" y="4867"/>
                    <a:pt x="19314" y="4801"/>
                    <a:pt x="19276" y="4756"/>
                  </a:cubicBezTo>
                  <a:cubicBezTo>
                    <a:pt x="19096" y="4549"/>
                    <a:pt x="18904" y="4336"/>
                    <a:pt x="18701" y="4126"/>
                  </a:cubicBezTo>
                  <a:cubicBezTo>
                    <a:pt x="18679" y="4107"/>
                    <a:pt x="18651" y="4098"/>
                    <a:pt x="18624" y="4098"/>
                  </a:cubicBezTo>
                  <a:close/>
                  <a:moveTo>
                    <a:pt x="19731" y="5375"/>
                  </a:moveTo>
                  <a:cubicBezTo>
                    <a:pt x="19709" y="5375"/>
                    <a:pt x="19686" y="5383"/>
                    <a:pt x="19665" y="5398"/>
                  </a:cubicBezTo>
                  <a:cubicBezTo>
                    <a:pt x="19622" y="5431"/>
                    <a:pt x="19610" y="5497"/>
                    <a:pt x="19650" y="5546"/>
                  </a:cubicBezTo>
                  <a:cubicBezTo>
                    <a:pt x="19819" y="5776"/>
                    <a:pt x="19984" y="6006"/>
                    <a:pt x="20126" y="6231"/>
                  </a:cubicBezTo>
                  <a:cubicBezTo>
                    <a:pt x="20143" y="6264"/>
                    <a:pt x="20181" y="6281"/>
                    <a:pt x="20214" y="6281"/>
                  </a:cubicBezTo>
                  <a:cubicBezTo>
                    <a:pt x="20235" y="6281"/>
                    <a:pt x="20252" y="6276"/>
                    <a:pt x="20268" y="6264"/>
                  </a:cubicBezTo>
                  <a:cubicBezTo>
                    <a:pt x="20318" y="6231"/>
                    <a:pt x="20334" y="6165"/>
                    <a:pt x="20301" y="6117"/>
                  </a:cubicBezTo>
                  <a:cubicBezTo>
                    <a:pt x="20159" y="5886"/>
                    <a:pt x="19994" y="5651"/>
                    <a:pt x="19814" y="5421"/>
                  </a:cubicBezTo>
                  <a:cubicBezTo>
                    <a:pt x="19795" y="5391"/>
                    <a:pt x="19764" y="5375"/>
                    <a:pt x="19731" y="5375"/>
                  </a:cubicBezTo>
                  <a:close/>
                  <a:moveTo>
                    <a:pt x="20629" y="6806"/>
                  </a:moveTo>
                  <a:cubicBezTo>
                    <a:pt x="20613" y="6806"/>
                    <a:pt x="20597" y="6810"/>
                    <a:pt x="20581" y="6818"/>
                  </a:cubicBezTo>
                  <a:cubicBezTo>
                    <a:pt x="20531" y="6845"/>
                    <a:pt x="20510" y="6906"/>
                    <a:pt x="20538" y="6960"/>
                  </a:cubicBezTo>
                  <a:cubicBezTo>
                    <a:pt x="20663" y="7218"/>
                    <a:pt x="20773" y="7475"/>
                    <a:pt x="20855" y="7723"/>
                  </a:cubicBezTo>
                  <a:cubicBezTo>
                    <a:pt x="20872" y="7766"/>
                    <a:pt x="20910" y="7799"/>
                    <a:pt x="20953" y="7799"/>
                  </a:cubicBezTo>
                  <a:cubicBezTo>
                    <a:pt x="20965" y="7799"/>
                    <a:pt x="20976" y="7794"/>
                    <a:pt x="20986" y="7788"/>
                  </a:cubicBezTo>
                  <a:cubicBezTo>
                    <a:pt x="21047" y="7771"/>
                    <a:pt x="21074" y="7711"/>
                    <a:pt x="21052" y="7657"/>
                  </a:cubicBezTo>
                  <a:cubicBezTo>
                    <a:pt x="20970" y="7399"/>
                    <a:pt x="20855" y="7131"/>
                    <a:pt x="20723" y="6868"/>
                  </a:cubicBezTo>
                  <a:cubicBezTo>
                    <a:pt x="20703" y="6828"/>
                    <a:pt x="20668" y="6806"/>
                    <a:pt x="20629" y="6806"/>
                  </a:cubicBezTo>
                  <a:close/>
                  <a:moveTo>
                    <a:pt x="21151" y="8401"/>
                  </a:moveTo>
                  <a:cubicBezTo>
                    <a:pt x="21147" y="8401"/>
                    <a:pt x="21144" y="8401"/>
                    <a:pt x="21140" y="8401"/>
                  </a:cubicBezTo>
                  <a:cubicBezTo>
                    <a:pt x="21085" y="8413"/>
                    <a:pt x="21047" y="8467"/>
                    <a:pt x="21052" y="8522"/>
                  </a:cubicBezTo>
                  <a:cubicBezTo>
                    <a:pt x="21090" y="8742"/>
                    <a:pt x="21107" y="8960"/>
                    <a:pt x="21107" y="9175"/>
                  </a:cubicBezTo>
                  <a:cubicBezTo>
                    <a:pt x="21107" y="9229"/>
                    <a:pt x="21107" y="9289"/>
                    <a:pt x="21102" y="9345"/>
                  </a:cubicBezTo>
                  <a:cubicBezTo>
                    <a:pt x="21102" y="9405"/>
                    <a:pt x="21145" y="9454"/>
                    <a:pt x="21206" y="9454"/>
                  </a:cubicBezTo>
                  <a:lnTo>
                    <a:pt x="21211" y="9454"/>
                  </a:lnTo>
                  <a:cubicBezTo>
                    <a:pt x="21266" y="9454"/>
                    <a:pt x="21310" y="9410"/>
                    <a:pt x="21315" y="9355"/>
                  </a:cubicBezTo>
                  <a:lnTo>
                    <a:pt x="21315" y="9175"/>
                  </a:lnTo>
                  <a:cubicBezTo>
                    <a:pt x="21320" y="8950"/>
                    <a:pt x="21299" y="8720"/>
                    <a:pt x="21266" y="8490"/>
                  </a:cubicBezTo>
                  <a:cubicBezTo>
                    <a:pt x="21255" y="8438"/>
                    <a:pt x="21207" y="8401"/>
                    <a:pt x="21151" y="8401"/>
                  </a:cubicBezTo>
                  <a:close/>
                  <a:moveTo>
                    <a:pt x="21086" y="10077"/>
                  </a:moveTo>
                  <a:cubicBezTo>
                    <a:pt x="21037" y="10077"/>
                    <a:pt x="20989" y="10108"/>
                    <a:pt x="20976" y="10156"/>
                  </a:cubicBezTo>
                  <a:cubicBezTo>
                    <a:pt x="20943" y="10276"/>
                    <a:pt x="20905" y="10402"/>
                    <a:pt x="20860" y="10523"/>
                  </a:cubicBezTo>
                  <a:cubicBezTo>
                    <a:pt x="20806" y="10665"/>
                    <a:pt x="20751" y="10802"/>
                    <a:pt x="20690" y="10934"/>
                  </a:cubicBezTo>
                  <a:cubicBezTo>
                    <a:pt x="20669" y="10984"/>
                    <a:pt x="20690" y="11049"/>
                    <a:pt x="20745" y="11070"/>
                  </a:cubicBezTo>
                  <a:cubicBezTo>
                    <a:pt x="20756" y="11077"/>
                    <a:pt x="20773" y="11082"/>
                    <a:pt x="20789" y="11082"/>
                  </a:cubicBezTo>
                  <a:cubicBezTo>
                    <a:pt x="20827" y="11082"/>
                    <a:pt x="20866" y="11055"/>
                    <a:pt x="20882" y="11016"/>
                  </a:cubicBezTo>
                  <a:cubicBezTo>
                    <a:pt x="20943" y="10885"/>
                    <a:pt x="21003" y="10742"/>
                    <a:pt x="21057" y="10594"/>
                  </a:cubicBezTo>
                  <a:cubicBezTo>
                    <a:pt x="21107" y="10468"/>
                    <a:pt x="21145" y="10342"/>
                    <a:pt x="21183" y="10210"/>
                  </a:cubicBezTo>
                  <a:cubicBezTo>
                    <a:pt x="21195" y="10156"/>
                    <a:pt x="21162" y="10096"/>
                    <a:pt x="21107" y="10079"/>
                  </a:cubicBezTo>
                  <a:cubicBezTo>
                    <a:pt x="21100" y="10077"/>
                    <a:pt x="21093" y="10077"/>
                    <a:pt x="21086" y="10077"/>
                  </a:cubicBezTo>
                  <a:close/>
                  <a:moveTo>
                    <a:pt x="20403" y="11623"/>
                  </a:moveTo>
                  <a:cubicBezTo>
                    <a:pt x="20367" y="11623"/>
                    <a:pt x="20331" y="11641"/>
                    <a:pt x="20313" y="11674"/>
                  </a:cubicBezTo>
                  <a:cubicBezTo>
                    <a:pt x="20164" y="11915"/>
                    <a:pt x="20005" y="12145"/>
                    <a:pt x="19840" y="12353"/>
                  </a:cubicBezTo>
                  <a:cubicBezTo>
                    <a:pt x="19802" y="12403"/>
                    <a:pt x="19814" y="12469"/>
                    <a:pt x="19858" y="12507"/>
                  </a:cubicBezTo>
                  <a:cubicBezTo>
                    <a:pt x="19873" y="12517"/>
                    <a:pt x="19901" y="12529"/>
                    <a:pt x="19923" y="12529"/>
                  </a:cubicBezTo>
                  <a:cubicBezTo>
                    <a:pt x="19956" y="12529"/>
                    <a:pt x="19984" y="12512"/>
                    <a:pt x="20005" y="12491"/>
                  </a:cubicBezTo>
                  <a:cubicBezTo>
                    <a:pt x="20181" y="12271"/>
                    <a:pt x="20340" y="12036"/>
                    <a:pt x="20493" y="11778"/>
                  </a:cubicBezTo>
                  <a:cubicBezTo>
                    <a:pt x="20520" y="11728"/>
                    <a:pt x="20505" y="11662"/>
                    <a:pt x="20455" y="11636"/>
                  </a:cubicBezTo>
                  <a:cubicBezTo>
                    <a:pt x="20439" y="11627"/>
                    <a:pt x="20421" y="11623"/>
                    <a:pt x="20403" y="11623"/>
                  </a:cubicBezTo>
                  <a:close/>
                  <a:moveTo>
                    <a:pt x="17177" y="12248"/>
                  </a:moveTo>
                  <a:cubicBezTo>
                    <a:pt x="17121" y="12248"/>
                    <a:pt x="17072" y="12285"/>
                    <a:pt x="17068" y="12337"/>
                  </a:cubicBezTo>
                  <a:cubicBezTo>
                    <a:pt x="17057" y="12398"/>
                    <a:pt x="17095" y="12452"/>
                    <a:pt x="17156" y="12458"/>
                  </a:cubicBezTo>
                  <a:cubicBezTo>
                    <a:pt x="17407" y="12502"/>
                    <a:pt x="17682" y="12567"/>
                    <a:pt x="17955" y="12661"/>
                  </a:cubicBezTo>
                  <a:cubicBezTo>
                    <a:pt x="17966" y="12661"/>
                    <a:pt x="17978" y="12666"/>
                    <a:pt x="17988" y="12666"/>
                  </a:cubicBezTo>
                  <a:cubicBezTo>
                    <a:pt x="18038" y="12666"/>
                    <a:pt x="18076" y="12633"/>
                    <a:pt x="18092" y="12590"/>
                  </a:cubicBezTo>
                  <a:cubicBezTo>
                    <a:pt x="18109" y="12534"/>
                    <a:pt x="18082" y="12474"/>
                    <a:pt x="18021" y="12458"/>
                  </a:cubicBezTo>
                  <a:cubicBezTo>
                    <a:pt x="17736" y="12365"/>
                    <a:pt x="17452" y="12294"/>
                    <a:pt x="17189" y="12249"/>
                  </a:cubicBezTo>
                  <a:cubicBezTo>
                    <a:pt x="17185" y="12249"/>
                    <a:pt x="17181" y="12248"/>
                    <a:pt x="17177" y="12248"/>
                  </a:cubicBezTo>
                  <a:close/>
                  <a:moveTo>
                    <a:pt x="16326" y="12216"/>
                  </a:moveTo>
                  <a:cubicBezTo>
                    <a:pt x="16323" y="12216"/>
                    <a:pt x="16319" y="12216"/>
                    <a:pt x="16316" y="12216"/>
                  </a:cubicBezTo>
                  <a:cubicBezTo>
                    <a:pt x="16032" y="12254"/>
                    <a:pt x="15823" y="12342"/>
                    <a:pt x="15681" y="12479"/>
                  </a:cubicBezTo>
                  <a:cubicBezTo>
                    <a:pt x="15626" y="12540"/>
                    <a:pt x="15572" y="12600"/>
                    <a:pt x="15527" y="12661"/>
                  </a:cubicBezTo>
                  <a:cubicBezTo>
                    <a:pt x="15494" y="12704"/>
                    <a:pt x="15506" y="12770"/>
                    <a:pt x="15550" y="12808"/>
                  </a:cubicBezTo>
                  <a:cubicBezTo>
                    <a:pt x="15572" y="12820"/>
                    <a:pt x="15593" y="12825"/>
                    <a:pt x="15615" y="12825"/>
                  </a:cubicBezTo>
                  <a:cubicBezTo>
                    <a:pt x="15648" y="12825"/>
                    <a:pt x="15681" y="12813"/>
                    <a:pt x="15697" y="12780"/>
                  </a:cubicBezTo>
                  <a:cubicBezTo>
                    <a:pt x="15736" y="12732"/>
                    <a:pt x="15780" y="12682"/>
                    <a:pt x="15828" y="12633"/>
                  </a:cubicBezTo>
                  <a:cubicBezTo>
                    <a:pt x="15934" y="12529"/>
                    <a:pt x="16114" y="12458"/>
                    <a:pt x="16344" y="12431"/>
                  </a:cubicBezTo>
                  <a:cubicBezTo>
                    <a:pt x="16399" y="12419"/>
                    <a:pt x="16443" y="12370"/>
                    <a:pt x="16432" y="12309"/>
                  </a:cubicBezTo>
                  <a:cubicBezTo>
                    <a:pt x="16427" y="12257"/>
                    <a:pt x="16378" y="12216"/>
                    <a:pt x="16326" y="12216"/>
                  </a:cubicBezTo>
                  <a:close/>
                  <a:moveTo>
                    <a:pt x="18773" y="12763"/>
                  </a:moveTo>
                  <a:cubicBezTo>
                    <a:pt x="18735" y="12763"/>
                    <a:pt x="18698" y="12786"/>
                    <a:pt x="18679" y="12825"/>
                  </a:cubicBezTo>
                  <a:cubicBezTo>
                    <a:pt x="18657" y="12879"/>
                    <a:pt x="18679" y="12940"/>
                    <a:pt x="18734" y="12967"/>
                  </a:cubicBezTo>
                  <a:cubicBezTo>
                    <a:pt x="18843" y="13017"/>
                    <a:pt x="18953" y="13076"/>
                    <a:pt x="19063" y="13132"/>
                  </a:cubicBezTo>
                  <a:cubicBezTo>
                    <a:pt x="18920" y="13247"/>
                    <a:pt x="18767" y="13357"/>
                    <a:pt x="18613" y="13445"/>
                  </a:cubicBezTo>
                  <a:cubicBezTo>
                    <a:pt x="18564" y="13478"/>
                    <a:pt x="18547" y="13543"/>
                    <a:pt x="18575" y="13592"/>
                  </a:cubicBezTo>
                  <a:cubicBezTo>
                    <a:pt x="18597" y="13625"/>
                    <a:pt x="18630" y="13642"/>
                    <a:pt x="18668" y="13642"/>
                  </a:cubicBezTo>
                  <a:cubicBezTo>
                    <a:pt x="18684" y="13642"/>
                    <a:pt x="18701" y="13635"/>
                    <a:pt x="18717" y="13630"/>
                  </a:cubicBezTo>
                  <a:cubicBezTo>
                    <a:pt x="18909" y="13516"/>
                    <a:pt x="19091" y="13389"/>
                    <a:pt x="19266" y="13247"/>
                  </a:cubicBezTo>
                  <a:cubicBezTo>
                    <a:pt x="19331" y="13286"/>
                    <a:pt x="19397" y="13324"/>
                    <a:pt x="19463" y="13362"/>
                  </a:cubicBezTo>
                  <a:cubicBezTo>
                    <a:pt x="19480" y="13374"/>
                    <a:pt x="19500" y="13379"/>
                    <a:pt x="19519" y="13379"/>
                  </a:cubicBezTo>
                  <a:cubicBezTo>
                    <a:pt x="19554" y="13379"/>
                    <a:pt x="19589" y="13361"/>
                    <a:pt x="19610" y="13329"/>
                  </a:cubicBezTo>
                  <a:cubicBezTo>
                    <a:pt x="19638" y="13280"/>
                    <a:pt x="19627" y="13214"/>
                    <a:pt x="19577" y="13187"/>
                  </a:cubicBezTo>
                  <a:cubicBezTo>
                    <a:pt x="19529" y="13154"/>
                    <a:pt x="19479" y="13126"/>
                    <a:pt x="19430" y="13099"/>
                  </a:cubicBezTo>
                  <a:cubicBezTo>
                    <a:pt x="19458" y="13055"/>
                    <a:pt x="19458" y="13005"/>
                    <a:pt x="19425" y="12967"/>
                  </a:cubicBezTo>
                  <a:cubicBezTo>
                    <a:pt x="19404" y="12943"/>
                    <a:pt x="19373" y="12931"/>
                    <a:pt x="19342" y="12931"/>
                  </a:cubicBezTo>
                  <a:cubicBezTo>
                    <a:pt x="19318" y="12931"/>
                    <a:pt x="19293" y="12939"/>
                    <a:pt x="19276" y="12957"/>
                  </a:cubicBezTo>
                  <a:cubicBezTo>
                    <a:pt x="19260" y="12967"/>
                    <a:pt x="19248" y="12978"/>
                    <a:pt x="19238" y="12990"/>
                  </a:cubicBezTo>
                  <a:cubicBezTo>
                    <a:pt x="19101" y="12912"/>
                    <a:pt x="18964" y="12841"/>
                    <a:pt x="18821" y="12775"/>
                  </a:cubicBezTo>
                  <a:cubicBezTo>
                    <a:pt x="18805" y="12767"/>
                    <a:pt x="18789" y="12763"/>
                    <a:pt x="18773" y="12763"/>
                  </a:cubicBezTo>
                  <a:close/>
                  <a:moveTo>
                    <a:pt x="15547" y="13402"/>
                  </a:moveTo>
                  <a:cubicBezTo>
                    <a:pt x="15527" y="13402"/>
                    <a:pt x="15507" y="13407"/>
                    <a:pt x="15489" y="13417"/>
                  </a:cubicBezTo>
                  <a:cubicBezTo>
                    <a:pt x="15440" y="13450"/>
                    <a:pt x="15423" y="13516"/>
                    <a:pt x="15456" y="13564"/>
                  </a:cubicBezTo>
                  <a:cubicBezTo>
                    <a:pt x="15593" y="13789"/>
                    <a:pt x="15861" y="13964"/>
                    <a:pt x="16207" y="14063"/>
                  </a:cubicBezTo>
                  <a:cubicBezTo>
                    <a:pt x="16213" y="14069"/>
                    <a:pt x="16223" y="14069"/>
                    <a:pt x="16235" y="14069"/>
                  </a:cubicBezTo>
                  <a:cubicBezTo>
                    <a:pt x="16278" y="14069"/>
                    <a:pt x="16322" y="14042"/>
                    <a:pt x="16334" y="13992"/>
                  </a:cubicBezTo>
                  <a:cubicBezTo>
                    <a:pt x="16349" y="13938"/>
                    <a:pt x="16322" y="13877"/>
                    <a:pt x="16262" y="13860"/>
                  </a:cubicBezTo>
                  <a:cubicBezTo>
                    <a:pt x="15972" y="13779"/>
                    <a:pt x="15747" y="13630"/>
                    <a:pt x="15631" y="13450"/>
                  </a:cubicBezTo>
                  <a:cubicBezTo>
                    <a:pt x="15614" y="13418"/>
                    <a:pt x="15581" y="13402"/>
                    <a:pt x="15547" y="13402"/>
                  </a:cubicBezTo>
                  <a:close/>
                  <a:moveTo>
                    <a:pt x="17903" y="13782"/>
                  </a:moveTo>
                  <a:cubicBezTo>
                    <a:pt x="17891" y="13782"/>
                    <a:pt x="17879" y="13784"/>
                    <a:pt x="17867" y="13789"/>
                  </a:cubicBezTo>
                  <a:cubicBezTo>
                    <a:pt x="17599" y="13877"/>
                    <a:pt x="17331" y="13926"/>
                    <a:pt x="17068" y="13943"/>
                  </a:cubicBezTo>
                  <a:cubicBezTo>
                    <a:pt x="17007" y="13948"/>
                    <a:pt x="16964" y="13997"/>
                    <a:pt x="16964" y="14052"/>
                  </a:cubicBezTo>
                  <a:cubicBezTo>
                    <a:pt x="16969" y="14113"/>
                    <a:pt x="17019" y="14156"/>
                    <a:pt x="17073" y="14156"/>
                  </a:cubicBezTo>
                  <a:lnTo>
                    <a:pt x="17078" y="14151"/>
                  </a:lnTo>
                  <a:cubicBezTo>
                    <a:pt x="17358" y="14135"/>
                    <a:pt x="17649" y="14080"/>
                    <a:pt x="17933" y="13987"/>
                  </a:cubicBezTo>
                  <a:cubicBezTo>
                    <a:pt x="17988" y="13971"/>
                    <a:pt x="18016" y="13910"/>
                    <a:pt x="17999" y="13855"/>
                  </a:cubicBezTo>
                  <a:cubicBezTo>
                    <a:pt x="17986" y="13812"/>
                    <a:pt x="17947" y="13782"/>
                    <a:pt x="17903" y="13782"/>
                  </a:cubicBezTo>
                  <a:close/>
                  <a:moveTo>
                    <a:pt x="20211" y="13657"/>
                  </a:moveTo>
                  <a:cubicBezTo>
                    <a:pt x="20179" y="13657"/>
                    <a:pt x="20148" y="13671"/>
                    <a:pt x="20126" y="13696"/>
                  </a:cubicBezTo>
                  <a:cubicBezTo>
                    <a:pt x="20088" y="13741"/>
                    <a:pt x="20098" y="13806"/>
                    <a:pt x="20143" y="13845"/>
                  </a:cubicBezTo>
                  <a:cubicBezTo>
                    <a:pt x="20361" y="14020"/>
                    <a:pt x="20564" y="14212"/>
                    <a:pt x="20751" y="14409"/>
                  </a:cubicBezTo>
                  <a:cubicBezTo>
                    <a:pt x="20773" y="14431"/>
                    <a:pt x="20801" y="14442"/>
                    <a:pt x="20827" y="14442"/>
                  </a:cubicBezTo>
                  <a:cubicBezTo>
                    <a:pt x="20855" y="14442"/>
                    <a:pt x="20882" y="14431"/>
                    <a:pt x="20905" y="14414"/>
                  </a:cubicBezTo>
                  <a:cubicBezTo>
                    <a:pt x="20943" y="14371"/>
                    <a:pt x="20948" y="14305"/>
                    <a:pt x="20905" y="14267"/>
                  </a:cubicBezTo>
                  <a:cubicBezTo>
                    <a:pt x="20713" y="14058"/>
                    <a:pt x="20505" y="13860"/>
                    <a:pt x="20274" y="13680"/>
                  </a:cubicBezTo>
                  <a:cubicBezTo>
                    <a:pt x="20256" y="13664"/>
                    <a:pt x="20233" y="13657"/>
                    <a:pt x="20211" y="13657"/>
                  </a:cubicBezTo>
                  <a:close/>
                  <a:moveTo>
                    <a:pt x="21360" y="14889"/>
                  </a:moveTo>
                  <a:cubicBezTo>
                    <a:pt x="21339" y="14889"/>
                    <a:pt x="21318" y="14895"/>
                    <a:pt x="21299" y="14907"/>
                  </a:cubicBezTo>
                  <a:cubicBezTo>
                    <a:pt x="21249" y="14940"/>
                    <a:pt x="21239" y="15006"/>
                    <a:pt x="21272" y="15056"/>
                  </a:cubicBezTo>
                  <a:cubicBezTo>
                    <a:pt x="21425" y="15286"/>
                    <a:pt x="21562" y="15527"/>
                    <a:pt x="21671" y="15773"/>
                  </a:cubicBezTo>
                  <a:cubicBezTo>
                    <a:pt x="21689" y="15812"/>
                    <a:pt x="21727" y="15839"/>
                    <a:pt x="21770" y="15839"/>
                  </a:cubicBezTo>
                  <a:cubicBezTo>
                    <a:pt x="21781" y="15839"/>
                    <a:pt x="21798" y="15833"/>
                    <a:pt x="21808" y="15828"/>
                  </a:cubicBezTo>
                  <a:cubicBezTo>
                    <a:pt x="21864" y="15806"/>
                    <a:pt x="21886" y="15740"/>
                    <a:pt x="21864" y="15691"/>
                  </a:cubicBezTo>
                  <a:cubicBezTo>
                    <a:pt x="21748" y="15428"/>
                    <a:pt x="21611" y="15176"/>
                    <a:pt x="21447" y="14935"/>
                  </a:cubicBezTo>
                  <a:cubicBezTo>
                    <a:pt x="21426" y="14904"/>
                    <a:pt x="21394" y="14889"/>
                    <a:pt x="21360" y="14889"/>
                  </a:cubicBezTo>
                  <a:close/>
                  <a:moveTo>
                    <a:pt x="22033" y="16427"/>
                  </a:moveTo>
                  <a:cubicBezTo>
                    <a:pt x="22024" y="16427"/>
                    <a:pt x="22015" y="16428"/>
                    <a:pt x="22006" y="16431"/>
                  </a:cubicBezTo>
                  <a:cubicBezTo>
                    <a:pt x="21952" y="16442"/>
                    <a:pt x="21912" y="16496"/>
                    <a:pt x="21929" y="16557"/>
                  </a:cubicBezTo>
                  <a:cubicBezTo>
                    <a:pt x="21985" y="16820"/>
                    <a:pt x="22017" y="17095"/>
                    <a:pt x="22023" y="17374"/>
                  </a:cubicBezTo>
                  <a:cubicBezTo>
                    <a:pt x="22023" y="17429"/>
                    <a:pt x="22071" y="17472"/>
                    <a:pt x="22127" y="17472"/>
                  </a:cubicBezTo>
                  <a:lnTo>
                    <a:pt x="22132" y="17472"/>
                  </a:lnTo>
                  <a:cubicBezTo>
                    <a:pt x="22192" y="17472"/>
                    <a:pt x="22236" y="17424"/>
                    <a:pt x="22236" y="17369"/>
                  </a:cubicBezTo>
                  <a:cubicBezTo>
                    <a:pt x="22231" y="17078"/>
                    <a:pt x="22198" y="16787"/>
                    <a:pt x="22132" y="16508"/>
                  </a:cubicBezTo>
                  <a:cubicBezTo>
                    <a:pt x="22123" y="16462"/>
                    <a:pt x="22082" y="16427"/>
                    <a:pt x="22033" y="16427"/>
                  </a:cubicBezTo>
                  <a:close/>
                  <a:moveTo>
                    <a:pt x="22065" y="18106"/>
                  </a:moveTo>
                  <a:cubicBezTo>
                    <a:pt x="22016" y="18106"/>
                    <a:pt x="21972" y="18142"/>
                    <a:pt x="21962" y="18196"/>
                  </a:cubicBezTo>
                  <a:cubicBezTo>
                    <a:pt x="21919" y="18459"/>
                    <a:pt x="21853" y="18727"/>
                    <a:pt x="21765" y="18996"/>
                  </a:cubicBezTo>
                  <a:cubicBezTo>
                    <a:pt x="21742" y="19051"/>
                    <a:pt x="21775" y="19111"/>
                    <a:pt x="21831" y="19127"/>
                  </a:cubicBezTo>
                  <a:cubicBezTo>
                    <a:pt x="21841" y="19134"/>
                    <a:pt x="21853" y="19134"/>
                    <a:pt x="21864" y="19134"/>
                  </a:cubicBezTo>
                  <a:cubicBezTo>
                    <a:pt x="21907" y="19134"/>
                    <a:pt x="21952" y="19106"/>
                    <a:pt x="21962" y="19061"/>
                  </a:cubicBezTo>
                  <a:cubicBezTo>
                    <a:pt x="22056" y="18783"/>
                    <a:pt x="22127" y="18502"/>
                    <a:pt x="22170" y="18229"/>
                  </a:cubicBezTo>
                  <a:cubicBezTo>
                    <a:pt x="22182" y="18168"/>
                    <a:pt x="22142" y="18114"/>
                    <a:pt x="22083" y="18108"/>
                  </a:cubicBezTo>
                  <a:cubicBezTo>
                    <a:pt x="22077" y="18107"/>
                    <a:pt x="22071" y="18106"/>
                    <a:pt x="22065" y="18106"/>
                  </a:cubicBezTo>
                  <a:close/>
                  <a:moveTo>
                    <a:pt x="21552" y="19706"/>
                  </a:moveTo>
                  <a:cubicBezTo>
                    <a:pt x="21511" y="19706"/>
                    <a:pt x="21472" y="19727"/>
                    <a:pt x="21452" y="19764"/>
                  </a:cubicBezTo>
                  <a:cubicBezTo>
                    <a:pt x="21337" y="20005"/>
                    <a:pt x="21201" y="20252"/>
                    <a:pt x="21052" y="20498"/>
                  </a:cubicBezTo>
                  <a:cubicBezTo>
                    <a:pt x="21024" y="20548"/>
                    <a:pt x="21036" y="20614"/>
                    <a:pt x="21085" y="20640"/>
                  </a:cubicBezTo>
                  <a:cubicBezTo>
                    <a:pt x="21107" y="20652"/>
                    <a:pt x="21123" y="20657"/>
                    <a:pt x="21140" y="20657"/>
                  </a:cubicBezTo>
                  <a:cubicBezTo>
                    <a:pt x="21178" y="20657"/>
                    <a:pt x="21211" y="20640"/>
                    <a:pt x="21233" y="20607"/>
                  </a:cubicBezTo>
                  <a:cubicBezTo>
                    <a:pt x="21386" y="20356"/>
                    <a:pt x="21524" y="20103"/>
                    <a:pt x="21644" y="19857"/>
                  </a:cubicBezTo>
                  <a:cubicBezTo>
                    <a:pt x="21666" y="19802"/>
                    <a:pt x="21644" y="19742"/>
                    <a:pt x="21595" y="19714"/>
                  </a:cubicBezTo>
                  <a:cubicBezTo>
                    <a:pt x="21581" y="19708"/>
                    <a:pt x="21566" y="19706"/>
                    <a:pt x="21552" y="19706"/>
                  </a:cubicBezTo>
                  <a:close/>
                  <a:moveTo>
                    <a:pt x="20672" y="21147"/>
                  </a:moveTo>
                  <a:cubicBezTo>
                    <a:pt x="20639" y="21147"/>
                    <a:pt x="20606" y="21162"/>
                    <a:pt x="20586" y="21188"/>
                  </a:cubicBezTo>
                  <a:cubicBezTo>
                    <a:pt x="20427" y="21408"/>
                    <a:pt x="20252" y="21626"/>
                    <a:pt x="20065" y="21846"/>
                  </a:cubicBezTo>
                  <a:cubicBezTo>
                    <a:pt x="20027" y="21890"/>
                    <a:pt x="20032" y="21955"/>
                    <a:pt x="20077" y="21995"/>
                  </a:cubicBezTo>
                  <a:cubicBezTo>
                    <a:pt x="20098" y="22011"/>
                    <a:pt x="20121" y="22021"/>
                    <a:pt x="20148" y="22021"/>
                  </a:cubicBezTo>
                  <a:cubicBezTo>
                    <a:pt x="20176" y="22021"/>
                    <a:pt x="20209" y="22005"/>
                    <a:pt x="20225" y="21983"/>
                  </a:cubicBezTo>
                  <a:cubicBezTo>
                    <a:pt x="20417" y="21758"/>
                    <a:pt x="20592" y="21534"/>
                    <a:pt x="20756" y="21315"/>
                  </a:cubicBezTo>
                  <a:cubicBezTo>
                    <a:pt x="20789" y="21271"/>
                    <a:pt x="20778" y="21199"/>
                    <a:pt x="20735" y="21166"/>
                  </a:cubicBezTo>
                  <a:cubicBezTo>
                    <a:pt x="20715" y="21153"/>
                    <a:pt x="20693" y="21147"/>
                    <a:pt x="20672" y="21147"/>
                  </a:cubicBezTo>
                  <a:close/>
                  <a:moveTo>
                    <a:pt x="19581" y="22438"/>
                  </a:moveTo>
                  <a:cubicBezTo>
                    <a:pt x="19553" y="22438"/>
                    <a:pt x="19526" y="22449"/>
                    <a:pt x="19506" y="22471"/>
                  </a:cubicBezTo>
                  <a:cubicBezTo>
                    <a:pt x="19321" y="22668"/>
                    <a:pt x="19117" y="22866"/>
                    <a:pt x="18909" y="23063"/>
                  </a:cubicBezTo>
                  <a:cubicBezTo>
                    <a:pt x="18871" y="23106"/>
                    <a:pt x="18866" y="23172"/>
                    <a:pt x="18909" y="23217"/>
                  </a:cubicBezTo>
                  <a:cubicBezTo>
                    <a:pt x="18931" y="23233"/>
                    <a:pt x="18959" y="23244"/>
                    <a:pt x="18985" y="23244"/>
                  </a:cubicBezTo>
                  <a:cubicBezTo>
                    <a:pt x="19013" y="23244"/>
                    <a:pt x="19035" y="23238"/>
                    <a:pt x="19058" y="23217"/>
                  </a:cubicBezTo>
                  <a:cubicBezTo>
                    <a:pt x="19266" y="23019"/>
                    <a:pt x="19468" y="22817"/>
                    <a:pt x="19660" y="22613"/>
                  </a:cubicBezTo>
                  <a:cubicBezTo>
                    <a:pt x="19698" y="22575"/>
                    <a:pt x="19698" y="22509"/>
                    <a:pt x="19655" y="22466"/>
                  </a:cubicBezTo>
                  <a:cubicBezTo>
                    <a:pt x="19633" y="22447"/>
                    <a:pt x="19607" y="22438"/>
                    <a:pt x="19581" y="22438"/>
                  </a:cubicBezTo>
                  <a:close/>
                  <a:moveTo>
                    <a:pt x="18360" y="23607"/>
                  </a:moveTo>
                  <a:cubicBezTo>
                    <a:pt x="18335" y="23607"/>
                    <a:pt x="18310" y="23615"/>
                    <a:pt x="18290" y="23632"/>
                  </a:cubicBezTo>
                  <a:cubicBezTo>
                    <a:pt x="18087" y="23809"/>
                    <a:pt x="17874" y="23994"/>
                    <a:pt x="17649" y="24176"/>
                  </a:cubicBezTo>
                  <a:cubicBezTo>
                    <a:pt x="17604" y="24214"/>
                    <a:pt x="17599" y="24280"/>
                    <a:pt x="17637" y="24323"/>
                  </a:cubicBezTo>
                  <a:cubicBezTo>
                    <a:pt x="17654" y="24351"/>
                    <a:pt x="17687" y="24363"/>
                    <a:pt x="17720" y="24363"/>
                  </a:cubicBezTo>
                  <a:cubicBezTo>
                    <a:pt x="17742" y="24363"/>
                    <a:pt x="17763" y="24356"/>
                    <a:pt x="17786" y="24340"/>
                  </a:cubicBezTo>
                  <a:cubicBezTo>
                    <a:pt x="18011" y="24153"/>
                    <a:pt x="18224" y="23973"/>
                    <a:pt x="18433" y="23792"/>
                  </a:cubicBezTo>
                  <a:cubicBezTo>
                    <a:pt x="18476" y="23753"/>
                    <a:pt x="18482" y="23688"/>
                    <a:pt x="18443" y="23644"/>
                  </a:cubicBezTo>
                  <a:cubicBezTo>
                    <a:pt x="18422" y="23620"/>
                    <a:pt x="18391" y="23607"/>
                    <a:pt x="18360" y="23607"/>
                  </a:cubicBezTo>
                  <a:close/>
                  <a:moveTo>
                    <a:pt x="17052" y="24677"/>
                  </a:moveTo>
                  <a:cubicBezTo>
                    <a:pt x="17030" y="24677"/>
                    <a:pt x="17009" y="24684"/>
                    <a:pt x="16991" y="24697"/>
                  </a:cubicBezTo>
                  <a:cubicBezTo>
                    <a:pt x="16772" y="24866"/>
                    <a:pt x="16547" y="25031"/>
                    <a:pt x="16316" y="25200"/>
                  </a:cubicBezTo>
                  <a:cubicBezTo>
                    <a:pt x="16268" y="25239"/>
                    <a:pt x="16256" y="25304"/>
                    <a:pt x="16295" y="25349"/>
                  </a:cubicBezTo>
                  <a:cubicBezTo>
                    <a:pt x="16311" y="25375"/>
                    <a:pt x="16344" y="25392"/>
                    <a:pt x="16377" y="25392"/>
                  </a:cubicBezTo>
                  <a:cubicBezTo>
                    <a:pt x="16399" y="25392"/>
                    <a:pt x="16420" y="25387"/>
                    <a:pt x="16437" y="25375"/>
                  </a:cubicBezTo>
                  <a:cubicBezTo>
                    <a:pt x="16673" y="25200"/>
                    <a:pt x="16903" y="25036"/>
                    <a:pt x="17118" y="24866"/>
                  </a:cubicBezTo>
                  <a:cubicBezTo>
                    <a:pt x="17166" y="24833"/>
                    <a:pt x="17171" y="24762"/>
                    <a:pt x="17139" y="24718"/>
                  </a:cubicBezTo>
                  <a:cubicBezTo>
                    <a:pt x="17119" y="24692"/>
                    <a:pt x="17085" y="24677"/>
                    <a:pt x="17052" y="24677"/>
                  </a:cubicBezTo>
                  <a:close/>
                  <a:moveTo>
                    <a:pt x="15688" y="25670"/>
                  </a:moveTo>
                  <a:cubicBezTo>
                    <a:pt x="15667" y="25670"/>
                    <a:pt x="15645" y="25676"/>
                    <a:pt x="15626" y="25688"/>
                  </a:cubicBezTo>
                  <a:cubicBezTo>
                    <a:pt x="15401" y="25842"/>
                    <a:pt x="15171" y="26000"/>
                    <a:pt x="14930" y="26159"/>
                  </a:cubicBezTo>
                  <a:cubicBezTo>
                    <a:pt x="14881" y="26192"/>
                    <a:pt x="14864" y="26258"/>
                    <a:pt x="14897" y="26308"/>
                  </a:cubicBezTo>
                  <a:cubicBezTo>
                    <a:pt x="14919" y="26336"/>
                    <a:pt x="14952" y="26351"/>
                    <a:pt x="14985" y="26351"/>
                  </a:cubicBezTo>
                  <a:cubicBezTo>
                    <a:pt x="15006" y="26351"/>
                    <a:pt x="15029" y="26346"/>
                    <a:pt x="15046" y="26336"/>
                  </a:cubicBezTo>
                  <a:cubicBezTo>
                    <a:pt x="15286" y="26176"/>
                    <a:pt x="15522" y="26017"/>
                    <a:pt x="15747" y="25863"/>
                  </a:cubicBezTo>
                  <a:cubicBezTo>
                    <a:pt x="15796" y="25831"/>
                    <a:pt x="15807" y="25765"/>
                    <a:pt x="15774" y="25716"/>
                  </a:cubicBezTo>
                  <a:cubicBezTo>
                    <a:pt x="15754" y="25685"/>
                    <a:pt x="15722" y="25670"/>
                    <a:pt x="15688" y="25670"/>
                  </a:cubicBezTo>
                  <a:close/>
                  <a:moveTo>
                    <a:pt x="14274" y="26598"/>
                  </a:moveTo>
                  <a:cubicBezTo>
                    <a:pt x="14254" y="26598"/>
                    <a:pt x="14235" y="26603"/>
                    <a:pt x="14217" y="26614"/>
                  </a:cubicBezTo>
                  <a:cubicBezTo>
                    <a:pt x="13987" y="26763"/>
                    <a:pt x="13746" y="26910"/>
                    <a:pt x="13505" y="27059"/>
                  </a:cubicBezTo>
                  <a:cubicBezTo>
                    <a:pt x="13450" y="27085"/>
                    <a:pt x="13434" y="27151"/>
                    <a:pt x="13467" y="27201"/>
                  </a:cubicBezTo>
                  <a:cubicBezTo>
                    <a:pt x="13488" y="27234"/>
                    <a:pt x="13521" y="27256"/>
                    <a:pt x="13559" y="27256"/>
                  </a:cubicBezTo>
                  <a:cubicBezTo>
                    <a:pt x="13576" y="27256"/>
                    <a:pt x="13592" y="27250"/>
                    <a:pt x="13609" y="27239"/>
                  </a:cubicBezTo>
                  <a:cubicBezTo>
                    <a:pt x="13855" y="27092"/>
                    <a:pt x="14097" y="26943"/>
                    <a:pt x="14333" y="26796"/>
                  </a:cubicBezTo>
                  <a:cubicBezTo>
                    <a:pt x="14381" y="26763"/>
                    <a:pt x="14399" y="26697"/>
                    <a:pt x="14366" y="26647"/>
                  </a:cubicBezTo>
                  <a:cubicBezTo>
                    <a:pt x="14344" y="26616"/>
                    <a:pt x="14309" y="26598"/>
                    <a:pt x="14274" y="26598"/>
                  </a:cubicBezTo>
                  <a:close/>
                  <a:moveTo>
                    <a:pt x="12829" y="27478"/>
                  </a:moveTo>
                  <a:cubicBezTo>
                    <a:pt x="12811" y="27478"/>
                    <a:pt x="12793" y="27483"/>
                    <a:pt x="12777" y="27492"/>
                  </a:cubicBezTo>
                  <a:cubicBezTo>
                    <a:pt x="12535" y="27639"/>
                    <a:pt x="12294" y="27788"/>
                    <a:pt x="12058" y="27935"/>
                  </a:cubicBezTo>
                  <a:cubicBezTo>
                    <a:pt x="12008" y="27968"/>
                    <a:pt x="11993" y="28029"/>
                    <a:pt x="12020" y="28084"/>
                  </a:cubicBezTo>
                  <a:cubicBezTo>
                    <a:pt x="12041" y="28111"/>
                    <a:pt x="12074" y="28132"/>
                    <a:pt x="12112" y="28132"/>
                  </a:cubicBezTo>
                  <a:cubicBezTo>
                    <a:pt x="12129" y="28132"/>
                    <a:pt x="12152" y="28127"/>
                    <a:pt x="12168" y="28117"/>
                  </a:cubicBezTo>
                  <a:cubicBezTo>
                    <a:pt x="12403" y="27968"/>
                    <a:pt x="12645" y="27821"/>
                    <a:pt x="12886" y="27672"/>
                  </a:cubicBezTo>
                  <a:cubicBezTo>
                    <a:pt x="12935" y="27644"/>
                    <a:pt x="12952" y="27579"/>
                    <a:pt x="12924" y="27530"/>
                  </a:cubicBezTo>
                  <a:cubicBezTo>
                    <a:pt x="12902" y="27497"/>
                    <a:pt x="12865" y="27478"/>
                    <a:pt x="12829" y="27478"/>
                  </a:cubicBezTo>
                  <a:close/>
                  <a:moveTo>
                    <a:pt x="11397" y="28370"/>
                  </a:moveTo>
                  <a:cubicBezTo>
                    <a:pt x="11377" y="28370"/>
                    <a:pt x="11358" y="28375"/>
                    <a:pt x="11340" y="28385"/>
                  </a:cubicBezTo>
                  <a:cubicBezTo>
                    <a:pt x="11100" y="28544"/>
                    <a:pt x="10863" y="28697"/>
                    <a:pt x="10633" y="28851"/>
                  </a:cubicBezTo>
                  <a:cubicBezTo>
                    <a:pt x="10584" y="28878"/>
                    <a:pt x="10567" y="28944"/>
                    <a:pt x="10600" y="28993"/>
                  </a:cubicBezTo>
                  <a:cubicBezTo>
                    <a:pt x="10622" y="29026"/>
                    <a:pt x="10655" y="29043"/>
                    <a:pt x="10688" y="29043"/>
                  </a:cubicBezTo>
                  <a:cubicBezTo>
                    <a:pt x="10710" y="29043"/>
                    <a:pt x="10731" y="29037"/>
                    <a:pt x="10748" y="29026"/>
                  </a:cubicBezTo>
                  <a:cubicBezTo>
                    <a:pt x="10979" y="28873"/>
                    <a:pt x="11214" y="28719"/>
                    <a:pt x="11455" y="28565"/>
                  </a:cubicBezTo>
                  <a:cubicBezTo>
                    <a:pt x="11505" y="28532"/>
                    <a:pt x="11515" y="28467"/>
                    <a:pt x="11488" y="28418"/>
                  </a:cubicBezTo>
                  <a:cubicBezTo>
                    <a:pt x="11467" y="28386"/>
                    <a:pt x="11432" y="28370"/>
                    <a:pt x="11397" y="28370"/>
                  </a:cubicBezTo>
                  <a:close/>
                  <a:moveTo>
                    <a:pt x="9986" y="29303"/>
                  </a:moveTo>
                  <a:cubicBezTo>
                    <a:pt x="9966" y="29303"/>
                    <a:pt x="9945" y="29309"/>
                    <a:pt x="9926" y="29322"/>
                  </a:cubicBezTo>
                  <a:cubicBezTo>
                    <a:pt x="9691" y="29481"/>
                    <a:pt x="9461" y="29645"/>
                    <a:pt x="9230" y="29804"/>
                  </a:cubicBezTo>
                  <a:cubicBezTo>
                    <a:pt x="9186" y="29837"/>
                    <a:pt x="9175" y="29903"/>
                    <a:pt x="9208" y="29953"/>
                  </a:cubicBezTo>
                  <a:cubicBezTo>
                    <a:pt x="9230" y="29979"/>
                    <a:pt x="9263" y="29996"/>
                    <a:pt x="9296" y="29996"/>
                  </a:cubicBezTo>
                  <a:cubicBezTo>
                    <a:pt x="9312" y="29996"/>
                    <a:pt x="9334" y="29991"/>
                    <a:pt x="9357" y="29974"/>
                  </a:cubicBezTo>
                  <a:cubicBezTo>
                    <a:pt x="9580" y="29815"/>
                    <a:pt x="9810" y="29657"/>
                    <a:pt x="10047" y="29493"/>
                  </a:cubicBezTo>
                  <a:cubicBezTo>
                    <a:pt x="10096" y="29460"/>
                    <a:pt x="10106" y="29394"/>
                    <a:pt x="10074" y="29349"/>
                  </a:cubicBezTo>
                  <a:cubicBezTo>
                    <a:pt x="10053" y="29319"/>
                    <a:pt x="10020" y="29303"/>
                    <a:pt x="9986" y="29303"/>
                  </a:cubicBezTo>
                  <a:close/>
                  <a:moveTo>
                    <a:pt x="8611" y="30277"/>
                  </a:moveTo>
                  <a:cubicBezTo>
                    <a:pt x="8588" y="30277"/>
                    <a:pt x="8565" y="30284"/>
                    <a:pt x="8545" y="30298"/>
                  </a:cubicBezTo>
                  <a:cubicBezTo>
                    <a:pt x="8315" y="30467"/>
                    <a:pt x="8085" y="30637"/>
                    <a:pt x="7865" y="30801"/>
                  </a:cubicBezTo>
                  <a:cubicBezTo>
                    <a:pt x="7822" y="30841"/>
                    <a:pt x="7811" y="30907"/>
                    <a:pt x="7849" y="30950"/>
                  </a:cubicBezTo>
                  <a:cubicBezTo>
                    <a:pt x="7865" y="30978"/>
                    <a:pt x="7898" y="30993"/>
                    <a:pt x="7931" y="30993"/>
                  </a:cubicBezTo>
                  <a:cubicBezTo>
                    <a:pt x="7953" y="30993"/>
                    <a:pt x="7975" y="30988"/>
                    <a:pt x="7996" y="30972"/>
                  </a:cubicBezTo>
                  <a:cubicBezTo>
                    <a:pt x="8216" y="30808"/>
                    <a:pt x="8441" y="30637"/>
                    <a:pt x="8671" y="30467"/>
                  </a:cubicBezTo>
                  <a:cubicBezTo>
                    <a:pt x="8715" y="30434"/>
                    <a:pt x="8725" y="30369"/>
                    <a:pt x="8692" y="30320"/>
                  </a:cubicBezTo>
                  <a:cubicBezTo>
                    <a:pt x="8673" y="30291"/>
                    <a:pt x="8643" y="30277"/>
                    <a:pt x="8611" y="30277"/>
                  </a:cubicBezTo>
                  <a:close/>
                  <a:moveTo>
                    <a:pt x="7265" y="31301"/>
                  </a:moveTo>
                  <a:cubicBezTo>
                    <a:pt x="7241" y="31301"/>
                    <a:pt x="7218" y="31308"/>
                    <a:pt x="7197" y="31322"/>
                  </a:cubicBezTo>
                  <a:cubicBezTo>
                    <a:pt x="6972" y="31504"/>
                    <a:pt x="6752" y="31684"/>
                    <a:pt x="6539" y="31860"/>
                  </a:cubicBezTo>
                  <a:cubicBezTo>
                    <a:pt x="6496" y="31898"/>
                    <a:pt x="6489" y="31964"/>
                    <a:pt x="6528" y="32008"/>
                  </a:cubicBezTo>
                  <a:cubicBezTo>
                    <a:pt x="6550" y="32035"/>
                    <a:pt x="6577" y="32046"/>
                    <a:pt x="6610" y="32046"/>
                  </a:cubicBezTo>
                  <a:cubicBezTo>
                    <a:pt x="6632" y="32046"/>
                    <a:pt x="6653" y="32035"/>
                    <a:pt x="6676" y="32018"/>
                  </a:cubicBezTo>
                  <a:cubicBezTo>
                    <a:pt x="6890" y="31843"/>
                    <a:pt x="7103" y="31668"/>
                    <a:pt x="7328" y="31492"/>
                  </a:cubicBezTo>
                  <a:cubicBezTo>
                    <a:pt x="7377" y="31454"/>
                    <a:pt x="7383" y="31388"/>
                    <a:pt x="7344" y="31339"/>
                  </a:cubicBezTo>
                  <a:cubicBezTo>
                    <a:pt x="7325" y="31314"/>
                    <a:pt x="7296" y="31301"/>
                    <a:pt x="7265" y="31301"/>
                  </a:cubicBezTo>
                  <a:close/>
                  <a:moveTo>
                    <a:pt x="5966" y="32382"/>
                  </a:moveTo>
                  <a:cubicBezTo>
                    <a:pt x="5941" y="32382"/>
                    <a:pt x="5917" y="32390"/>
                    <a:pt x="5897" y="32408"/>
                  </a:cubicBezTo>
                  <a:cubicBezTo>
                    <a:pt x="5679" y="32600"/>
                    <a:pt x="5470" y="32786"/>
                    <a:pt x="5267" y="32972"/>
                  </a:cubicBezTo>
                  <a:cubicBezTo>
                    <a:pt x="5224" y="33011"/>
                    <a:pt x="5218" y="33082"/>
                    <a:pt x="5256" y="33126"/>
                  </a:cubicBezTo>
                  <a:cubicBezTo>
                    <a:pt x="5279" y="33148"/>
                    <a:pt x="5305" y="33159"/>
                    <a:pt x="5338" y="33159"/>
                  </a:cubicBezTo>
                  <a:cubicBezTo>
                    <a:pt x="5360" y="33159"/>
                    <a:pt x="5388" y="33148"/>
                    <a:pt x="5410" y="33131"/>
                  </a:cubicBezTo>
                  <a:cubicBezTo>
                    <a:pt x="5608" y="32946"/>
                    <a:pt x="5821" y="32759"/>
                    <a:pt x="6035" y="32567"/>
                  </a:cubicBezTo>
                  <a:cubicBezTo>
                    <a:pt x="6079" y="32529"/>
                    <a:pt x="6084" y="32463"/>
                    <a:pt x="6046" y="32419"/>
                  </a:cubicBezTo>
                  <a:cubicBezTo>
                    <a:pt x="6025" y="32395"/>
                    <a:pt x="5995" y="32382"/>
                    <a:pt x="5966" y="32382"/>
                  </a:cubicBezTo>
                  <a:close/>
                  <a:moveTo>
                    <a:pt x="4725" y="33526"/>
                  </a:moveTo>
                  <a:cubicBezTo>
                    <a:pt x="4697" y="33526"/>
                    <a:pt x="4670" y="33537"/>
                    <a:pt x="4647" y="33559"/>
                  </a:cubicBezTo>
                  <a:cubicBezTo>
                    <a:pt x="4440" y="33761"/>
                    <a:pt x="4242" y="33958"/>
                    <a:pt x="4050" y="34156"/>
                  </a:cubicBezTo>
                  <a:cubicBezTo>
                    <a:pt x="4012" y="34200"/>
                    <a:pt x="4012" y="34266"/>
                    <a:pt x="4056" y="34310"/>
                  </a:cubicBezTo>
                  <a:cubicBezTo>
                    <a:pt x="4078" y="34327"/>
                    <a:pt x="4100" y="34337"/>
                    <a:pt x="4128" y="34337"/>
                  </a:cubicBezTo>
                  <a:cubicBezTo>
                    <a:pt x="4154" y="34337"/>
                    <a:pt x="4182" y="34327"/>
                    <a:pt x="4204" y="34304"/>
                  </a:cubicBezTo>
                  <a:cubicBezTo>
                    <a:pt x="4396" y="34107"/>
                    <a:pt x="4594" y="33910"/>
                    <a:pt x="4796" y="33707"/>
                  </a:cubicBezTo>
                  <a:cubicBezTo>
                    <a:pt x="4839" y="33669"/>
                    <a:pt x="4839" y="33603"/>
                    <a:pt x="4801" y="33559"/>
                  </a:cubicBezTo>
                  <a:cubicBezTo>
                    <a:pt x="4780" y="33537"/>
                    <a:pt x="4752" y="33526"/>
                    <a:pt x="4725" y="33526"/>
                  </a:cubicBezTo>
                  <a:close/>
                  <a:moveTo>
                    <a:pt x="3555" y="34744"/>
                  </a:moveTo>
                  <a:cubicBezTo>
                    <a:pt x="3526" y="34744"/>
                    <a:pt x="3496" y="34757"/>
                    <a:pt x="3475" y="34781"/>
                  </a:cubicBezTo>
                  <a:cubicBezTo>
                    <a:pt x="3283" y="34995"/>
                    <a:pt x="3097" y="35208"/>
                    <a:pt x="2922" y="35422"/>
                  </a:cubicBezTo>
                  <a:cubicBezTo>
                    <a:pt x="2883" y="35471"/>
                    <a:pt x="2889" y="35537"/>
                    <a:pt x="2937" y="35576"/>
                  </a:cubicBezTo>
                  <a:cubicBezTo>
                    <a:pt x="2955" y="35587"/>
                    <a:pt x="2982" y="35597"/>
                    <a:pt x="3003" y="35597"/>
                  </a:cubicBezTo>
                  <a:cubicBezTo>
                    <a:pt x="3031" y="35597"/>
                    <a:pt x="3064" y="35587"/>
                    <a:pt x="3086" y="35559"/>
                  </a:cubicBezTo>
                  <a:cubicBezTo>
                    <a:pt x="3261" y="35346"/>
                    <a:pt x="3443" y="35132"/>
                    <a:pt x="3635" y="34924"/>
                  </a:cubicBezTo>
                  <a:cubicBezTo>
                    <a:pt x="3673" y="34879"/>
                    <a:pt x="3667" y="34813"/>
                    <a:pt x="3623" y="34770"/>
                  </a:cubicBezTo>
                  <a:cubicBezTo>
                    <a:pt x="3603" y="34753"/>
                    <a:pt x="3579" y="34744"/>
                    <a:pt x="3555" y="34744"/>
                  </a:cubicBezTo>
                  <a:close/>
                  <a:moveTo>
                    <a:pt x="2482" y="36050"/>
                  </a:moveTo>
                  <a:cubicBezTo>
                    <a:pt x="2449" y="36050"/>
                    <a:pt x="2415" y="36065"/>
                    <a:pt x="2395" y="36091"/>
                  </a:cubicBezTo>
                  <a:cubicBezTo>
                    <a:pt x="2226" y="36321"/>
                    <a:pt x="2056" y="36551"/>
                    <a:pt x="1902" y="36781"/>
                  </a:cubicBezTo>
                  <a:cubicBezTo>
                    <a:pt x="1869" y="36831"/>
                    <a:pt x="1880" y="36897"/>
                    <a:pt x="1930" y="36930"/>
                  </a:cubicBezTo>
                  <a:cubicBezTo>
                    <a:pt x="1946" y="36940"/>
                    <a:pt x="1968" y="36946"/>
                    <a:pt x="1990" y="36946"/>
                  </a:cubicBezTo>
                  <a:cubicBezTo>
                    <a:pt x="2023" y="36946"/>
                    <a:pt x="2056" y="36930"/>
                    <a:pt x="2077" y="36902"/>
                  </a:cubicBezTo>
                  <a:cubicBezTo>
                    <a:pt x="2231" y="36677"/>
                    <a:pt x="2395" y="36447"/>
                    <a:pt x="2565" y="36217"/>
                  </a:cubicBezTo>
                  <a:cubicBezTo>
                    <a:pt x="2598" y="36174"/>
                    <a:pt x="2593" y="36108"/>
                    <a:pt x="2543" y="36070"/>
                  </a:cubicBezTo>
                  <a:cubicBezTo>
                    <a:pt x="2526" y="36057"/>
                    <a:pt x="2504" y="36050"/>
                    <a:pt x="2482" y="36050"/>
                  </a:cubicBezTo>
                  <a:close/>
                  <a:moveTo>
                    <a:pt x="1534" y="37450"/>
                  </a:moveTo>
                  <a:cubicBezTo>
                    <a:pt x="1499" y="37450"/>
                    <a:pt x="1465" y="37468"/>
                    <a:pt x="1447" y="37499"/>
                  </a:cubicBezTo>
                  <a:cubicBezTo>
                    <a:pt x="1300" y="37747"/>
                    <a:pt x="1162" y="37998"/>
                    <a:pt x="1037" y="38245"/>
                  </a:cubicBezTo>
                  <a:cubicBezTo>
                    <a:pt x="1009" y="38299"/>
                    <a:pt x="1030" y="38360"/>
                    <a:pt x="1080" y="38387"/>
                  </a:cubicBezTo>
                  <a:cubicBezTo>
                    <a:pt x="1096" y="38398"/>
                    <a:pt x="1113" y="38398"/>
                    <a:pt x="1129" y="38398"/>
                  </a:cubicBezTo>
                  <a:cubicBezTo>
                    <a:pt x="1168" y="38398"/>
                    <a:pt x="1206" y="38377"/>
                    <a:pt x="1222" y="38344"/>
                  </a:cubicBezTo>
                  <a:cubicBezTo>
                    <a:pt x="1348" y="38097"/>
                    <a:pt x="1485" y="37851"/>
                    <a:pt x="1629" y="37609"/>
                  </a:cubicBezTo>
                  <a:cubicBezTo>
                    <a:pt x="1655" y="37560"/>
                    <a:pt x="1639" y="37494"/>
                    <a:pt x="1589" y="37467"/>
                  </a:cubicBezTo>
                  <a:cubicBezTo>
                    <a:pt x="1572" y="37455"/>
                    <a:pt x="1553" y="37450"/>
                    <a:pt x="1534" y="37450"/>
                  </a:cubicBezTo>
                  <a:close/>
                  <a:moveTo>
                    <a:pt x="774" y="38955"/>
                  </a:moveTo>
                  <a:cubicBezTo>
                    <a:pt x="733" y="38955"/>
                    <a:pt x="694" y="38978"/>
                    <a:pt x="675" y="39017"/>
                  </a:cubicBezTo>
                  <a:cubicBezTo>
                    <a:pt x="564" y="39286"/>
                    <a:pt x="466" y="39555"/>
                    <a:pt x="384" y="39819"/>
                  </a:cubicBezTo>
                  <a:cubicBezTo>
                    <a:pt x="362" y="39878"/>
                    <a:pt x="395" y="39933"/>
                    <a:pt x="450" y="39955"/>
                  </a:cubicBezTo>
                  <a:cubicBezTo>
                    <a:pt x="461" y="39955"/>
                    <a:pt x="471" y="39961"/>
                    <a:pt x="483" y="39961"/>
                  </a:cubicBezTo>
                  <a:cubicBezTo>
                    <a:pt x="526" y="39961"/>
                    <a:pt x="570" y="39928"/>
                    <a:pt x="582" y="39884"/>
                  </a:cubicBezTo>
                  <a:cubicBezTo>
                    <a:pt x="663" y="39626"/>
                    <a:pt x="762" y="39363"/>
                    <a:pt x="872" y="39100"/>
                  </a:cubicBezTo>
                  <a:cubicBezTo>
                    <a:pt x="893" y="39045"/>
                    <a:pt x="866" y="38985"/>
                    <a:pt x="817" y="38964"/>
                  </a:cubicBezTo>
                  <a:cubicBezTo>
                    <a:pt x="803" y="38958"/>
                    <a:pt x="788" y="38955"/>
                    <a:pt x="774" y="38955"/>
                  </a:cubicBezTo>
                  <a:close/>
                  <a:moveTo>
                    <a:pt x="267" y="40561"/>
                  </a:moveTo>
                  <a:cubicBezTo>
                    <a:pt x="218" y="40561"/>
                    <a:pt x="173" y="40597"/>
                    <a:pt x="159" y="40646"/>
                  </a:cubicBezTo>
                  <a:cubicBezTo>
                    <a:pt x="99" y="40930"/>
                    <a:pt x="55" y="41215"/>
                    <a:pt x="28" y="41489"/>
                  </a:cubicBezTo>
                  <a:cubicBezTo>
                    <a:pt x="22" y="41550"/>
                    <a:pt x="66" y="41600"/>
                    <a:pt x="126" y="41610"/>
                  </a:cubicBezTo>
                  <a:lnTo>
                    <a:pt x="137" y="41610"/>
                  </a:lnTo>
                  <a:cubicBezTo>
                    <a:pt x="187" y="41610"/>
                    <a:pt x="236" y="41567"/>
                    <a:pt x="241" y="41511"/>
                  </a:cubicBezTo>
                  <a:cubicBezTo>
                    <a:pt x="268" y="41243"/>
                    <a:pt x="307" y="40963"/>
                    <a:pt x="367" y="40689"/>
                  </a:cubicBezTo>
                  <a:cubicBezTo>
                    <a:pt x="379" y="40634"/>
                    <a:pt x="346" y="40575"/>
                    <a:pt x="286" y="40563"/>
                  </a:cubicBezTo>
                  <a:cubicBezTo>
                    <a:pt x="279" y="40562"/>
                    <a:pt x="273" y="40561"/>
                    <a:pt x="267" y="40561"/>
                  </a:cubicBezTo>
                  <a:close/>
                  <a:moveTo>
                    <a:pt x="104" y="42240"/>
                  </a:moveTo>
                  <a:cubicBezTo>
                    <a:pt x="44" y="42240"/>
                    <a:pt x="0" y="42290"/>
                    <a:pt x="0" y="42351"/>
                  </a:cubicBezTo>
                  <a:cubicBezTo>
                    <a:pt x="11" y="42640"/>
                    <a:pt x="38" y="42931"/>
                    <a:pt x="88" y="43206"/>
                  </a:cubicBezTo>
                  <a:cubicBezTo>
                    <a:pt x="99" y="43254"/>
                    <a:pt x="142" y="43292"/>
                    <a:pt x="192" y="43292"/>
                  </a:cubicBezTo>
                  <a:lnTo>
                    <a:pt x="208" y="43292"/>
                  </a:lnTo>
                  <a:cubicBezTo>
                    <a:pt x="268" y="43282"/>
                    <a:pt x="307" y="43227"/>
                    <a:pt x="296" y="43166"/>
                  </a:cubicBezTo>
                  <a:cubicBezTo>
                    <a:pt x="247" y="42903"/>
                    <a:pt x="220" y="42624"/>
                    <a:pt x="215" y="42344"/>
                  </a:cubicBezTo>
                  <a:cubicBezTo>
                    <a:pt x="208" y="42285"/>
                    <a:pt x="159" y="42240"/>
                    <a:pt x="104" y="42240"/>
                  </a:cubicBezTo>
                  <a:close/>
                  <a:moveTo>
                    <a:pt x="407" y="43899"/>
                  </a:moveTo>
                  <a:cubicBezTo>
                    <a:pt x="393" y="43899"/>
                    <a:pt x="380" y="43902"/>
                    <a:pt x="367" y="43907"/>
                  </a:cubicBezTo>
                  <a:cubicBezTo>
                    <a:pt x="313" y="43923"/>
                    <a:pt x="286" y="43983"/>
                    <a:pt x="301" y="44038"/>
                  </a:cubicBezTo>
                  <a:cubicBezTo>
                    <a:pt x="307" y="44049"/>
                    <a:pt x="597" y="44843"/>
                    <a:pt x="751" y="44843"/>
                  </a:cubicBezTo>
                  <a:cubicBezTo>
                    <a:pt x="812" y="44843"/>
                    <a:pt x="860" y="44800"/>
                    <a:pt x="860" y="44739"/>
                  </a:cubicBezTo>
                  <a:cubicBezTo>
                    <a:pt x="860" y="44718"/>
                    <a:pt x="850" y="44696"/>
                    <a:pt x="839" y="44679"/>
                  </a:cubicBezTo>
                  <a:cubicBezTo>
                    <a:pt x="828" y="44663"/>
                    <a:pt x="663" y="44416"/>
                    <a:pt x="504" y="43967"/>
                  </a:cubicBezTo>
                  <a:cubicBezTo>
                    <a:pt x="488" y="43925"/>
                    <a:pt x="449" y="43899"/>
                    <a:pt x="407" y="438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</p:grpSp>
      <p:grpSp>
        <p:nvGrpSpPr>
          <p:cNvPr id="74" name="Google Shape;74;p2"/>
          <p:cNvGrpSpPr/>
          <p:nvPr/>
        </p:nvGrpSpPr>
        <p:grpSpPr>
          <a:xfrm rot="-1799965">
            <a:off x="9523433" y="3795778"/>
            <a:ext cx="2384304" cy="2318351"/>
            <a:chOff x="6997200" y="3219600"/>
            <a:chExt cx="1426800" cy="1383900"/>
          </a:xfrm>
        </p:grpSpPr>
        <p:sp>
          <p:nvSpPr>
            <p:cNvPr id="75" name="Google Shape;75;p2"/>
            <p:cNvSpPr/>
            <p:nvPr/>
          </p:nvSpPr>
          <p:spPr>
            <a:xfrm>
              <a:off x="7226125" y="4200625"/>
              <a:ext cx="413050" cy="393250"/>
            </a:xfrm>
            <a:custGeom>
              <a:avLst/>
              <a:gdLst/>
              <a:ahLst/>
              <a:cxnLst/>
              <a:rect l="l" t="t" r="r" b="b"/>
              <a:pathLst>
                <a:path w="16522" h="15730" extrusionOk="0">
                  <a:moveTo>
                    <a:pt x="16521" y="0"/>
                  </a:moveTo>
                  <a:lnTo>
                    <a:pt x="16521" y="0"/>
                  </a:lnTo>
                  <a:cubicBezTo>
                    <a:pt x="16521" y="0"/>
                    <a:pt x="12378" y="746"/>
                    <a:pt x="8432" y="4232"/>
                  </a:cubicBezTo>
                  <a:cubicBezTo>
                    <a:pt x="4480" y="7723"/>
                    <a:pt x="2310" y="14184"/>
                    <a:pt x="2310" y="14184"/>
                  </a:cubicBezTo>
                  <a:cubicBezTo>
                    <a:pt x="2310" y="14184"/>
                    <a:pt x="327" y="12910"/>
                    <a:pt x="49" y="12910"/>
                  </a:cubicBezTo>
                  <a:cubicBezTo>
                    <a:pt x="0" y="12910"/>
                    <a:pt x="4" y="12949"/>
                    <a:pt x="79" y="13040"/>
                  </a:cubicBezTo>
                  <a:cubicBezTo>
                    <a:pt x="588" y="13653"/>
                    <a:pt x="3269" y="15730"/>
                    <a:pt x="3269" y="15730"/>
                  </a:cubicBezTo>
                  <a:cubicBezTo>
                    <a:pt x="3269" y="15730"/>
                    <a:pt x="12044" y="7273"/>
                    <a:pt x="15775" y="6555"/>
                  </a:cubicBezTo>
                  <a:lnTo>
                    <a:pt x="16521" y="0"/>
                  </a:ln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76" name="Google Shape;76;p2"/>
            <p:cNvSpPr/>
            <p:nvPr/>
          </p:nvSpPr>
          <p:spPr>
            <a:xfrm>
              <a:off x="7210525" y="4512200"/>
              <a:ext cx="144450" cy="91300"/>
            </a:xfrm>
            <a:custGeom>
              <a:avLst/>
              <a:gdLst/>
              <a:ahLst/>
              <a:cxnLst/>
              <a:rect l="l" t="t" r="r" b="b"/>
              <a:pathLst>
                <a:path w="5778" h="3652" extrusionOk="0">
                  <a:moveTo>
                    <a:pt x="3334" y="1"/>
                  </a:moveTo>
                  <a:lnTo>
                    <a:pt x="2949" y="532"/>
                  </a:lnTo>
                  <a:cubicBezTo>
                    <a:pt x="2949" y="532"/>
                    <a:pt x="1841" y="32"/>
                    <a:pt x="903" y="32"/>
                  </a:cubicBezTo>
                  <a:cubicBezTo>
                    <a:pt x="558" y="32"/>
                    <a:pt x="235" y="100"/>
                    <a:pt x="0" y="286"/>
                  </a:cubicBezTo>
                  <a:lnTo>
                    <a:pt x="4260" y="3651"/>
                  </a:lnTo>
                  <a:lnTo>
                    <a:pt x="5778" y="1827"/>
                  </a:lnTo>
                  <a:lnTo>
                    <a:pt x="333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77" name="Google Shape;77;p2"/>
            <p:cNvSpPr/>
            <p:nvPr/>
          </p:nvSpPr>
          <p:spPr>
            <a:xfrm>
              <a:off x="7263125" y="4516325"/>
              <a:ext cx="6075" cy="25925"/>
            </a:xfrm>
            <a:custGeom>
              <a:avLst/>
              <a:gdLst/>
              <a:ahLst/>
              <a:cxnLst/>
              <a:rect l="l" t="t" r="r" b="b"/>
              <a:pathLst>
                <a:path w="243" h="1037" extrusionOk="0">
                  <a:moveTo>
                    <a:pt x="139" y="0"/>
                  </a:moveTo>
                  <a:cubicBezTo>
                    <a:pt x="79" y="0"/>
                    <a:pt x="29" y="44"/>
                    <a:pt x="29" y="104"/>
                  </a:cubicBezTo>
                  <a:lnTo>
                    <a:pt x="1" y="926"/>
                  </a:lnTo>
                  <a:cubicBezTo>
                    <a:pt x="1" y="981"/>
                    <a:pt x="46" y="1030"/>
                    <a:pt x="106" y="1037"/>
                  </a:cubicBezTo>
                  <a:lnTo>
                    <a:pt x="111" y="1037"/>
                  </a:lnTo>
                  <a:cubicBezTo>
                    <a:pt x="165" y="1037"/>
                    <a:pt x="215" y="992"/>
                    <a:pt x="215" y="932"/>
                  </a:cubicBezTo>
                  <a:lnTo>
                    <a:pt x="243" y="109"/>
                  </a:lnTo>
                  <a:cubicBezTo>
                    <a:pt x="243" y="50"/>
                    <a:pt x="198" y="0"/>
                    <a:pt x="13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78" name="Google Shape;78;p2"/>
            <p:cNvSpPr/>
            <p:nvPr/>
          </p:nvSpPr>
          <p:spPr>
            <a:xfrm>
              <a:off x="7006225" y="4047525"/>
              <a:ext cx="524675" cy="161200"/>
            </a:xfrm>
            <a:custGeom>
              <a:avLst/>
              <a:gdLst/>
              <a:ahLst/>
              <a:cxnLst/>
              <a:rect l="l" t="t" r="r" b="b"/>
              <a:pathLst>
                <a:path w="20987" h="6448" extrusionOk="0">
                  <a:moveTo>
                    <a:pt x="12871" y="0"/>
                  </a:moveTo>
                  <a:cubicBezTo>
                    <a:pt x="12597" y="0"/>
                    <a:pt x="12319" y="6"/>
                    <a:pt x="12037" y="18"/>
                  </a:cubicBezTo>
                  <a:cubicBezTo>
                    <a:pt x="6770" y="243"/>
                    <a:pt x="1020" y="3899"/>
                    <a:pt x="1020" y="3899"/>
                  </a:cubicBezTo>
                  <a:cubicBezTo>
                    <a:pt x="1020" y="3899"/>
                    <a:pt x="217" y="1481"/>
                    <a:pt x="37" y="1481"/>
                  </a:cubicBezTo>
                  <a:cubicBezTo>
                    <a:pt x="13" y="1481"/>
                    <a:pt x="0" y="1522"/>
                    <a:pt x="1" y="1614"/>
                  </a:cubicBezTo>
                  <a:cubicBezTo>
                    <a:pt x="11" y="2408"/>
                    <a:pt x="790" y="5707"/>
                    <a:pt x="790" y="5707"/>
                  </a:cubicBezTo>
                  <a:cubicBezTo>
                    <a:pt x="790" y="5707"/>
                    <a:pt x="4330" y="5401"/>
                    <a:pt x="8115" y="5401"/>
                  </a:cubicBezTo>
                  <a:cubicBezTo>
                    <a:pt x="11339" y="5401"/>
                    <a:pt x="14741" y="5623"/>
                    <a:pt x="16284" y="6448"/>
                  </a:cubicBezTo>
                  <a:lnTo>
                    <a:pt x="20987" y="1816"/>
                  </a:lnTo>
                  <a:cubicBezTo>
                    <a:pt x="20987" y="1816"/>
                    <a:pt x="17684" y="0"/>
                    <a:pt x="12871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6997200" y="4071000"/>
              <a:ext cx="88125" cy="132375"/>
            </a:xfrm>
            <a:custGeom>
              <a:avLst/>
              <a:gdLst/>
              <a:ahLst/>
              <a:cxnLst/>
              <a:rect l="l" t="t" r="r" b="b"/>
              <a:pathLst>
                <a:path w="3525" h="5295" extrusionOk="0">
                  <a:moveTo>
                    <a:pt x="0" y="0"/>
                  </a:moveTo>
                  <a:lnTo>
                    <a:pt x="1195" y="5295"/>
                  </a:lnTo>
                  <a:lnTo>
                    <a:pt x="3524" y="4834"/>
                  </a:lnTo>
                  <a:lnTo>
                    <a:pt x="2768" y="1881"/>
                  </a:lnTo>
                  <a:lnTo>
                    <a:pt x="2138" y="2051"/>
                  </a:lnTo>
                  <a:cubicBezTo>
                    <a:pt x="2138" y="2051"/>
                    <a:pt x="1113" y="12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80" name="Google Shape;80;p2"/>
            <p:cNvSpPr/>
            <p:nvPr/>
          </p:nvSpPr>
          <p:spPr>
            <a:xfrm>
              <a:off x="7290125" y="4013025"/>
              <a:ext cx="506750" cy="403700"/>
            </a:xfrm>
            <a:custGeom>
              <a:avLst/>
              <a:gdLst/>
              <a:ahLst/>
              <a:cxnLst/>
              <a:rect l="l" t="t" r="r" b="b"/>
              <a:pathLst>
                <a:path w="20270" h="16148" extrusionOk="0">
                  <a:moveTo>
                    <a:pt x="6092" y="1"/>
                  </a:moveTo>
                  <a:cubicBezTo>
                    <a:pt x="3985" y="1"/>
                    <a:pt x="549" y="834"/>
                    <a:pt x="549" y="834"/>
                  </a:cubicBezTo>
                  <a:cubicBezTo>
                    <a:pt x="1" y="3224"/>
                    <a:pt x="1782" y="8711"/>
                    <a:pt x="1782" y="8711"/>
                  </a:cubicBezTo>
                  <a:cubicBezTo>
                    <a:pt x="4567" y="7876"/>
                    <a:pt x="7167" y="7542"/>
                    <a:pt x="7491" y="7542"/>
                  </a:cubicBezTo>
                  <a:cubicBezTo>
                    <a:pt x="7546" y="7542"/>
                    <a:pt x="7536" y="7552"/>
                    <a:pt x="7450" y="7570"/>
                  </a:cubicBezTo>
                  <a:cubicBezTo>
                    <a:pt x="6090" y="8529"/>
                    <a:pt x="4650" y="10941"/>
                    <a:pt x="4650" y="10941"/>
                  </a:cubicBezTo>
                  <a:cubicBezTo>
                    <a:pt x="6096" y="12842"/>
                    <a:pt x="10678" y="16148"/>
                    <a:pt x="10678" y="16148"/>
                  </a:cubicBezTo>
                  <a:cubicBezTo>
                    <a:pt x="15753" y="15249"/>
                    <a:pt x="20270" y="9692"/>
                    <a:pt x="20270" y="9692"/>
                  </a:cubicBezTo>
                  <a:cubicBezTo>
                    <a:pt x="17792" y="9028"/>
                    <a:pt x="7296" y="160"/>
                    <a:pt x="7296" y="160"/>
                  </a:cubicBezTo>
                  <a:cubicBezTo>
                    <a:pt x="7009" y="47"/>
                    <a:pt x="6587" y="1"/>
                    <a:pt x="609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81" name="Google Shape;81;p2"/>
            <p:cNvSpPr/>
            <p:nvPr/>
          </p:nvSpPr>
          <p:spPr>
            <a:xfrm>
              <a:off x="7489775" y="4145275"/>
              <a:ext cx="45125" cy="47700"/>
            </a:xfrm>
            <a:custGeom>
              <a:avLst/>
              <a:gdLst/>
              <a:ahLst/>
              <a:cxnLst/>
              <a:rect l="l" t="t" r="r" b="b"/>
              <a:pathLst>
                <a:path w="1805" h="1908" extrusionOk="0">
                  <a:moveTo>
                    <a:pt x="1108" y="0"/>
                  </a:moveTo>
                  <a:cubicBezTo>
                    <a:pt x="1094" y="0"/>
                    <a:pt x="1078" y="4"/>
                    <a:pt x="1064" y="11"/>
                  </a:cubicBezTo>
                  <a:cubicBezTo>
                    <a:pt x="105" y="444"/>
                    <a:pt x="11" y="1738"/>
                    <a:pt x="6" y="1792"/>
                  </a:cubicBezTo>
                  <a:cubicBezTo>
                    <a:pt x="1" y="1842"/>
                    <a:pt x="34" y="1885"/>
                    <a:pt x="77" y="1903"/>
                  </a:cubicBezTo>
                  <a:cubicBezTo>
                    <a:pt x="89" y="1903"/>
                    <a:pt x="99" y="1908"/>
                    <a:pt x="110" y="1908"/>
                  </a:cubicBezTo>
                  <a:cubicBezTo>
                    <a:pt x="149" y="1908"/>
                    <a:pt x="182" y="1885"/>
                    <a:pt x="203" y="1853"/>
                  </a:cubicBezTo>
                  <a:cubicBezTo>
                    <a:pt x="412" y="1508"/>
                    <a:pt x="1371" y="1080"/>
                    <a:pt x="1721" y="942"/>
                  </a:cubicBezTo>
                  <a:cubicBezTo>
                    <a:pt x="1777" y="921"/>
                    <a:pt x="1804" y="861"/>
                    <a:pt x="1782" y="806"/>
                  </a:cubicBezTo>
                  <a:cubicBezTo>
                    <a:pt x="1770" y="764"/>
                    <a:pt x="1728" y="738"/>
                    <a:pt x="1684" y="738"/>
                  </a:cubicBezTo>
                  <a:cubicBezTo>
                    <a:pt x="1671" y="738"/>
                    <a:pt x="1658" y="740"/>
                    <a:pt x="1645" y="745"/>
                  </a:cubicBezTo>
                  <a:cubicBezTo>
                    <a:pt x="1602" y="762"/>
                    <a:pt x="741" y="1096"/>
                    <a:pt x="269" y="1480"/>
                  </a:cubicBezTo>
                  <a:cubicBezTo>
                    <a:pt x="357" y="1091"/>
                    <a:pt x="582" y="461"/>
                    <a:pt x="1152" y="203"/>
                  </a:cubicBezTo>
                  <a:cubicBezTo>
                    <a:pt x="1207" y="181"/>
                    <a:pt x="1228" y="115"/>
                    <a:pt x="1207" y="66"/>
                  </a:cubicBezTo>
                  <a:cubicBezTo>
                    <a:pt x="1187" y="26"/>
                    <a:pt x="1149" y="0"/>
                    <a:pt x="11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82" name="Google Shape;82;p2"/>
            <p:cNvSpPr/>
            <p:nvPr/>
          </p:nvSpPr>
          <p:spPr>
            <a:xfrm>
              <a:off x="7291650" y="4034750"/>
              <a:ext cx="67050" cy="182350"/>
            </a:xfrm>
            <a:custGeom>
              <a:avLst/>
              <a:gdLst/>
              <a:ahLst/>
              <a:cxnLst/>
              <a:rect l="l" t="t" r="r" b="b"/>
              <a:pathLst>
                <a:path w="2682" h="7294" extrusionOk="0">
                  <a:moveTo>
                    <a:pt x="1637" y="0"/>
                  </a:moveTo>
                  <a:cubicBezTo>
                    <a:pt x="1608" y="0"/>
                    <a:pt x="1580" y="11"/>
                    <a:pt x="1557" y="31"/>
                  </a:cubicBezTo>
                  <a:cubicBezTo>
                    <a:pt x="1491" y="102"/>
                    <a:pt x="0" y="1735"/>
                    <a:pt x="2462" y="7233"/>
                  </a:cubicBezTo>
                  <a:cubicBezTo>
                    <a:pt x="2477" y="7271"/>
                    <a:pt x="2517" y="7293"/>
                    <a:pt x="2560" y="7293"/>
                  </a:cubicBezTo>
                  <a:cubicBezTo>
                    <a:pt x="2571" y="7293"/>
                    <a:pt x="2588" y="7293"/>
                    <a:pt x="2604" y="7288"/>
                  </a:cubicBezTo>
                  <a:cubicBezTo>
                    <a:pt x="2654" y="7260"/>
                    <a:pt x="2681" y="7200"/>
                    <a:pt x="2654" y="7146"/>
                  </a:cubicBezTo>
                  <a:cubicBezTo>
                    <a:pt x="263" y="1812"/>
                    <a:pt x="1695" y="195"/>
                    <a:pt x="1710" y="179"/>
                  </a:cubicBezTo>
                  <a:cubicBezTo>
                    <a:pt x="1749" y="135"/>
                    <a:pt x="1749" y="69"/>
                    <a:pt x="1710" y="31"/>
                  </a:cubicBezTo>
                  <a:cubicBezTo>
                    <a:pt x="1689" y="10"/>
                    <a:pt x="1663" y="0"/>
                    <a:pt x="16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83" name="Google Shape;83;p2"/>
            <p:cNvSpPr/>
            <p:nvPr/>
          </p:nvSpPr>
          <p:spPr>
            <a:xfrm>
              <a:off x="7421400" y="4275450"/>
              <a:ext cx="154475" cy="128400"/>
            </a:xfrm>
            <a:custGeom>
              <a:avLst/>
              <a:gdLst/>
              <a:ahLst/>
              <a:cxnLst/>
              <a:rect l="l" t="t" r="r" b="b"/>
              <a:pathLst>
                <a:path w="6179" h="5136" extrusionOk="0">
                  <a:moveTo>
                    <a:pt x="121" y="1"/>
                  </a:moveTo>
                  <a:cubicBezTo>
                    <a:pt x="98" y="1"/>
                    <a:pt x="75" y="8"/>
                    <a:pt x="56" y="22"/>
                  </a:cubicBezTo>
                  <a:cubicBezTo>
                    <a:pt x="6" y="60"/>
                    <a:pt x="1" y="126"/>
                    <a:pt x="39" y="170"/>
                  </a:cubicBezTo>
                  <a:cubicBezTo>
                    <a:pt x="67" y="208"/>
                    <a:pt x="3065" y="3891"/>
                    <a:pt x="6019" y="5130"/>
                  </a:cubicBezTo>
                  <a:cubicBezTo>
                    <a:pt x="6030" y="5135"/>
                    <a:pt x="6047" y="5135"/>
                    <a:pt x="6057" y="5135"/>
                  </a:cubicBezTo>
                  <a:cubicBezTo>
                    <a:pt x="6101" y="5135"/>
                    <a:pt x="6140" y="5114"/>
                    <a:pt x="6156" y="5069"/>
                  </a:cubicBezTo>
                  <a:cubicBezTo>
                    <a:pt x="6178" y="5021"/>
                    <a:pt x="6151" y="4955"/>
                    <a:pt x="6101" y="4933"/>
                  </a:cubicBezTo>
                  <a:cubicBezTo>
                    <a:pt x="3196" y="3716"/>
                    <a:pt x="231" y="76"/>
                    <a:pt x="204" y="38"/>
                  </a:cubicBezTo>
                  <a:cubicBezTo>
                    <a:pt x="182" y="13"/>
                    <a:pt x="151" y="1"/>
                    <a:pt x="1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84" name="Google Shape;84;p2"/>
            <p:cNvSpPr/>
            <p:nvPr/>
          </p:nvSpPr>
          <p:spPr>
            <a:xfrm>
              <a:off x="7536075" y="4278825"/>
              <a:ext cx="183100" cy="127350"/>
            </a:xfrm>
            <a:custGeom>
              <a:avLst/>
              <a:gdLst/>
              <a:ahLst/>
              <a:cxnLst/>
              <a:rect l="l" t="t" r="r" b="b"/>
              <a:pathLst>
                <a:path w="7324" h="5094" extrusionOk="0">
                  <a:moveTo>
                    <a:pt x="7206" y="1"/>
                  </a:moveTo>
                  <a:cubicBezTo>
                    <a:pt x="7175" y="1"/>
                    <a:pt x="7143" y="15"/>
                    <a:pt x="7121" y="40"/>
                  </a:cubicBezTo>
                  <a:cubicBezTo>
                    <a:pt x="4731" y="3164"/>
                    <a:pt x="132" y="4869"/>
                    <a:pt x="84" y="4886"/>
                  </a:cubicBezTo>
                  <a:cubicBezTo>
                    <a:pt x="28" y="4907"/>
                    <a:pt x="1" y="4967"/>
                    <a:pt x="23" y="5023"/>
                  </a:cubicBezTo>
                  <a:cubicBezTo>
                    <a:pt x="40" y="5066"/>
                    <a:pt x="78" y="5094"/>
                    <a:pt x="122" y="5094"/>
                  </a:cubicBezTo>
                  <a:cubicBezTo>
                    <a:pt x="132" y="5094"/>
                    <a:pt x="144" y="5088"/>
                    <a:pt x="155" y="5088"/>
                  </a:cubicBezTo>
                  <a:cubicBezTo>
                    <a:pt x="205" y="5066"/>
                    <a:pt x="4863" y="3340"/>
                    <a:pt x="7291" y="171"/>
                  </a:cubicBezTo>
                  <a:cubicBezTo>
                    <a:pt x="7324" y="123"/>
                    <a:pt x="7318" y="57"/>
                    <a:pt x="7268" y="24"/>
                  </a:cubicBezTo>
                  <a:cubicBezTo>
                    <a:pt x="7250" y="8"/>
                    <a:pt x="7228" y="1"/>
                    <a:pt x="720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85" name="Google Shape;85;p2"/>
            <p:cNvSpPr/>
            <p:nvPr/>
          </p:nvSpPr>
          <p:spPr>
            <a:xfrm>
              <a:off x="7581725" y="4247675"/>
              <a:ext cx="49475" cy="109050"/>
            </a:xfrm>
            <a:custGeom>
              <a:avLst/>
              <a:gdLst/>
              <a:ahLst/>
              <a:cxnLst/>
              <a:rect l="l" t="t" r="r" b="b"/>
              <a:pathLst>
                <a:path w="1979" h="4362" extrusionOk="0">
                  <a:moveTo>
                    <a:pt x="1374" y="0"/>
                  </a:moveTo>
                  <a:cubicBezTo>
                    <a:pt x="1339" y="0"/>
                    <a:pt x="1306" y="16"/>
                    <a:pt x="1288" y="48"/>
                  </a:cubicBezTo>
                  <a:cubicBezTo>
                    <a:pt x="1273" y="69"/>
                    <a:pt x="1" y="2087"/>
                    <a:pt x="1776" y="4323"/>
                  </a:cubicBezTo>
                  <a:cubicBezTo>
                    <a:pt x="1799" y="4351"/>
                    <a:pt x="1832" y="4361"/>
                    <a:pt x="1858" y="4361"/>
                  </a:cubicBezTo>
                  <a:cubicBezTo>
                    <a:pt x="1880" y="4361"/>
                    <a:pt x="1908" y="4356"/>
                    <a:pt x="1924" y="4339"/>
                  </a:cubicBezTo>
                  <a:cubicBezTo>
                    <a:pt x="1974" y="4301"/>
                    <a:pt x="1979" y="4235"/>
                    <a:pt x="1941" y="4192"/>
                  </a:cubicBezTo>
                  <a:cubicBezTo>
                    <a:pt x="264" y="2075"/>
                    <a:pt x="1415" y="240"/>
                    <a:pt x="1463" y="162"/>
                  </a:cubicBezTo>
                  <a:cubicBezTo>
                    <a:pt x="1496" y="114"/>
                    <a:pt x="1480" y="48"/>
                    <a:pt x="1430" y="15"/>
                  </a:cubicBezTo>
                  <a:cubicBezTo>
                    <a:pt x="1413" y="5"/>
                    <a:pt x="1393" y="0"/>
                    <a:pt x="137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86" name="Google Shape;86;p2"/>
            <p:cNvSpPr/>
            <p:nvPr/>
          </p:nvSpPr>
          <p:spPr>
            <a:xfrm>
              <a:off x="7607075" y="3219600"/>
              <a:ext cx="668675" cy="538650"/>
            </a:xfrm>
            <a:custGeom>
              <a:avLst/>
              <a:gdLst/>
              <a:ahLst/>
              <a:cxnLst/>
              <a:rect l="l" t="t" r="r" b="b"/>
              <a:pathLst>
                <a:path w="26747" h="21546" extrusionOk="0">
                  <a:moveTo>
                    <a:pt x="13552" y="1"/>
                  </a:moveTo>
                  <a:cubicBezTo>
                    <a:pt x="7681" y="1"/>
                    <a:pt x="5394" y="4734"/>
                    <a:pt x="5394" y="4734"/>
                  </a:cubicBezTo>
                  <a:cubicBezTo>
                    <a:pt x="5394" y="4734"/>
                    <a:pt x="1" y="12835"/>
                    <a:pt x="6057" y="17987"/>
                  </a:cubicBezTo>
                  <a:cubicBezTo>
                    <a:pt x="8775" y="20299"/>
                    <a:pt x="11904" y="21545"/>
                    <a:pt x="14852" y="21545"/>
                  </a:cubicBezTo>
                  <a:cubicBezTo>
                    <a:pt x="18474" y="21545"/>
                    <a:pt x="21822" y="19664"/>
                    <a:pt x="23798" y="15564"/>
                  </a:cubicBezTo>
                  <a:cubicBezTo>
                    <a:pt x="26747" y="9447"/>
                    <a:pt x="25350" y="2749"/>
                    <a:pt x="16947" y="480"/>
                  </a:cubicBezTo>
                  <a:cubicBezTo>
                    <a:pt x="15702" y="144"/>
                    <a:pt x="14573" y="1"/>
                    <a:pt x="1355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7415800" y="3715425"/>
              <a:ext cx="626900" cy="627575"/>
            </a:xfrm>
            <a:custGeom>
              <a:avLst/>
              <a:gdLst/>
              <a:ahLst/>
              <a:cxnLst/>
              <a:rect l="l" t="t" r="r" b="b"/>
              <a:pathLst>
                <a:path w="25076" h="25103" extrusionOk="0">
                  <a:moveTo>
                    <a:pt x="9800" y="1"/>
                  </a:moveTo>
                  <a:cubicBezTo>
                    <a:pt x="7712" y="3009"/>
                    <a:pt x="0" y="11883"/>
                    <a:pt x="0" y="11883"/>
                  </a:cubicBezTo>
                  <a:cubicBezTo>
                    <a:pt x="1721" y="17523"/>
                    <a:pt x="12881" y="25103"/>
                    <a:pt x="12881" y="25103"/>
                  </a:cubicBezTo>
                  <a:cubicBezTo>
                    <a:pt x="25076" y="15912"/>
                    <a:pt x="23650" y="4846"/>
                    <a:pt x="23650" y="4846"/>
                  </a:cubicBezTo>
                  <a:cubicBezTo>
                    <a:pt x="19025" y="3634"/>
                    <a:pt x="9800" y="1"/>
                    <a:pt x="98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88" name="Google Shape;88;p2"/>
            <p:cNvSpPr/>
            <p:nvPr/>
          </p:nvSpPr>
          <p:spPr>
            <a:xfrm>
              <a:off x="7297150" y="3351150"/>
              <a:ext cx="352575" cy="476125"/>
            </a:xfrm>
            <a:custGeom>
              <a:avLst/>
              <a:gdLst/>
              <a:ahLst/>
              <a:cxnLst/>
              <a:rect l="l" t="t" r="r" b="b"/>
              <a:pathLst>
                <a:path w="14103" h="19045" extrusionOk="0">
                  <a:moveTo>
                    <a:pt x="5897" y="1"/>
                  </a:moveTo>
                  <a:cubicBezTo>
                    <a:pt x="5887" y="1"/>
                    <a:pt x="5876" y="3"/>
                    <a:pt x="5864" y="9"/>
                  </a:cubicBezTo>
                  <a:cubicBezTo>
                    <a:pt x="5480" y="191"/>
                    <a:pt x="4768" y="2432"/>
                    <a:pt x="4768" y="2432"/>
                  </a:cubicBezTo>
                  <a:cubicBezTo>
                    <a:pt x="4768" y="2432"/>
                    <a:pt x="4845" y="407"/>
                    <a:pt x="4286" y="407"/>
                  </a:cubicBezTo>
                  <a:cubicBezTo>
                    <a:pt x="4267" y="407"/>
                    <a:pt x="4246" y="409"/>
                    <a:pt x="4225" y="414"/>
                  </a:cubicBezTo>
                  <a:cubicBezTo>
                    <a:pt x="3606" y="573"/>
                    <a:pt x="4220" y="3111"/>
                    <a:pt x="4220" y="3111"/>
                  </a:cubicBezTo>
                  <a:cubicBezTo>
                    <a:pt x="4220" y="3111"/>
                    <a:pt x="3824" y="1986"/>
                    <a:pt x="3381" y="1986"/>
                  </a:cubicBezTo>
                  <a:cubicBezTo>
                    <a:pt x="3341" y="1986"/>
                    <a:pt x="3301" y="1995"/>
                    <a:pt x="3261" y="2015"/>
                  </a:cubicBezTo>
                  <a:cubicBezTo>
                    <a:pt x="2773" y="2250"/>
                    <a:pt x="4078" y="4426"/>
                    <a:pt x="4078" y="4426"/>
                  </a:cubicBezTo>
                  <a:cubicBezTo>
                    <a:pt x="4078" y="4426"/>
                    <a:pt x="0" y="12599"/>
                    <a:pt x="10380" y="19044"/>
                  </a:cubicBezTo>
                  <a:lnTo>
                    <a:pt x="14103" y="14555"/>
                  </a:lnTo>
                  <a:cubicBezTo>
                    <a:pt x="14103" y="14555"/>
                    <a:pt x="5568" y="9475"/>
                    <a:pt x="6494" y="4712"/>
                  </a:cubicBezTo>
                  <a:cubicBezTo>
                    <a:pt x="6494" y="4712"/>
                    <a:pt x="8035" y="3188"/>
                    <a:pt x="7875" y="2953"/>
                  </a:cubicBezTo>
                  <a:cubicBezTo>
                    <a:pt x="7860" y="2928"/>
                    <a:pt x="7830" y="2917"/>
                    <a:pt x="7790" y="2917"/>
                  </a:cubicBezTo>
                  <a:cubicBezTo>
                    <a:pt x="7440" y="2917"/>
                    <a:pt x="6269" y="3768"/>
                    <a:pt x="6269" y="3768"/>
                  </a:cubicBezTo>
                  <a:cubicBezTo>
                    <a:pt x="6269" y="3768"/>
                    <a:pt x="7612" y="1138"/>
                    <a:pt x="7207" y="985"/>
                  </a:cubicBezTo>
                  <a:cubicBezTo>
                    <a:pt x="7191" y="979"/>
                    <a:pt x="7173" y="976"/>
                    <a:pt x="7154" y="976"/>
                  </a:cubicBezTo>
                  <a:cubicBezTo>
                    <a:pt x="6708" y="976"/>
                    <a:pt x="5694" y="2657"/>
                    <a:pt x="5694" y="2657"/>
                  </a:cubicBezTo>
                  <a:cubicBezTo>
                    <a:pt x="5694" y="2657"/>
                    <a:pt x="6215" y="1"/>
                    <a:pt x="5897" y="1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89" name="Google Shape;89;p2"/>
            <p:cNvSpPr/>
            <p:nvPr/>
          </p:nvSpPr>
          <p:spPr>
            <a:xfrm>
              <a:off x="7428000" y="3442750"/>
              <a:ext cx="28650" cy="18400"/>
            </a:xfrm>
            <a:custGeom>
              <a:avLst/>
              <a:gdLst/>
              <a:ahLst/>
              <a:cxnLst/>
              <a:rect l="l" t="t" r="r" b="b"/>
              <a:pathLst>
                <a:path w="1146" h="736" extrusionOk="0">
                  <a:moveTo>
                    <a:pt x="1035" y="1"/>
                  </a:moveTo>
                  <a:cubicBezTo>
                    <a:pt x="170" y="28"/>
                    <a:pt x="22" y="582"/>
                    <a:pt x="16" y="610"/>
                  </a:cubicBezTo>
                  <a:cubicBezTo>
                    <a:pt x="0" y="664"/>
                    <a:pt x="38" y="719"/>
                    <a:pt x="93" y="736"/>
                  </a:cubicBezTo>
                  <a:lnTo>
                    <a:pt x="121" y="736"/>
                  </a:lnTo>
                  <a:cubicBezTo>
                    <a:pt x="165" y="736"/>
                    <a:pt x="208" y="708"/>
                    <a:pt x="220" y="658"/>
                  </a:cubicBezTo>
                  <a:cubicBezTo>
                    <a:pt x="225" y="642"/>
                    <a:pt x="345" y="231"/>
                    <a:pt x="1042" y="210"/>
                  </a:cubicBezTo>
                  <a:cubicBezTo>
                    <a:pt x="1101" y="210"/>
                    <a:pt x="1146" y="160"/>
                    <a:pt x="1146" y="99"/>
                  </a:cubicBezTo>
                  <a:cubicBezTo>
                    <a:pt x="1141" y="45"/>
                    <a:pt x="1101" y="1"/>
                    <a:pt x="10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90" name="Google Shape;90;p2"/>
            <p:cNvSpPr/>
            <p:nvPr/>
          </p:nvSpPr>
          <p:spPr>
            <a:xfrm>
              <a:off x="7961950" y="3861900"/>
              <a:ext cx="355350" cy="446275"/>
            </a:xfrm>
            <a:custGeom>
              <a:avLst/>
              <a:gdLst/>
              <a:ahLst/>
              <a:cxnLst/>
              <a:rect l="l" t="t" r="r" b="b"/>
              <a:pathLst>
                <a:path w="14214" h="17851" extrusionOk="0">
                  <a:moveTo>
                    <a:pt x="2802" y="1"/>
                  </a:moveTo>
                  <a:lnTo>
                    <a:pt x="0" y="5115"/>
                  </a:lnTo>
                  <a:cubicBezTo>
                    <a:pt x="0" y="5115"/>
                    <a:pt x="9340" y="8490"/>
                    <a:pt x="9329" y="13336"/>
                  </a:cubicBezTo>
                  <a:cubicBezTo>
                    <a:pt x="9329" y="13336"/>
                    <a:pt x="8112" y="15128"/>
                    <a:pt x="8310" y="15330"/>
                  </a:cubicBezTo>
                  <a:cubicBezTo>
                    <a:pt x="8324" y="15345"/>
                    <a:pt x="8343" y="15352"/>
                    <a:pt x="8367" y="15352"/>
                  </a:cubicBezTo>
                  <a:cubicBezTo>
                    <a:pt x="8676" y="15352"/>
                    <a:pt x="9729" y="14224"/>
                    <a:pt x="9729" y="14224"/>
                  </a:cubicBezTo>
                  <a:lnTo>
                    <a:pt x="9729" y="14224"/>
                  </a:lnTo>
                  <a:cubicBezTo>
                    <a:pt x="9729" y="14224"/>
                    <a:pt x="8912" y="17063"/>
                    <a:pt x="9340" y="17134"/>
                  </a:cubicBezTo>
                  <a:cubicBezTo>
                    <a:pt x="9347" y="17135"/>
                    <a:pt x="9355" y="17136"/>
                    <a:pt x="9363" y="17136"/>
                  </a:cubicBezTo>
                  <a:cubicBezTo>
                    <a:pt x="9799" y="17136"/>
                    <a:pt x="10508" y="15204"/>
                    <a:pt x="10508" y="15204"/>
                  </a:cubicBezTo>
                  <a:lnTo>
                    <a:pt x="10508" y="15204"/>
                  </a:lnTo>
                  <a:cubicBezTo>
                    <a:pt x="10508" y="15205"/>
                    <a:pt x="10503" y="17851"/>
                    <a:pt x="10801" y="17851"/>
                  </a:cubicBezTo>
                  <a:cubicBezTo>
                    <a:pt x="10814" y="17851"/>
                    <a:pt x="10828" y="17846"/>
                    <a:pt x="10842" y="17835"/>
                  </a:cubicBezTo>
                  <a:cubicBezTo>
                    <a:pt x="11188" y="17584"/>
                    <a:pt x="11462" y="15249"/>
                    <a:pt x="11462" y="15249"/>
                  </a:cubicBezTo>
                  <a:cubicBezTo>
                    <a:pt x="11462" y="15249"/>
                    <a:pt x="11753" y="17152"/>
                    <a:pt x="12272" y="17152"/>
                  </a:cubicBezTo>
                  <a:cubicBezTo>
                    <a:pt x="12304" y="17152"/>
                    <a:pt x="12338" y="17144"/>
                    <a:pt x="12372" y="17129"/>
                  </a:cubicBezTo>
                  <a:cubicBezTo>
                    <a:pt x="12952" y="16855"/>
                    <a:pt x="11872" y="14481"/>
                    <a:pt x="11872" y="14481"/>
                  </a:cubicBezTo>
                  <a:lnTo>
                    <a:pt x="11872" y="14481"/>
                  </a:lnTo>
                  <a:cubicBezTo>
                    <a:pt x="11872" y="14481"/>
                    <a:pt x="12426" y="15431"/>
                    <a:pt x="12857" y="15431"/>
                  </a:cubicBezTo>
                  <a:cubicBezTo>
                    <a:pt x="12915" y="15431"/>
                    <a:pt x="12971" y="15414"/>
                    <a:pt x="13023" y="15375"/>
                  </a:cubicBezTo>
                  <a:cubicBezTo>
                    <a:pt x="13457" y="15052"/>
                    <a:pt x="11763" y="13160"/>
                    <a:pt x="11763" y="13160"/>
                  </a:cubicBezTo>
                  <a:cubicBezTo>
                    <a:pt x="11763" y="13160"/>
                    <a:pt x="14213" y="4364"/>
                    <a:pt x="2802" y="1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91" name="Google Shape;91;p2"/>
            <p:cNvSpPr/>
            <p:nvPr/>
          </p:nvSpPr>
          <p:spPr>
            <a:xfrm>
              <a:off x="7613775" y="3292925"/>
              <a:ext cx="570050" cy="449950"/>
            </a:xfrm>
            <a:custGeom>
              <a:avLst/>
              <a:gdLst/>
              <a:ahLst/>
              <a:cxnLst/>
              <a:rect l="l" t="t" r="r" b="b"/>
              <a:pathLst>
                <a:path w="22802" h="17998" extrusionOk="0">
                  <a:moveTo>
                    <a:pt x="12211" y="0"/>
                  </a:moveTo>
                  <a:cubicBezTo>
                    <a:pt x="6594" y="0"/>
                    <a:pt x="1" y="6510"/>
                    <a:pt x="4128" y="13908"/>
                  </a:cubicBezTo>
                  <a:cubicBezTo>
                    <a:pt x="5670" y="16665"/>
                    <a:pt x="8779" y="17998"/>
                    <a:pt x="11946" y="17998"/>
                  </a:cubicBezTo>
                  <a:cubicBezTo>
                    <a:pt x="16040" y="17998"/>
                    <a:pt x="20232" y="15771"/>
                    <a:pt x="21267" y="11513"/>
                  </a:cubicBezTo>
                  <a:cubicBezTo>
                    <a:pt x="21267" y="11513"/>
                    <a:pt x="22801" y="2343"/>
                    <a:pt x="13763" y="178"/>
                  </a:cubicBezTo>
                  <a:cubicBezTo>
                    <a:pt x="13261" y="58"/>
                    <a:pt x="12740" y="0"/>
                    <a:pt x="12211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92" name="Google Shape;92;p2"/>
            <p:cNvSpPr/>
            <p:nvPr/>
          </p:nvSpPr>
          <p:spPr>
            <a:xfrm>
              <a:off x="7730275" y="3687225"/>
              <a:ext cx="187300" cy="159650"/>
            </a:xfrm>
            <a:custGeom>
              <a:avLst/>
              <a:gdLst/>
              <a:ahLst/>
              <a:cxnLst/>
              <a:rect l="l" t="t" r="r" b="b"/>
              <a:pathLst>
                <a:path w="7492" h="6386" extrusionOk="0">
                  <a:moveTo>
                    <a:pt x="4352" y="0"/>
                  </a:moveTo>
                  <a:lnTo>
                    <a:pt x="2269" y="3047"/>
                  </a:lnTo>
                  <a:lnTo>
                    <a:pt x="1030" y="2586"/>
                  </a:lnTo>
                  <a:lnTo>
                    <a:pt x="1030" y="2586"/>
                  </a:lnTo>
                  <a:cubicBezTo>
                    <a:pt x="1030" y="2586"/>
                    <a:pt x="0" y="3743"/>
                    <a:pt x="2017" y="5518"/>
                  </a:cubicBezTo>
                  <a:cubicBezTo>
                    <a:pt x="2742" y="6157"/>
                    <a:pt x="3494" y="6385"/>
                    <a:pt x="4199" y="6385"/>
                  </a:cubicBezTo>
                  <a:cubicBezTo>
                    <a:pt x="5970" y="6385"/>
                    <a:pt x="7443" y="4944"/>
                    <a:pt x="7443" y="4944"/>
                  </a:cubicBezTo>
                  <a:lnTo>
                    <a:pt x="6133" y="4357"/>
                  </a:lnTo>
                  <a:lnTo>
                    <a:pt x="7492" y="532"/>
                  </a:lnTo>
                  <a:lnTo>
                    <a:pt x="4352" y="0"/>
                  </a:ln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93" name="Google Shape;93;p2"/>
            <p:cNvSpPr/>
            <p:nvPr/>
          </p:nvSpPr>
          <p:spPr>
            <a:xfrm>
              <a:off x="7767100" y="3535225"/>
              <a:ext cx="93350" cy="76075"/>
            </a:xfrm>
            <a:custGeom>
              <a:avLst/>
              <a:gdLst/>
              <a:ahLst/>
              <a:cxnLst/>
              <a:rect l="l" t="t" r="r" b="b"/>
              <a:pathLst>
                <a:path w="3734" h="3043" extrusionOk="0">
                  <a:moveTo>
                    <a:pt x="808" y="0"/>
                  </a:moveTo>
                  <a:cubicBezTo>
                    <a:pt x="769" y="0"/>
                    <a:pt x="733" y="23"/>
                    <a:pt x="714" y="62"/>
                  </a:cubicBezTo>
                  <a:cubicBezTo>
                    <a:pt x="686" y="121"/>
                    <a:pt x="1" y="1586"/>
                    <a:pt x="895" y="2654"/>
                  </a:cubicBezTo>
                  <a:cubicBezTo>
                    <a:pt x="1086" y="2890"/>
                    <a:pt x="1338" y="3015"/>
                    <a:pt x="1640" y="3038"/>
                  </a:cubicBezTo>
                  <a:cubicBezTo>
                    <a:pt x="1672" y="3043"/>
                    <a:pt x="1705" y="3043"/>
                    <a:pt x="1738" y="3043"/>
                  </a:cubicBezTo>
                  <a:cubicBezTo>
                    <a:pt x="2631" y="3043"/>
                    <a:pt x="3640" y="2167"/>
                    <a:pt x="3684" y="2127"/>
                  </a:cubicBezTo>
                  <a:cubicBezTo>
                    <a:pt x="3728" y="2089"/>
                    <a:pt x="3734" y="2024"/>
                    <a:pt x="3696" y="1980"/>
                  </a:cubicBezTo>
                  <a:cubicBezTo>
                    <a:pt x="3675" y="1956"/>
                    <a:pt x="3645" y="1943"/>
                    <a:pt x="3615" y="1943"/>
                  </a:cubicBezTo>
                  <a:cubicBezTo>
                    <a:pt x="3591" y="1943"/>
                    <a:pt x="3567" y="1952"/>
                    <a:pt x="3547" y="1970"/>
                  </a:cubicBezTo>
                  <a:cubicBezTo>
                    <a:pt x="3537" y="1980"/>
                    <a:pt x="2551" y="2833"/>
                    <a:pt x="1737" y="2833"/>
                  </a:cubicBezTo>
                  <a:cubicBezTo>
                    <a:pt x="1710" y="2833"/>
                    <a:pt x="1683" y="2832"/>
                    <a:pt x="1657" y="2830"/>
                  </a:cubicBezTo>
                  <a:cubicBezTo>
                    <a:pt x="1409" y="2808"/>
                    <a:pt x="1212" y="2709"/>
                    <a:pt x="1053" y="2522"/>
                  </a:cubicBezTo>
                  <a:cubicBezTo>
                    <a:pt x="253" y="1558"/>
                    <a:pt x="900" y="166"/>
                    <a:pt x="906" y="149"/>
                  </a:cubicBezTo>
                  <a:cubicBezTo>
                    <a:pt x="928" y="100"/>
                    <a:pt x="906" y="35"/>
                    <a:pt x="856" y="12"/>
                  </a:cubicBezTo>
                  <a:cubicBezTo>
                    <a:pt x="840" y="4"/>
                    <a:pt x="824" y="0"/>
                    <a:pt x="8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94" name="Google Shape;94;p2"/>
            <p:cNvSpPr/>
            <p:nvPr/>
          </p:nvSpPr>
          <p:spPr>
            <a:xfrm>
              <a:off x="7877000" y="3600300"/>
              <a:ext cx="107025" cy="93975"/>
            </a:xfrm>
            <a:custGeom>
              <a:avLst/>
              <a:gdLst/>
              <a:ahLst/>
              <a:cxnLst/>
              <a:rect l="l" t="t" r="r" b="b"/>
              <a:pathLst>
                <a:path w="4281" h="3759" extrusionOk="0">
                  <a:moveTo>
                    <a:pt x="2138" y="1"/>
                  </a:moveTo>
                  <a:cubicBezTo>
                    <a:pt x="1782" y="1"/>
                    <a:pt x="1422" y="102"/>
                    <a:pt x="1103" y="314"/>
                  </a:cubicBezTo>
                  <a:cubicBezTo>
                    <a:pt x="236" y="885"/>
                    <a:pt x="1" y="2051"/>
                    <a:pt x="577" y="2918"/>
                  </a:cubicBezTo>
                  <a:cubicBezTo>
                    <a:pt x="936" y="3464"/>
                    <a:pt x="1532" y="3759"/>
                    <a:pt x="2140" y="3759"/>
                  </a:cubicBezTo>
                  <a:cubicBezTo>
                    <a:pt x="2498" y="3759"/>
                    <a:pt x="2859" y="3657"/>
                    <a:pt x="3180" y="3444"/>
                  </a:cubicBezTo>
                  <a:cubicBezTo>
                    <a:pt x="4040" y="2873"/>
                    <a:pt x="4281" y="1707"/>
                    <a:pt x="3706" y="840"/>
                  </a:cubicBezTo>
                  <a:cubicBezTo>
                    <a:pt x="3346" y="297"/>
                    <a:pt x="2748" y="1"/>
                    <a:pt x="2138" y="1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95" name="Google Shape;95;p2"/>
            <p:cNvSpPr/>
            <p:nvPr/>
          </p:nvSpPr>
          <p:spPr>
            <a:xfrm>
              <a:off x="7690650" y="3447325"/>
              <a:ext cx="106900" cy="93900"/>
            </a:xfrm>
            <a:custGeom>
              <a:avLst/>
              <a:gdLst/>
              <a:ahLst/>
              <a:cxnLst/>
              <a:rect l="l" t="t" r="r" b="b"/>
              <a:pathLst>
                <a:path w="4276" h="3756" extrusionOk="0">
                  <a:moveTo>
                    <a:pt x="2136" y="0"/>
                  </a:moveTo>
                  <a:cubicBezTo>
                    <a:pt x="1781" y="0"/>
                    <a:pt x="1422" y="101"/>
                    <a:pt x="1103" y="311"/>
                  </a:cubicBezTo>
                  <a:cubicBezTo>
                    <a:pt x="237" y="887"/>
                    <a:pt x="0" y="2048"/>
                    <a:pt x="571" y="2914"/>
                  </a:cubicBezTo>
                  <a:cubicBezTo>
                    <a:pt x="933" y="3460"/>
                    <a:pt x="1528" y="3755"/>
                    <a:pt x="2136" y="3755"/>
                  </a:cubicBezTo>
                  <a:cubicBezTo>
                    <a:pt x="2493" y="3755"/>
                    <a:pt x="2854" y="3653"/>
                    <a:pt x="3174" y="3440"/>
                  </a:cubicBezTo>
                  <a:cubicBezTo>
                    <a:pt x="4040" y="2871"/>
                    <a:pt x="4275" y="1704"/>
                    <a:pt x="3706" y="842"/>
                  </a:cubicBezTo>
                  <a:cubicBezTo>
                    <a:pt x="3343" y="296"/>
                    <a:pt x="2745" y="0"/>
                    <a:pt x="2136" y="0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96" name="Google Shape;96;p2"/>
            <p:cNvSpPr/>
            <p:nvPr/>
          </p:nvSpPr>
          <p:spPr>
            <a:xfrm>
              <a:off x="7911150" y="3534075"/>
              <a:ext cx="54100" cy="47625"/>
            </a:xfrm>
            <a:custGeom>
              <a:avLst/>
              <a:gdLst/>
              <a:ahLst/>
              <a:cxnLst/>
              <a:rect l="l" t="t" r="r" b="b"/>
              <a:pathLst>
                <a:path w="2164" h="1905" extrusionOk="0">
                  <a:moveTo>
                    <a:pt x="1079" y="1"/>
                  </a:moveTo>
                  <a:cubicBezTo>
                    <a:pt x="898" y="1"/>
                    <a:pt x="715" y="52"/>
                    <a:pt x="553" y="157"/>
                  </a:cubicBezTo>
                  <a:cubicBezTo>
                    <a:pt x="120" y="448"/>
                    <a:pt x="0" y="1040"/>
                    <a:pt x="289" y="1478"/>
                  </a:cubicBezTo>
                  <a:cubicBezTo>
                    <a:pt x="473" y="1755"/>
                    <a:pt x="774" y="1905"/>
                    <a:pt x="1081" y="1905"/>
                  </a:cubicBezTo>
                  <a:cubicBezTo>
                    <a:pt x="1261" y="1905"/>
                    <a:pt x="1443" y="1853"/>
                    <a:pt x="1605" y="1746"/>
                  </a:cubicBezTo>
                  <a:cubicBezTo>
                    <a:pt x="2044" y="1457"/>
                    <a:pt x="2164" y="865"/>
                    <a:pt x="1875" y="425"/>
                  </a:cubicBezTo>
                  <a:cubicBezTo>
                    <a:pt x="1691" y="149"/>
                    <a:pt x="1388" y="1"/>
                    <a:pt x="10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97" name="Google Shape;97;p2"/>
            <p:cNvSpPr/>
            <p:nvPr/>
          </p:nvSpPr>
          <p:spPr>
            <a:xfrm>
              <a:off x="7785200" y="3425300"/>
              <a:ext cx="54150" cy="47600"/>
            </a:xfrm>
            <a:custGeom>
              <a:avLst/>
              <a:gdLst/>
              <a:ahLst/>
              <a:cxnLst/>
              <a:rect l="l" t="t" r="r" b="b"/>
              <a:pathLst>
                <a:path w="2166" h="1904" extrusionOk="0">
                  <a:moveTo>
                    <a:pt x="1085" y="1"/>
                  </a:moveTo>
                  <a:cubicBezTo>
                    <a:pt x="904" y="1"/>
                    <a:pt x="721" y="51"/>
                    <a:pt x="559" y="157"/>
                  </a:cubicBezTo>
                  <a:cubicBezTo>
                    <a:pt x="121" y="447"/>
                    <a:pt x="0" y="1039"/>
                    <a:pt x="291" y="1477"/>
                  </a:cubicBezTo>
                  <a:cubicBezTo>
                    <a:pt x="474" y="1754"/>
                    <a:pt x="778" y="1904"/>
                    <a:pt x="1087" y="1904"/>
                  </a:cubicBezTo>
                  <a:cubicBezTo>
                    <a:pt x="1268" y="1904"/>
                    <a:pt x="1450" y="1853"/>
                    <a:pt x="1611" y="1746"/>
                  </a:cubicBezTo>
                  <a:cubicBezTo>
                    <a:pt x="2051" y="1455"/>
                    <a:pt x="2165" y="863"/>
                    <a:pt x="1881" y="425"/>
                  </a:cubicBezTo>
                  <a:cubicBezTo>
                    <a:pt x="1698" y="149"/>
                    <a:pt x="1394" y="1"/>
                    <a:pt x="10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98" name="Google Shape;98;p2"/>
            <p:cNvSpPr/>
            <p:nvPr/>
          </p:nvSpPr>
          <p:spPr>
            <a:xfrm>
              <a:off x="7799725" y="3724225"/>
              <a:ext cx="104700" cy="53150"/>
            </a:xfrm>
            <a:custGeom>
              <a:avLst/>
              <a:gdLst/>
              <a:ahLst/>
              <a:cxnLst/>
              <a:rect l="l" t="t" r="r" b="b"/>
              <a:pathLst>
                <a:path w="4188" h="2126" extrusionOk="0">
                  <a:moveTo>
                    <a:pt x="582" y="0"/>
                  </a:moveTo>
                  <a:lnTo>
                    <a:pt x="0" y="871"/>
                  </a:lnTo>
                  <a:lnTo>
                    <a:pt x="3607" y="2126"/>
                  </a:lnTo>
                  <a:lnTo>
                    <a:pt x="4187" y="739"/>
                  </a:lnTo>
                  <a:lnTo>
                    <a:pt x="4187" y="739"/>
                  </a:lnTo>
                  <a:cubicBezTo>
                    <a:pt x="3993" y="756"/>
                    <a:pt x="3804" y="764"/>
                    <a:pt x="3621" y="764"/>
                  </a:cubicBezTo>
                  <a:cubicBezTo>
                    <a:pt x="1807" y="764"/>
                    <a:pt x="582" y="0"/>
                    <a:pt x="582" y="0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99" name="Google Shape;99;p2"/>
            <p:cNvSpPr/>
            <p:nvPr/>
          </p:nvSpPr>
          <p:spPr>
            <a:xfrm>
              <a:off x="7961000" y="3659025"/>
              <a:ext cx="145950" cy="108800"/>
            </a:xfrm>
            <a:custGeom>
              <a:avLst/>
              <a:gdLst/>
              <a:ahLst/>
              <a:cxnLst/>
              <a:rect l="l" t="t" r="r" b="b"/>
              <a:pathLst>
                <a:path w="5838" h="4352" extrusionOk="0">
                  <a:moveTo>
                    <a:pt x="4556" y="0"/>
                  </a:moveTo>
                  <a:cubicBezTo>
                    <a:pt x="3505" y="0"/>
                    <a:pt x="2171" y="886"/>
                    <a:pt x="2171" y="886"/>
                  </a:cubicBezTo>
                  <a:cubicBezTo>
                    <a:pt x="2171" y="886"/>
                    <a:pt x="0" y="2509"/>
                    <a:pt x="1174" y="3534"/>
                  </a:cubicBezTo>
                  <a:cubicBezTo>
                    <a:pt x="1678" y="3971"/>
                    <a:pt x="2611" y="4352"/>
                    <a:pt x="3507" y="4352"/>
                  </a:cubicBezTo>
                  <a:cubicBezTo>
                    <a:pt x="4704" y="4352"/>
                    <a:pt x="5837" y="3671"/>
                    <a:pt x="5800" y="1533"/>
                  </a:cubicBezTo>
                  <a:cubicBezTo>
                    <a:pt x="5778" y="359"/>
                    <a:pt x="5225" y="0"/>
                    <a:pt x="4556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00" name="Google Shape;100;p2"/>
            <p:cNvSpPr/>
            <p:nvPr/>
          </p:nvSpPr>
          <p:spPr>
            <a:xfrm>
              <a:off x="8010750" y="3693650"/>
              <a:ext cx="81275" cy="39900"/>
            </a:xfrm>
            <a:custGeom>
              <a:avLst/>
              <a:gdLst/>
              <a:ahLst/>
              <a:cxnLst/>
              <a:rect l="l" t="t" r="r" b="b"/>
              <a:pathLst>
                <a:path w="3251" h="1596" extrusionOk="0">
                  <a:moveTo>
                    <a:pt x="2481" y="1"/>
                  </a:moveTo>
                  <a:cubicBezTo>
                    <a:pt x="1868" y="1"/>
                    <a:pt x="1049" y="476"/>
                    <a:pt x="44" y="1409"/>
                  </a:cubicBezTo>
                  <a:cubicBezTo>
                    <a:pt x="0" y="1453"/>
                    <a:pt x="0" y="1519"/>
                    <a:pt x="39" y="1562"/>
                  </a:cubicBezTo>
                  <a:cubicBezTo>
                    <a:pt x="61" y="1585"/>
                    <a:pt x="87" y="1595"/>
                    <a:pt x="115" y="1595"/>
                  </a:cubicBezTo>
                  <a:cubicBezTo>
                    <a:pt x="142" y="1595"/>
                    <a:pt x="170" y="1585"/>
                    <a:pt x="186" y="1568"/>
                  </a:cubicBezTo>
                  <a:cubicBezTo>
                    <a:pt x="1355" y="480"/>
                    <a:pt x="2068" y="209"/>
                    <a:pt x="2485" y="209"/>
                  </a:cubicBezTo>
                  <a:cubicBezTo>
                    <a:pt x="2545" y="209"/>
                    <a:pt x="2599" y="215"/>
                    <a:pt x="2647" y="225"/>
                  </a:cubicBezTo>
                  <a:cubicBezTo>
                    <a:pt x="2932" y="280"/>
                    <a:pt x="3031" y="477"/>
                    <a:pt x="3036" y="488"/>
                  </a:cubicBezTo>
                  <a:cubicBezTo>
                    <a:pt x="3053" y="524"/>
                    <a:pt x="3092" y="549"/>
                    <a:pt x="3131" y="549"/>
                  </a:cubicBezTo>
                  <a:cubicBezTo>
                    <a:pt x="3145" y="549"/>
                    <a:pt x="3160" y="545"/>
                    <a:pt x="3173" y="538"/>
                  </a:cubicBezTo>
                  <a:cubicBezTo>
                    <a:pt x="3228" y="515"/>
                    <a:pt x="3251" y="455"/>
                    <a:pt x="3228" y="401"/>
                  </a:cubicBezTo>
                  <a:cubicBezTo>
                    <a:pt x="3223" y="389"/>
                    <a:pt x="3092" y="98"/>
                    <a:pt x="2697" y="22"/>
                  </a:cubicBezTo>
                  <a:cubicBezTo>
                    <a:pt x="2628" y="8"/>
                    <a:pt x="2556" y="1"/>
                    <a:pt x="248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01" name="Google Shape;101;p2"/>
            <p:cNvSpPr/>
            <p:nvPr/>
          </p:nvSpPr>
          <p:spPr>
            <a:xfrm>
              <a:off x="7810975" y="3503050"/>
              <a:ext cx="64025" cy="57025"/>
            </a:xfrm>
            <a:custGeom>
              <a:avLst/>
              <a:gdLst/>
              <a:ahLst/>
              <a:cxnLst/>
              <a:rect l="l" t="t" r="r" b="b"/>
              <a:pathLst>
                <a:path w="2561" h="2281" extrusionOk="0">
                  <a:moveTo>
                    <a:pt x="2447" y="0"/>
                  </a:moveTo>
                  <a:cubicBezTo>
                    <a:pt x="2420" y="0"/>
                    <a:pt x="2392" y="12"/>
                    <a:pt x="2373" y="34"/>
                  </a:cubicBezTo>
                  <a:lnTo>
                    <a:pt x="1146" y="1223"/>
                  </a:lnTo>
                  <a:lnTo>
                    <a:pt x="186" y="72"/>
                  </a:lnTo>
                  <a:cubicBezTo>
                    <a:pt x="167" y="45"/>
                    <a:pt x="137" y="32"/>
                    <a:pt x="106" y="32"/>
                  </a:cubicBezTo>
                  <a:cubicBezTo>
                    <a:pt x="93" y="32"/>
                    <a:pt x="79" y="34"/>
                    <a:pt x="66" y="39"/>
                  </a:cubicBezTo>
                  <a:cubicBezTo>
                    <a:pt x="28" y="55"/>
                    <a:pt x="0" y="100"/>
                    <a:pt x="0" y="143"/>
                  </a:cubicBezTo>
                  <a:lnTo>
                    <a:pt x="104" y="2182"/>
                  </a:lnTo>
                  <a:cubicBezTo>
                    <a:pt x="109" y="2237"/>
                    <a:pt x="153" y="2281"/>
                    <a:pt x="208" y="2281"/>
                  </a:cubicBezTo>
                  <a:lnTo>
                    <a:pt x="213" y="2281"/>
                  </a:lnTo>
                  <a:cubicBezTo>
                    <a:pt x="274" y="2275"/>
                    <a:pt x="317" y="2225"/>
                    <a:pt x="317" y="2171"/>
                  </a:cubicBezTo>
                  <a:lnTo>
                    <a:pt x="231" y="450"/>
                  </a:lnTo>
                  <a:lnTo>
                    <a:pt x="231" y="450"/>
                  </a:lnTo>
                  <a:lnTo>
                    <a:pt x="1058" y="1448"/>
                  </a:lnTo>
                  <a:cubicBezTo>
                    <a:pt x="1080" y="1469"/>
                    <a:pt x="1107" y="1481"/>
                    <a:pt x="1134" y="1486"/>
                  </a:cubicBezTo>
                  <a:cubicBezTo>
                    <a:pt x="1162" y="1486"/>
                    <a:pt x="1189" y="1474"/>
                    <a:pt x="1212" y="1453"/>
                  </a:cubicBezTo>
                  <a:lnTo>
                    <a:pt x="2521" y="181"/>
                  </a:lnTo>
                  <a:cubicBezTo>
                    <a:pt x="2560" y="143"/>
                    <a:pt x="2560" y="77"/>
                    <a:pt x="2521" y="34"/>
                  </a:cubicBezTo>
                  <a:cubicBezTo>
                    <a:pt x="2502" y="12"/>
                    <a:pt x="2474" y="0"/>
                    <a:pt x="244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02" name="Google Shape;102;p2"/>
            <p:cNvSpPr/>
            <p:nvPr/>
          </p:nvSpPr>
          <p:spPr>
            <a:xfrm>
              <a:off x="7759450" y="3237775"/>
              <a:ext cx="527950" cy="355400"/>
            </a:xfrm>
            <a:custGeom>
              <a:avLst/>
              <a:gdLst/>
              <a:ahLst/>
              <a:cxnLst/>
              <a:rect l="l" t="t" r="r" b="b"/>
              <a:pathLst>
                <a:path w="21118" h="14216" extrusionOk="0">
                  <a:moveTo>
                    <a:pt x="8082" y="0"/>
                  </a:moveTo>
                  <a:cubicBezTo>
                    <a:pt x="3664" y="0"/>
                    <a:pt x="590" y="3053"/>
                    <a:pt x="0" y="3914"/>
                  </a:cubicBezTo>
                  <a:cubicBezTo>
                    <a:pt x="0" y="3914"/>
                    <a:pt x="2710" y="7970"/>
                    <a:pt x="4785" y="7970"/>
                  </a:cubicBezTo>
                  <a:cubicBezTo>
                    <a:pt x="4846" y="7970"/>
                    <a:pt x="4906" y="7966"/>
                    <a:pt x="4966" y="7959"/>
                  </a:cubicBezTo>
                  <a:cubicBezTo>
                    <a:pt x="6101" y="7822"/>
                    <a:pt x="7114" y="6826"/>
                    <a:pt x="7804" y="5943"/>
                  </a:cubicBezTo>
                  <a:lnTo>
                    <a:pt x="7804" y="5943"/>
                  </a:lnTo>
                  <a:cubicBezTo>
                    <a:pt x="7203" y="6981"/>
                    <a:pt x="6580" y="8382"/>
                    <a:pt x="6840" y="9406"/>
                  </a:cubicBezTo>
                  <a:cubicBezTo>
                    <a:pt x="7277" y="11118"/>
                    <a:pt x="11686" y="14216"/>
                    <a:pt x="13533" y="14216"/>
                  </a:cubicBezTo>
                  <a:cubicBezTo>
                    <a:pt x="13654" y="14216"/>
                    <a:pt x="13764" y="14202"/>
                    <a:pt x="13862" y="14174"/>
                  </a:cubicBezTo>
                  <a:cubicBezTo>
                    <a:pt x="15440" y="13719"/>
                    <a:pt x="21118" y="6145"/>
                    <a:pt x="13862" y="1744"/>
                  </a:cubicBezTo>
                  <a:cubicBezTo>
                    <a:pt x="11773" y="474"/>
                    <a:pt x="9823" y="0"/>
                    <a:pt x="808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03" name="Google Shape;103;p2"/>
            <p:cNvSpPr/>
            <p:nvPr/>
          </p:nvSpPr>
          <p:spPr>
            <a:xfrm>
              <a:off x="8041975" y="3511725"/>
              <a:ext cx="144750" cy="178750"/>
            </a:xfrm>
            <a:custGeom>
              <a:avLst/>
              <a:gdLst/>
              <a:ahLst/>
              <a:cxnLst/>
              <a:rect l="l" t="t" r="r" b="b"/>
              <a:pathLst>
                <a:path w="5790" h="7150" extrusionOk="0">
                  <a:moveTo>
                    <a:pt x="4182" y="1"/>
                  </a:moveTo>
                  <a:cubicBezTo>
                    <a:pt x="3766" y="1"/>
                    <a:pt x="3237" y="212"/>
                    <a:pt x="2561" y="722"/>
                  </a:cubicBezTo>
                  <a:cubicBezTo>
                    <a:pt x="2561" y="722"/>
                    <a:pt x="2561" y="3972"/>
                    <a:pt x="72" y="7020"/>
                  </a:cubicBezTo>
                  <a:cubicBezTo>
                    <a:pt x="0" y="7109"/>
                    <a:pt x="18" y="7150"/>
                    <a:pt x="106" y="7150"/>
                  </a:cubicBezTo>
                  <a:cubicBezTo>
                    <a:pt x="796" y="7150"/>
                    <a:pt x="5789" y="4636"/>
                    <a:pt x="5668" y="2799"/>
                  </a:cubicBezTo>
                  <a:cubicBezTo>
                    <a:pt x="5576" y="1465"/>
                    <a:pt x="5275" y="1"/>
                    <a:pt x="418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04" name="Google Shape;104;p2"/>
            <p:cNvSpPr/>
            <p:nvPr/>
          </p:nvSpPr>
          <p:spPr>
            <a:xfrm>
              <a:off x="8177225" y="3531575"/>
              <a:ext cx="246775" cy="289950"/>
            </a:xfrm>
            <a:custGeom>
              <a:avLst/>
              <a:gdLst/>
              <a:ahLst/>
              <a:cxnLst/>
              <a:rect l="l" t="t" r="r" b="b"/>
              <a:pathLst>
                <a:path w="9871" h="11598" extrusionOk="0">
                  <a:moveTo>
                    <a:pt x="2841" y="1"/>
                  </a:moveTo>
                  <a:cubicBezTo>
                    <a:pt x="1998" y="1"/>
                    <a:pt x="1409" y="93"/>
                    <a:pt x="1409" y="93"/>
                  </a:cubicBezTo>
                  <a:cubicBezTo>
                    <a:pt x="0" y="6894"/>
                    <a:pt x="5504" y="11597"/>
                    <a:pt x="5504" y="11597"/>
                  </a:cubicBezTo>
                  <a:cubicBezTo>
                    <a:pt x="5504" y="11597"/>
                    <a:pt x="9871" y="5968"/>
                    <a:pt x="8315" y="2614"/>
                  </a:cubicBezTo>
                  <a:cubicBezTo>
                    <a:pt x="7275" y="373"/>
                    <a:pt x="4541" y="1"/>
                    <a:pt x="28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05" name="Google Shape;105;p2"/>
            <p:cNvSpPr/>
            <p:nvPr/>
          </p:nvSpPr>
          <p:spPr>
            <a:xfrm>
              <a:off x="7416350" y="3624050"/>
              <a:ext cx="331600" cy="251850"/>
            </a:xfrm>
            <a:custGeom>
              <a:avLst/>
              <a:gdLst/>
              <a:ahLst/>
              <a:cxnLst/>
              <a:rect l="l" t="t" r="r" b="b"/>
              <a:pathLst>
                <a:path w="13264" h="10074" extrusionOk="0">
                  <a:moveTo>
                    <a:pt x="4734" y="0"/>
                  </a:moveTo>
                  <a:cubicBezTo>
                    <a:pt x="4707" y="0"/>
                    <a:pt x="4689" y="7"/>
                    <a:pt x="4681" y="21"/>
                  </a:cubicBezTo>
                  <a:cubicBezTo>
                    <a:pt x="4450" y="406"/>
                    <a:pt x="581" y="4007"/>
                    <a:pt x="581" y="4007"/>
                  </a:cubicBezTo>
                  <a:cubicBezTo>
                    <a:pt x="1" y="4550"/>
                    <a:pt x="5085" y="10073"/>
                    <a:pt x="6352" y="10073"/>
                  </a:cubicBezTo>
                  <a:cubicBezTo>
                    <a:pt x="6390" y="10073"/>
                    <a:pt x="6425" y="10068"/>
                    <a:pt x="6456" y="10058"/>
                  </a:cubicBezTo>
                  <a:cubicBezTo>
                    <a:pt x="7514" y="9707"/>
                    <a:pt x="13264" y="5070"/>
                    <a:pt x="13264" y="5070"/>
                  </a:cubicBezTo>
                  <a:cubicBezTo>
                    <a:pt x="12440" y="4727"/>
                    <a:pt x="5448" y="0"/>
                    <a:pt x="473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06" name="Google Shape;106;p2"/>
            <p:cNvSpPr/>
            <p:nvPr/>
          </p:nvSpPr>
          <p:spPr>
            <a:xfrm>
              <a:off x="7852075" y="3810800"/>
              <a:ext cx="309975" cy="274350"/>
            </a:xfrm>
            <a:custGeom>
              <a:avLst/>
              <a:gdLst/>
              <a:ahLst/>
              <a:cxnLst/>
              <a:rect l="l" t="t" r="r" b="b"/>
              <a:pathLst>
                <a:path w="12399" h="10974" extrusionOk="0">
                  <a:moveTo>
                    <a:pt x="2571" y="1"/>
                  </a:moveTo>
                  <a:lnTo>
                    <a:pt x="1" y="7871"/>
                  </a:lnTo>
                  <a:cubicBezTo>
                    <a:pt x="55" y="7868"/>
                    <a:pt x="111" y="7866"/>
                    <a:pt x="168" y="7866"/>
                  </a:cubicBezTo>
                  <a:cubicBezTo>
                    <a:pt x="2900" y="7866"/>
                    <a:pt x="9477" y="10974"/>
                    <a:pt x="9477" y="10974"/>
                  </a:cubicBezTo>
                  <a:cubicBezTo>
                    <a:pt x="9833" y="10436"/>
                    <a:pt x="12398" y="4774"/>
                    <a:pt x="12398" y="4774"/>
                  </a:cubicBezTo>
                  <a:cubicBezTo>
                    <a:pt x="8468" y="970"/>
                    <a:pt x="2571" y="1"/>
                    <a:pt x="257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07" name="Google Shape;107;p2"/>
            <p:cNvSpPr/>
            <p:nvPr/>
          </p:nvSpPr>
          <p:spPr>
            <a:xfrm>
              <a:off x="7971975" y="3844150"/>
              <a:ext cx="41650" cy="170950"/>
            </a:xfrm>
            <a:custGeom>
              <a:avLst/>
              <a:gdLst/>
              <a:ahLst/>
              <a:cxnLst/>
              <a:rect l="l" t="t" r="r" b="b"/>
              <a:pathLst>
                <a:path w="1666" h="6838" extrusionOk="0">
                  <a:moveTo>
                    <a:pt x="384" y="1"/>
                  </a:moveTo>
                  <a:cubicBezTo>
                    <a:pt x="369" y="1"/>
                    <a:pt x="355" y="4"/>
                    <a:pt x="340" y="10"/>
                  </a:cubicBezTo>
                  <a:cubicBezTo>
                    <a:pt x="285" y="37"/>
                    <a:pt x="264" y="103"/>
                    <a:pt x="290" y="152"/>
                  </a:cubicBezTo>
                  <a:cubicBezTo>
                    <a:pt x="302" y="179"/>
                    <a:pt x="1436" y="2590"/>
                    <a:pt x="22" y="6696"/>
                  </a:cubicBezTo>
                  <a:cubicBezTo>
                    <a:pt x="1" y="6751"/>
                    <a:pt x="33" y="6812"/>
                    <a:pt x="87" y="6833"/>
                  </a:cubicBezTo>
                  <a:cubicBezTo>
                    <a:pt x="99" y="6838"/>
                    <a:pt x="110" y="6838"/>
                    <a:pt x="120" y="6838"/>
                  </a:cubicBezTo>
                  <a:cubicBezTo>
                    <a:pt x="165" y="6838"/>
                    <a:pt x="208" y="6812"/>
                    <a:pt x="219" y="6767"/>
                  </a:cubicBezTo>
                  <a:cubicBezTo>
                    <a:pt x="1666" y="2569"/>
                    <a:pt x="532" y="162"/>
                    <a:pt x="482" y="58"/>
                  </a:cubicBezTo>
                  <a:cubicBezTo>
                    <a:pt x="462" y="22"/>
                    <a:pt x="424" y="1"/>
                    <a:pt x="3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7553650" y="3728275"/>
              <a:ext cx="133900" cy="121200"/>
            </a:xfrm>
            <a:custGeom>
              <a:avLst/>
              <a:gdLst/>
              <a:ahLst/>
              <a:cxnLst/>
              <a:rect l="l" t="t" r="r" b="b"/>
              <a:pathLst>
                <a:path w="5356" h="4848" extrusionOk="0">
                  <a:moveTo>
                    <a:pt x="5245" y="0"/>
                  </a:moveTo>
                  <a:cubicBezTo>
                    <a:pt x="5238" y="0"/>
                    <a:pt x="5231" y="1"/>
                    <a:pt x="5224" y="3"/>
                  </a:cubicBezTo>
                  <a:cubicBezTo>
                    <a:pt x="3284" y="342"/>
                    <a:pt x="170" y="4501"/>
                    <a:pt x="38" y="4677"/>
                  </a:cubicBezTo>
                  <a:cubicBezTo>
                    <a:pt x="0" y="4726"/>
                    <a:pt x="11" y="4792"/>
                    <a:pt x="61" y="4825"/>
                  </a:cubicBezTo>
                  <a:cubicBezTo>
                    <a:pt x="77" y="4842"/>
                    <a:pt x="99" y="4847"/>
                    <a:pt x="120" y="4847"/>
                  </a:cubicBezTo>
                  <a:cubicBezTo>
                    <a:pt x="153" y="4847"/>
                    <a:pt x="186" y="4830"/>
                    <a:pt x="208" y="4804"/>
                  </a:cubicBezTo>
                  <a:cubicBezTo>
                    <a:pt x="241" y="4764"/>
                    <a:pt x="3403" y="539"/>
                    <a:pt x="5262" y="210"/>
                  </a:cubicBezTo>
                  <a:cubicBezTo>
                    <a:pt x="5316" y="200"/>
                    <a:pt x="5355" y="145"/>
                    <a:pt x="5343" y="84"/>
                  </a:cubicBezTo>
                  <a:cubicBezTo>
                    <a:pt x="5339" y="36"/>
                    <a:pt x="5296" y="0"/>
                    <a:pt x="52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09" name="Google Shape;109;p2"/>
            <p:cNvSpPr/>
            <p:nvPr/>
          </p:nvSpPr>
          <p:spPr>
            <a:xfrm>
              <a:off x="7734900" y="3786175"/>
              <a:ext cx="172550" cy="87400"/>
            </a:xfrm>
            <a:custGeom>
              <a:avLst/>
              <a:gdLst/>
              <a:ahLst/>
              <a:cxnLst/>
              <a:rect l="l" t="t" r="r" b="b"/>
              <a:pathLst>
                <a:path w="6902" h="3496" extrusionOk="0">
                  <a:moveTo>
                    <a:pt x="116" y="1"/>
                  </a:moveTo>
                  <a:cubicBezTo>
                    <a:pt x="107" y="1"/>
                    <a:pt x="98" y="2"/>
                    <a:pt x="89" y="4"/>
                  </a:cubicBezTo>
                  <a:cubicBezTo>
                    <a:pt x="34" y="21"/>
                    <a:pt x="1" y="75"/>
                    <a:pt x="13" y="131"/>
                  </a:cubicBezTo>
                  <a:cubicBezTo>
                    <a:pt x="34" y="207"/>
                    <a:pt x="494" y="2038"/>
                    <a:pt x="2188" y="3118"/>
                  </a:cubicBezTo>
                  <a:cubicBezTo>
                    <a:pt x="2621" y="3391"/>
                    <a:pt x="3120" y="3495"/>
                    <a:pt x="3623" y="3495"/>
                  </a:cubicBezTo>
                  <a:cubicBezTo>
                    <a:pt x="5143" y="3495"/>
                    <a:pt x="6742" y="2569"/>
                    <a:pt x="6830" y="2514"/>
                  </a:cubicBezTo>
                  <a:cubicBezTo>
                    <a:pt x="6886" y="2488"/>
                    <a:pt x="6901" y="2422"/>
                    <a:pt x="6869" y="2372"/>
                  </a:cubicBezTo>
                  <a:cubicBezTo>
                    <a:pt x="6850" y="2339"/>
                    <a:pt x="6814" y="2321"/>
                    <a:pt x="6777" y="2321"/>
                  </a:cubicBezTo>
                  <a:cubicBezTo>
                    <a:pt x="6760" y="2321"/>
                    <a:pt x="6742" y="2325"/>
                    <a:pt x="6726" y="2334"/>
                  </a:cubicBezTo>
                  <a:cubicBezTo>
                    <a:pt x="6705" y="2346"/>
                    <a:pt x="5094" y="3282"/>
                    <a:pt x="3614" y="3282"/>
                  </a:cubicBezTo>
                  <a:cubicBezTo>
                    <a:pt x="3146" y="3282"/>
                    <a:pt x="2690" y="3188"/>
                    <a:pt x="2303" y="2942"/>
                  </a:cubicBezTo>
                  <a:cubicBezTo>
                    <a:pt x="681" y="1906"/>
                    <a:pt x="220" y="98"/>
                    <a:pt x="220" y="81"/>
                  </a:cubicBezTo>
                  <a:cubicBezTo>
                    <a:pt x="206" y="35"/>
                    <a:pt x="165" y="1"/>
                    <a:pt x="1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</p:grpSp>
      <p:grpSp>
        <p:nvGrpSpPr>
          <p:cNvPr id="110" name="Google Shape;110;p2"/>
          <p:cNvGrpSpPr/>
          <p:nvPr/>
        </p:nvGrpSpPr>
        <p:grpSpPr>
          <a:xfrm>
            <a:off x="428474" y="3651798"/>
            <a:ext cx="1749664" cy="2655631"/>
            <a:chOff x="191900" y="2943925"/>
            <a:chExt cx="1080850" cy="1636450"/>
          </a:xfrm>
        </p:grpSpPr>
        <p:sp>
          <p:nvSpPr>
            <p:cNvPr id="111" name="Google Shape;111;p2"/>
            <p:cNvSpPr/>
            <p:nvPr/>
          </p:nvSpPr>
          <p:spPr>
            <a:xfrm>
              <a:off x="469350" y="2943925"/>
              <a:ext cx="742700" cy="528675"/>
            </a:xfrm>
            <a:custGeom>
              <a:avLst/>
              <a:gdLst/>
              <a:ahLst/>
              <a:cxnLst/>
              <a:rect l="l" t="t" r="r" b="b"/>
              <a:pathLst>
                <a:path w="29708" h="21147" extrusionOk="0">
                  <a:moveTo>
                    <a:pt x="14607" y="1"/>
                  </a:moveTo>
                  <a:cubicBezTo>
                    <a:pt x="12241" y="1"/>
                    <a:pt x="11302" y="2619"/>
                    <a:pt x="11302" y="2619"/>
                  </a:cubicBezTo>
                  <a:cubicBezTo>
                    <a:pt x="11302" y="2619"/>
                    <a:pt x="10319" y="1212"/>
                    <a:pt x="8250" y="1212"/>
                  </a:cubicBezTo>
                  <a:cubicBezTo>
                    <a:pt x="7604" y="1212"/>
                    <a:pt x="6853" y="1349"/>
                    <a:pt x="5992" y="1709"/>
                  </a:cubicBezTo>
                  <a:cubicBezTo>
                    <a:pt x="2375" y="3222"/>
                    <a:pt x="4315" y="7535"/>
                    <a:pt x="4315" y="7535"/>
                  </a:cubicBezTo>
                  <a:cubicBezTo>
                    <a:pt x="4315" y="7535"/>
                    <a:pt x="911" y="8374"/>
                    <a:pt x="1328" y="11322"/>
                  </a:cubicBezTo>
                  <a:cubicBezTo>
                    <a:pt x="1629" y="13444"/>
                    <a:pt x="3564" y="13975"/>
                    <a:pt x="3564" y="13975"/>
                  </a:cubicBezTo>
                  <a:cubicBezTo>
                    <a:pt x="3564" y="13975"/>
                    <a:pt x="0" y="16031"/>
                    <a:pt x="3493" y="19128"/>
                  </a:cubicBezTo>
                  <a:cubicBezTo>
                    <a:pt x="4664" y="20167"/>
                    <a:pt x="6435" y="20255"/>
                    <a:pt x="6998" y="20255"/>
                  </a:cubicBezTo>
                  <a:cubicBezTo>
                    <a:pt x="7112" y="20255"/>
                    <a:pt x="7176" y="20251"/>
                    <a:pt x="7176" y="20251"/>
                  </a:cubicBezTo>
                  <a:lnTo>
                    <a:pt x="23520" y="21144"/>
                  </a:lnTo>
                  <a:cubicBezTo>
                    <a:pt x="23520" y="21144"/>
                    <a:pt x="23557" y="21146"/>
                    <a:pt x="23625" y="21146"/>
                  </a:cubicBezTo>
                  <a:cubicBezTo>
                    <a:pt x="24149" y="21146"/>
                    <a:pt x="26512" y="21017"/>
                    <a:pt x="27696" y="18761"/>
                  </a:cubicBezTo>
                  <a:cubicBezTo>
                    <a:pt x="29033" y="16217"/>
                    <a:pt x="27181" y="14605"/>
                    <a:pt x="27181" y="14605"/>
                  </a:cubicBezTo>
                  <a:cubicBezTo>
                    <a:pt x="27181" y="14605"/>
                    <a:pt x="29708" y="13795"/>
                    <a:pt x="29351" y="10566"/>
                  </a:cubicBezTo>
                  <a:cubicBezTo>
                    <a:pt x="29095" y="8244"/>
                    <a:pt x="27399" y="7918"/>
                    <a:pt x="26466" y="7918"/>
                  </a:cubicBezTo>
                  <a:cubicBezTo>
                    <a:pt x="26102" y="7918"/>
                    <a:pt x="25855" y="7968"/>
                    <a:pt x="25855" y="7968"/>
                  </a:cubicBezTo>
                  <a:cubicBezTo>
                    <a:pt x="25855" y="7968"/>
                    <a:pt x="27208" y="4433"/>
                    <a:pt x="23657" y="2114"/>
                  </a:cubicBezTo>
                  <a:cubicBezTo>
                    <a:pt x="23194" y="1813"/>
                    <a:pt x="22748" y="1696"/>
                    <a:pt x="22335" y="1696"/>
                  </a:cubicBezTo>
                  <a:cubicBezTo>
                    <a:pt x="20890" y="1696"/>
                    <a:pt x="19837" y="3123"/>
                    <a:pt x="19837" y="3123"/>
                  </a:cubicBezTo>
                  <a:cubicBezTo>
                    <a:pt x="19837" y="3123"/>
                    <a:pt x="19096" y="1309"/>
                    <a:pt x="15825" y="214"/>
                  </a:cubicBezTo>
                  <a:cubicBezTo>
                    <a:pt x="15382" y="65"/>
                    <a:pt x="14977" y="1"/>
                    <a:pt x="146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536925" y="4108275"/>
              <a:ext cx="340800" cy="465100"/>
            </a:xfrm>
            <a:custGeom>
              <a:avLst/>
              <a:gdLst/>
              <a:ahLst/>
              <a:cxnLst/>
              <a:rect l="l" t="t" r="r" b="b"/>
              <a:pathLst>
                <a:path w="13632" h="18604" extrusionOk="0">
                  <a:moveTo>
                    <a:pt x="965" y="1"/>
                  </a:moveTo>
                  <a:lnTo>
                    <a:pt x="1" y="6529"/>
                  </a:lnTo>
                  <a:cubicBezTo>
                    <a:pt x="3431" y="8184"/>
                    <a:pt x="9735" y="18603"/>
                    <a:pt x="9735" y="18603"/>
                  </a:cubicBezTo>
                  <a:cubicBezTo>
                    <a:pt x="9735" y="18603"/>
                    <a:pt x="12859" y="17288"/>
                    <a:pt x="13510" y="16828"/>
                  </a:cubicBezTo>
                  <a:cubicBezTo>
                    <a:pt x="13632" y="16741"/>
                    <a:pt x="13621" y="16706"/>
                    <a:pt x="13523" y="16706"/>
                  </a:cubicBezTo>
                  <a:cubicBezTo>
                    <a:pt x="13100" y="16706"/>
                    <a:pt x="11061" y="17359"/>
                    <a:pt x="11061" y="17359"/>
                  </a:cubicBezTo>
                  <a:cubicBezTo>
                    <a:pt x="11061" y="17359"/>
                    <a:pt x="10623" y="10557"/>
                    <a:pt x="7701" y="6173"/>
                  </a:cubicBezTo>
                  <a:cubicBezTo>
                    <a:pt x="4780" y="1789"/>
                    <a:pt x="965" y="1"/>
                    <a:pt x="965" y="1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743950" y="4498275"/>
              <a:ext cx="149500" cy="82100"/>
            </a:xfrm>
            <a:custGeom>
              <a:avLst/>
              <a:gdLst/>
              <a:ahLst/>
              <a:cxnLst/>
              <a:rect l="l" t="t" r="r" b="b"/>
              <a:pathLst>
                <a:path w="5980" h="3284" extrusionOk="0">
                  <a:moveTo>
                    <a:pt x="2835" y="0"/>
                  </a:moveTo>
                  <a:lnTo>
                    <a:pt x="0" y="1129"/>
                  </a:lnTo>
                  <a:lnTo>
                    <a:pt x="1004" y="3283"/>
                  </a:lnTo>
                  <a:lnTo>
                    <a:pt x="5980" y="1124"/>
                  </a:lnTo>
                  <a:cubicBezTo>
                    <a:pt x="5619" y="641"/>
                    <a:pt x="4790" y="531"/>
                    <a:pt x="4109" y="531"/>
                  </a:cubicBezTo>
                  <a:cubicBezTo>
                    <a:pt x="3538" y="531"/>
                    <a:pt x="3070" y="608"/>
                    <a:pt x="3070" y="608"/>
                  </a:cubicBezTo>
                  <a:lnTo>
                    <a:pt x="2835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799575" y="4501400"/>
              <a:ext cx="22100" cy="22500"/>
            </a:xfrm>
            <a:custGeom>
              <a:avLst/>
              <a:gdLst/>
              <a:ahLst/>
              <a:cxnLst/>
              <a:rect l="l" t="t" r="r" b="b"/>
              <a:pathLst>
                <a:path w="884" h="900" extrusionOk="0">
                  <a:moveTo>
                    <a:pt x="766" y="0"/>
                  </a:moveTo>
                  <a:cubicBezTo>
                    <a:pt x="739" y="0"/>
                    <a:pt x="711" y="11"/>
                    <a:pt x="691" y="34"/>
                  </a:cubicBezTo>
                  <a:lnTo>
                    <a:pt x="39" y="718"/>
                  </a:lnTo>
                  <a:cubicBezTo>
                    <a:pt x="1" y="763"/>
                    <a:pt x="1" y="829"/>
                    <a:pt x="44" y="867"/>
                  </a:cubicBezTo>
                  <a:cubicBezTo>
                    <a:pt x="67" y="889"/>
                    <a:pt x="94" y="900"/>
                    <a:pt x="117" y="900"/>
                  </a:cubicBezTo>
                  <a:cubicBezTo>
                    <a:pt x="143" y="900"/>
                    <a:pt x="176" y="889"/>
                    <a:pt x="193" y="867"/>
                  </a:cubicBezTo>
                  <a:lnTo>
                    <a:pt x="845" y="176"/>
                  </a:lnTo>
                  <a:cubicBezTo>
                    <a:pt x="883" y="138"/>
                    <a:pt x="883" y="67"/>
                    <a:pt x="840" y="28"/>
                  </a:cubicBezTo>
                  <a:cubicBezTo>
                    <a:pt x="819" y="10"/>
                    <a:pt x="792" y="0"/>
                    <a:pt x="7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811350" y="4506700"/>
              <a:ext cx="18675" cy="27775"/>
            </a:xfrm>
            <a:custGeom>
              <a:avLst/>
              <a:gdLst/>
              <a:ahLst/>
              <a:cxnLst/>
              <a:rect l="l" t="t" r="r" b="b"/>
              <a:pathLst>
                <a:path w="747" h="1111" extrusionOk="0">
                  <a:moveTo>
                    <a:pt x="624" y="1"/>
                  </a:moveTo>
                  <a:cubicBezTo>
                    <a:pt x="587" y="1"/>
                    <a:pt x="551" y="19"/>
                    <a:pt x="533" y="53"/>
                  </a:cubicBezTo>
                  <a:lnTo>
                    <a:pt x="28" y="951"/>
                  </a:lnTo>
                  <a:cubicBezTo>
                    <a:pt x="1" y="1000"/>
                    <a:pt x="18" y="1065"/>
                    <a:pt x="73" y="1093"/>
                  </a:cubicBezTo>
                  <a:cubicBezTo>
                    <a:pt x="89" y="1105"/>
                    <a:pt x="106" y="1110"/>
                    <a:pt x="122" y="1110"/>
                  </a:cubicBezTo>
                  <a:cubicBezTo>
                    <a:pt x="160" y="1110"/>
                    <a:pt x="193" y="1088"/>
                    <a:pt x="215" y="1055"/>
                  </a:cubicBezTo>
                  <a:lnTo>
                    <a:pt x="719" y="157"/>
                  </a:lnTo>
                  <a:cubicBezTo>
                    <a:pt x="747" y="107"/>
                    <a:pt x="724" y="41"/>
                    <a:pt x="676" y="13"/>
                  </a:cubicBezTo>
                  <a:cubicBezTo>
                    <a:pt x="659" y="5"/>
                    <a:pt x="642" y="1"/>
                    <a:pt x="6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831900" y="4509050"/>
              <a:ext cx="10600" cy="25425"/>
            </a:xfrm>
            <a:custGeom>
              <a:avLst/>
              <a:gdLst/>
              <a:ahLst/>
              <a:cxnLst/>
              <a:rect l="l" t="t" r="r" b="b"/>
              <a:pathLst>
                <a:path w="424" h="1017" extrusionOk="0">
                  <a:moveTo>
                    <a:pt x="309" y="0"/>
                  </a:moveTo>
                  <a:cubicBezTo>
                    <a:pt x="262" y="0"/>
                    <a:pt x="214" y="32"/>
                    <a:pt x="205" y="84"/>
                  </a:cubicBezTo>
                  <a:lnTo>
                    <a:pt x="18" y="885"/>
                  </a:lnTo>
                  <a:cubicBezTo>
                    <a:pt x="1" y="939"/>
                    <a:pt x="40" y="999"/>
                    <a:pt x="94" y="1011"/>
                  </a:cubicBezTo>
                  <a:cubicBezTo>
                    <a:pt x="106" y="1016"/>
                    <a:pt x="111" y="1016"/>
                    <a:pt x="122" y="1016"/>
                  </a:cubicBezTo>
                  <a:cubicBezTo>
                    <a:pt x="165" y="1016"/>
                    <a:pt x="210" y="983"/>
                    <a:pt x="221" y="933"/>
                  </a:cubicBezTo>
                  <a:lnTo>
                    <a:pt x="407" y="128"/>
                  </a:lnTo>
                  <a:cubicBezTo>
                    <a:pt x="423" y="73"/>
                    <a:pt x="385" y="18"/>
                    <a:pt x="330" y="2"/>
                  </a:cubicBezTo>
                  <a:cubicBezTo>
                    <a:pt x="323" y="1"/>
                    <a:pt x="316" y="0"/>
                    <a:pt x="30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731350" y="4042250"/>
              <a:ext cx="404650" cy="401650"/>
            </a:xfrm>
            <a:custGeom>
              <a:avLst/>
              <a:gdLst/>
              <a:ahLst/>
              <a:cxnLst/>
              <a:rect l="l" t="t" r="r" b="b"/>
              <a:pathLst>
                <a:path w="16186" h="16066" extrusionOk="0">
                  <a:moveTo>
                    <a:pt x="0" y="1"/>
                  </a:moveTo>
                  <a:lnTo>
                    <a:pt x="577" y="6572"/>
                  </a:lnTo>
                  <a:cubicBezTo>
                    <a:pt x="4293" y="7389"/>
                    <a:pt x="12843" y="16066"/>
                    <a:pt x="12843" y="16066"/>
                  </a:cubicBezTo>
                  <a:cubicBezTo>
                    <a:pt x="12843" y="16066"/>
                    <a:pt x="15577" y="14060"/>
                    <a:pt x="16104" y="13456"/>
                  </a:cubicBezTo>
                  <a:cubicBezTo>
                    <a:pt x="16182" y="13366"/>
                    <a:pt x="16186" y="13328"/>
                    <a:pt x="16135" y="13328"/>
                  </a:cubicBezTo>
                  <a:cubicBezTo>
                    <a:pt x="15850" y="13328"/>
                    <a:pt x="13845" y="14541"/>
                    <a:pt x="13845" y="14541"/>
                  </a:cubicBezTo>
                  <a:cubicBezTo>
                    <a:pt x="13845" y="14541"/>
                    <a:pt x="11839" y="8030"/>
                    <a:pt x="7981" y="4440"/>
                  </a:cubicBezTo>
                  <a:cubicBezTo>
                    <a:pt x="4122" y="850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1006200" y="4362625"/>
              <a:ext cx="145400" cy="90575"/>
            </a:xfrm>
            <a:custGeom>
              <a:avLst/>
              <a:gdLst/>
              <a:ahLst/>
              <a:cxnLst/>
              <a:rect l="l" t="t" r="r" b="b"/>
              <a:pathLst>
                <a:path w="5816" h="3623" extrusionOk="0">
                  <a:moveTo>
                    <a:pt x="2495" y="0"/>
                  </a:moveTo>
                  <a:lnTo>
                    <a:pt x="1" y="1764"/>
                  </a:lnTo>
                  <a:lnTo>
                    <a:pt x="1475" y="3623"/>
                  </a:lnTo>
                  <a:lnTo>
                    <a:pt x="5816" y="367"/>
                  </a:lnTo>
                  <a:cubicBezTo>
                    <a:pt x="5573" y="163"/>
                    <a:pt x="5227" y="90"/>
                    <a:pt x="4857" y="90"/>
                  </a:cubicBezTo>
                  <a:cubicBezTo>
                    <a:pt x="3936" y="90"/>
                    <a:pt x="2868" y="542"/>
                    <a:pt x="2868" y="542"/>
                  </a:cubicBezTo>
                  <a:lnTo>
                    <a:pt x="2495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19" name="Google Shape;119;p2"/>
            <p:cNvSpPr/>
            <p:nvPr/>
          </p:nvSpPr>
          <p:spPr>
            <a:xfrm>
              <a:off x="1058825" y="4364750"/>
              <a:ext cx="17975" cy="25850"/>
            </a:xfrm>
            <a:custGeom>
              <a:avLst/>
              <a:gdLst/>
              <a:ahLst/>
              <a:cxnLst/>
              <a:rect l="l" t="t" r="r" b="b"/>
              <a:pathLst>
                <a:path w="719" h="1034" extrusionOk="0">
                  <a:moveTo>
                    <a:pt x="596" y="0"/>
                  </a:moveTo>
                  <a:cubicBezTo>
                    <a:pt x="559" y="0"/>
                    <a:pt x="524" y="19"/>
                    <a:pt x="505" y="52"/>
                  </a:cubicBezTo>
                  <a:lnTo>
                    <a:pt x="33" y="874"/>
                  </a:lnTo>
                  <a:cubicBezTo>
                    <a:pt x="0" y="923"/>
                    <a:pt x="23" y="989"/>
                    <a:pt x="73" y="1016"/>
                  </a:cubicBezTo>
                  <a:cubicBezTo>
                    <a:pt x="88" y="1028"/>
                    <a:pt x="105" y="1033"/>
                    <a:pt x="121" y="1033"/>
                  </a:cubicBezTo>
                  <a:cubicBezTo>
                    <a:pt x="159" y="1033"/>
                    <a:pt x="197" y="1011"/>
                    <a:pt x="215" y="978"/>
                  </a:cubicBezTo>
                  <a:lnTo>
                    <a:pt x="686" y="161"/>
                  </a:lnTo>
                  <a:cubicBezTo>
                    <a:pt x="718" y="107"/>
                    <a:pt x="703" y="47"/>
                    <a:pt x="647" y="14"/>
                  </a:cubicBezTo>
                  <a:cubicBezTo>
                    <a:pt x="631" y="5"/>
                    <a:pt x="613" y="0"/>
                    <a:pt x="59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20" name="Google Shape;120;p2"/>
            <p:cNvSpPr/>
            <p:nvPr/>
          </p:nvSpPr>
          <p:spPr>
            <a:xfrm>
              <a:off x="283975" y="3532400"/>
              <a:ext cx="545800" cy="575900"/>
            </a:xfrm>
            <a:custGeom>
              <a:avLst/>
              <a:gdLst/>
              <a:ahLst/>
              <a:cxnLst/>
              <a:rect l="l" t="t" r="r" b="b"/>
              <a:pathLst>
                <a:path w="21832" h="23036" extrusionOk="0">
                  <a:moveTo>
                    <a:pt x="10699" y="1"/>
                  </a:moveTo>
                  <a:cubicBezTo>
                    <a:pt x="10699" y="1"/>
                    <a:pt x="1" y="5712"/>
                    <a:pt x="4511" y="23036"/>
                  </a:cubicBezTo>
                  <a:cubicBezTo>
                    <a:pt x="4511" y="23036"/>
                    <a:pt x="14645" y="23036"/>
                    <a:pt x="21069" y="21123"/>
                  </a:cubicBezTo>
                  <a:cubicBezTo>
                    <a:pt x="21069" y="21123"/>
                    <a:pt x="21831" y="10342"/>
                    <a:pt x="21831" y="6681"/>
                  </a:cubicBezTo>
                  <a:cubicBezTo>
                    <a:pt x="21831" y="6681"/>
                    <a:pt x="12815" y="1491"/>
                    <a:pt x="1069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21" name="Google Shape;121;p2"/>
            <p:cNvSpPr/>
            <p:nvPr/>
          </p:nvSpPr>
          <p:spPr>
            <a:xfrm>
              <a:off x="857825" y="3490950"/>
              <a:ext cx="414925" cy="327950"/>
            </a:xfrm>
            <a:custGeom>
              <a:avLst/>
              <a:gdLst/>
              <a:ahLst/>
              <a:cxnLst/>
              <a:rect l="l" t="t" r="r" b="b"/>
              <a:pathLst>
                <a:path w="16597" h="13118" extrusionOk="0">
                  <a:moveTo>
                    <a:pt x="15013" y="0"/>
                  </a:moveTo>
                  <a:cubicBezTo>
                    <a:pt x="14706" y="0"/>
                    <a:pt x="13691" y="2306"/>
                    <a:pt x="13691" y="2306"/>
                  </a:cubicBezTo>
                  <a:cubicBezTo>
                    <a:pt x="13691" y="2306"/>
                    <a:pt x="13828" y="179"/>
                    <a:pt x="13407" y="70"/>
                  </a:cubicBezTo>
                  <a:cubicBezTo>
                    <a:pt x="13399" y="67"/>
                    <a:pt x="13391" y="66"/>
                    <a:pt x="13384" y="66"/>
                  </a:cubicBezTo>
                  <a:cubicBezTo>
                    <a:pt x="12970" y="66"/>
                    <a:pt x="12585" y="2886"/>
                    <a:pt x="12585" y="2886"/>
                  </a:cubicBezTo>
                  <a:cubicBezTo>
                    <a:pt x="12585" y="2886"/>
                    <a:pt x="12034" y="1297"/>
                    <a:pt x="11761" y="1297"/>
                  </a:cubicBezTo>
                  <a:cubicBezTo>
                    <a:pt x="11752" y="1297"/>
                    <a:pt x="11743" y="1299"/>
                    <a:pt x="11735" y="1302"/>
                  </a:cubicBezTo>
                  <a:cubicBezTo>
                    <a:pt x="11472" y="1406"/>
                    <a:pt x="11861" y="3538"/>
                    <a:pt x="11861" y="3538"/>
                  </a:cubicBezTo>
                  <a:cubicBezTo>
                    <a:pt x="10374" y="6907"/>
                    <a:pt x="4301" y="7312"/>
                    <a:pt x="1468" y="7312"/>
                  </a:cubicBezTo>
                  <a:cubicBezTo>
                    <a:pt x="572" y="7312"/>
                    <a:pt x="0" y="7271"/>
                    <a:pt x="0" y="7271"/>
                  </a:cubicBezTo>
                  <a:lnTo>
                    <a:pt x="0" y="7271"/>
                  </a:lnTo>
                  <a:lnTo>
                    <a:pt x="488" y="13085"/>
                  </a:lnTo>
                  <a:cubicBezTo>
                    <a:pt x="900" y="13107"/>
                    <a:pt x="1300" y="13117"/>
                    <a:pt x="1688" y="13117"/>
                  </a:cubicBezTo>
                  <a:cubicBezTo>
                    <a:pt x="12777" y="13117"/>
                    <a:pt x="14010" y="4684"/>
                    <a:pt x="14010" y="4684"/>
                  </a:cubicBezTo>
                  <a:cubicBezTo>
                    <a:pt x="14010" y="4684"/>
                    <a:pt x="16322" y="3642"/>
                    <a:pt x="16059" y="3166"/>
                  </a:cubicBezTo>
                  <a:cubicBezTo>
                    <a:pt x="16000" y="3060"/>
                    <a:pt x="15898" y="3018"/>
                    <a:pt x="15774" y="3018"/>
                  </a:cubicBezTo>
                  <a:cubicBezTo>
                    <a:pt x="15341" y="3018"/>
                    <a:pt x="14645" y="3522"/>
                    <a:pt x="14645" y="3522"/>
                  </a:cubicBezTo>
                  <a:cubicBezTo>
                    <a:pt x="14645" y="3522"/>
                    <a:pt x="16597" y="1785"/>
                    <a:pt x="16175" y="1302"/>
                  </a:cubicBezTo>
                  <a:cubicBezTo>
                    <a:pt x="16125" y="1246"/>
                    <a:pt x="16066" y="1221"/>
                    <a:pt x="16000" y="1221"/>
                  </a:cubicBezTo>
                  <a:cubicBezTo>
                    <a:pt x="15495" y="1221"/>
                    <a:pt x="14579" y="2650"/>
                    <a:pt x="14579" y="2650"/>
                  </a:cubicBezTo>
                  <a:cubicBezTo>
                    <a:pt x="14579" y="2650"/>
                    <a:pt x="15275" y="404"/>
                    <a:pt x="15067" y="37"/>
                  </a:cubicBezTo>
                  <a:cubicBezTo>
                    <a:pt x="15053" y="12"/>
                    <a:pt x="15035" y="0"/>
                    <a:pt x="15013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22" name="Google Shape;122;p2"/>
            <p:cNvSpPr/>
            <p:nvPr/>
          </p:nvSpPr>
          <p:spPr>
            <a:xfrm>
              <a:off x="1169400" y="3560525"/>
              <a:ext cx="21975" cy="29175"/>
            </a:xfrm>
            <a:custGeom>
              <a:avLst/>
              <a:gdLst/>
              <a:ahLst/>
              <a:cxnLst/>
              <a:rect l="l" t="t" r="r" b="b"/>
              <a:pathLst>
                <a:path w="879" h="1167" extrusionOk="0">
                  <a:moveTo>
                    <a:pt x="118" y="0"/>
                  </a:moveTo>
                  <a:cubicBezTo>
                    <a:pt x="87" y="0"/>
                    <a:pt x="56" y="14"/>
                    <a:pt x="34" y="42"/>
                  </a:cubicBezTo>
                  <a:cubicBezTo>
                    <a:pt x="1" y="87"/>
                    <a:pt x="11" y="153"/>
                    <a:pt x="56" y="191"/>
                  </a:cubicBezTo>
                  <a:cubicBezTo>
                    <a:pt x="615" y="608"/>
                    <a:pt x="484" y="1008"/>
                    <a:pt x="477" y="1024"/>
                  </a:cubicBezTo>
                  <a:cubicBezTo>
                    <a:pt x="456" y="1079"/>
                    <a:pt x="484" y="1139"/>
                    <a:pt x="538" y="1160"/>
                  </a:cubicBezTo>
                  <a:cubicBezTo>
                    <a:pt x="549" y="1167"/>
                    <a:pt x="560" y="1167"/>
                    <a:pt x="576" y="1167"/>
                  </a:cubicBezTo>
                  <a:cubicBezTo>
                    <a:pt x="615" y="1167"/>
                    <a:pt x="659" y="1145"/>
                    <a:pt x="674" y="1101"/>
                  </a:cubicBezTo>
                  <a:cubicBezTo>
                    <a:pt x="681" y="1079"/>
                    <a:pt x="878" y="536"/>
                    <a:pt x="181" y="21"/>
                  </a:cubicBezTo>
                  <a:cubicBezTo>
                    <a:pt x="163" y="7"/>
                    <a:pt x="141" y="0"/>
                    <a:pt x="1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23" name="Google Shape;123;p2"/>
            <p:cNvSpPr/>
            <p:nvPr/>
          </p:nvSpPr>
          <p:spPr>
            <a:xfrm>
              <a:off x="191900" y="3129525"/>
              <a:ext cx="311600" cy="490050"/>
            </a:xfrm>
            <a:custGeom>
              <a:avLst/>
              <a:gdLst/>
              <a:ahLst/>
              <a:cxnLst/>
              <a:rect l="l" t="t" r="r" b="b"/>
              <a:pathLst>
                <a:path w="12464" h="19602" extrusionOk="0">
                  <a:moveTo>
                    <a:pt x="8282" y="0"/>
                  </a:moveTo>
                  <a:cubicBezTo>
                    <a:pt x="7663" y="0"/>
                    <a:pt x="7334" y="2517"/>
                    <a:pt x="7334" y="2517"/>
                  </a:cubicBezTo>
                  <a:cubicBezTo>
                    <a:pt x="7334" y="2517"/>
                    <a:pt x="7376" y="1146"/>
                    <a:pt x="6863" y="1146"/>
                  </a:cubicBezTo>
                  <a:cubicBezTo>
                    <a:pt x="6854" y="1146"/>
                    <a:pt x="6845" y="1147"/>
                    <a:pt x="6835" y="1148"/>
                  </a:cubicBezTo>
                  <a:cubicBezTo>
                    <a:pt x="6292" y="1196"/>
                    <a:pt x="6731" y="3696"/>
                    <a:pt x="6731" y="3696"/>
                  </a:cubicBezTo>
                  <a:cubicBezTo>
                    <a:pt x="6731" y="3696"/>
                    <a:pt x="0" y="9862"/>
                    <a:pt x="7382" y="19601"/>
                  </a:cubicBezTo>
                  <a:lnTo>
                    <a:pt x="12464" y="16740"/>
                  </a:lnTo>
                  <a:cubicBezTo>
                    <a:pt x="12464" y="16740"/>
                    <a:pt x="6314" y="8941"/>
                    <a:pt x="8890" y="4831"/>
                  </a:cubicBezTo>
                  <a:cubicBezTo>
                    <a:pt x="8890" y="4831"/>
                    <a:pt x="10868" y="3953"/>
                    <a:pt x="10809" y="3674"/>
                  </a:cubicBezTo>
                  <a:cubicBezTo>
                    <a:pt x="10795" y="3612"/>
                    <a:pt x="10695" y="3588"/>
                    <a:pt x="10547" y="3588"/>
                  </a:cubicBezTo>
                  <a:cubicBezTo>
                    <a:pt x="10049" y="3588"/>
                    <a:pt x="9016" y="3865"/>
                    <a:pt x="9016" y="3865"/>
                  </a:cubicBezTo>
                  <a:cubicBezTo>
                    <a:pt x="9016" y="3865"/>
                    <a:pt x="11214" y="1887"/>
                    <a:pt x="10885" y="1603"/>
                  </a:cubicBezTo>
                  <a:cubicBezTo>
                    <a:pt x="10853" y="1574"/>
                    <a:pt x="10807" y="1561"/>
                    <a:pt x="10751" y="1561"/>
                  </a:cubicBezTo>
                  <a:cubicBezTo>
                    <a:pt x="10242" y="1561"/>
                    <a:pt x="8874" y="2622"/>
                    <a:pt x="8874" y="2622"/>
                  </a:cubicBezTo>
                  <a:cubicBezTo>
                    <a:pt x="8874" y="2622"/>
                    <a:pt x="10387" y="209"/>
                    <a:pt x="9989" y="209"/>
                  </a:cubicBezTo>
                  <a:cubicBezTo>
                    <a:pt x="9986" y="209"/>
                    <a:pt x="9983" y="209"/>
                    <a:pt x="9980" y="210"/>
                  </a:cubicBezTo>
                  <a:cubicBezTo>
                    <a:pt x="9559" y="243"/>
                    <a:pt x="8090" y="2079"/>
                    <a:pt x="8090" y="2079"/>
                  </a:cubicBezTo>
                  <a:cubicBezTo>
                    <a:pt x="8090" y="2079"/>
                    <a:pt x="8945" y="78"/>
                    <a:pt x="8310" y="2"/>
                  </a:cubicBezTo>
                  <a:cubicBezTo>
                    <a:pt x="8301" y="1"/>
                    <a:pt x="8291" y="0"/>
                    <a:pt x="8282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24" name="Google Shape;124;p2"/>
            <p:cNvSpPr/>
            <p:nvPr/>
          </p:nvSpPr>
          <p:spPr>
            <a:xfrm>
              <a:off x="388125" y="3221375"/>
              <a:ext cx="32225" cy="11525"/>
            </a:xfrm>
            <a:custGeom>
              <a:avLst/>
              <a:gdLst/>
              <a:ahLst/>
              <a:cxnLst/>
              <a:rect l="l" t="t" r="r" b="b"/>
              <a:pathLst>
                <a:path w="1289" h="461" extrusionOk="0">
                  <a:moveTo>
                    <a:pt x="707" y="1"/>
                  </a:moveTo>
                  <a:cubicBezTo>
                    <a:pt x="245" y="1"/>
                    <a:pt x="45" y="279"/>
                    <a:pt x="33" y="296"/>
                  </a:cubicBezTo>
                  <a:cubicBezTo>
                    <a:pt x="0" y="340"/>
                    <a:pt x="11" y="406"/>
                    <a:pt x="60" y="438"/>
                  </a:cubicBezTo>
                  <a:cubicBezTo>
                    <a:pt x="77" y="454"/>
                    <a:pt x="99" y="461"/>
                    <a:pt x="120" y="461"/>
                  </a:cubicBezTo>
                  <a:cubicBezTo>
                    <a:pt x="153" y="461"/>
                    <a:pt x="186" y="444"/>
                    <a:pt x="208" y="416"/>
                  </a:cubicBezTo>
                  <a:cubicBezTo>
                    <a:pt x="216" y="404"/>
                    <a:pt x="360" y="210"/>
                    <a:pt x="710" y="210"/>
                  </a:cubicBezTo>
                  <a:cubicBezTo>
                    <a:pt x="827" y="210"/>
                    <a:pt x="968" y="232"/>
                    <a:pt x="1134" y="290"/>
                  </a:cubicBezTo>
                  <a:cubicBezTo>
                    <a:pt x="1146" y="295"/>
                    <a:pt x="1158" y="297"/>
                    <a:pt x="1170" y="297"/>
                  </a:cubicBezTo>
                  <a:cubicBezTo>
                    <a:pt x="1214" y="297"/>
                    <a:pt x="1253" y="267"/>
                    <a:pt x="1266" y="224"/>
                  </a:cubicBezTo>
                  <a:cubicBezTo>
                    <a:pt x="1288" y="170"/>
                    <a:pt x="1261" y="110"/>
                    <a:pt x="1200" y="93"/>
                  </a:cubicBezTo>
                  <a:cubicBezTo>
                    <a:pt x="1010" y="26"/>
                    <a:pt x="846" y="1"/>
                    <a:pt x="7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25" name="Google Shape;125;p2"/>
            <p:cNvSpPr/>
            <p:nvPr/>
          </p:nvSpPr>
          <p:spPr>
            <a:xfrm>
              <a:off x="396750" y="4060475"/>
              <a:ext cx="522200" cy="280375"/>
            </a:xfrm>
            <a:custGeom>
              <a:avLst/>
              <a:gdLst/>
              <a:ahLst/>
              <a:cxnLst/>
              <a:rect l="l" t="t" r="r" b="b"/>
              <a:pathLst>
                <a:path w="20888" h="11215" extrusionOk="0">
                  <a:moveTo>
                    <a:pt x="16230" y="0"/>
                  </a:moveTo>
                  <a:cubicBezTo>
                    <a:pt x="12408" y="1338"/>
                    <a:pt x="0" y="1913"/>
                    <a:pt x="0" y="1913"/>
                  </a:cubicBezTo>
                  <a:cubicBezTo>
                    <a:pt x="2532" y="5158"/>
                    <a:pt x="7668" y="11214"/>
                    <a:pt x="7668" y="11214"/>
                  </a:cubicBezTo>
                  <a:cubicBezTo>
                    <a:pt x="9147" y="10387"/>
                    <a:pt x="14497" y="7816"/>
                    <a:pt x="14497" y="7816"/>
                  </a:cubicBezTo>
                  <a:cubicBezTo>
                    <a:pt x="13938" y="6200"/>
                    <a:pt x="11581" y="3908"/>
                    <a:pt x="11581" y="3908"/>
                  </a:cubicBezTo>
                  <a:lnTo>
                    <a:pt x="11581" y="3908"/>
                  </a:lnTo>
                  <a:cubicBezTo>
                    <a:pt x="13242" y="4999"/>
                    <a:pt x="15236" y="7301"/>
                    <a:pt x="15236" y="7301"/>
                  </a:cubicBezTo>
                  <a:lnTo>
                    <a:pt x="20887" y="3284"/>
                  </a:lnTo>
                  <a:cubicBezTo>
                    <a:pt x="18920" y="1222"/>
                    <a:pt x="16230" y="0"/>
                    <a:pt x="1623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430450" y="4119425"/>
              <a:ext cx="180325" cy="197300"/>
            </a:xfrm>
            <a:custGeom>
              <a:avLst/>
              <a:gdLst/>
              <a:ahLst/>
              <a:cxnLst/>
              <a:rect l="l" t="t" r="r" b="b"/>
              <a:pathLst>
                <a:path w="7213" h="7892" extrusionOk="0">
                  <a:moveTo>
                    <a:pt x="121" y="1"/>
                  </a:moveTo>
                  <a:cubicBezTo>
                    <a:pt x="91" y="1"/>
                    <a:pt x="60" y="13"/>
                    <a:pt x="39" y="38"/>
                  </a:cubicBezTo>
                  <a:cubicBezTo>
                    <a:pt x="0" y="88"/>
                    <a:pt x="11" y="153"/>
                    <a:pt x="56" y="192"/>
                  </a:cubicBezTo>
                  <a:cubicBezTo>
                    <a:pt x="110" y="235"/>
                    <a:pt x="5821" y="4856"/>
                    <a:pt x="6994" y="7821"/>
                  </a:cubicBezTo>
                  <a:cubicBezTo>
                    <a:pt x="7010" y="7864"/>
                    <a:pt x="7055" y="7892"/>
                    <a:pt x="7093" y="7892"/>
                  </a:cubicBezTo>
                  <a:cubicBezTo>
                    <a:pt x="7109" y="7892"/>
                    <a:pt x="7121" y="7887"/>
                    <a:pt x="7131" y="7881"/>
                  </a:cubicBezTo>
                  <a:cubicBezTo>
                    <a:pt x="7186" y="7859"/>
                    <a:pt x="7213" y="7799"/>
                    <a:pt x="7192" y="7743"/>
                  </a:cubicBezTo>
                  <a:cubicBezTo>
                    <a:pt x="5996" y="4724"/>
                    <a:pt x="423" y="213"/>
                    <a:pt x="187" y="22"/>
                  </a:cubicBezTo>
                  <a:cubicBezTo>
                    <a:pt x="168" y="8"/>
                    <a:pt x="145" y="1"/>
                    <a:pt x="1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627750" y="4085950"/>
              <a:ext cx="61300" cy="59925"/>
            </a:xfrm>
            <a:custGeom>
              <a:avLst/>
              <a:gdLst/>
              <a:ahLst/>
              <a:cxnLst/>
              <a:rect l="l" t="t" r="r" b="b"/>
              <a:pathLst>
                <a:path w="2452" h="2397" extrusionOk="0">
                  <a:moveTo>
                    <a:pt x="1597" y="1"/>
                  </a:moveTo>
                  <a:cubicBezTo>
                    <a:pt x="1578" y="1"/>
                    <a:pt x="1559" y="6"/>
                    <a:pt x="1541" y="18"/>
                  </a:cubicBezTo>
                  <a:cubicBezTo>
                    <a:pt x="1491" y="51"/>
                    <a:pt x="1475" y="116"/>
                    <a:pt x="1508" y="165"/>
                  </a:cubicBezTo>
                  <a:cubicBezTo>
                    <a:pt x="1936" y="835"/>
                    <a:pt x="2123" y="1612"/>
                    <a:pt x="2194" y="2019"/>
                  </a:cubicBezTo>
                  <a:lnTo>
                    <a:pt x="188" y="236"/>
                  </a:lnTo>
                  <a:cubicBezTo>
                    <a:pt x="168" y="219"/>
                    <a:pt x="143" y="211"/>
                    <a:pt x="119" y="211"/>
                  </a:cubicBezTo>
                  <a:cubicBezTo>
                    <a:pt x="89" y="211"/>
                    <a:pt x="60" y="223"/>
                    <a:pt x="39" y="248"/>
                  </a:cubicBezTo>
                  <a:cubicBezTo>
                    <a:pt x="1" y="291"/>
                    <a:pt x="6" y="357"/>
                    <a:pt x="44" y="395"/>
                  </a:cubicBezTo>
                  <a:lnTo>
                    <a:pt x="2270" y="2368"/>
                  </a:lnTo>
                  <a:cubicBezTo>
                    <a:pt x="2292" y="2386"/>
                    <a:pt x="2320" y="2396"/>
                    <a:pt x="2341" y="2396"/>
                  </a:cubicBezTo>
                  <a:cubicBezTo>
                    <a:pt x="2358" y="2396"/>
                    <a:pt x="2374" y="2391"/>
                    <a:pt x="2391" y="2386"/>
                  </a:cubicBezTo>
                  <a:cubicBezTo>
                    <a:pt x="2429" y="2363"/>
                    <a:pt x="2451" y="2325"/>
                    <a:pt x="2445" y="2282"/>
                  </a:cubicBezTo>
                  <a:cubicBezTo>
                    <a:pt x="2440" y="2232"/>
                    <a:pt x="2325" y="1048"/>
                    <a:pt x="1683" y="51"/>
                  </a:cubicBezTo>
                  <a:cubicBezTo>
                    <a:pt x="1665" y="19"/>
                    <a:pt x="1632" y="1"/>
                    <a:pt x="159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508000" y="4097150"/>
              <a:ext cx="35800" cy="82150"/>
            </a:xfrm>
            <a:custGeom>
              <a:avLst/>
              <a:gdLst/>
              <a:ahLst/>
              <a:cxnLst/>
              <a:rect l="l" t="t" r="r" b="b"/>
              <a:pathLst>
                <a:path w="1432" h="3286" extrusionOk="0">
                  <a:moveTo>
                    <a:pt x="821" y="1"/>
                  </a:moveTo>
                  <a:cubicBezTo>
                    <a:pt x="815" y="1"/>
                    <a:pt x="808" y="1"/>
                    <a:pt x="801" y="3"/>
                  </a:cubicBezTo>
                  <a:cubicBezTo>
                    <a:pt x="741" y="18"/>
                    <a:pt x="708" y="74"/>
                    <a:pt x="724" y="134"/>
                  </a:cubicBezTo>
                  <a:cubicBezTo>
                    <a:pt x="1196" y="2041"/>
                    <a:pt x="61" y="3094"/>
                    <a:pt x="50" y="3104"/>
                  </a:cubicBezTo>
                  <a:cubicBezTo>
                    <a:pt x="7" y="3142"/>
                    <a:pt x="0" y="3208"/>
                    <a:pt x="40" y="3253"/>
                  </a:cubicBezTo>
                  <a:cubicBezTo>
                    <a:pt x="61" y="3274"/>
                    <a:pt x="88" y="3286"/>
                    <a:pt x="116" y="3286"/>
                  </a:cubicBezTo>
                  <a:cubicBezTo>
                    <a:pt x="143" y="3286"/>
                    <a:pt x="171" y="3281"/>
                    <a:pt x="187" y="3258"/>
                  </a:cubicBezTo>
                  <a:cubicBezTo>
                    <a:pt x="242" y="3215"/>
                    <a:pt x="1431" y="2118"/>
                    <a:pt x="927" y="84"/>
                  </a:cubicBezTo>
                  <a:cubicBezTo>
                    <a:pt x="912" y="32"/>
                    <a:pt x="868" y="1"/>
                    <a:pt x="8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29" name="Google Shape;129;p2"/>
            <p:cNvSpPr/>
            <p:nvPr/>
          </p:nvSpPr>
          <p:spPr>
            <a:xfrm>
              <a:off x="760000" y="4070125"/>
              <a:ext cx="95525" cy="36150"/>
            </a:xfrm>
            <a:custGeom>
              <a:avLst/>
              <a:gdLst/>
              <a:ahLst/>
              <a:cxnLst/>
              <a:rect l="l" t="t" r="r" b="b"/>
              <a:pathLst>
                <a:path w="3821" h="1446" extrusionOk="0">
                  <a:moveTo>
                    <a:pt x="118" y="0"/>
                  </a:moveTo>
                  <a:cubicBezTo>
                    <a:pt x="88" y="0"/>
                    <a:pt x="59" y="13"/>
                    <a:pt x="38" y="37"/>
                  </a:cubicBezTo>
                  <a:cubicBezTo>
                    <a:pt x="0" y="80"/>
                    <a:pt x="5" y="146"/>
                    <a:pt x="49" y="185"/>
                  </a:cubicBezTo>
                  <a:cubicBezTo>
                    <a:pt x="115" y="244"/>
                    <a:pt x="1485" y="1445"/>
                    <a:pt x="2904" y="1445"/>
                  </a:cubicBezTo>
                  <a:cubicBezTo>
                    <a:pt x="3185" y="1445"/>
                    <a:pt x="3469" y="1395"/>
                    <a:pt x="3744" y="1286"/>
                  </a:cubicBezTo>
                  <a:cubicBezTo>
                    <a:pt x="3798" y="1264"/>
                    <a:pt x="3820" y="1205"/>
                    <a:pt x="3798" y="1149"/>
                  </a:cubicBezTo>
                  <a:cubicBezTo>
                    <a:pt x="3782" y="1107"/>
                    <a:pt x="3742" y="1081"/>
                    <a:pt x="3700" y="1081"/>
                  </a:cubicBezTo>
                  <a:cubicBezTo>
                    <a:pt x="3687" y="1081"/>
                    <a:pt x="3674" y="1084"/>
                    <a:pt x="3661" y="1089"/>
                  </a:cubicBezTo>
                  <a:cubicBezTo>
                    <a:pt x="3417" y="1188"/>
                    <a:pt x="3165" y="1230"/>
                    <a:pt x="2912" y="1230"/>
                  </a:cubicBezTo>
                  <a:cubicBezTo>
                    <a:pt x="1563" y="1230"/>
                    <a:pt x="205" y="39"/>
                    <a:pt x="187" y="26"/>
                  </a:cubicBezTo>
                  <a:cubicBezTo>
                    <a:pt x="167" y="9"/>
                    <a:pt x="142" y="0"/>
                    <a:pt x="1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30" name="Google Shape;130;p2"/>
            <p:cNvSpPr/>
            <p:nvPr/>
          </p:nvSpPr>
          <p:spPr>
            <a:xfrm>
              <a:off x="799575" y="4057825"/>
              <a:ext cx="108425" cy="97225"/>
            </a:xfrm>
            <a:custGeom>
              <a:avLst/>
              <a:gdLst/>
              <a:ahLst/>
              <a:cxnLst/>
              <a:rect l="l" t="t" r="r" b="b"/>
              <a:pathLst>
                <a:path w="4337" h="3889" extrusionOk="0">
                  <a:moveTo>
                    <a:pt x="121" y="0"/>
                  </a:moveTo>
                  <a:cubicBezTo>
                    <a:pt x="87" y="0"/>
                    <a:pt x="54" y="14"/>
                    <a:pt x="34" y="41"/>
                  </a:cubicBezTo>
                  <a:cubicBezTo>
                    <a:pt x="1" y="85"/>
                    <a:pt x="6" y="156"/>
                    <a:pt x="56" y="189"/>
                  </a:cubicBezTo>
                  <a:cubicBezTo>
                    <a:pt x="1688" y="1439"/>
                    <a:pt x="4122" y="3834"/>
                    <a:pt x="4144" y="3860"/>
                  </a:cubicBezTo>
                  <a:cubicBezTo>
                    <a:pt x="4167" y="3883"/>
                    <a:pt x="4194" y="3888"/>
                    <a:pt x="4221" y="3888"/>
                  </a:cubicBezTo>
                  <a:cubicBezTo>
                    <a:pt x="4248" y="3888"/>
                    <a:pt x="4276" y="3878"/>
                    <a:pt x="4293" y="3860"/>
                  </a:cubicBezTo>
                  <a:cubicBezTo>
                    <a:pt x="4336" y="3817"/>
                    <a:pt x="4336" y="3751"/>
                    <a:pt x="4293" y="3708"/>
                  </a:cubicBezTo>
                  <a:cubicBezTo>
                    <a:pt x="4271" y="3686"/>
                    <a:pt x="1832" y="1280"/>
                    <a:pt x="182" y="19"/>
                  </a:cubicBezTo>
                  <a:cubicBezTo>
                    <a:pt x="165" y="6"/>
                    <a:pt x="143" y="0"/>
                    <a:pt x="1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31" name="Google Shape;131;p2"/>
            <p:cNvSpPr/>
            <p:nvPr/>
          </p:nvSpPr>
          <p:spPr>
            <a:xfrm>
              <a:off x="273875" y="3434400"/>
              <a:ext cx="315125" cy="300200"/>
            </a:xfrm>
            <a:custGeom>
              <a:avLst/>
              <a:gdLst/>
              <a:ahLst/>
              <a:cxnLst/>
              <a:rect l="l" t="t" r="r" b="b"/>
              <a:pathLst>
                <a:path w="12605" h="12008" extrusionOk="0">
                  <a:moveTo>
                    <a:pt x="7032" y="1"/>
                  </a:moveTo>
                  <a:cubicBezTo>
                    <a:pt x="5754" y="1"/>
                    <a:pt x="1490" y="2780"/>
                    <a:pt x="1490" y="2780"/>
                  </a:cubicBezTo>
                  <a:cubicBezTo>
                    <a:pt x="1" y="3702"/>
                    <a:pt x="3689" y="12008"/>
                    <a:pt x="5626" y="12008"/>
                  </a:cubicBezTo>
                  <a:cubicBezTo>
                    <a:pt x="5693" y="12008"/>
                    <a:pt x="5758" y="11998"/>
                    <a:pt x="5820" y="11977"/>
                  </a:cubicBezTo>
                  <a:cubicBezTo>
                    <a:pt x="7688" y="11363"/>
                    <a:pt x="12605" y="4897"/>
                    <a:pt x="12605" y="4897"/>
                  </a:cubicBezTo>
                  <a:cubicBezTo>
                    <a:pt x="12605" y="4897"/>
                    <a:pt x="8039" y="670"/>
                    <a:pt x="7300" y="73"/>
                  </a:cubicBezTo>
                  <a:cubicBezTo>
                    <a:pt x="7239" y="23"/>
                    <a:pt x="7147" y="1"/>
                    <a:pt x="703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32" name="Google Shape;132;p2"/>
            <p:cNvSpPr/>
            <p:nvPr/>
          </p:nvSpPr>
          <p:spPr>
            <a:xfrm>
              <a:off x="728475" y="3654900"/>
              <a:ext cx="251175" cy="213350"/>
            </a:xfrm>
            <a:custGeom>
              <a:avLst/>
              <a:gdLst/>
              <a:ahLst/>
              <a:cxnLst/>
              <a:rect l="l" t="t" r="r" b="b"/>
              <a:pathLst>
                <a:path w="10047" h="8534" extrusionOk="0">
                  <a:moveTo>
                    <a:pt x="981" y="0"/>
                  </a:moveTo>
                  <a:cubicBezTo>
                    <a:pt x="981" y="0"/>
                    <a:pt x="1" y="7592"/>
                    <a:pt x="538" y="8260"/>
                  </a:cubicBezTo>
                  <a:cubicBezTo>
                    <a:pt x="694" y="8455"/>
                    <a:pt x="1480" y="8533"/>
                    <a:pt x="2526" y="8533"/>
                  </a:cubicBezTo>
                  <a:cubicBezTo>
                    <a:pt x="5060" y="8533"/>
                    <a:pt x="9123" y="8073"/>
                    <a:pt x="9472" y="7701"/>
                  </a:cubicBezTo>
                  <a:cubicBezTo>
                    <a:pt x="9964" y="7171"/>
                    <a:pt x="10046" y="504"/>
                    <a:pt x="8538" y="504"/>
                  </a:cubicBezTo>
                  <a:cubicBezTo>
                    <a:pt x="8533" y="504"/>
                    <a:pt x="8528" y="504"/>
                    <a:pt x="8523" y="504"/>
                  </a:cubicBezTo>
                  <a:cubicBezTo>
                    <a:pt x="8471" y="506"/>
                    <a:pt x="8414" y="506"/>
                    <a:pt x="8352" y="506"/>
                  </a:cubicBezTo>
                  <a:cubicBezTo>
                    <a:pt x="6592" y="506"/>
                    <a:pt x="981" y="0"/>
                    <a:pt x="98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33" name="Google Shape;133;p2"/>
            <p:cNvSpPr/>
            <p:nvPr/>
          </p:nvSpPr>
          <p:spPr>
            <a:xfrm>
              <a:off x="542875" y="3158850"/>
              <a:ext cx="578175" cy="461250"/>
            </a:xfrm>
            <a:custGeom>
              <a:avLst/>
              <a:gdLst/>
              <a:ahLst/>
              <a:cxnLst/>
              <a:rect l="l" t="t" r="r" b="b"/>
              <a:pathLst>
                <a:path w="23127" h="18450" extrusionOk="0">
                  <a:moveTo>
                    <a:pt x="12196" y="0"/>
                  </a:moveTo>
                  <a:cubicBezTo>
                    <a:pt x="8167" y="0"/>
                    <a:pt x="5144" y="2818"/>
                    <a:pt x="5144" y="2818"/>
                  </a:cubicBezTo>
                  <a:cubicBezTo>
                    <a:pt x="1" y="8380"/>
                    <a:pt x="5123" y="18449"/>
                    <a:pt x="12068" y="18449"/>
                  </a:cubicBezTo>
                  <a:cubicBezTo>
                    <a:pt x="12249" y="18449"/>
                    <a:pt x="12431" y="18442"/>
                    <a:pt x="12614" y="18428"/>
                  </a:cubicBezTo>
                  <a:cubicBezTo>
                    <a:pt x="21855" y="17733"/>
                    <a:pt x="23127" y="6908"/>
                    <a:pt x="18743" y="2818"/>
                  </a:cubicBezTo>
                  <a:cubicBezTo>
                    <a:pt x="16477" y="705"/>
                    <a:pt x="14211" y="0"/>
                    <a:pt x="12196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34" name="Google Shape;134;p2"/>
            <p:cNvSpPr/>
            <p:nvPr/>
          </p:nvSpPr>
          <p:spPr>
            <a:xfrm>
              <a:off x="577875" y="3485550"/>
              <a:ext cx="174050" cy="193400"/>
            </a:xfrm>
            <a:custGeom>
              <a:avLst/>
              <a:gdLst/>
              <a:ahLst/>
              <a:cxnLst/>
              <a:rect l="l" t="t" r="r" b="b"/>
              <a:pathLst>
                <a:path w="6962" h="7736" extrusionOk="0">
                  <a:moveTo>
                    <a:pt x="4786" y="0"/>
                  </a:moveTo>
                  <a:lnTo>
                    <a:pt x="1947" y="3771"/>
                  </a:lnTo>
                  <a:lnTo>
                    <a:pt x="680" y="2943"/>
                  </a:lnTo>
                  <a:lnTo>
                    <a:pt x="680" y="2943"/>
                  </a:lnTo>
                  <a:cubicBezTo>
                    <a:pt x="680" y="2943"/>
                    <a:pt x="0" y="6686"/>
                    <a:pt x="3273" y="7569"/>
                  </a:cubicBezTo>
                  <a:cubicBezTo>
                    <a:pt x="3709" y="7687"/>
                    <a:pt x="4092" y="7736"/>
                    <a:pt x="4427" y="7736"/>
                  </a:cubicBezTo>
                  <a:cubicBezTo>
                    <a:pt x="6084" y="7736"/>
                    <a:pt x="6562" y="6534"/>
                    <a:pt x="6562" y="6534"/>
                  </a:cubicBezTo>
                  <a:lnTo>
                    <a:pt x="5509" y="5897"/>
                  </a:lnTo>
                  <a:lnTo>
                    <a:pt x="6961" y="2324"/>
                  </a:lnTo>
                  <a:lnTo>
                    <a:pt x="4786" y="0"/>
                  </a:ln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35" name="Google Shape;135;p2"/>
            <p:cNvSpPr/>
            <p:nvPr/>
          </p:nvSpPr>
          <p:spPr>
            <a:xfrm>
              <a:off x="818350" y="3469900"/>
              <a:ext cx="89775" cy="68150"/>
            </a:xfrm>
            <a:custGeom>
              <a:avLst/>
              <a:gdLst/>
              <a:ahLst/>
              <a:cxnLst/>
              <a:rect l="l" t="t" r="r" b="b"/>
              <a:pathLst>
                <a:path w="3591" h="2726" extrusionOk="0">
                  <a:moveTo>
                    <a:pt x="302" y="1"/>
                  </a:moveTo>
                  <a:cubicBezTo>
                    <a:pt x="247" y="1"/>
                    <a:pt x="203" y="38"/>
                    <a:pt x="193" y="95"/>
                  </a:cubicBezTo>
                  <a:cubicBezTo>
                    <a:pt x="188" y="155"/>
                    <a:pt x="1" y="1575"/>
                    <a:pt x="565" y="2303"/>
                  </a:cubicBezTo>
                  <a:cubicBezTo>
                    <a:pt x="752" y="2539"/>
                    <a:pt x="998" y="2681"/>
                    <a:pt x="1294" y="2714"/>
                  </a:cubicBezTo>
                  <a:cubicBezTo>
                    <a:pt x="1365" y="2720"/>
                    <a:pt x="1437" y="2725"/>
                    <a:pt x="1508" y="2725"/>
                  </a:cubicBezTo>
                  <a:cubicBezTo>
                    <a:pt x="2763" y="2725"/>
                    <a:pt x="3525" y="1486"/>
                    <a:pt x="3558" y="1426"/>
                  </a:cubicBezTo>
                  <a:cubicBezTo>
                    <a:pt x="3591" y="1377"/>
                    <a:pt x="3575" y="1317"/>
                    <a:pt x="3525" y="1284"/>
                  </a:cubicBezTo>
                  <a:cubicBezTo>
                    <a:pt x="3508" y="1274"/>
                    <a:pt x="3489" y="1269"/>
                    <a:pt x="3469" y="1269"/>
                  </a:cubicBezTo>
                  <a:cubicBezTo>
                    <a:pt x="3434" y="1269"/>
                    <a:pt x="3399" y="1286"/>
                    <a:pt x="3378" y="1322"/>
                  </a:cubicBezTo>
                  <a:cubicBezTo>
                    <a:pt x="3371" y="1332"/>
                    <a:pt x="2647" y="2511"/>
                    <a:pt x="1506" y="2511"/>
                  </a:cubicBezTo>
                  <a:cubicBezTo>
                    <a:pt x="1444" y="2511"/>
                    <a:pt x="1381" y="2508"/>
                    <a:pt x="1316" y="2501"/>
                  </a:cubicBezTo>
                  <a:cubicBezTo>
                    <a:pt x="1076" y="2473"/>
                    <a:pt x="884" y="2369"/>
                    <a:pt x="730" y="2172"/>
                  </a:cubicBezTo>
                  <a:cubicBezTo>
                    <a:pt x="221" y="1519"/>
                    <a:pt x="401" y="133"/>
                    <a:pt x="406" y="122"/>
                  </a:cubicBezTo>
                  <a:cubicBezTo>
                    <a:pt x="411" y="62"/>
                    <a:pt x="373" y="12"/>
                    <a:pt x="313" y="1"/>
                  </a:cubicBezTo>
                  <a:cubicBezTo>
                    <a:pt x="309" y="1"/>
                    <a:pt x="305" y="1"/>
                    <a:pt x="30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36" name="Google Shape;136;p2"/>
            <p:cNvSpPr/>
            <p:nvPr/>
          </p:nvSpPr>
          <p:spPr>
            <a:xfrm>
              <a:off x="687775" y="3398400"/>
              <a:ext cx="93875" cy="93875"/>
            </a:xfrm>
            <a:custGeom>
              <a:avLst/>
              <a:gdLst/>
              <a:ahLst/>
              <a:cxnLst/>
              <a:rect l="l" t="t" r="r" b="b"/>
              <a:pathLst>
                <a:path w="3755" h="3755" extrusionOk="0">
                  <a:moveTo>
                    <a:pt x="1880" y="0"/>
                  </a:moveTo>
                  <a:cubicBezTo>
                    <a:pt x="845" y="0"/>
                    <a:pt x="0" y="838"/>
                    <a:pt x="0" y="1875"/>
                  </a:cubicBezTo>
                  <a:cubicBezTo>
                    <a:pt x="0" y="2910"/>
                    <a:pt x="845" y="3754"/>
                    <a:pt x="1880" y="3754"/>
                  </a:cubicBezTo>
                  <a:cubicBezTo>
                    <a:pt x="2917" y="3754"/>
                    <a:pt x="3755" y="2910"/>
                    <a:pt x="3755" y="1875"/>
                  </a:cubicBezTo>
                  <a:cubicBezTo>
                    <a:pt x="3755" y="838"/>
                    <a:pt x="2917" y="0"/>
                    <a:pt x="1880" y="0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37" name="Google Shape;137;p2"/>
            <p:cNvSpPr/>
            <p:nvPr/>
          </p:nvSpPr>
          <p:spPr>
            <a:xfrm>
              <a:off x="918225" y="3469225"/>
              <a:ext cx="94050" cy="93875"/>
            </a:xfrm>
            <a:custGeom>
              <a:avLst/>
              <a:gdLst/>
              <a:ahLst/>
              <a:cxnLst/>
              <a:rect l="l" t="t" r="r" b="b"/>
              <a:pathLst>
                <a:path w="3762" h="3755" extrusionOk="0">
                  <a:moveTo>
                    <a:pt x="1882" y="1"/>
                  </a:moveTo>
                  <a:cubicBezTo>
                    <a:pt x="845" y="1"/>
                    <a:pt x="1" y="845"/>
                    <a:pt x="1" y="1880"/>
                  </a:cubicBezTo>
                  <a:cubicBezTo>
                    <a:pt x="1" y="2917"/>
                    <a:pt x="845" y="3755"/>
                    <a:pt x="1882" y="3755"/>
                  </a:cubicBezTo>
                  <a:cubicBezTo>
                    <a:pt x="2917" y="3755"/>
                    <a:pt x="3762" y="2917"/>
                    <a:pt x="3762" y="1880"/>
                  </a:cubicBezTo>
                  <a:cubicBezTo>
                    <a:pt x="3762" y="845"/>
                    <a:pt x="2917" y="1"/>
                    <a:pt x="1882" y="1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38" name="Google Shape;138;p2"/>
            <p:cNvSpPr/>
            <p:nvPr/>
          </p:nvSpPr>
          <p:spPr>
            <a:xfrm>
              <a:off x="781225" y="3365775"/>
              <a:ext cx="47575" cy="47575"/>
            </a:xfrm>
            <a:custGeom>
              <a:avLst/>
              <a:gdLst/>
              <a:ahLst/>
              <a:cxnLst/>
              <a:rect l="l" t="t" r="r" b="b"/>
              <a:pathLst>
                <a:path w="1903" h="1903" extrusionOk="0">
                  <a:moveTo>
                    <a:pt x="954" y="0"/>
                  </a:moveTo>
                  <a:cubicBezTo>
                    <a:pt x="428" y="0"/>
                    <a:pt x="1" y="428"/>
                    <a:pt x="1" y="949"/>
                  </a:cubicBezTo>
                  <a:cubicBezTo>
                    <a:pt x="1" y="1475"/>
                    <a:pt x="428" y="1902"/>
                    <a:pt x="954" y="1902"/>
                  </a:cubicBezTo>
                  <a:cubicBezTo>
                    <a:pt x="1481" y="1902"/>
                    <a:pt x="1903" y="1475"/>
                    <a:pt x="1903" y="949"/>
                  </a:cubicBezTo>
                  <a:cubicBezTo>
                    <a:pt x="1903" y="428"/>
                    <a:pt x="1481" y="0"/>
                    <a:pt x="95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39" name="Google Shape;139;p2"/>
            <p:cNvSpPr/>
            <p:nvPr/>
          </p:nvSpPr>
          <p:spPr>
            <a:xfrm>
              <a:off x="941550" y="3410600"/>
              <a:ext cx="47575" cy="47575"/>
            </a:xfrm>
            <a:custGeom>
              <a:avLst/>
              <a:gdLst/>
              <a:ahLst/>
              <a:cxnLst/>
              <a:rect l="l" t="t" r="r" b="b"/>
              <a:pathLst>
                <a:path w="1903" h="1903" extrusionOk="0">
                  <a:moveTo>
                    <a:pt x="949" y="0"/>
                  </a:moveTo>
                  <a:cubicBezTo>
                    <a:pt x="423" y="0"/>
                    <a:pt x="0" y="428"/>
                    <a:pt x="0" y="954"/>
                  </a:cubicBezTo>
                  <a:cubicBezTo>
                    <a:pt x="0" y="1480"/>
                    <a:pt x="423" y="1902"/>
                    <a:pt x="949" y="1902"/>
                  </a:cubicBezTo>
                  <a:cubicBezTo>
                    <a:pt x="1475" y="1902"/>
                    <a:pt x="1903" y="1480"/>
                    <a:pt x="1903" y="954"/>
                  </a:cubicBezTo>
                  <a:cubicBezTo>
                    <a:pt x="1903" y="428"/>
                    <a:pt x="1475" y="0"/>
                    <a:pt x="9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40" name="Google Shape;140;p2"/>
            <p:cNvSpPr/>
            <p:nvPr/>
          </p:nvSpPr>
          <p:spPr>
            <a:xfrm>
              <a:off x="547450" y="3548250"/>
              <a:ext cx="207500" cy="156550"/>
            </a:xfrm>
            <a:custGeom>
              <a:avLst/>
              <a:gdLst/>
              <a:ahLst/>
              <a:cxnLst/>
              <a:rect l="l" t="t" r="r" b="b"/>
              <a:pathLst>
                <a:path w="8300" h="6262" extrusionOk="0">
                  <a:moveTo>
                    <a:pt x="794" y="0"/>
                  </a:moveTo>
                  <a:cubicBezTo>
                    <a:pt x="745" y="0"/>
                    <a:pt x="702" y="36"/>
                    <a:pt x="691" y="90"/>
                  </a:cubicBezTo>
                  <a:cubicBezTo>
                    <a:pt x="686" y="128"/>
                    <a:pt x="1" y="4343"/>
                    <a:pt x="3098" y="5724"/>
                  </a:cubicBezTo>
                  <a:cubicBezTo>
                    <a:pt x="3969" y="6113"/>
                    <a:pt x="4715" y="6262"/>
                    <a:pt x="5345" y="6262"/>
                  </a:cubicBezTo>
                  <a:cubicBezTo>
                    <a:pt x="7417" y="6262"/>
                    <a:pt x="8267" y="4661"/>
                    <a:pt x="8272" y="4639"/>
                  </a:cubicBezTo>
                  <a:cubicBezTo>
                    <a:pt x="8299" y="4585"/>
                    <a:pt x="8277" y="4524"/>
                    <a:pt x="8228" y="4497"/>
                  </a:cubicBezTo>
                  <a:cubicBezTo>
                    <a:pt x="8214" y="4488"/>
                    <a:pt x="8197" y="4485"/>
                    <a:pt x="8181" y="4485"/>
                  </a:cubicBezTo>
                  <a:cubicBezTo>
                    <a:pt x="8143" y="4485"/>
                    <a:pt x="8105" y="4506"/>
                    <a:pt x="8085" y="4540"/>
                  </a:cubicBezTo>
                  <a:cubicBezTo>
                    <a:pt x="8044" y="4624"/>
                    <a:pt x="7283" y="6057"/>
                    <a:pt x="5372" y="6057"/>
                  </a:cubicBezTo>
                  <a:cubicBezTo>
                    <a:pt x="4764" y="6057"/>
                    <a:pt x="4040" y="5912"/>
                    <a:pt x="3185" y="5532"/>
                  </a:cubicBezTo>
                  <a:cubicBezTo>
                    <a:pt x="1953" y="4985"/>
                    <a:pt x="1196" y="3910"/>
                    <a:pt x="928" y="2342"/>
                  </a:cubicBezTo>
                  <a:cubicBezTo>
                    <a:pt x="731" y="1165"/>
                    <a:pt x="900" y="133"/>
                    <a:pt x="900" y="123"/>
                  </a:cubicBezTo>
                  <a:cubicBezTo>
                    <a:pt x="911" y="68"/>
                    <a:pt x="873" y="14"/>
                    <a:pt x="812" y="2"/>
                  </a:cubicBezTo>
                  <a:cubicBezTo>
                    <a:pt x="806" y="1"/>
                    <a:pt x="800" y="0"/>
                    <a:pt x="7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41" name="Google Shape;141;p2"/>
            <p:cNvSpPr/>
            <p:nvPr/>
          </p:nvSpPr>
          <p:spPr>
            <a:xfrm>
              <a:off x="393875" y="3868225"/>
              <a:ext cx="415500" cy="206850"/>
            </a:xfrm>
            <a:custGeom>
              <a:avLst/>
              <a:gdLst/>
              <a:ahLst/>
              <a:cxnLst/>
              <a:rect l="l" t="t" r="r" b="b"/>
              <a:pathLst>
                <a:path w="16620" h="8274" extrusionOk="0">
                  <a:moveTo>
                    <a:pt x="1584" y="0"/>
                  </a:moveTo>
                  <a:cubicBezTo>
                    <a:pt x="170" y="790"/>
                    <a:pt x="1" y="7663"/>
                    <a:pt x="1584" y="8184"/>
                  </a:cubicBezTo>
                  <a:cubicBezTo>
                    <a:pt x="1774" y="8246"/>
                    <a:pt x="2123" y="8273"/>
                    <a:pt x="2593" y="8273"/>
                  </a:cubicBezTo>
                  <a:cubicBezTo>
                    <a:pt x="5864" y="8273"/>
                    <a:pt x="14955" y="6949"/>
                    <a:pt x="16168" y="6949"/>
                  </a:cubicBezTo>
                  <a:cubicBezTo>
                    <a:pt x="16235" y="6949"/>
                    <a:pt x="16278" y="6953"/>
                    <a:pt x="16295" y="6962"/>
                  </a:cubicBezTo>
                  <a:cubicBezTo>
                    <a:pt x="16305" y="6967"/>
                    <a:pt x="16316" y="6970"/>
                    <a:pt x="16325" y="6970"/>
                  </a:cubicBezTo>
                  <a:cubicBezTo>
                    <a:pt x="16619" y="6970"/>
                    <a:pt x="16295" y="4254"/>
                    <a:pt x="16295" y="4254"/>
                  </a:cubicBezTo>
                  <a:cubicBezTo>
                    <a:pt x="16295" y="4254"/>
                    <a:pt x="15320" y="4320"/>
                    <a:pt x="13901" y="4320"/>
                  </a:cubicBezTo>
                  <a:cubicBezTo>
                    <a:pt x="11224" y="4320"/>
                    <a:pt x="6966" y="4088"/>
                    <a:pt x="4681" y="2752"/>
                  </a:cubicBezTo>
                  <a:cubicBezTo>
                    <a:pt x="1190" y="708"/>
                    <a:pt x="1584" y="0"/>
                    <a:pt x="15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42" name="Google Shape;142;p2"/>
            <p:cNvSpPr/>
            <p:nvPr/>
          </p:nvSpPr>
          <p:spPr>
            <a:xfrm>
              <a:off x="814800" y="3696825"/>
              <a:ext cx="17700" cy="157600"/>
            </a:xfrm>
            <a:custGeom>
              <a:avLst/>
              <a:gdLst/>
              <a:ahLst/>
              <a:cxnLst/>
              <a:rect l="l" t="t" r="r" b="b"/>
              <a:pathLst>
                <a:path w="708" h="6304" extrusionOk="0">
                  <a:moveTo>
                    <a:pt x="598" y="0"/>
                  </a:moveTo>
                  <a:cubicBezTo>
                    <a:pt x="547" y="0"/>
                    <a:pt x="499" y="37"/>
                    <a:pt x="494" y="94"/>
                  </a:cubicBezTo>
                  <a:cubicBezTo>
                    <a:pt x="488" y="127"/>
                    <a:pt x="1" y="3684"/>
                    <a:pt x="55" y="6199"/>
                  </a:cubicBezTo>
                  <a:cubicBezTo>
                    <a:pt x="55" y="6254"/>
                    <a:pt x="100" y="6304"/>
                    <a:pt x="159" y="6304"/>
                  </a:cubicBezTo>
                  <a:cubicBezTo>
                    <a:pt x="219" y="6297"/>
                    <a:pt x="264" y="6254"/>
                    <a:pt x="264" y="6193"/>
                  </a:cubicBezTo>
                  <a:cubicBezTo>
                    <a:pt x="209" y="3694"/>
                    <a:pt x="697" y="154"/>
                    <a:pt x="702" y="122"/>
                  </a:cubicBezTo>
                  <a:cubicBezTo>
                    <a:pt x="707" y="61"/>
                    <a:pt x="669" y="11"/>
                    <a:pt x="609" y="1"/>
                  </a:cubicBezTo>
                  <a:cubicBezTo>
                    <a:pt x="605" y="0"/>
                    <a:pt x="602" y="0"/>
                    <a:pt x="59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43" name="Google Shape;143;p2"/>
            <p:cNvSpPr/>
            <p:nvPr/>
          </p:nvSpPr>
          <p:spPr>
            <a:xfrm>
              <a:off x="648750" y="3519800"/>
              <a:ext cx="86050" cy="89075"/>
            </a:xfrm>
            <a:custGeom>
              <a:avLst/>
              <a:gdLst/>
              <a:ahLst/>
              <a:cxnLst/>
              <a:rect l="l" t="t" r="r" b="b"/>
              <a:pathLst>
                <a:path w="3442" h="3563" extrusionOk="0">
                  <a:moveTo>
                    <a:pt x="833" y="1"/>
                  </a:moveTo>
                  <a:lnTo>
                    <a:pt x="0" y="1244"/>
                  </a:lnTo>
                  <a:lnTo>
                    <a:pt x="3036" y="3563"/>
                  </a:lnTo>
                  <a:lnTo>
                    <a:pt x="3441" y="2592"/>
                  </a:lnTo>
                  <a:cubicBezTo>
                    <a:pt x="3441" y="2592"/>
                    <a:pt x="1847" y="1869"/>
                    <a:pt x="833" y="1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44" name="Google Shape;144;p2"/>
            <p:cNvSpPr/>
            <p:nvPr/>
          </p:nvSpPr>
          <p:spPr>
            <a:xfrm>
              <a:off x="544025" y="3064475"/>
              <a:ext cx="618825" cy="325125"/>
            </a:xfrm>
            <a:custGeom>
              <a:avLst/>
              <a:gdLst/>
              <a:ahLst/>
              <a:cxnLst/>
              <a:rect l="l" t="t" r="r" b="b"/>
              <a:pathLst>
                <a:path w="24753" h="13005" extrusionOk="0">
                  <a:moveTo>
                    <a:pt x="10185" y="0"/>
                  </a:moveTo>
                  <a:cubicBezTo>
                    <a:pt x="9256" y="0"/>
                    <a:pt x="8220" y="176"/>
                    <a:pt x="7076" y="608"/>
                  </a:cubicBezTo>
                  <a:cubicBezTo>
                    <a:pt x="1032" y="2905"/>
                    <a:pt x="1" y="8605"/>
                    <a:pt x="1799" y="11801"/>
                  </a:cubicBezTo>
                  <a:cubicBezTo>
                    <a:pt x="1799" y="11801"/>
                    <a:pt x="3000" y="12059"/>
                    <a:pt x="4399" y="12059"/>
                  </a:cubicBezTo>
                  <a:cubicBezTo>
                    <a:pt x="5520" y="12059"/>
                    <a:pt x="6769" y="11894"/>
                    <a:pt x="7630" y="11296"/>
                  </a:cubicBezTo>
                  <a:cubicBezTo>
                    <a:pt x="9560" y="9953"/>
                    <a:pt x="8404" y="5865"/>
                    <a:pt x="11429" y="5136"/>
                  </a:cubicBezTo>
                  <a:cubicBezTo>
                    <a:pt x="11782" y="5051"/>
                    <a:pt x="12101" y="5013"/>
                    <a:pt x="12389" y="5013"/>
                  </a:cubicBezTo>
                  <a:cubicBezTo>
                    <a:pt x="14555" y="5013"/>
                    <a:pt x="14953" y="7153"/>
                    <a:pt x="14953" y="7153"/>
                  </a:cubicBezTo>
                  <a:cubicBezTo>
                    <a:pt x="14953" y="7153"/>
                    <a:pt x="16375" y="6267"/>
                    <a:pt x="17617" y="6267"/>
                  </a:cubicBezTo>
                  <a:cubicBezTo>
                    <a:pt x="18012" y="6267"/>
                    <a:pt x="18389" y="6356"/>
                    <a:pt x="18697" y="6593"/>
                  </a:cubicBezTo>
                  <a:cubicBezTo>
                    <a:pt x="21807" y="8987"/>
                    <a:pt x="17636" y="13004"/>
                    <a:pt x="20954" y="13004"/>
                  </a:cubicBezTo>
                  <a:cubicBezTo>
                    <a:pt x="21009" y="13004"/>
                    <a:pt x="21066" y="13003"/>
                    <a:pt x="21125" y="13001"/>
                  </a:cubicBezTo>
                  <a:cubicBezTo>
                    <a:pt x="24753" y="12864"/>
                    <a:pt x="24194" y="9783"/>
                    <a:pt x="24194" y="9783"/>
                  </a:cubicBezTo>
                  <a:lnTo>
                    <a:pt x="24194" y="9783"/>
                  </a:lnTo>
                  <a:cubicBezTo>
                    <a:pt x="24194" y="9783"/>
                    <a:pt x="24183" y="9784"/>
                    <a:pt x="24164" y="9784"/>
                  </a:cubicBezTo>
                  <a:cubicBezTo>
                    <a:pt x="24028" y="9784"/>
                    <a:pt x="23443" y="9742"/>
                    <a:pt x="22906" y="9055"/>
                  </a:cubicBezTo>
                  <a:cubicBezTo>
                    <a:pt x="22358" y="8361"/>
                    <a:pt x="24191" y="2936"/>
                    <a:pt x="18717" y="2936"/>
                  </a:cubicBezTo>
                  <a:cubicBezTo>
                    <a:pt x="18004" y="2936"/>
                    <a:pt x="17168" y="3028"/>
                    <a:pt x="16186" y="3234"/>
                  </a:cubicBezTo>
                  <a:cubicBezTo>
                    <a:pt x="16186" y="3234"/>
                    <a:pt x="14174" y="0"/>
                    <a:pt x="101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45" name="Google Shape;145;p2"/>
            <p:cNvSpPr/>
            <p:nvPr/>
          </p:nvSpPr>
          <p:spPr>
            <a:xfrm>
              <a:off x="517325" y="3317450"/>
              <a:ext cx="142400" cy="134250"/>
            </a:xfrm>
            <a:custGeom>
              <a:avLst/>
              <a:gdLst/>
              <a:ahLst/>
              <a:cxnLst/>
              <a:rect l="l" t="t" r="r" b="b"/>
              <a:pathLst>
                <a:path w="5696" h="5370" extrusionOk="0">
                  <a:moveTo>
                    <a:pt x="4183" y="0"/>
                  </a:moveTo>
                  <a:cubicBezTo>
                    <a:pt x="3897" y="0"/>
                    <a:pt x="3557" y="109"/>
                    <a:pt x="3152" y="367"/>
                  </a:cubicBezTo>
                  <a:cubicBezTo>
                    <a:pt x="1" y="2378"/>
                    <a:pt x="2538" y="4910"/>
                    <a:pt x="4040" y="5326"/>
                  </a:cubicBezTo>
                  <a:cubicBezTo>
                    <a:pt x="4148" y="5356"/>
                    <a:pt x="4248" y="5369"/>
                    <a:pt x="4342" y="5369"/>
                  </a:cubicBezTo>
                  <a:cubicBezTo>
                    <a:pt x="5562" y="5369"/>
                    <a:pt x="5695" y="3036"/>
                    <a:pt x="5695" y="3036"/>
                  </a:cubicBezTo>
                  <a:cubicBezTo>
                    <a:pt x="5695" y="3036"/>
                    <a:pt x="5695" y="0"/>
                    <a:pt x="4183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46" name="Google Shape;146;p2"/>
            <p:cNvSpPr/>
            <p:nvPr/>
          </p:nvSpPr>
          <p:spPr>
            <a:xfrm>
              <a:off x="596525" y="3342075"/>
              <a:ext cx="31675" cy="82650"/>
            </a:xfrm>
            <a:custGeom>
              <a:avLst/>
              <a:gdLst/>
              <a:ahLst/>
              <a:cxnLst/>
              <a:rect l="l" t="t" r="r" b="b"/>
              <a:pathLst>
                <a:path w="1267" h="3306" extrusionOk="0">
                  <a:moveTo>
                    <a:pt x="164" y="0"/>
                  </a:moveTo>
                  <a:cubicBezTo>
                    <a:pt x="123" y="0"/>
                    <a:pt x="98" y="5"/>
                    <a:pt x="94" y="7"/>
                  </a:cubicBezTo>
                  <a:cubicBezTo>
                    <a:pt x="38" y="17"/>
                    <a:pt x="0" y="66"/>
                    <a:pt x="11" y="126"/>
                  </a:cubicBezTo>
                  <a:cubicBezTo>
                    <a:pt x="17" y="178"/>
                    <a:pt x="65" y="215"/>
                    <a:pt x="121" y="215"/>
                  </a:cubicBezTo>
                  <a:cubicBezTo>
                    <a:pt x="124" y="215"/>
                    <a:pt x="128" y="215"/>
                    <a:pt x="132" y="214"/>
                  </a:cubicBezTo>
                  <a:cubicBezTo>
                    <a:pt x="133" y="214"/>
                    <a:pt x="146" y="213"/>
                    <a:pt x="168" y="213"/>
                  </a:cubicBezTo>
                  <a:cubicBezTo>
                    <a:pt x="240" y="213"/>
                    <a:pt x="404" y="232"/>
                    <a:pt x="559" y="395"/>
                  </a:cubicBezTo>
                  <a:cubicBezTo>
                    <a:pt x="839" y="675"/>
                    <a:pt x="1102" y="1388"/>
                    <a:pt x="800" y="3185"/>
                  </a:cubicBezTo>
                  <a:cubicBezTo>
                    <a:pt x="795" y="3240"/>
                    <a:pt x="833" y="3295"/>
                    <a:pt x="888" y="3306"/>
                  </a:cubicBezTo>
                  <a:lnTo>
                    <a:pt x="905" y="3306"/>
                  </a:lnTo>
                  <a:cubicBezTo>
                    <a:pt x="959" y="3306"/>
                    <a:pt x="1004" y="3273"/>
                    <a:pt x="1009" y="3217"/>
                  </a:cubicBezTo>
                  <a:cubicBezTo>
                    <a:pt x="1267" y="1699"/>
                    <a:pt x="1162" y="697"/>
                    <a:pt x="708" y="242"/>
                  </a:cubicBezTo>
                  <a:cubicBezTo>
                    <a:pt x="499" y="33"/>
                    <a:pt x="275" y="0"/>
                    <a:pt x="164" y="0"/>
                  </a:cubicBezTo>
                  <a:close/>
                </a:path>
              </a:pathLst>
            </a:custGeom>
            <a:solidFill>
              <a:srgbClr val="2E252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47" name="Google Shape;147;p2"/>
            <p:cNvSpPr/>
            <p:nvPr/>
          </p:nvSpPr>
          <p:spPr>
            <a:xfrm>
              <a:off x="869725" y="3413150"/>
              <a:ext cx="49775" cy="80500"/>
            </a:xfrm>
            <a:custGeom>
              <a:avLst/>
              <a:gdLst/>
              <a:ahLst/>
              <a:cxnLst/>
              <a:rect l="l" t="t" r="r" b="b"/>
              <a:pathLst>
                <a:path w="1991" h="3220" extrusionOk="0">
                  <a:moveTo>
                    <a:pt x="613" y="0"/>
                  </a:moveTo>
                  <a:cubicBezTo>
                    <a:pt x="565" y="0"/>
                    <a:pt x="520" y="36"/>
                    <a:pt x="511" y="84"/>
                  </a:cubicBezTo>
                  <a:lnTo>
                    <a:pt x="172" y="1877"/>
                  </a:lnTo>
                  <a:cubicBezTo>
                    <a:pt x="165" y="1904"/>
                    <a:pt x="172" y="1937"/>
                    <a:pt x="187" y="1958"/>
                  </a:cubicBezTo>
                  <a:cubicBezTo>
                    <a:pt x="210" y="1986"/>
                    <a:pt x="231" y="1998"/>
                    <a:pt x="264" y="2003"/>
                  </a:cubicBezTo>
                  <a:lnTo>
                    <a:pt x="1553" y="2145"/>
                  </a:lnTo>
                  <a:lnTo>
                    <a:pt x="73" y="3022"/>
                  </a:lnTo>
                  <a:cubicBezTo>
                    <a:pt x="18" y="3050"/>
                    <a:pt x="1" y="3116"/>
                    <a:pt x="33" y="3164"/>
                  </a:cubicBezTo>
                  <a:cubicBezTo>
                    <a:pt x="51" y="3197"/>
                    <a:pt x="89" y="3220"/>
                    <a:pt x="122" y="3220"/>
                  </a:cubicBezTo>
                  <a:cubicBezTo>
                    <a:pt x="144" y="3220"/>
                    <a:pt x="160" y="3214"/>
                    <a:pt x="177" y="3203"/>
                  </a:cubicBezTo>
                  <a:lnTo>
                    <a:pt x="1930" y="2167"/>
                  </a:lnTo>
                  <a:cubicBezTo>
                    <a:pt x="1968" y="2140"/>
                    <a:pt x="1991" y="2096"/>
                    <a:pt x="1980" y="2052"/>
                  </a:cubicBezTo>
                  <a:cubicBezTo>
                    <a:pt x="1974" y="2008"/>
                    <a:pt x="1936" y="1975"/>
                    <a:pt x="1892" y="1970"/>
                  </a:cubicBezTo>
                  <a:lnTo>
                    <a:pt x="402" y="1806"/>
                  </a:lnTo>
                  <a:lnTo>
                    <a:pt x="719" y="128"/>
                  </a:lnTo>
                  <a:cubicBezTo>
                    <a:pt x="731" y="68"/>
                    <a:pt x="691" y="13"/>
                    <a:pt x="632" y="2"/>
                  </a:cubicBezTo>
                  <a:cubicBezTo>
                    <a:pt x="626" y="1"/>
                    <a:pt x="620" y="0"/>
                    <a:pt x="6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48" name="Google Shape;148;p2"/>
            <p:cNvSpPr/>
            <p:nvPr/>
          </p:nvSpPr>
          <p:spPr>
            <a:xfrm>
              <a:off x="414425" y="3545400"/>
              <a:ext cx="91950" cy="159550"/>
            </a:xfrm>
            <a:custGeom>
              <a:avLst/>
              <a:gdLst/>
              <a:ahLst/>
              <a:cxnLst/>
              <a:rect l="l" t="t" r="r" b="b"/>
              <a:pathLst>
                <a:path w="3678" h="6382" extrusionOk="0">
                  <a:moveTo>
                    <a:pt x="3560" y="0"/>
                  </a:moveTo>
                  <a:cubicBezTo>
                    <a:pt x="3534" y="0"/>
                    <a:pt x="3508" y="10"/>
                    <a:pt x="3487" y="29"/>
                  </a:cubicBezTo>
                  <a:cubicBezTo>
                    <a:pt x="872" y="2555"/>
                    <a:pt x="22" y="6211"/>
                    <a:pt x="11" y="6250"/>
                  </a:cubicBezTo>
                  <a:cubicBezTo>
                    <a:pt x="1" y="6304"/>
                    <a:pt x="39" y="6364"/>
                    <a:pt x="93" y="6376"/>
                  </a:cubicBezTo>
                  <a:cubicBezTo>
                    <a:pt x="99" y="6376"/>
                    <a:pt x="110" y="6381"/>
                    <a:pt x="115" y="6381"/>
                  </a:cubicBezTo>
                  <a:cubicBezTo>
                    <a:pt x="165" y="6381"/>
                    <a:pt x="209" y="6348"/>
                    <a:pt x="219" y="6298"/>
                  </a:cubicBezTo>
                  <a:cubicBezTo>
                    <a:pt x="224" y="6260"/>
                    <a:pt x="1064" y="2665"/>
                    <a:pt x="3634" y="182"/>
                  </a:cubicBezTo>
                  <a:cubicBezTo>
                    <a:pt x="3677" y="138"/>
                    <a:pt x="3677" y="72"/>
                    <a:pt x="3639" y="34"/>
                  </a:cubicBezTo>
                  <a:cubicBezTo>
                    <a:pt x="3617" y="11"/>
                    <a:pt x="3588" y="0"/>
                    <a:pt x="35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49" name="Google Shape;149;p2"/>
            <p:cNvSpPr/>
            <p:nvPr/>
          </p:nvSpPr>
          <p:spPr>
            <a:xfrm>
              <a:off x="1072950" y="4367975"/>
              <a:ext cx="12900" cy="30150"/>
            </a:xfrm>
            <a:custGeom>
              <a:avLst/>
              <a:gdLst/>
              <a:ahLst/>
              <a:cxnLst/>
              <a:rect l="l" t="t" r="r" b="b"/>
              <a:pathLst>
                <a:path w="516" h="1206" extrusionOk="0">
                  <a:moveTo>
                    <a:pt x="400" y="1"/>
                  </a:moveTo>
                  <a:cubicBezTo>
                    <a:pt x="354" y="1"/>
                    <a:pt x="310" y="31"/>
                    <a:pt x="297" y="77"/>
                  </a:cubicBezTo>
                  <a:lnTo>
                    <a:pt x="17" y="1069"/>
                  </a:lnTo>
                  <a:cubicBezTo>
                    <a:pt x="1" y="1123"/>
                    <a:pt x="34" y="1183"/>
                    <a:pt x="93" y="1200"/>
                  </a:cubicBezTo>
                  <a:cubicBezTo>
                    <a:pt x="99" y="1200"/>
                    <a:pt x="110" y="1206"/>
                    <a:pt x="121" y="1206"/>
                  </a:cubicBezTo>
                  <a:cubicBezTo>
                    <a:pt x="165" y="1206"/>
                    <a:pt x="209" y="1173"/>
                    <a:pt x="219" y="1129"/>
                  </a:cubicBezTo>
                  <a:lnTo>
                    <a:pt x="499" y="136"/>
                  </a:lnTo>
                  <a:cubicBezTo>
                    <a:pt x="515" y="82"/>
                    <a:pt x="482" y="22"/>
                    <a:pt x="428" y="5"/>
                  </a:cubicBezTo>
                  <a:cubicBezTo>
                    <a:pt x="419" y="2"/>
                    <a:pt x="409" y="1"/>
                    <a:pt x="40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150" name="Google Shape;150;p2"/>
            <p:cNvSpPr/>
            <p:nvPr/>
          </p:nvSpPr>
          <p:spPr>
            <a:xfrm>
              <a:off x="1093075" y="4367425"/>
              <a:ext cx="5400" cy="25900"/>
            </a:xfrm>
            <a:custGeom>
              <a:avLst/>
              <a:gdLst/>
              <a:ahLst/>
              <a:cxnLst/>
              <a:rect l="l" t="t" r="r" b="b"/>
              <a:pathLst>
                <a:path w="216" h="1036" extrusionOk="0">
                  <a:moveTo>
                    <a:pt x="105" y="0"/>
                  </a:moveTo>
                  <a:cubicBezTo>
                    <a:pt x="44" y="0"/>
                    <a:pt x="1" y="49"/>
                    <a:pt x="1" y="104"/>
                  </a:cubicBezTo>
                  <a:lnTo>
                    <a:pt x="6" y="932"/>
                  </a:lnTo>
                  <a:cubicBezTo>
                    <a:pt x="6" y="987"/>
                    <a:pt x="56" y="1035"/>
                    <a:pt x="110" y="1035"/>
                  </a:cubicBezTo>
                  <a:cubicBezTo>
                    <a:pt x="171" y="1035"/>
                    <a:pt x="215" y="987"/>
                    <a:pt x="215" y="932"/>
                  </a:cubicBezTo>
                  <a:lnTo>
                    <a:pt x="209" y="104"/>
                  </a:lnTo>
                  <a:cubicBezTo>
                    <a:pt x="209" y="49"/>
                    <a:pt x="165" y="0"/>
                    <a:pt x="1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</p:grpSp>
      <p:sp>
        <p:nvSpPr>
          <p:cNvPr id="151" name="Google Shape;151;p2"/>
          <p:cNvSpPr txBox="1">
            <a:spLocks noGrp="1"/>
          </p:cNvSpPr>
          <p:nvPr>
            <p:ph type="subTitle" idx="1"/>
          </p:nvPr>
        </p:nvSpPr>
        <p:spPr>
          <a:xfrm>
            <a:off x="2839160" y="4876667"/>
            <a:ext cx="6483521" cy="5704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394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394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394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394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394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394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394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394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394"/>
            </a:lvl9pPr>
          </a:lstStyle>
          <a:p>
            <a:endParaRPr/>
          </a:p>
        </p:txBody>
      </p:sp>
      <p:sp>
        <p:nvSpPr>
          <p:cNvPr id="152" name="Google Shape;152;p2"/>
          <p:cNvSpPr txBox="1">
            <a:spLocks noGrp="1"/>
          </p:cNvSpPr>
          <p:nvPr>
            <p:ph type="ctrTitle"/>
          </p:nvPr>
        </p:nvSpPr>
        <p:spPr>
          <a:xfrm>
            <a:off x="3116273" y="1132733"/>
            <a:ext cx="5929295" cy="3744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11970" b="1">
                <a:latin typeface="Amatic SC"/>
                <a:ea typeface="Amatic SC"/>
                <a:cs typeface="Amatic SC"/>
                <a:sym typeface="Amatic SC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16">
                <a:solidFill>
                  <a:srgbClr val="19191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16">
                <a:solidFill>
                  <a:srgbClr val="19191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16">
                <a:solidFill>
                  <a:srgbClr val="19191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16">
                <a:solidFill>
                  <a:srgbClr val="19191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16">
                <a:solidFill>
                  <a:srgbClr val="19191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16">
                <a:solidFill>
                  <a:srgbClr val="19191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16">
                <a:solidFill>
                  <a:srgbClr val="19191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16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4">
  <p:cSld name="Title and text 4">
    <p:spTree>
      <p:nvGrpSpPr>
        <p:cNvPr id="1" name="Shape 3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6" name="Google Shape;3326;p29"/>
          <p:cNvSpPr txBox="1">
            <a:spLocks noGrp="1"/>
          </p:cNvSpPr>
          <p:nvPr>
            <p:ph type="title"/>
          </p:nvPr>
        </p:nvSpPr>
        <p:spPr>
          <a:xfrm>
            <a:off x="2001636" y="2286000"/>
            <a:ext cx="8158566" cy="143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788" b="1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4788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4788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4788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4788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4788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4788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4788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4788"/>
            </a:lvl9pPr>
          </a:lstStyle>
          <a:p>
            <a:endParaRPr/>
          </a:p>
        </p:txBody>
      </p:sp>
      <p:grpSp>
        <p:nvGrpSpPr>
          <p:cNvPr id="3327" name="Google Shape;3327;p29"/>
          <p:cNvGrpSpPr/>
          <p:nvPr/>
        </p:nvGrpSpPr>
        <p:grpSpPr>
          <a:xfrm>
            <a:off x="-1670304" y="5528263"/>
            <a:ext cx="6852479" cy="3775748"/>
            <a:chOff x="4178350" y="2375050"/>
            <a:chExt cx="938350" cy="515775"/>
          </a:xfrm>
        </p:grpSpPr>
        <p:sp>
          <p:nvSpPr>
            <p:cNvPr id="3328" name="Google Shape;3328;p29"/>
            <p:cNvSpPr/>
            <p:nvPr/>
          </p:nvSpPr>
          <p:spPr>
            <a:xfrm>
              <a:off x="4178350" y="2375050"/>
              <a:ext cx="938350" cy="470050"/>
            </a:xfrm>
            <a:custGeom>
              <a:avLst/>
              <a:gdLst/>
              <a:ahLst/>
              <a:cxnLst/>
              <a:rect l="l" t="t" r="r" b="b"/>
              <a:pathLst>
                <a:path w="37534" h="18802" extrusionOk="0">
                  <a:moveTo>
                    <a:pt x="19941" y="1"/>
                  </a:moveTo>
                  <a:cubicBezTo>
                    <a:pt x="19829" y="1"/>
                    <a:pt x="19717" y="2"/>
                    <a:pt x="19604" y="4"/>
                  </a:cubicBezTo>
                  <a:cubicBezTo>
                    <a:pt x="17557" y="35"/>
                    <a:pt x="15789" y="780"/>
                    <a:pt x="13804" y="1121"/>
                  </a:cubicBezTo>
                  <a:cubicBezTo>
                    <a:pt x="11260" y="1617"/>
                    <a:pt x="8903" y="2765"/>
                    <a:pt x="6949" y="4440"/>
                  </a:cubicBezTo>
                  <a:cubicBezTo>
                    <a:pt x="2792" y="7914"/>
                    <a:pt x="248" y="12970"/>
                    <a:pt x="0" y="18367"/>
                  </a:cubicBezTo>
                  <a:lnTo>
                    <a:pt x="714" y="18802"/>
                  </a:lnTo>
                  <a:lnTo>
                    <a:pt x="36913" y="18678"/>
                  </a:lnTo>
                  <a:cubicBezTo>
                    <a:pt x="37534" y="16816"/>
                    <a:pt x="36727" y="14800"/>
                    <a:pt x="35952" y="12970"/>
                  </a:cubicBezTo>
                  <a:cubicBezTo>
                    <a:pt x="34711" y="10147"/>
                    <a:pt x="33377" y="7263"/>
                    <a:pt x="31392" y="4998"/>
                  </a:cubicBezTo>
                  <a:cubicBezTo>
                    <a:pt x="28520" y="1733"/>
                    <a:pt x="24234" y="1"/>
                    <a:pt x="199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329" name="Google Shape;3329;p29"/>
            <p:cNvSpPr/>
            <p:nvPr/>
          </p:nvSpPr>
          <p:spPr>
            <a:xfrm>
              <a:off x="4192225" y="2449850"/>
              <a:ext cx="867875" cy="411650"/>
            </a:xfrm>
            <a:custGeom>
              <a:avLst/>
              <a:gdLst/>
              <a:ahLst/>
              <a:cxnLst/>
              <a:rect l="l" t="t" r="r" b="b"/>
              <a:pathLst>
                <a:path w="34715" h="16466" extrusionOk="0">
                  <a:moveTo>
                    <a:pt x="18380" y="0"/>
                  </a:moveTo>
                  <a:cubicBezTo>
                    <a:pt x="17829" y="0"/>
                    <a:pt x="17276" y="28"/>
                    <a:pt x="16723" y="83"/>
                  </a:cubicBezTo>
                  <a:cubicBezTo>
                    <a:pt x="13063" y="455"/>
                    <a:pt x="9589" y="1944"/>
                    <a:pt x="6766" y="4302"/>
                  </a:cubicBezTo>
                  <a:cubicBezTo>
                    <a:pt x="3105" y="7403"/>
                    <a:pt x="1492" y="11839"/>
                    <a:pt x="35" y="16275"/>
                  </a:cubicBezTo>
                  <a:cubicBezTo>
                    <a:pt x="1" y="16377"/>
                    <a:pt x="123" y="16421"/>
                    <a:pt x="298" y="16421"/>
                  </a:cubicBezTo>
                  <a:cubicBezTo>
                    <a:pt x="604" y="16421"/>
                    <a:pt x="1072" y="16286"/>
                    <a:pt x="1151" y="16089"/>
                  </a:cubicBezTo>
                  <a:lnTo>
                    <a:pt x="1120" y="16089"/>
                  </a:lnTo>
                  <a:cubicBezTo>
                    <a:pt x="2299" y="12491"/>
                    <a:pt x="3540" y="8768"/>
                    <a:pt x="6083" y="5884"/>
                  </a:cubicBezTo>
                  <a:cubicBezTo>
                    <a:pt x="8906" y="2689"/>
                    <a:pt x="12908" y="765"/>
                    <a:pt x="17188" y="548"/>
                  </a:cubicBezTo>
                  <a:cubicBezTo>
                    <a:pt x="17428" y="536"/>
                    <a:pt x="17667" y="530"/>
                    <a:pt x="17906" y="530"/>
                  </a:cubicBezTo>
                  <a:cubicBezTo>
                    <a:pt x="21865" y="530"/>
                    <a:pt x="25631" y="2217"/>
                    <a:pt x="28293" y="5201"/>
                  </a:cubicBezTo>
                  <a:cubicBezTo>
                    <a:pt x="31023" y="8241"/>
                    <a:pt x="33566" y="11994"/>
                    <a:pt x="32946" y="16306"/>
                  </a:cubicBezTo>
                  <a:cubicBezTo>
                    <a:pt x="32924" y="16418"/>
                    <a:pt x="33055" y="16465"/>
                    <a:pt x="33235" y="16465"/>
                  </a:cubicBezTo>
                  <a:cubicBezTo>
                    <a:pt x="33554" y="16465"/>
                    <a:pt x="34023" y="16318"/>
                    <a:pt x="34063" y="16120"/>
                  </a:cubicBezTo>
                  <a:cubicBezTo>
                    <a:pt x="34714" y="11436"/>
                    <a:pt x="31798" y="7217"/>
                    <a:pt x="28634" y="4053"/>
                  </a:cubicBezTo>
                  <a:cubicBezTo>
                    <a:pt x="25844" y="1317"/>
                    <a:pt x="22177" y="0"/>
                    <a:pt x="18380" y="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330" name="Google Shape;3330;p29"/>
            <p:cNvSpPr/>
            <p:nvPr/>
          </p:nvSpPr>
          <p:spPr>
            <a:xfrm>
              <a:off x="4252800" y="2496850"/>
              <a:ext cx="761025" cy="376950"/>
            </a:xfrm>
            <a:custGeom>
              <a:avLst/>
              <a:gdLst/>
              <a:ahLst/>
              <a:cxnLst/>
              <a:rect l="l" t="t" r="r" b="b"/>
              <a:pathLst>
                <a:path w="30441" h="15078" extrusionOk="0">
                  <a:moveTo>
                    <a:pt x="13814" y="1"/>
                  </a:moveTo>
                  <a:cubicBezTo>
                    <a:pt x="10218" y="1"/>
                    <a:pt x="7746" y="1872"/>
                    <a:pt x="5273" y="4345"/>
                  </a:cubicBezTo>
                  <a:cubicBezTo>
                    <a:pt x="2575" y="7074"/>
                    <a:pt x="62" y="10952"/>
                    <a:pt x="0" y="14922"/>
                  </a:cubicBezTo>
                  <a:cubicBezTo>
                    <a:pt x="0" y="15030"/>
                    <a:pt x="134" y="15078"/>
                    <a:pt x="309" y="15078"/>
                  </a:cubicBezTo>
                  <a:cubicBezTo>
                    <a:pt x="639" y="15078"/>
                    <a:pt x="1117" y="14907"/>
                    <a:pt x="1117" y="14643"/>
                  </a:cubicBezTo>
                  <a:cubicBezTo>
                    <a:pt x="1179" y="10890"/>
                    <a:pt x="3629" y="7074"/>
                    <a:pt x="6173" y="4500"/>
                  </a:cubicBezTo>
                  <a:cubicBezTo>
                    <a:pt x="7414" y="3259"/>
                    <a:pt x="8716" y="1863"/>
                    <a:pt x="10392" y="1150"/>
                  </a:cubicBezTo>
                  <a:cubicBezTo>
                    <a:pt x="11295" y="765"/>
                    <a:pt x="12261" y="601"/>
                    <a:pt x="13235" y="601"/>
                  </a:cubicBezTo>
                  <a:cubicBezTo>
                    <a:pt x="14537" y="601"/>
                    <a:pt x="15855" y="893"/>
                    <a:pt x="17061" y="1336"/>
                  </a:cubicBezTo>
                  <a:cubicBezTo>
                    <a:pt x="23047" y="3507"/>
                    <a:pt x="28104" y="8346"/>
                    <a:pt x="29282" y="14736"/>
                  </a:cubicBezTo>
                  <a:cubicBezTo>
                    <a:pt x="29303" y="14849"/>
                    <a:pt x="29438" y="14897"/>
                    <a:pt x="29607" y="14897"/>
                  </a:cubicBezTo>
                  <a:cubicBezTo>
                    <a:pt x="29952" y="14897"/>
                    <a:pt x="30441" y="14696"/>
                    <a:pt x="30399" y="14426"/>
                  </a:cubicBezTo>
                  <a:cubicBezTo>
                    <a:pt x="29717" y="10549"/>
                    <a:pt x="27638" y="7074"/>
                    <a:pt x="24536" y="4655"/>
                  </a:cubicBezTo>
                  <a:cubicBezTo>
                    <a:pt x="21558" y="2329"/>
                    <a:pt x="17898" y="95"/>
                    <a:pt x="13990" y="2"/>
                  </a:cubicBezTo>
                  <a:cubicBezTo>
                    <a:pt x="13931" y="1"/>
                    <a:pt x="13872" y="1"/>
                    <a:pt x="13814" y="1"/>
                  </a:cubicBezTo>
                  <a:close/>
                </a:path>
              </a:pathLst>
            </a:custGeom>
            <a:noFill/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331" name="Google Shape;3331;p29"/>
            <p:cNvSpPr/>
            <p:nvPr/>
          </p:nvSpPr>
          <p:spPr>
            <a:xfrm>
              <a:off x="4311275" y="2568125"/>
              <a:ext cx="619300" cy="306050"/>
            </a:xfrm>
            <a:custGeom>
              <a:avLst/>
              <a:gdLst/>
              <a:ahLst/>
              <a:cxnLst/>
              <a:rect l="l" t="t" r="r" b="b"/>
              <a:pathLst>
                <a:path w="24772" h="12242" extrusionOk="0">
                  <a:moveTo>
                    <a:pt x="11588" y="1"/>
                  </a:moveTo>
                  <a:cubicBezTo>
                    <a:pt x="5191" y="1"/>
                    <a:pt x="1980" y="5894"/>
                    <a:pt x="50" y="11389"/>
                  </a:cubicBezTo>
                  <a:cubicBezTo>
                    <a:pt x="1" y="11523"/>
                    <a:pt x="143" y="11580"/>
                    <a:pt x="341" y="11580"/>
                  </a:cubicBezTo>
                  <a:cubicBezTo>
                    <a:pt x="648" y="11580"/>
                    <a:pt x="1091" y="11441"/>
                    <a:pt x="1166" y="11234"/>
                  </a:cubicBezTo>
                  <a:lnTo>
                    <a:pt x="1197" y="11234"/>
                  </a:lnTo>
                  <a:cubicBezTo>
                    <a:pt x="2977" y="6003"/>
                    <a:pt x="5858" y="679"/>
                    <a:pt x="11490" y="679"/>
                  </a:cubicBezTo>
                  <a:cubicBezTo>
                    <a:pt x="12337" y="679"/>
                    <a:pt x="13247" y="800"/>
                    <a:pt x="14225" y="1059"/>
                  </a:cubicBezTo>
                  <a:cubicBezTo>
                    <a:pt x="19282" y="2424"/>
                    <a:pt x="23593" y="6488"/>
                    <a:pt x="23531" y="12009"/>
                  </a:cubicBezTo>
                  <a:cubicBezTo>
                    <a:pt x="23531" y="12175"/>
                    <a:pt x="23689" y="12241"/>
                    <a:pt x="23885" y="12241"/>
                  </a:cubicBezTo>
                  <a:cubicBezTo>
                    <a:pt x="24205" y="12241"/>
                    <a:pt x="24629" y="12065"/>
                    <a:pt x="24648" y="11854"/>
                  </a:cubicBezTo>
                  <a:cubicBezTo>
                    <a:pt x="24772" y="5216"/>
                    <a:pt x="18723" y="532"/>
                    <a:pt x="12457" y="36"/>
                  </a:cubicBezTo>
                  <a:cubicBezTo>
                    <a:pt x="12161" y="12"/>
                    <a:pt x="11871" y="1"/>
                    <a:pt x="11588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332" name="Google Shape;3332;p29"/>
            <p:cNvSpPr/>
            <p:nvPr/>
          </p:nvSpPr>
          <p:spPr>
            <a:xfrm>
              <a:off x="4374000" y="2647325"/>
              <a:ext cx="513325" cy="228750"/>
            </a:xfrm>
            <a:custGeom>
              <a:avLst/>
              <a:gdLst/>
              <a:ahLst/>
              <a:cxnLst/>
              <a:rect l="l" t="t" r="r" b="b"/>
              <a:pathLst>
                <a:path w="20533" h="9150" extrusionOk="0">
                  <a:moveTo>
                    <a:pt x="9607" y="1"/>
                  </a:moveTo>
                  <a:cubicBezTo>
                    <a:pt x="5109" y="1"/>
                    <a:pt x="1077" y="4840"/>
                    <a:pt x="22" y="8841"/>
                  </a:cubicBezTo>
                  <a:cubicBezTo>
                    <a:pt x="0" y="8928"/>
                    <a:pt x="119" y="8966"/>
                    <a:pt x="287" y="8966"/>
                  </a:cubicBezTo>
                  <a:cubicBezTo>
                    <a:pt x="599" y="8966"/>
                    <a:pt x="1078" y="8837"/>
                    <a:pt x="1139" y="8655"/>
                  </a:cubicBezTo>
                  <a:cubicBezTo>
                    <a:pt x="1697" y="6546"/>
                    <a:pt x="2845" y="4654"/>
                    <a:pt x="4427" y="3165"/>
                  </a:cubicBezTo>
                  <a:cubicBezTo>
                    <a:pt x="5078" y="2451"/>
                    <a:pt x="5823" y="1831"/>
                    <a:pt x="6629" y="1273"/>
                  </a:cubicBezTo>
                  <a:cubicBezTo>
                    <a:pt x="7450" y="714"/>
                    <a:pt x="8375" y="495"/>
                    <a:pt x="9317" y="495"/>
                  </a:cubicBezTo>
                  <a:cubicBezTo>
                    <a:pt x="10155" y="495"/>
                    <a:pt x="11006" y="669"/>
                    <a:pt x="11809" y="931"/>
                  </a:cubicBezTo>
                  <a:cubicBezTo>
                    <a:pt x="15532" y="2172"/>
                    <a:pt x="18386" y="5212"/>
                    <a:pt x="19347" y="9058"/>
                  </a:cubicBezTo>
                  <a:cubicBezTo>
                    <a:pt x="19363" y="9123"/>
                    <a:pt x="19453" y="9150"/>
                    <a:pt x="19574" y="9150"/>
                  </a:cubicBezTo>
                  <a:cubicBezTo>
                    <a:pt x="19922" y="9150"/>
                    <a:pt x="20533" y="8932"/>
                    <a:pt x="20464" y="8748"/>
                  </a:cubicBezTo>
                  <a:cubicBezTo>
                    <a:pt x="19254" y="3878"/>
                    <a:pt x="14756" y="1"/>
                    <a:pt x="9607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333" name="Google Shape;3333;p29"/>
            <p:cNvSpPr/>
            <p:nvPr/>
          </p:nvSpPr>
          <p:spPr>
            <a:xfrm>
              <a:off x="4437575" y="2724875"/>
              <a:ext cx="345675" cy="156550"/>
            </a:xfrm>
            <a:custGeom>
              <a:avLst/>
              <a:gdLst/>
              <a:ahLst/>
              <a:cxnLst/>
              <a:rect l="l" t="t" r="r" b="b"/>
              <a:pathLst>
                <a:path w="13827" h="6262" extrusionOk="0">
                  <a:moveTo>
                    <a:pt x="7587" y="0"/>
                  </a:moveTo>
                  <a:cubicBezTo>
                    <a:pt x="4082" y="0"/>
                    <a:pt x="1318" y="2440"/>
                    <a:pt x="116" y="5615"/>
                  </a:cubicBezTo>
                  <a:cubicBezTo>
                    <a:pt x="1" y="5927"/>
                    <a:pt x="260" y="6074"/>
                    <a:pt x="557" y="6074"/>
                  </a:cubicBezTo>
                  <a:cubicBezTo>
                    <a:pt x="820" y="6074"/>
                    <a:pt x="1114" y="5958"/>
                    <a:pt x="1201" y="5739"/>
                  </a:cubicBezTo>
                  <a:cubicBezTo>
                    <a:pt x="2132" y="3258"/>
                    <a:pt x="4148" y="1024"/>
                    <a:pt x="6971" y="838"/>
                  </a:cubicBezTo>
                  <a:cubicBezTo>
                    <a:pt x="7119" y="826"/>
                    <a:pt x="7266" y="820"/>
                    <a:pt x="7412" y="820"/>
                  </a:cubicBezTo>
                  <a:cubicBezTo>
                    <a:pt x="10202" y="820"/>
                    <a:pt x="12561" y="3035"/>
                    <a:pt x="12679" y="5894"/>
                  </a:cubicBezTo>
                  <a:cubicBezTo>
                    <a:pt x="12692" y="6152"/>
                    <a:pt x="12913" y="6262"/>
                    <a:pt x="13158" y="6262"/>
                  </a:cubicBezTo>
                  <a:cubicBezTo>
                    <a:pt x="13473" y="6262"/>
                    <a:pt x="13826" y="6081"/>
                    <a:pt x="13826" y="5801"/>
                  </a:cubicBezTo>
                  <a:cubicBezTo>
                    <a:pt x="13671" y="2451"/>
                    <a:pt x="11003" y="32"/>
                    <a:pt x="7653" y="1"/>
                  </a:cubicBezTo>
                  <a:cubicBezTo>
                    <a:pt x="7631" y="1"/>
                    <a:pt x="7609" y="0"/>
                    <a:pt x="7587" y="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334" name="Google Shape;3334;p29"/>
            <p:cNvSpPr/>
            <p:nvPr/>
          </p:nvSpPr>
          <p:spPr>
            <a:xfrm>
              <a:off x="4481575" y="2799000"/>
              <a:ext cx="244675" cy="91825"/>
            </a:xfrm>
            <a:custGeom>
              <a:avLst/>
              <a:gdLst/>
              <a:ahLst/>
              <a:cxnLst/>
              <a:rect l="l" t="t" r="r" b="b"/>
              <a:pathLst>
                <a:path w="9787" h="3673" extrusionOk="0">
                  <a:moveTo>
                    <a:pt x="5465" y="1"/>
                  </a:moveTo>
                  <a:cubicBezTo>
                    <a:pt x="5004" y="1"/>
                    <a:pt x="4566" y="48"/>
                    <a:pt x="4187" y="138"/>
                  </a:cubicBezTo>
                  <a:cubicBezTo>
                    <a:pt x="3350" y="324"/>
                    <a:pt x="2512" y="634"/>
                    <a:pt x="1768" y="1068"/>
                  </a:cubicBezTo>
                  <a:cubicBezTo>
                    <a:pt x="868" y="1627"/>
                    <a:pt x="496" y="2681"/>
                    <a:pt x="31" y="3612"/>
                  </a:cubicBezTo>
                  <a:cubicBezTo>
                    <a:pt x="1" y="3652"/>
                    <a:pt x="91" y="3673"/>
                    <a:pt x="233" y="3673"/>
                  </a:cubicBezTo>
                  <a:cubicBezTo>
                    <a:pt x="528" y="3673"/>
                    <a:pt x="1043" y="3583"/>
                    <a:pt x="1147" y="3395"/>
                  </a:cubicBezTo>
                  <a:cubicBezTo>
                    <a:pt x="1972" y="1802"/>
                    <a:pt x="2823" y="444"/>
                    <a:pt x="4823" y="444"/>
                  </a:cubicBezTo>
                  <a:cubicBezTo>
                    <a:pt x="5004" y="444"/>
                    <a:pt x="5196" y="456"/>
                    <a:pt x="5397" y="479"/>
                  </a:cubicBezTo>
                  <a:cubicBezTo>
                    <a:pt x="6700" y="665"/>
                    <a:pt x="8282" y="1316"/>
                    <a:pt x="8592" y="2681"/>
                  </a:cubicBezTo>
                  <a:cubicBezTo>
                    <a:pt x="8608" y="2736"/>
                    <a:pt x="8693" y="2759"/>
                    <a:pt x="8810" y="2759"/>
                  </a:cubicBezTo>
                  <a:cubicBezTo>
                    <a:pt x="9157" y="2759"/>
                    <a:pt x="9786" y="2556"/>
                    <a:pt x="9740" y="2371"/>
                  </a:cubicBezTo>
                  <a:cubicBezTo>
                    <a:pt x="9346" y="698"/>
                    <a:pt x="7235" y="1"/>
                    <a:pt x="54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</p:grpSp>
      <p:grpSp>
        <p:nvGrpSpPr>
          <p:cNvPr id="3335" name="Google Shape;3335;p29"/>
          <p:cNvGrpSpPr/>
          <p:nvPr/>
        </p:nvGrpSpPr>
        <p:grpSpPr>
          <a:xfrm rot="10799904">
            <a:off x="5722572" y="-1114435"/>
            <a:ext cx="7867262" cy="3557203"/>
            <a:chOff x="5619200" y="4458200"/>
            <a:chExt cx="1647150" cy="742900"/>
          </a:xfrm>
        </p:grpSpPr>
        <p:sp>
          <p:nvSpPr>
            <p:cNvPr id="3336" name="Google Shape;3336;p29"/>
            <p:cNvSpPr/>
            <p:nvPr/>
          </p:nvSpPr>
          <p:spPr>
            <a:xfrm>
              <a:off x="5619200" y="4458200"/>
              <a:ext cx="1647150" cy="690850"/>
            </a:xfrm>
            <a:custGeom>
              <a:avLst/>
              <a:gdLst/>
              <a:ahLst/>
              <a:cxnLst/>
              <a:rect l="l" t="t" r="r" b="b"/>
              <a:pathLst>
                <a:path w="65886" h="27634" extrusionOk="0">
                  <a:moveTo>
                    <a:pt x="22214" y="1"/>
                  </a:moveTo>
                  <a:cubicBezTo>
                    <a:pt x="20532" y="1"/>
                    <a:pt x="18847" y="281"/>
                    <a:pt x="17278" y="833"/>
                  </a:cubicBezTo>
                  <a:cubicBezTo>
                    <a:pt x="12222" y="2632"/>
                    <a:pt x="8251" y="6758"/>
                    <a:pt x="5677" y="11442"/>
                  </a:cubicBezTo>
                  <a:cubicBezTo>
                    <a:pt x="3071" y="16126"/>
                    <a:pt x="1706" y="21399"/>
                    <a:pt x="465" y="26610"/>
                  </a:cubicBezTo>
                  <a:lnTo>
                    <a:pt x="0" y="26951"/>
                  </a:lnTo>
                  <a:cubicBezTo>
                    <a:pt x="5568" y="25612"/>
                    <a:pt x="11272" y="25199"/>
                    <a:pt x="17004" y="25199"/>
                  </a:cubicBezTo>
                  <a:cubicBezTo>
                    <a:pt x="21491" y="25199"/>
                    <a:pt x="25994" y="25452"/>
                    <a:pt x="30461" y="25711"/>
                  </a:cubicBezTo>
                  <a:lnTo>
                    <a:pt x="65079" y="27634"/>
                  </a:lnTo>
                  <a:cubicBezTo>
                    <a:pt x="65513" y="23291"/>
                    <a:pt x="65885" y="18762"/>
                    <a:pt x="64179" y="14730"/>
                  </a:cubicBezTo>
                  <a:cubicBezTo>
                    <a:pt x="62763" y="11347"/>
                    <a:pt x="59330" y="8541"/>
                    <a:pt x="55791" y="8541"/>
                  </a:cubicBezTo>
                  <a:cubicBezTo>
                    <a:pt x="55143" y="8541"/>
                    <a:pt x="54492" y="8635"/>
                    <a:pt x="53850" y="8836"/>
                  </a:cubicBezTo>
                  <a:cubicBezTo>
                    <a:pt x="50810" y="9798"/>
                    <a:pt x="48793" y="12807"/>
                    <a:pt x="45847" y="14016"/>
                  </a:cubicBezTo>
                  <a:cubicBezTo>
                    <a:pt x="44931" y="14378"/>
                    <a:pt x="43968" y="14557"/>
                    <a:pt x="43010" y="14557"/>
                  </a:cubicBezTo>
                  <a:cubicBezTo>
                    <a:pt x="41501" y="14557"/>
                    <a:pt x="40002" y="14113"/>
                    <a:pt x="38712" y="13241"/>
                  </a:cubicBezTo>
                  <a:cubicBezTo>
                    <a:pt x="35579" y="11131"/>
                    <a:pt x="34525" y="7006"/>
                    <a:pt x="32043" y="4152"/>
                  </a:cubicBezTo>
                  <a:cubicBezTo>
                    <a:pt x="29611" y="1358"/>
                    <a:pt x="25918" y="1"/>
                    <a:pt x="2221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337" name="Google Shape;3337;p29"/>
            <p:cNvSpPr/>
            <p:nvPr/>
          </p:nvSpPr>
          <p:spPr>
            <a:xfrm>
              <a:off x="5706150" y="4536325"/>
              <a:ext cx="1477225" cy="645250"/>
            </a:xfrm>
            <a:custGeom>
              <a:avLst/>
              <a:gdLst/>
              <a:ahLst/>
              <a:cxnLst/>
              <a:rect l="l" t="t" r="r" b="b"/>
              <a:pathLst>
                <a:path w="59089" h="25810" extrusionOk="0">
                  <a:moveTo>
                    <a:pt x="17943" y="1"/>
                  </a:moveTo>
                  <a:cubicBezTo>
                    <a:pt x="14845" y="1"/>
                    <a:pt x="11730" y="1372"/>
                    <a:pt x="9457" y="3416"/>
                  </a:cubicBezTo>
                  <a:cubicBezTo>
                    <a:pt x="3905" y="8441"/>
                    <a:pt x="1454" y="16847"/>
                    <a:pt x="27" y="23919"/>
                  </a:cubicBezTo>
                  <a:cubicBezTo>
                    <a:pt x="0" y="24028"/>
                    <a:pt x="98" y="24077"/>
                    <a:pt x="219" y="24077"/>
                  </a:cubicBezTo>
                  <a:cubicBezTo>
                    <a:pt x="375" y="24077"/>
                    <a:pt x="568" y="23997"/>
                    <a:pt x="586" y="23857"/>
                  </a:cubicBezTo>
                  <a:lnTo>
                    <a:pt x="586" y="23888"/>
                  </a:lnTo>
                  <a:cubicBezTo>
                    <a:pt x="1857" y="17684"/>
                    <a:pt x="3874" y="10891"/>
                    <a:pt x="7875" y="5804"/>
                  </a:cubicBezTo>
                  <a:cubicBezTo>
                    <a:pt x="10223" y="2806"/>
                    <a:pt x="14226" y="397"/>
                    <a:pt x="18067" y="397"/>
                  </a:cubicBezTo>
                  <a:cubicBezTo>
                    <a:pt x="20265" y="397"/>
                    <a:pt x="22410" y="1186"/>
                    <a:pt x="24160" y="3105"/>
                  </a:cubicBezTo>
                  <a:cubicBezTo>
                    <a:pt x="27014" y="6238"/>
                    <a:pt x="27293" y="11574"/>
                    <a:pt x="31388" y="13652"/>
                  </a:cubicBezTo>
                  <a:cubicBezTo>
                    <a:pt x="32890" y="14422"/>
                    <a:pt x="34450" y="14733"/>
                    <a:pt x="36021" y="14733"/>
                  </a:cubicBezTo>
                  <a:cubicBezTo>
                    <a:pt x="39447" y="14733"/>
                    <a:pt x="42926" y="13256"/>
                    <a:pt x="45967" y="11853"/>
                  </a:cubicBezTo>
                  <a:cubicBezTo>
                    <a:pt x="47522" y="11132"/>
                    <a:pt x="49125" y="10690"/>
                    <a:pt x="50634" y="10690"/>
                  </a:cubicBezTo>
                  <a:cubicBezTo>
                    <a:pt x="52827" y="10690"/>
                    <a:pt x="54825" y="11623"/>
                    <a:pt x="56203" y="13993"/>
                  </a:cubicBezTo>
                  <a:cubicBezTo>
                    <a:pt x="58251" y="17591"/>
                    <a:pt x="57537" y="21810"/>
                    <a:pt x="56855" y="25625"/>
                  </a:cubicBezTo>
                  <a:cubicBezTo>
                    <a:pt x="56826" y="25753"/>
                    <a:pt x="56934" y="25809"/>
                    <a:pt x="57062" y="25809"/>
                  </a:cubicBezTo>
                  <a:cubicBezTo>
                    <a:pt x="57214" y="25809"/>
                    <a:pt x="57396" y="25729"/>
                    <a:pt x="57413" y="25594"/>
                  </a:cubicBezTo>
                  <a:cubicBezTo>
                    <a:pt x="58344" y="20445"/>
                    <a:pt x="59088" y="12039"/>
                    <a:pt x="52419" y="10302"/>
                  </a:cubicBezTo>
                  <a:cubicBezTo>
                    <a:pt x="51875" y="10154"/>
                    <a:pt x="51331" y="10089"/>
                    <a:pt x="50790" y="10089"/>
                  </a:cubicBezTo>
                  <a:cubicBezTo>
                    <a:pt x="48831" y="10089"/>
                    <a:pt x="46904" y="10940"/>
                    <a:pt x="45129" y="11791"/>
                  </a:cubicBezTo>
                  <a:cubicBezTo>
                    <a:pt x="42363" y="13107"/>
                    <a:pt x="39371" y="14279"/>
                    <a:pt x="36316" y="14279"/>
                  </a:cubicBezTo>
                  <a:cubicBezTo>
                    <a:pt x="35125" y="14279"/>
                    <a:pt x="33923" y="14101"/>
                    <a:pt x="32722" y="13683"/>
                  </a:cubicBezTo>
                  <a:cubicBezTo>
                    <a:pt x="26983" y="11729"/>
                    <a:pt x="27572" y="3757"/>
                    <a:pt x="22361" y="1058"/>
                  </a:cubicBezTo>
                  <a:cubicBezTo>
                    <a:pt x="20959" y="326"/>
                    <a:pt x="19453" y="1"/>
                    <a:pt x="17943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338" name="Google Shape;3338;p29"/>
            <p:cNvSpPr/>
            <p:nvPr/>
          </p:nvSpPr>
          <p:spPr>
            <a:xfrm>
              <a:off x="5813125" y="4656950"/>
              <a:ext cx="1320600" cy="525400"/>
            </a:xfrm>
            <a:custGeom>
              <a:avLst/>
              <a:gdLst/>
              <a:ahLst/>
              <a:cxnLst/>
              <a:rect l="l" t="t" r="r" b="b"/>
              <a:pathLst>
                <a:path w="52824" h="21016" extrusionOk="0">
                  <a:moveTo>
                    <a:pt x="12103" y="0"/>
                  </a:moveTo>
                  <a:cubicBezTo>
                    <a:pt x="10659" y="0"/>
                    <a:pt x="9171" y="529"/>
                    <a:pt x="7753" y="1693"/>
                  </a:cubicBezTo>
                  <a:cubicBezTo>
                    <a:pt x="5488" y="3523"/>
                    <a:pt x="4279" y="6407"/>
                    <a:pt x="3193" y="9044"/>
                  </a:cubicBezTo>
                  <a:cubicBezTo>
                    <a:pt x="1859" y="12394"/>
                    <a:pt x="804" y="15868"/>
                    <a:pt x="29" y="19405"/>
                  </a:cubicBezTo>
                  <a:cubicBezTo>
                    <a:pt x="1" y="19532"/>
                    <a:pt x="108" y="19588"/>
                    <a:pt x="236" y="19588"/>
                  </a:cubicBezTo>
                  <a:cubicBezTo>
                    <a:pt x="389" y="19588"/>
                    <a:pt x="570" y="19508"/>
                    <a:pt x="587" y="19374"/>
                  </a:cubicBezTo>
                  <a:cubicBezTo>
                    <a:pt x="1394" y="15620"/>
                    <a:pt x="2542" y="11991"/>
                    <a:pt x="4030" y="8455"/>
                  </a:cubicBezTo>
                  <a:cubicBezTo>
                    <a:pt x="5457" y="5043"/>
                    <a:pt x="7536" y="762"/>
                    <a:pt x="11723" y="359"/>
                  </a:cubicBezTo>
                  <a:cubicBezTo>
                    <a:pt x="11913" y="339"/>
                    <a:pt x="12099" y="330"/>
                    <a:pt x="12280" y="330"/>
                  </a:cubicBezTo>
                  <a:cubicBezTo>
                    <a:pt x="15886" y="330"/>
                    <a:pt x="17796" y="4030"/>
                    <a:pt x="19509" y="6718"/>
                  </a:cubicBezTo>
                  <a:cubicBezTo>
                    <a:pt x="20905" y="8920"/>
                    <a:pt x="22487" y="10595"/>
                    <a:pt x="24937" y="11557"/>
                  </a:cubicBezTo>
                  <a:cubicBezTo>
                    <a:pt x="26989" y="12342"/>
                    <a:pt x="29212" y="12714"/>
                    <a:pt x="31449" y="12714"/>
                  </a:cubicBezTo>
                  <a:cubicBezTo>
                    <a:pt x="34690" y="12714"/>
                    <a:pt x="37962" y="11934"/>
                    <a:pt x="40788" y="10502"/>
                  </a:cubicBezTo>
                  <a:cubicBezTo>
                    <a:pt x="42308" y="9727"/>
                    <a:pt x="43735" y="8610"/>
                    <a:pt x="45441" y="8238"/>
                  </a:cubicBezTo>
                  <a:cubicBezTo>
                    <a:pt x="45768" y="8169"/>
                    <a:pt x="46083" y="8136"/>
                    <a:pt x="46386" y="8136"/>
                  </a:cubicBezTo>
                  <a:cubicBezTo>
                    <a:pt x="48126" y="8136"/>
                    <a:pt x="49471" y="9218"/>
                    <a:pt x="50342" y="10750"/>
                  </a:cubicBezTo>
                  <a:cubicBezTo>
                    <a:pt x="52017" y="13759"/>
                    <a:pt x="51862" y="17605"/>
                    <a:pt x="51025" y="20831"/>
                  </a:cubicBezTo>
                  <a:cubicBezTo>
                    <a:pt x="50996" y="20959"/>
                    <a:pt x="51104" y="21015"/>
                    <a:pt x="51235" y="21015"/>
                  </a:cubicBezTo>
                  <a:cubicBezTo>
                    <a:pt x="51391" y="21015"/>
                    <a:pt x="51580" y="20935"/>
                    <a:pt x="51614" y="20800"/>
                  </a:cubicBezTo>
                  <a:cubicBezTo>
                    <a:pt x="52576" y="16985"/>
                    <a:pt x="52824" y="10037"/>
                    <a:pt x="48388" y="8083"/>
                  </a:cubicBezTo>
                  <a:cubicBezTo>
                    <a:pt x="47798" y="7821"/>
                    <a:pt x="47205" y="7711"/>
                    <a:pt x="46617" y="7711"/>
                  </a:cubicBezTo>
                  <a:cubicBezTo>
                    <a:pt x="45318" y="7711"/>
                    <a:pt x="44041" y="8249"/>
                    <a:pt x="42867" y="8889"/>
                  </a:cubicBezTo>
                  <a:cubicBezTo>
                    <a:pt x="39858" y="10471"/>
                    <a:pt x="37035" y="11836"/>
                    <a:pt x="33623" y="12177"/>
                  </a:cubicBezTo>
                  <a:cubicBezTo>
                    <a:pt x="32943" y="12241"/>
                    <a:pt x="32241" y="12276"/>
                    <a:pt x="31531" y="12276"/>
                  </a:cubicBezTo>
                  <a:cubicBezTo>
                    <a:pt x="28808" y="12276"/>
                    <a:pt x="25954" y="11762"/>
                    <a:pt x="23666" y="10409"/>
                  </a:cubicBezTo>
                  <a:cubicBezTo>
                    <a:pt x="20967" y="8796"/>
                    <a:pt x="19850" y="5880"/>
                    <a:pt x="18082" y="3461"/>
                  </a:cubicBezTo>
                  <a:cubicBezTo>
                    <a:pt x="16494" y="1287"/>
                    <a:pt x="14354" y="0"/>
                    <a:pt x="12103" y="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339" name="Google Shape;3339;p29"/>
            <p:cNvSpPr/>
            <p:nvPr/>
          </p:nvSpPr>
          <p:spPr>
            <a:xfrm>
              <a:off x="5873650" y="4751150"/>
              <a:ext cx="1188750" cy="437925"/>
            </a:xfrm>
            <a:custGeom>
              <a:avLst/>
              <a:gdLst/>
              <a:ahLst/>
              <a:cxnLst/>
              <a:rect l="l" t="t" r="r" b="b"/>
              <a:pathLst>
                <a:path w="47550" h="17517" extrusionOk="0">
                  <a:moveTo>
                    <a:pt x="9521" y="1"/>
                  </a:moveTo>
                  <a:cubicBezTo>
                    <a:pt x="9160" y="1"/>
                    <a:pt x="8777" y="70"/>
                    <a:pt x="8372" y="220"/>
                  </a:cubicBezTo>
                  <a:cubicBezTo>
                    <a:pt x="6107" y="1089"/>
                    <a:pt x="4556" y="3911"/>
                    <a:pt x="3440" y="5897"/>
                  </a:cubicBezTo>
                  <a:cubicBezTo>
                    <a:pt x="1796" y="8812"/>
                    <a:pt x="648" y="12007"/>
                    <a:pt x="27" y="15326"/>
                  </a:cubicBezTo>
                  <a:cubicBezTo>
                    <a:pt x="0" y="15449"/>
                    <a:pt x="99" y="15500"/>
                    <a:pt x="220" y="15500"/>
                  </a:cubicBezTo>
                  <a:cubicBezTo>
                    <a:pt x="375" y="15500"/>
                    <a:pt x="568" y="15417"/>
                    <a:pt x="586" y="15295"/>
                  </a:cubicBezTo>
                  <a:cubicBezTo>
                    <a:pt x="1175" y="12224"/>
                    <a:pt x="2199" y="9278"/>
                    <a:pt x="3657" y="6517"/>
                  </a:cubicBezTo>
                  <a:cubicBezTo>
                    <a:pt x="4685" y="4624"/>
                    <a:pt x="7191" y="497"/>
                    <a:pt x="9585" y="497"/>
                  </a:cubicBezTo>
                  <a:cubicBezTo>
                    <a:pt x="10369" y="497"/>
                    <a:pt x="11142" y="940"/>
                    <a:pt x="11846" y="2050"/>
                  </a:cubicBezTo>
                  <a:cubicBezTo>
                    <a:pt x="13118" y="4035"/>
                    <a:pt x="13645" y="6176"/>
                    <a:pt x="15382" y="7913"/>
                  </a:cubicBezTo>
                  <a:cubicBezTo>
                    <a:pt x="16809" y="9278"/>
                    <a:pt x="18484" y="10363"/>
                    <a:pt x="20345" y="11077"/>
                  </a:cubicBezTo>
                  <a:cubicBezTo>
                    <a:pt x="22756" y="12044"/>
                    <a:pt x="25362" y="12482"/>
                    <a:pt x="27974" y="12482"/>
                  </a:cubicBezTo>
                  <a:cubicBezTo>
                    <a:pt x="30136" y="12482"/>
                    <a:pt x="32302" y="12183"/>
                    <a:pt x="34366" y="11635"/>
                  </a:cubicBezTo>
                  <a:cubicBezTo>
                    <a:pt x="35483" y="11356"/>
                    <a:pt x="36568" y="10984"/>
                    <a:pt x="37654" y="10549"/>
                  </a:cubicBezTo>
                  <a:cubicBezTo>
                    <a:pt x="38998" y="9989"/>
                    <a:pt x="41480" y="8317"/>
                    <a:pt x="43091" y="8317"/>
                  </a:cubicBezTo>
                  <a:cubicBezTo>
                    <a:pt x="43265" y="8317"/>
                    <a:pt x="43428" y="8336"/>
                    <a:pt x="43579" y="8378"/>
                  </a:cubicBezTo>
                  <a:cubicBezTo>
                    <a:pt x="47115" y="9464"/>
                    <a:pt x="46556" y="14613"/>
                    <a:pt x="46091" y="17343"/>
                  </a:cubicBezTo>
                  <a:cubicBezTo>
                    <a:pt x="46078" y="17465"/>
                    <a:pt x="46178" y="17516"/>
                    <a:pt x="46297" y="17516"/>
                  </a:cubicBezTo>
                  <a:cubicBezTo>
                    <a:pt x="46449" y="17516"/>
                    <a:pt x="46632" y="17433"/>
                    <a:pt x="46649" y="17312"/>
                  </a:cubicBezTo>
                  <a:cubicBezTo>
                    <a:pt x="47115" y="14675"/>
                    <a:pt x="47549" y="10953"/>
                    <a:pt x="45378" y="8936"/>
                  </a:cubicBezTo>
                  <a:cubicBezTo>
                    <a:pt x="44616" y="8219"/>
                    <a:pt x="43841" y="7937"/>
                    <a:pt x="43056" y="7937"/>
                  </a:cubicBezTo>
                  <a:cubicBezTo>
                    <a:pt x="42177" y="7937"/>
                    <a:pt x="41284" y="8290"/>
                    <a:pt x="40384" y="8781"/>
                  </a:cubicBezTo>
                  <a:cubicBezTo>
                    <a:pt x="36658" y="10818"/>
                    <a:pt x="32257" y="12103"/>
                    <a:pt x="27923" y="12103"/>
                  </a:cubicBezTo>
                  <a:cubicBezTo>
                    <a:pt x="24536" y="12103"/>
                    <a:pt x="21189" y="11318"/>
                    <a:pt x="18236" y="9495"/>
                  </a:cubicBezTo>
                  <a:cubicBezTo>
                    <a:pt x="16933" y="8688"/>
                    <a:pt x="15754" y="7665"/>
                    <a:pt x="14824" y="6424"/>
                  </a:cubicBezTo>
                  <a:cubicBezTo>
                    <a:pt x="13862" y="5152"/>
                    <a:pt x="13397" y="3663"/>
                    <a:pt x="12621" y="2267"/>
                  </a:cubicBezTo>
                  <a:cubicBezTo>
                    <a:pt x="11911" y="970"/>
                    <a:pt x="10873" y="1"/>
                    <a:pt x="9521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340" name="Google Shape;3340;p29"/>
            <p:cNvSpPr/>
            <p:nvPr/>
          </p:nvSpPr>
          <p:spPr>
            <a:xfrm>
              <a:off x="5987550" y="4937050"/>
              <a:ext cx="1010475" cy="264050"/>
            </a:xfrm>
            <a:custGeom>
              <a:avLst/>
              <a:gdLst/>
              <a:ahLst/>
              <a:cxnLst/>
              <a:rect l="l" t="t" r="r" b="b"/>
              <a:pathLst>
                <a:path w="40419" h="10562" extrusionOk="0">
                  <a:moveTo>
                    <a:pt x="5814" y="0"/>
                  </a:moveTo>
                  <a:cubicBezTo>
                    <a:pt x="5718" y="0"/>
                    <a:pt x="5621" y="4"/>
                    <a:pt x="5522" y="11"/>
                  </a:cubicBezTo>
                  <a:cubicBezTo>
                    <a:pt x="1396" y="291"/>
                    <a:pt x="217" y="4695"/>
                    <a:pt x="0" y="8107"/>
                  </a:cubicBezTo>
                  <a:cubicBezTo>
                    <a:pt x="0" y="8136"/>
                    <a:pt x="54" y="8150"/>
                    <a:pt x="128" y="8150"/>
                  </a:cubicBezTo>
                  <a:cubicBezTo>
                    <a:pt x="292" y="8150"/>
                    <a:pt x="559" y="8081"/>
                    <a:pt x="559" y="7952"/>
                  </a:cubicBezTo>
                  <a:cubicBezTo>
                    <a:pt x="714" y="5781"/>
                    <a:pt x="993" y="3113"/>
                    <a:pt x="2699" y="1531"/>
                  </a:cubicBezTo>
                  <a:cubicBezTo>
                    <a:pt x="3123" y="1083"/>
                    <a:pt x="3706" y="835"/>
                    <a:pt x="4305" y="835"/>
                  </a:cubicBezTo>
                  <a:cubicBezTo>
                    <a:pt x="4452" y="835"/>
                    <a:pt x="4600" y="849"/>
                    <a:pt x="4746" y="880"/>
                  </a:cubicBezTo>
                  <a:cubicBezTo>
                    <a:pt x="5252" y="543"/>
                    <a:pt x="5736" y="372"/>
                    <a:pt x="6204" y="372"/>
                  </a:cubicBezTo>
                  <a:cubicBezTo>
                    <a:pt x="6683" y="372"/>
                    <a:pt x="7145" y="550"/>
                    <a:pt x="7600" y="911"/>
                  </a:cubicBezTo>
                  <a:cubicBezTo>
                    <a:pt x="7941" y="1097"/>
                    <a:pt x="8282" y="1345"/>
                    <a:pt x="8593" y="1624"/>
                  </a:cubicBezTo>
                  <a:cubicBezTo>
                    <a:pt x="9368" y="2245"/>
                    <a:pt x="10082" y="2958"/>
                    <a:pt x="10888" y="3579"/>
                  </a:cubicBezTo>
                  <a:cubicBezTo>
                    <a:pt x="14727" y="6452"/>
                    <a:pt x="19362" y="7977"/>
                    <a:pt x="24064" y="7977"/>
                  </a:cubicBezTo>
                  <a:cubicBezTo>
                    <a:pt x="25859" y="7977"/>
                    <a:pt x="27664" y="7755"/>
                    <a:pt x="29438" y="7301"/>
                  </a:cubicBezTo>
                  <a:cubicBezTo>
                    <a:pt x="30306" y="7084"/>
                    <a:pt x="31144" y="6774"/>
                    <a:pt x="31981" y="6494"/>
                  </a:cubicBezTo>
                  <a:cubicBezTo>
                    <a:pt x="32540" y="6277"/>
                    <a:pt x="33067" y="6091"/>
                    <a:pt x="33594" y="5905"/>
                  </a:cubicBezTo>
                  <a:cubicBezTo>
                    <a:pt x="34508" y="5609"/>
                    <a:pt x="35835" y="5194"/>
                    <a:pt x="36917" y="5194"/>
                  </a:cubicBezTo>
                  <a:cubicBezTo>
                    <a:pt x="37194" y="5194"/>
                    <a:pt x="37455" y="5222"/>
                    <a:pt x="37689" y="5285"/>
                  </a:cubicBezTo>
                  <a:cubicBezTo>
                    <a:pt x="39984" y="5874"/>
                    <a:pt x="39426" y="8883"/>
                    <a:pt x="38992" y="10496"/>
                  </a:cubicBezTo>
                  <a:cubicBezTo>
                    <a:pt x="38980" y="10541"/>
                    <a:pt x="39044" y="10562"/>
                    <a:pt x="39132" y="10562"/>
                  </a:cubicBezTo>
                  <a:cubicBezTo>
                    <a:pt x="39285" y="10562"/>
                    <a:pt x="39511" y="10501"/>
                    <a:pt x="39550" y="10403"/>
                  </a:cubicBezTo>
                  <a:cubicBezTo>
                    <a:pt x="39922" y="8914"/>
                    <a:pt x="40418" y="6743"/>
                    <a:pt x="39085" y="5564"/>
                  </a:cubicBezTo>
                  <a:cubicBezTo>
                    <a:pt x="38560" y="5096"/>
                    <a:pt x="37894" y="4939"/>
                    <a:pt x="37197" y="4939"/>
                  </a:cubicBezTo>
                  <a:cubicBezTo>
                    <a:pt x="36369" y="4939"/>
                    <a:pt x="35498" y="5161"/>
                    <a:pt x="34773" y="5347"/>
                  </a:cubicBezTo>
                  <a:cubicBezTo>
                    <a:pt x="31733" y="6153"/>
                    <a:pt x="28972" y="7487"/>
                    <a:pt x="25746" y="7704"/>
                  </a:cubicBezTo>
                  <a:cubicBezTo>
                    <a:pt x="25328" y="7727"/>
                    <a:pt x="24911" y="7738"/>
                    <a:pt x="24495" y="7738"/>
                  </a:cubicBezTo>
                  <a:cubicBezTo>
                    <a:pt x="22069" y="7738"/>
                    <a:pt x="19675" y="7351"/>
                    <a:pt x="17371" y="6557"/>
                  </a:cubicBezTo>
                  <a:cubicBezTo>
                    <a:pt x="14859" y="5688"/>
                    <a:pt x="12532" y="4354"/>
                    <a:pt x="10485" y="2617"/>
                  </a:cubicBezTo>
                  <a:cubicBezTo>
                    <a:pt x="9096" y="1435"/>
                    <a:pt x="7736" y="0"/>
                    <a:pt x="5814" y="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</p:grpSp>
      <p:sp>
        <p:nvSpPr>
          <p:cNvPr id="3341" name="Google Shape;3341;p29"/>
          <p:cNvSpPr/>
          <p:nvPr/>
        </p:nvSpPr>
        <p:spPr>
          <a:xfrm rot="9409066" flipH="1">
            <a:off x="4348755" y="-422690"/>
            <a:ext cx="2425505" cy="2173691"/>
          </a:xfrm>
          <a:custGeom>
            <a:avLst/>
            <a:gdLst/>
            <a:ahLst/>
            <a:cxnLst/>
            <a:rect l="l" t="t" r="r" b="b"/>
            <a:pathLst>
              <a:path w="44049" h="39391" extrusionOk="0">
                <a:moveTo>
                  <a:pt x="41815" y="18643"/>
                </a:moveTo>
                <a:lnTo>
                  <a:pt x="41815" y="18643"/>
                </a:lnTo>
                <a:cubicBezTo>
                  <a:pt x="36665" y="23993"/>
                  <a:pt x="31303" y="29104"/>
                  <a:pt x="25751" y="33974"/>
                </a:cubicBezTo>
                <a:lnTo>
                  <a:pt x="25751" y="33974"/>
                </a:lnTo>
                <a:cubicBezTo>
                  <a:pt x="31957" y="31422"/>
                  <a:pt x="37381" y="27268"/>
                  <a:pt x="41474" y="21931"/>
                </a:cubicBezTo>
                <a:cubicBezTo>
                  <a:pt x="42249" y="20969"/>
                  <a:pt x="42869" y="19356"/>
                  <a:pt x="41815" y="18643"/>
                </a:cubicBezTo>
                <a:close/>
                <a:moveTo>
                  <a:pt x="2792" y="17030"/>
                </a:moveTo>
                <a:lnTo>
                  <a:pt x="2792" y="17030"/>
                </a:lnTo>
                <a:cubicBezTo>
                  <a:pt x="6077" y="25551"/>
                  <a:pt x="13820" y="31335"/>
                  <a:pt x="21393" y="36562"/>
                </a:cubicBezTo>
                <a:lnTo>
                  <a:pt x="21393" y="36562"/>
                </a:lnTo>
                <a:cubicBezTo>
                  <a:pt x="18871" y="27306"/>
                  <a:pt x="11868" y="19972"/>
                  <a:pt x="2792" y="17030"/>
                </a:cubicBezTo>
                <a:close/>
                <a:moveTo>
                  <a:pt x="24847" y="0"/>
                </a:moveTo>
                <a:lnTo>
                  <a:pt x="24847" y="0"/>
                </a:lnTo>
                <a:cubicBezTo>
                  <a:pt x="20535" y="11105"/>
                  <a:pt x="25778" y="23916"/>
                  <a:pt x="22738" y="35424"/>
                </a:cubicBezTo>
                <a:cubicBezTo>
                  <a:pt x="22148" y="23544"/>
                  <a:pt x="19977" y="11787"/>
                  <a:pt x="16317" y="465"/>
                </a:cubicBezTo>
                <a:cubicBezTo>
                  <a:pt x="12719" y="5677"/>
                  <a:pt x="13525" y="12687"/>
                  <a:pt x="15541" y="18674"/>
                </a:cubicBezTo>
                <a:cubicBezTo>
                  <a:pt x="17554" y="24618"/>
                  <a:pt x="20678" y="30315"/>
                  <a:pt x="21400" y="36566"/>
                </a:cubicBezTo>
                <a:lnTo>
                  <a:pt x="21400" y="36566"/>
                </a:lnTo>
                <a:cubicBezTo>
                  <a:pt x="21398" y="36565"/>
                  <a:pt x="21395" y="36563"/>
                  <a:pt x="21393" y="36562"/>
                </a:cubicBezTo>
                <a:lnTo>
                  <a:pt x="21393" y="36562"/>
                </a:lnTo>
                <a:cubicBezTo>
                  <a:pt x="21397" y="36575"/>
                  <a:pt x="21400" y="36589"/>
                  <a:pt x="21404" y="36603"/>
                </a:cubicBezTo>
                <a:cubicBezTo>
                  <a:pt x="21403" y="36591"/>
                  <a:pt x="21401" y="36579"/>
                  <a:pt x="21400" y="36566"/>
                </a:cubicBezTo>
                <a:lnTo>
                  <a:pt x="21400" y="36566"/>
                </a:lnTo>
                <a:cubicBezTo>
                  <a:pt x="21764" y="36818"/>
                  <a:pt x="22127" y="37067"/>
                  <a:pt x="22490" y="37316"/>
                </a:cubicBezTo>
                <a:cubicBezTo>
                  <a:pt x="17961" y="35052"/>
                  <a:pt x="13215" y="33253"/>
                  <a:pt x="8314" y="31950"/>
                </a:cubicBezTo>
                <a:cubicBezTo>
                  <a:pt x="6992" y="31601"/>
                  <a:pt x="5548" y="31314"/>
                  <a:pt x="4169" y="31314"/>
                </a:cubicBezTo>
                <a:cubicBezTo>
                  <a:pt x="2603" y="31314"/>
                  <a:pt x="1122" y="31684"/>
                  <a:pt x="1" y="32756"/>
                </a:cubicBezTo>
                <a:cubicBezTo>
                  <a:pt x="5259" y="37064"/>
                  <a:pt x="11824" y="39390"/>
                  <a:pt x="18562" y="39390"/>
                </a:cubicBezTo>
                <a:cubicBezTo>
                  <a:pt x="19734" y="39390"/>
                  <a:pt x="20910" y="39320"/>
                  <a:pt x="22086" y="39177"/>
                </a:cubicBezTo>
                <a:cubicBezTo>
                  <a:pt x="22941" y="39305"/>
                  <a:pt x="23802" y="39364"/>
                  <a:pt x="24666" y="39364"/>
                </a:cubicBezTo>
                <a:cubicBezTo>
                  <a:pt x="31384" y="39364"/>
                  <a:pt x="38276" y="35758"/>
                  <a:pt x="44048" y="32322"/>
                </a:cubicBezTo>
                <a:cubicBezTo>
                  <a:pt x="42166" y="31703"/>
                  <a:pt x="40239" y="31445"/>
                  <a:pt x="38294" y="31445"/>
                </a:cubicBezTo>
                <a:cubicBezTo>
                  <a:pt x="34072" y="31445"/>
                  <a:pt x="29766" y="32665"/>
                  <a:pt x="25642" y="34070"/>
                </a:cubicBezTo>
                <a:lnTo>
                  <a:pt x="25642" y="34070"/>
                </a:lnTo>
                <a:cubicBezTo>
                  <a:pt x="25244" y="34419"/>
                  <a:pt x="24844" y="34767"/>
                  <a:pt x="24444" y="35114"/>
                </a:cubicBezTo>
                <a:cubicBezTo>
                  <a:pt x="24692" y="34819"/>
                  <a:pt x="24940" y="34523"/>
                  <a:pt x="25187" y="34226"/>
                </a:cubicBezTo>
                <a:lnTo>
                  <a:pt x="25187" y="34226"/>
                </a:lnTo>
                <a:cubicBezTo>
                  <a:pt x="24935" y="34313"/>
                  <a:pt x="24684" y="34400"/>
                  <a:pt x="24435" y="34488"/>
                </a:cubicBezTo>
                <a:lnTo>
                  <a:pt x="24435" y="34488"/>
                </a:lnTo>
                <a:cubicBezTo>
                  <a:pt x="24697" y="34391"/>
                  <a:pt x="24958" y="34292"/>
                  <a:pt x="25217" y="34189"/>
                </a:cubicBezTo>
                <a:lnTo>
                  <a:pt x="25217" y="34189"/>
                </a:lnTo>
                <a:cubicBezTo>
                  <a:pt x="25207" y="34202"/>
                  <a:pt x="25197" y="34214"/>
                  <a:pt x="25187" y="34226"/>
                </a:cubicBezTo>
                <a:lnTo>
                  <a:pt x="25187" y="34226"/>
                </a:lnTo>
                <a:cubicBezTo>
                  <a:pt x="25338" y="34174"/>
                  <a:pt x="25490" y="34122"/>
                  <a:pt x="25642" y="34070"/>
                </a:cubicBezTo>
                <a:lnTo>
                  <a:pt x="25642" y="34070"/>
                </a:lnTo>
                <a:cubicBezTo>
                  <a:pt x="25679" y="34038"/>
                  <a:pt x="25715" y="34006"/>
                  <a:pt x="25751" y="33974"/>
                </a:cubicBezTo>
                <a:lnTo>
                  <a:pt x="25751" y="33974"/>
                </a:lnTo>
                <a:cubicBezTo>
                  <a:pt x="25574" y="34047"/>
                  <a:pt x="25396" y="34119"/>
                  <a:pt x="25217" y="34189"/>
                </a:cubicBezTo>
                <a:lnTo>
                  <a:pt x="25217" y="34189"/>
                </a:lnTo>
                <a:cubicBezTo>
                  <a:pt x="28692" y="30012"/>
                  <a:pt x="32008" y="25700"/>
                  <a:pt x="34463" y="20876"/>
                </a:cubicBezTo>
                <a:cubicBezTo>
                  <a:pt x="37100" y="15665"/>
                  <a:pt x="38651" y="9771"/>
                  <a:pt x="37937" y="4002"/>
                </a:cubicBezTo>
                <a:lnTo>
                  <a:pt x="37937" y="4002"/>
                </a:lnTo>
                <a:cubicBezTo>
                  <a:pt x="29779" y="11012"/>
                  <a:pt x="31920" y="24722"/>
                  <a:pt x="25406" y="33315"/>
                </a:cubicBezTo>
                <a:cubicBezTo>
                  <a:pt x="30834" y="23047"/>
                  <a:pt x="30617" y="10050"/>
                  <a:pt x="2484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grpSp>
        <p:nvGrpSpPr>
          <p:cNvPr id="3342" name="Google Shape;3342;p29"/>
          <p:cNvGrpSpPr/>
          <p:nvPr/>
        </p:nvGrpSpPr>
        <p:grpSpPr>
          <a:xfrm rot="697309" flipH="1">
            <a:off x="-499910" y="4082210"/>
            <a:ext cx="1513326" cy="2436197"/>
            <a:chOff x="2402100" y="3854125"/>
            <a:chExt cx="435600" cy="698825"/>
          </a:xfrm>
        </p:grpSpPr>
        <p:sp>
          <p:nvSpPr>
            <p:cNvPr id="3343" name="Google Shape;3343;p29"/>
            <p:cNvSpPr/>
            <p:nvPr/>
          </p:nvSpPr>
          <p:spPr>
            <a:xfrm>
              <a:off x="2438150" y="3861725"/>
              <a:ext cx="380025" cy="675475"/>
            </a:xfrm>
            <a:custGeom>
              <a:avLst/>
              <a:gdLst/>
              <a:ahLst/>
              <a:cxnLst/>
              <a:rect l="l" t="t" r="r" b="b"/>
              <a:pathLst>
                <a:path w="15201" h="27019" extrusionOk="0">
                  <a:moveTo>
                    <a:pt x="6019" y="1"/>
                  </a:moveTo>
                  <a:cubicBezTo>
                    <a:pt x="3072" y="4437"/>
                    <a:pt x="1" y="9338"/>
                    <a:pt x="497" y="14642"/>
                  </a:cubicBezTo>
                  <a:cubicBezTo>
                    <a:pt x="652" y="15914"/>
                    <a:pt x="931" y="17154"/>
                    <a:pt x="1335" y="18364"/>
                  </a:cubicBezTo>
                  <a:cubicBezTo>
                    <a:pt x="1893" y="20194"/>
                    <a:pt x="2575" y="22024"/>
                    <a:pt x="3723" y="23606"/>
                  </a:cubicBezTo>
                  <a:cubicBezTo>
                    <a:pt x="4840" y="25157"/>
                    <a:pt x="6484" y="26429"/>
                    <a:pt x="8376" y="26770"/>
                  </a:cubicBezTo>
                  <a:lnTo>
                    <a:pt x="9338" y="26832"/>
                  </a:lnTo>
                  <a:lnTo>
                    <a:pt x="8872" y="27019"/>
                  </a:lnTo>
                  <a:cubicBezTo>
                    <a:pt x="10175" y="26957"/>
                    <a:pt x="11199" y="25933"/>
                    <a:pt x="11974" y="24878"/>
                  </a:cubicBezTo>
                  <a:cubicBezTo>
                    <a:pt x="14518" y="21218"/>
                    <a:pt x="15200" y="16596"/>
                    <a:pt x="13804" y="12346"/>
                  </a:cubicBezTo>
                  <a:cubicBezTo>
                    <a:pt x="12253" y="7725"/>
                    <a:pt x="8376" y="4282"/>
                    <a:pt x="60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344" name="Google Shape;3344;p29"/>
            <p:cNvSpPr/>
            <p:nvPr/>
          </p:nvSpPr>
          <p:spPr>
            <a:xfrm>
              <a:off x="2589375" y="3854125"/>
              <a:ext cx="98750" cy="698825"/>
            </a:xfrm>
            <a:custGeom>
              <a:avLst/>
              <a:gdLst/>
              <a:ahLst/>
              <a:cxnLst/>
              <a:rect l="l" t="t" r="r" b="b"/>
              <a:pathLst>
                <a:path w="3950" h="27953" extrusionOk="0">
                  <a:moveTo>
                    <a:pt x="452" y="0"/>
                  </a:moveTo>
                  <a:cubicBezTo>
                    <a:pt x="278" y="0"/>
                    <a:pt x="1" y="84"/>
                    <a:pt x="1" y="212"/>
                  </a:cubicBezTo>
                  <a:cubicBezTo>
                    <a:pt x="156" y="5454"/>
                    <a:pt x="249" y="10696"/>
                    <a:pt x="311" y="15939"/>
                  </a:cubicBezTo>
                  <a:cubicBezTo>
                    <a:pt x="342" y="20157"/>
                    <a:pt x="404" y="24593"/>
                    <a:pt x="3351" y="27912"/>
                  </a:cubicBezTo>
                  <a:cubicBezTo>
                    <a:pt x="3372" y="27941"/>
                    <a:pt x="3417" y="27953"/>
                    <a:pt x="3473" y="27953"/>
                  </a:cubicBezTo>
                  <a:cubicBezTo>
                    <a:pt x="3655" y="27953"/>
                    <a:pt x="3949" y="27821"/>
                    <a:pt x="3878" y="27726"/>
                  </a:cubicBezTo>
                  <a:cubicBezTo>
                    <a:pt x="776" y="24190"/>
                    <a:pt x="900" y="19444"/>
                    <a:pt x="869" y="15008"/>
                  </a:cubicBezTo>
                  <a:cubicBezTo>
                    <a:pt x="807" y="10014"/>
                    <a:pt x="714" y="5051"/>
                    <a:pt x="590" y="57"/>
                  </a:cubicBezTo>
                  <a:cubicBezTo>
                    <a:pt x="590" y="18"/>
                    <a:pt x="532" y="0"/>
                    <a:pt x="45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345" name="Google Shape;3345;p29"/>
            <p:cNvSpPr/>
            <p:nvPr/>
          </p:nvSpPr>
          <p:spPr>
            <a:xfrm>
              <a:off x="2594025" y="3930575"/>
              <a:ext cx="64850" cy="50600"/>
            </a:xfrm>
            <a:custGeom>
              <a:avLst/>
              <a:gdLst/>
              <a:ahLst/>
              <a:cxnLst/>
              <a:rect l="l" t="t" r="r" b="b"/>
              <a:pathLst>
                <a:path w="2594" h="2024" extrusionOk="0">
                  <a:moveTo>
                    <a:pt x="2450" y="0"/>
                  </a:moveTo>
                  <a:cubicBezTo>
                    <a:pt x="2316" y="0"/>
                    <a:pt x="2104" y="45"/>
                    <a:pt x="2048" y="101"/>
                  </a:cubicBezTo>
                  <a:cubicBezTo>
                    <a:pt x="1428" y="752"/>
                    <a:pt x="776" y="1372"/>
                    <a:pt x="125" y="1931"/>
                  </a:cubicBezTo>
                  <a:cubicBezTo>
                    <a:pt x="1" y="2024"/>
                    <a:pt x="187" y="2024"/>
                    <a:pt x="249" y="2024"/>
                  </a:cubicBezTo>
                  <a:cubicBezTo>
                    <a:pt x="373" y="1993"/>
                    <a:pt x="528" y="1962"/>
                    <a:pt x="621" y="1869"/>
                  </a:cubicBezTo>
                  <a:cubicBezTo>
                    <a:pt x="1304" y="1310"/>
                    <a:pt x="1955" y="690"/>
                    <a:pt x="2544" y="70"/>
                  </a:cubicBezTo>
                  <a:cubicBezTo>
                    <a:pt x="2594" y="20"/>
                    <a:pt x="2539" y="0"/>
                    <a:pt x="24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346" name="Google Shape;3346;p29"/>
            <p:cNvSpPr/>
            <p:nvPr/>
          </p:nvSpPr>
          <p:spPr>
            <a:xfrm>
              <a:off x="2596625" y="3995425"/>
              <a:ext cx="113900" cy="91325"/>
            </a:xfrm>
            <a:custGeom>
              <a:avLst/>
              <a:gdLst/>
              <a:ahLst/>
              <a:cxnLst/>
              <a:rect l="l" t="t" r="r" b="b"/>
              <a:pathLst>
                <a:path w="4556" h="3653" extrusionOk="0">
                  <a:moveTo>
                    <a:pt x="4248" y="1"/>
                  </a:moveTo>
                  <a:cubicBezTo>
                    <a:pt x="4157" y="1"/>
                    <a:pt x="4056" y="18"/>
                    <a:pt x="3991" y="50"/>
                  </a:cubicBezTo>
                  <a:cubicBezTo>
                    <a:pt x="2533" y="981"/>
                    <a:pt x="1355" y="2284"/>
                    <a:pt x="114" y="3493"/>
                  </a:cubicBezTo>
                  <a:cubicBezTo>
                    <a:pt x="0" y="3607"/>
                    <a:pt x="99" y="3653"/>
                    <a:pt x="236" y="3653"/>
                  </a:cubicBezTo>
                  <a:cubicBezTo>
                    <a:pt x="362" y="3653"/>
                    <a:pt x="520" y="3615"/>
                    <a:pt x="579" y="3555"/>
                  </a:cubicBezTo>
                  <a:cubicBezTo>
                    <a:pt x="1758" y="2377"/>
                    <a:pt x="2906" y="1105"/>
                    <a:pt x="4332" y="205"/>
                  </a:cubicBezTo>
                  <a:cubicBezTo>
                    <a:pt x="4556" y="63"/>
                    <a:pt x="4420" y="1"/>
                    <a:pt x="42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347" name="Google Shape;3347;p29"/>
            <p:cNvSpPr/>
            <p:nvPr/>
          </p:nvSpPr>
          <p:spPr>
            <a:xfrm>
              <a:off x="2596650" y="4053575"/>
              <a:ext cx="154425" cy="142975"/>
            </a:xfrm>
            <a:custGeom>
              <a:avLst/>
              <a:gdLst/>
              <a:ahLst/>
              <a:cxnLst/>
              <a:rect l="l" t="t" r="r" b="b"/>
              <a:pathLst>
                <a:path w="6177" h="5719" extrusionOk="0">
                  <a:moveTo>
                    <a:pt x="5832" y="1"/>
                  </a:moveTo>
                  <a:cubicBezTo>
                    <a:pt x="5732" y="1"/>
                    <a:pt x="5628" y="35"/>
                    <a:pt x="5572" y="113"/>
                  </a:cubicBezTo>
                  <a:cubicBezTo>
                    <a:pt x="3928" y="1881"/>
                    <a:pt x="2284" y="4114"/>
                    <a:pt x="237" y="5417"/>
                  </a:cubicBezTo>
                  <a:cubicBezTo>
                    <a:pt x="1" y="5559"/>
                    <a:pt x="214" y="5718"/>
                    <a:pt x="438" y="5718"/>
                  </a:cubicBezTo>
                  <a:cubicBezTo>
                    <a:pt x="509" y="5718"/>
                    <a:pt x="581" y="5702"/>
                    <a:pt x="640" y="5665"/>
                  </a:cubicBezTo>
                  <a:lnTo>
                    <a:pt x="609" y="5665"/>
                  </a:lnTo>
                  <a:cubicBezTo>
                    <a:pt x="2687" y="4331"/>
                    <a:pt x="4362" y="2098"/>
                    <a:pt x="6038" y="268"/>
                  </a:cubicBezTo>
                  <a:cubicBezTo>
                    <a:pt x="6177" y="109"/>
                    <a:pt x="6010" y="1"/>
                    <a:pt x="583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348" name="Google Shape;3348;p29"/>
            <p:cNvSpPr/>
            <p:nvPr/>
          </p:nvSpPr>
          <p:spPr>
            <a:xfrm>
              <a:off x="2602425" y="4133100"/>
              <a:ext cx="192625" cy="200200"/>
            </a:xfrm>
            <a:custGeom>
              <a:avLst/>
              <a:gdLst/>
              <a:ahLst/>
              <a:cxnLst/>
              <a:rect l="l" t="t" r="r" b="b"/>
              <a:pathLst>
                <a:path w="7705" h="8008" extrusionOk="0">
                  <a:moveTo>
                    <a:pt x="7405" y="1"/>
                  </a:moveTo>
                  <a:cubicBezTo>
                    <a:pt x="7295" y="1"/>
                    <a:pt x="7172" y="33"/>
                    <a:pt x="7109" y="96"/>
                  </a:cubicBezTo>
                  <a:cubicBezTo>
                    <a:pt x="4690" y="2577"/>
                    <a:pt x="2363" y="5152"/>
                    <a:pt x="130" y="7788"/>
                  </a:cubicBezTo>
                  <a:cubicBezTo>
                    <a:pt x="0" y="7937"/>
                    <a:pt x="136" y="8007"/>
                    <a:pt x="299" y="8007"/>
                  </a:cubicBezTo>
                  <a:cubicBezTo>
                    <a:pt x="410" y="8007"/>
                    <a:pt x="533" y="7975"/>
                    <a:pt x="595" y="7912"/>
                  </a:cubicBezTo>
                  <a:cubicBezTo>
                    <a:pt x="2829" y="5276"/>
                    <a:pt x="5155" y="2701"/>
                    <a:pt x="7575" y="220"/>
                  </a:cubicBezTo>
                  <a:cubicBezTo>
                    <a:pt x="7704" y="72"/>
                    <a:pt x="7569" y="1"/>
                    <a:pt x="740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349" name="Google Shape;3349;p29"/>
            <p:cNvSpPr/>
            <p:nvPr/>
          </p:nvSpPr>
          <p:spPr>
            <a:xfrm>
              <a:off x="2616775" y="4214150"/>
              <a:ext cx="220925" cy="236875"/>
            </a:xfrm>
            <a:custGeom>
              <a:avLst/>
              <a:gdLst/>
              <a:ahLst/>
              <a:cxnLst/>
              <a:rect l="l" t="t" r="r" b="b"/>
              <a:pathLst>
                <a:path w="8837" h="9475" extrusionOk="0">
                  <a:moveTo>
                    <a:pt x="8471" y="0"/>
                  </a:moveTo>
                  <a:cubicBezTo>
                    <a:pt x="8370" y="0"/>
                    <a:pt x="8265" y="34"/>
                    <a:pt x="8210" y="111"/>
                  </a:cubicBezTo>
                  <a:lnTo>
                    <a:pt x="145" y="9199"/>
                  </a:lnTo>
                  <a:cubicBezTo>
                    <a:pt x="1" y="9365"/>
                    <a:pt x="187" y="9475"/>
                    <a:pt x="382" y="9475"/>
                  </a:cubicBezTo>
                  <a:cubicBezTo>
                    <a:pt x="480" y="9475"/>
                    <a:pt x="580" y="9447"/>
                    <a:pt x="642" y="9385"/>
                  </a:cubicBezTo>
                  <a:lnTo>
                    <a:pt x="8676" y="297"/>
                  </a:lnTo>
                  <a:cubicBezTo>
                    <a:pt x="8836" y="116"/>
                    <a:pt x="8659" y="0"/>
                    <a:pt x="847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350" name="Google Shape;3350;p29"/>
            <p:cNvSpPr/>
            <p:nvPr/>
          </p:nvSpPr>
          <p:spPr>
            <a:xfrm>
              <a:off x="2529425" y="3901825"/>
              <a:ext cx="70050" cy="50450"/>
            </a:xfrm>
            <a:custGeom>
              <a:avLst/>
              <a:gdLst/>
              <a:ahLst/>
              <a:cxnLst/>
              <a:rect l="l" t="t" r="r" b="b"/>
              <a:pathLst>
                <a:path w="2802" h="2018" extrusionOk="0">
                  <a:moveTo>
                    <a:pt x="480" y="0"/>
                  </a:moveTo>
                  <a:cubicBezTo>
                    <a:pt x="298" y="0"/>
                    <a:pt x="0" y="138"/>
                    <a:pt x="72" y="258"/>
                  </a:cubicBezTo>
                  <a:cubicBezTo>
                    <a:pt x="630" y="971"/>
                    <a:pt x="1344" y="1592"/>
                    <a:pt x="2181" y="1995"/>
                  </a:cubicBezTo>
                  <a:cubicBezTo>
                    <a:pt x="2208" y="2011"/>
                    <a:pt x="2243" y="2018"/>
                    <a:pt x="2284" y="2018"/>
                  </a:cubicBezTo>
                  <a:cubicBezTo>
                    <a:pt x="2484" y="2018"/>
                    <a:pt x="2802" y="1850"/>
                    <a:pt x="2647" y="1747"/>
                  </a:cubicBezTo>
                  <a:cubicBezTo>
                    <a:pt x="1840" y="1344"/>
                    <a:pt x="1158" y="754"/>
                    <a:pt x="599" y="41"/>
                  </a:cubicBezTo>
                  <a:cubicBezTo>
                    <a:pt x="578" y="12"/>
                    <a:pt x="534" y="0"/>
                    <a:pt x="48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351" name="Google Shape;3351;p29"/>
            <p:cNvSpPr/>
            <p:nvPr/>
          </p:nvSpPr>
          <p:spPr>
            <a:xfrm>
              <a:off x="2466675" y="3969450"/>
              <a:ext cx="143525" cy="85975"/>
            </a:xfrm>
            <a:custGeom>
              <a:avLst/>
              <a:gdLst/>
              <a:ahLst/>
              <a:cxnLst/>
              <a:rect l="l" t="t" r="r" b="b"/>
              <a:pathLst>
                <a:path w="5741" h="3439" extrusionOk="0">
                  <a:moveTo>
                    <a:pt x="507" y="1"/>
                  </a:moveTo>
                  <a:cubicBezTo>
                    <a:pt x="304" y="1"/>
                    <a:pt x="0" y="177"/>
                    <a:pt x="101" y="252"/>
                  </a:cubicBezTo>
                  <a:cubicBezTo>
                    <a:pt x="1683" y="1461"/>
                    <a:pt x="3358" y="2516"/>
                    <a:pt x="5095" y="3416"/>
                  </a:cubicBezTo>
                  <a:cubicBezTo>
                    <a:pt x="5121" y="3431"/>
                    <a:pt x="5158" y="3438"/>
                    <a:pt x="5199" y="3438"/>
                  </a:cubicBezTo>
                  <a:cubicBezTo>
                    <a:pt x="5406" y="3438"/>
                    <a:pt x="5741" y="3271"/>
                    <a:pt x="5560" y="3167"/>
                  </a:cubicBezTo>
                  <a:cubicBezTo>
                    <a:pt x="3823" y="2268"/>
                    <a:pt x="2179" y="1213"/>
                    <a:pt x="628" y="35"/>
                  </a:cubicBezTo>
                  <a:cubicBezTo>
                    <a:pt x="598" y="11"/>
                    <a:pt x="555" y="1"/>
                    <a:pt x="50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352" name="Google Shape;3352;p29"/>
            <p:cNvSpPr/>
            <p:nvPr/>
          </p:nvSpPr>
          <p:spPr>
            <a:xfrm>
              <a:off x="2445125" y="4056150"/>
              <a:ext cx="161975" cy="95425"/>
            </a:xfrm>
            <a:custGeom>
              <a:avLst/>
              <a:gdLst/>
              <a:ahLst/>
              <a:cxnLst/>
              <a:rect l="l" t="t" r="r" b="b"/>
              <a:pathLst>
                <a:path w="6479" h="3817" extrusionOk="0">
                  <a:moveTo>
                    <a:pt x="560" y="1"/>
                  </a:moveTo>
                  <a:cubicBezTo>
                    <a:pt x="352" y="1"/>
                    <a:pt x="0" y="239"/>
                    <a:pt x="280" y="351"/>
                  </a:cubicBezTo>
                  <a:lnTo>
                    <a:pt x="280" y="320"/>
                  </a:lnTo>
                  <a:cubicBezTo>
                    <a:pt x="2389" y="1033"/>
                    <a:pt x="4034" y="2584"/>
                    <a:pt x="5833" y="3794"/>
                  </a:cubicBezTo>
                  <a:cubicBezTo>
                    <a:pt x="5864" y="3810"/>
                    <a:pt x="5903" y="3816"/>
                    <a:pt x="5947" y="3816"/>
                  </a:cubicBezTo>
                  <a:cubicBezTo>
                    <a:pt x="6164" y="3816"/>
                    <a:pt x="6479" y="3644"/>
                    <a:pt x="6298" y="3515"/>
                  </a:cubicBezTo>
                  <a:cubicBezTo>
                    <a:pt x="4437" y="2274"/>
                    <a:pt x="2793" y="723"/>
                    <a:pt x="621" y="10"/>
                  </a:cubicBezTo>
                  <a:cubicBezTo>
                    <a:pt x="603" y="4"/>
                    <a:pt x="582" y="1"/>
                    <a:pt x="5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353" name="Google Shape;3353;p29"/>
            <p:cNvSpPr/>
            <p:nvPr/>
          </p:nvSpPr>
          <p:spPr>
            <a:xfrm>
              <a:off x="2403925" y="4174100"/>
              <a:ext cx="206525" cy="108250"/>
            </a:xfrm>
            <a:custGeom>
              <a:avLst/>
              <a:gdLst/>
              <a:ahLst/>
              <a:cxnLst/>
              <a:rect l="l" t="t" r="r" b="b"/>
              <a:pathLst>
                <a:path w="8261" h="4330" extrusionOk="0">
                  <a:moveTo>
                    <a:pt x="489" y="0"/>
                  </a:moveTo>
                  <a:cubicBezTo>
                    <a:pt x="287" y="0"/>
                    <a:pt x="0" y="150"/>
                    <a:pt x="98" y="224"/>
                  </a:cubicBezTo>
                  <a:cubicBezTo>
                    <a:pt x="2424" y="1899"/>
                    <a:pt x="4937" y="3295"/>
                    <a:pt x="7605" y="4318"/>
                  </a:cubicBezTo>
                  <a:cubicBezTo>
                    <a:pt x="7624" y="4326"/>
                    <a:pt x="7648" y="4329"/>
                    <a:pt x="7676" y="4329"/>
                  </a:cubicBezTo>
                  <a:cubicBezTo>
                    <a:pt x="7877" y="4329"/>
                    <a:pt x="8261" y="4152"/>
                    <a:pt x="8070" y="4070"/>
                  </a:cubicBezTo>
                  <a:cubicBezTo>
                    <a:pt x="5433" y="3046"/>
                    <a:pt x="2921" y="1682"/>
                    <a:pt x="625" y="38"/>
                  </a:cubicBezTo>
                  <a:cubicBezTo>
                    <a:pt x="592" y="11"/>
                    <a:pt x="544" y="0"/>
                    <a:pt x="48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354" name="Google Shape;3354;p29"/>
            <p:cNvSpPr/>
            <p:nvPr/>
          </p:nvSpPr>
          <p:spPr>
            <a:xfrm>
              <a:off x="2402100" y="4291275"/>
              <a:ext cx="218100" cy="118400"/>
            </a:xfrm>
            <a:custGeom>
              <a:avLst/>
              <a:gdLst/>
              <a:ahLst/>
              <a:cxnLst/>
              <a:rect l="l" t="t" r="r" b="b"/>
              <a:pathLst>
                <a:path w="8724" h="4736" extrusionOk="0">
                  <a:moveTo>
                    <a:pt x="505" y="1"/>
                  </a:moveTo>
                  <a:cubicBezTo>
                    <a:pt x="289" y="1"/>
                    <a:pt x="1" y="188"/>
                    <a:pt x="202" y="314"/>
                  </a:cubicBezTo>
                  <a:cubicBezTo>
                    <a:pt x="2715" y="1865"/>
                    <a:pt x="5320" y="3695"/>
                    <a:pt x="8112" y="4718"/>
                  </a:cubicBezTo>
                  <a:cubicBezTo>
                    <a:pt x="8140" y="4730"/>
                    <a:pt x="8171" y="4736"/>
                    <a:pt x="8203" y="4736"/>
                  </a:cubicBezTo>
                  <a:cubicBezTo>
                    <a:pt x="8428" y="4736"/>
                    <a:pt x="8724" y="4485"/>
                    <a:pt x="8453" y="4377"/>
                  </a:cubicBezTo>
                  <a:cubicBezTo>
                    <a:pt x="5723" y="3385"/>
                    <a:pt x="3087" y="1554"/>
                    <a:pt x="636" y="35"/>
                  </a:cubicBezTo>
                  <a:cubicBezTo>
                    <a:pt x="601" y="11"/>
                    <a:pt x="555" y="1"/>
                    <a:pt x="50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355" name="Google Shape;3355;p29"/>
            <p:cNvSpPr/>
            <p:nvPr/>
          </p:nvSpPr>
          <p:spPr>
            <a:xfrm>
              <a:off x="2489225" y="4423675"/>
              <a:ext cx="159525" cy="73725"/>
            </a:xfrm>
            <a:custGeom>
              <a:avLst/>
              <a:gdLst/>
              <a:ahLst/>
              <a:cxnLst/>
              <a:rect l="l" t="t" r="r" b="b"/>
              <a:pathLst>
                <a:path w="6381" h="2949" extrusionOk="0">
                  <a:moveTo>
                    <a:pt x="564" y="1"/>
                  </a:moveTo>
                  <a:cubicBezTo>
                    <a:pt x="384" y="1"/>
                    <a:pt x="1" y="178"/>
                    <a:pt x="191" y="260"/>
                  </a:cubicBezTo>
                  <a:cubicBezTo>
                    <a:pt x="2083" y="1066"/>
                    <a:pt x="3945" y="1935"/>
                    <a:pt x="5775" y="2928"/>
                  </a:cubicBezTo>
                  <a:cubicBezTo>
                    <a:pt x="5799" y="2942"/>
                    <a:pt x="5830" y="2948"/>
                    <a:pt x="5866" y="2948"/>
                  </a:cubicBezTo>
                  <a:cubicBezTo>
                    <a:pt x="6061" y="2948"/>
                    <a:pt x="6381" y="2763"/>
                    <a:pt x="6302" y="2710"/>
                  </a:cubicBezTo>
                  <a:cubicBezTo>
                    <a:pt x="4441" y="1718"/>
                    <a:pt x="2580" y="818"/>
                    <a:pt x="625" y="12"/>
                  </a:cubicBezTo>
                  <a:cubicBezTo>
                    <a:pt x="610" y="4"/>
                    <a:pt x="589" y="1"/>
                    <a:pt x="56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</p:grpSp>
      <p:grpSp>
        <p:nvGrpSpPr>
          <p:cNvPr id="3356" name="Google Shape;3356;p29"/>
          <p:cNvGrpSpPr/>
          <p:nvPr/>
        </p:nvGrpSpPr>
        <p:grpSpPr>
          <a:xfrm rot="-2991672" flipH="1">
            <a:off x="10151952" y="5155425"/>
            <a:ext cx="2471792" cy="1837881"/>
            <a:chOff x="4500175" y="3779525"/>
            <a:chExt cx="1136425" cy="847075"/>
          </a:xfrm>
        </p:grpSpPr>
        <p:sp>
          <p:nvSpPr>
            <p:cNvPr id="3357" name="Google Shape;3357;p29"/>
            <p:cNvSpPr/>
            <p:nvPr/>
          </p:nvSpPr>
          <p:spPr>
            <a:xfrm>
              <a:off x="4500175" y="3779525"/>
              <a:ext cx="272200" cy="333500"/>
            </a:xfrm>
            <a:custGeom>
              <a:avLst/>
              <a:gdLst/>
              <a:ahLst/>
              <a:cxnLst/>
              <a:rect l="l" t="t" r="r" b="b"/>
              <a:pathLst>
                <a:path w="10888" h="13340" extrusionOk="0">
                  <a:moveTo>
                    <a:pt x="0" y="1"/>
                  </a:moveTo>
                  <a:lnTo>
                    <a:pt x="0" y="1"/>
                  </a:lnTo>
                  <a:cubicBezTo>
                    <a:pt x="403" y="3010"/>
                    <a:pt x="869" y="6205"/>
                    <a:pt x="2792" y="8562"/>
                  </a:cubicBezTo>
                  <a:cubicBezTo>
                    <a:pt x="4591" y="10764"/>
                    <a:pt x="8127" y="12688"/>
                    <a:pt x="10888" y="13339"/>
                  </a:cubicBezTo>
                  <a:cubicBezTo>
                    <a:pt x="8872" y="7787"/>
                    <a:pt x="5025" y="3072"/>
                    <a:pt x="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358" name="Google Shape;3358;p29"/>
            <p:cNvSpPr/>
            <p:nvPr/>
          </p:nvSpPr>
          <p:spPr>
            <a:xfrm>
              <a:off x="4865425" y="3905150"/>
              <a:ext cx="121775" cy="341250"/>
            </a:xfrm>
            <a:custGeom>
              <a:avLst/>
              <a:gdLst/>
              <a:ahLst/>
              <a:cxnLst/>
              <a:rect l="l" t="t" r="r" b="b"/>
              <a:pathLst>
                <a:path w="4871" h="13650" extrusionOk="0">
                  <a:moveTo>
                    <a:pt x="0" y="1"/>
                  </a:moveTo>
                  <a:lnTo>
                    <a:pt x="0" y="1"/>
                  </a:lnTo>
                  <a:cubicBezTo>
                    <a:pt x="31" y="2110"/>
                    <a:pt x="62" y="4220"/>
                    <a:pt x="621" y="6267"/>
                  </a:cubicBezTo>
                  <a:cubicBezTo>
                    <a:pt x="1365" y="8810"/>
                    <a:pt x="2947" y="11044"/>
                    <a:pt x="4498" y="13246"/>
                  </a:cubicBezTo>
                  <a:lnTo>
                    <a:pt x="4870" y="13649"/>
                  </a:lnTo>
                  <a:cubicBezTo>
                    <a:pt x="4374" y="10703"/>
                    <a:pt x="3909" y="7663"/>
                    <a:pt x="2451" y="5057"/>
                  </a:cubicBezTo>
                  <a:cubicBezTo>
                    <a:pt x="2079" y="4375"/>
                    <a:pt x="1675" y="3754"/>
                    <a:pt x="1272" y="3072"/>
                  </a:cubicBezTo>
                  <a:cubicBezTo>
                    <a:pt x="745" y="2110"/>
                    <a:pt x="310" y="1087"/>
                    <a:pt x="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359" name="Google Shape;3359;p29"/>
            <p:cNvSpPr/>
            <p:nvPr/>
          </p:nvSpPr>
          <p:spPr>
            <a:xfrm>
              <a:off x="4578500" y="4253350"/>
              <a:ext cx="408700" cy="101825"/>
            </a:xfrm>
            <a:custGeom>
              <a:avLst/>
              <a:gdLst/>
              <a:ahLst/>
              <a:cxnLst/>
              <a:rect l="l" t="t" r="r" b="b"/>
              <a:pathLst>
                <a:path w="16348" h="4073" extrusionOk="0">
                  <a:moveTo>
                    <a:pt x="16254" y="1"/>
                  </a:moveTo>
                  <a:cubicBezTo>
                    <a:pt x="16101" y="56"/>
                    <a:pt x="15952" y="118"/>
                    <a:pt x="15804" y="186"/>
                  </a:cubicBezTo>
                  <a:lnTo>
                    <a:pt x="15804" y="186"/>
                  </a:lnTo>
                  <a:lnTo>
                    <a:pt x="16347" y="156"/>
                  </a:lnTo>
                  <a:lnTo>
                    <a:pt x="16254" y="1"/>
                  </a:lnTo>
                  <a:close/>
                  <a:moveTo>
                    <a:pt x="15804" y="186"/>
                  </a:moveTo>
                  <a:lnTo>
                    <a:pt x="9585" y="528"/>
                  </a:lnTo>
                  <a:cubicBezTo>
                    <a:pt x="6359" y="714"/>
                    <a:pt x="3071" y="931"/>
                    <a:pt x="0" y="1924"/>
                  </a:cubicBezTo>
                  <a:lnTo>
                    <a:pt x="3474" y="3071"/>
                  </a:lnTo>
                  <a:cubicBezTo>
                    <a:pt x="4997" y="3564"/>
                    <a:pt x="6616" y="4073"/>
                    <a:pt x="8193" y="4073"/>
                  </a:cubicBezTo>
                  <a:cubicBezTo>
                    <a:pt x="8800" y="4073"/>
                    <a:pt x="9402" y="3997"/>
                    <a:pt x="9988" y="3816"/>
                  </a:cubicBezTo>
                  <a:cubicBezTo>
                    <a:pt x="12160" y="3121"/>
                    <a:pt x="13737" y="1129"/>
                    <a:pt x="15804" y="18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360" name="Google Shape;3360;p29"/>
            <p:cNvSpPr/>
            <p:nvPr/>
          </p:nvSpPr>
          <p:spPr>
            <a:xfrm>
              <a:off x="5091850" y="4023800"/>
              <a:ext cx="224925" cy="356750"/>
            </a:xfrm>
            <a:custGeom>
              <a:avLst/>
              <a:gdLst/>
              <a:ahLst/>
              <a:cxnLst/>
              <a:rect l="l" t="t" r="r" b="b"/>
              <a:pathLst>
                <a:path w="8997" h="14270" extrusionOk="0">
                  <a:moveTo>
                    <a:pt x="1" y="1"/>
                  </a:moveTo>
                  <a:lnTo>
                    <a:pt x="1" y="1"/>
                  </a:lnTo>
                  <a:cubicBezTo>
                    <a:pt x="32" y="2172"/>
                    <a:pt x="776" y="4313"/>
                    <a:pt x="1707" y="6267"/>
                  </a:cubicBezTo>
                  <a:cubicBezTo>
                    <a:pt x="3181" y="9360"/>
                    <a:pt x="5356" y="12264"/>
                    <a:pt x="8332" y="13901"/>
                  </a:cubicBezTo>
                  <a:lnTo>
                    <a:pt x="8332" y="13901"/>
                  </a:lnTo>
                  <a:cubicBezTo>
                    <a:pt x="7447" y="12669"/>
                    <a:pt x="7145" y="11082"/>
                    <a:pt x="6639" y="9648"/>
                  </a:cubicBezTo>
                  <a:cubicBezTo>
                    <a:pt x="5367" y="5926"/>
                    <a:pt x="2638" y="2917"/>
                    <a:pt x="1" y="1"/>
                  </a:cubicBezTo>
                  <a:close/>
                  <a:moveTo>
                    <a:pt x="8332" y="13901"/>
                  </a:moveTo>
                  <a:cubicBezTo>
                    <a:pt x="8423" y="14028"/>
                    <a:pt x="8520" y="14151"/>
                    <a:pt x="8624" y="14270"/>
                  </a:cubicBezTo>
                  <a:lnTo>
                    <a:pt x="8997" y="14239"/>
                  </a:lnTo>
                  <a:cubicBezTo>
                    <a:pt x="8771" y="14133"/>
                    <a:pt x="8549" y="14020"/>
                    <a:pt x="8332" y="1390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361" name="Google Shape;3361;p29"/>
            <p:cNvSpPr/>
            <p:nvPr/>
          </p:nvSpPr>
          <p:spPr>
            <a:xfrm>
              <a:off x="4806475" y="4389050"/>
              <a:ext cx="524250" cy="230525"/>
            </a:xfrm>
            <a:custGeom>
              <a:avLst/>
              <a:gdLst/>
              <a:ahLst/>
              <a:cxnLst/>
              <a:rect l="l" t="t" r="r" b="b"/>
              <a:pathLst>
                <a:path w="20970" h="9221" extrusionOk="0">
                  <a:moveTo>
                    <a:pt x="20970" y="1"/>
                  </a:moveTo>
                  <a:lnTo>
                    <a:pt x="20970" y="1"/>
                  </a:lnTo>
                  <a:cubicBezTo>
                    <a:pt x="20925" y="59"/>
                    <a:pt x="20880" y="117"/>
                    <a:pt x="20834" y="175"/>
                  </a:cubicBezTo>
                  <a:lnTo>
                    <a:pt x="20834" y="175"/>
                  </a:lnTo>
                  <a:cubicBezTo>
                    <a:pt x="20869" y="179"/>
                    <a:pt x="20904" y="183"/>
                    <a:pt x="20939" y="187"/>
                  </a:cubicBezTo>
                  <a:lnTo>
                    <a:pt x="20970" y="1"/>
                  </a:lnTo>
                  <a:close/>
                  <a:moveTo>
                    <a:pt x="20002" y="130"/>
                  </a:moveTo>
                  <a:cubicBezTo>
                    <a:pt x="17600" y="130"/>
                    <a:pt x="15257" y="1222"/>
                    <a:pt x="13060" y="2265"/>
                  </a:cubicBezTo>
                  <a:lnTo>
                    <a:pt x="4064" y="6608"/>
                  </a:lnTo>
                  <a:cubicBezTo>
                    <a:pt x="2849" y="7186"/>
                    <a:pt x="1608" y="7765"/>
                    <a:pt x="289" y="7765"/>
                  </a:cubicBezTo>
                  <a:cubicBezTo>
                    <a:pt x="193" y="7765"/>
                    <a:pt x="97" y="7762"/>
                    <a:pt x="1" y="7756"/>
                  </a:cubicBezTo>
                  <a:lnTo>
                    <a:pt x="1" y="7756"/>
                  </a:lnTo>
                  <a:cubicBezTo>
                    <a:pt x="1714" y="8719"/>
                    <a:pt x="3657" y="9221"/>
                    <a:pt x="5633" y="9221"/>
                  </a:cubicBezTo>
                  <a:cubicBezTo>
                    <a:pt x="5947" y="9221"/>
                    <a:pt x="6262" y="9208"/>
                    <a:pt x="6577" y="9183"/>
                  </a:cubicBezTo>
                  <a:cubicBezTo>
                    <a:pt x="8779" y="8903"/>
                    <a:pt x="10889" y="8190"/>
                    <a:pt x="12781" y="7042"/>
                  </a:cubicBezTo>
                  <a:cubicBezTo>
                    <a:pt x="15881" y="5310"/>
                    <a:pt x="18624" y="2982"/>
                    <a:pt x="20834" y="175"/>
                  </a:cubicBezTo>
                  <a:lnTo>
                    <a:pt x="20834" y="175"/>
                  </a:lnTo>
                  <a:cubicBezTo>
                    <a:pt x="20556" y="144"/>
                    <a:pt x="20279" y="130"/>
                    <a:pt x="20002" y="13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362" name="Google Shape;3362;p29"/>
            <p:cNvSpPr/>
            <p:nvPr/>
          </p:nvSpPr>
          <p:spPr>
            <a:xfrm>
              <a:off x="4686050" y="4050575"/>
              <a:ext cx="950550" cy="367300"/>
            </a:xfrm>
            <a:custGeom>
              <a:avLst/>
              <a:gdLst/>
              <a:ahLst/>
              <a:cxnLst/>
              <a:rect l="l" t="t" r="r" b="b"/>
              <a:pathLst>
                <a:path w="38022" h="14692" extrusionOk="0">
                  <a:moveTo>
                    <a:pt x="999" y="1"/>
                  </a:moveTo>
                  <a:cubicBezTo>
                    <a:pt x="663" y="1"/>
                    <a:pt x="0" y="316"/>
                    <a:pt x="103" y="419"/>
                  </a:cubicBezTo>
                  <a:cubicBezTo>
                    <a:pt x="5190" y="5258"/>
                    <a:pt x="11673" y="8918"/>
                    <a:pt x="18125" y="11617"/>
                  </a:cubicBezTo>
                  <a:cubicBezTo>
                    <a:pt x="22199" y="13331"/>
                    <a:pt x="26470" y="14691"/>
                    <a:pt x="30759" y="14691"/>
                  </a:cubicBezTo>
                  <a:cubicBezTo>
                    <a:pt x="33066" y="14691"/>
                    <a:pt x="35378" y="14298"/>
                    <a:pt x="37667" y="13354"/>
                  </a:cubicBezTo>
                  <a:cubicBezTo>
                    <a:pt x="38021" y="13202"/>
                    <a:pt x="37872" y="13151"/>
                    <a:pt x="37621" y="13151"/>
                  </a:cubicBezTo>
                  <a:cubicBezTo>
                    <a:pt x="37411" y="13151"/>
                    <a:pt x="37129" y="13187"/>
                    <a:pt x="37016" y="13230"/>
                  </a:cubicBezTo>
                  <a:cubicBezTo>
                    <a:pt x="35119" y="14024"/>
                    <a:pt x="33150" y="14356"/>
                    <a:pt x="31160" y="14356"/>
                  </a:cubicBezTo>
                  <a:cubicBezTo>
                    <a:pt x="25765" y="14356"/>
                    <a:pt x="20219" y="11912"/>
                    <a:pt x="15551" y="9600"/>
                  </a:cubicBezTo>
                  <a:cubicBezTo>
                    <a:pt x="10432" y="7088"/>
                    <a:pt x="5314" y="4017"/>
                    <a:pt x="1158" y="47"/>
                  </a:cubicBezTo>
                  <a:cubicBezTo>
                    <a:pt x="1125" y="14"/>
                    <a:pt x="1070" y="1"/>
                    <a:pt x="99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363" name="Google Shape;3363;p29"/>
            <p:cNvSpPr/>
            <p:nvPr/>
          </p:nvSpPr>
          <p:spPr>
            <a:xfrm>
              <a:off x="4853625" y="4301350"/>
              <a:ext cx="270725" cy="158925"/>
            </a:xfrm>
            <a:custGeom>
              <a:avLst/>
              <a:gdLst/>
              <a:ahLst/>
              <a:cxnLst/>
              <a:rect l="l" t="t" r="r" b="b"/>
              <a:pathLst>
                <a:path w="10829" h="6357" extrusionOk="0">
                  <a:moveTo>
                    <a:pt x="8253" y="670"/>
                  </a:moveTo>
                  <a:cubicBezTo>
                    <a:pt x="8749" y="670"/>
                    <a:pt x="9239" y="780"/>
                    <a:pt x="9716" y="1027"/>
                  </a:cubicBezTo>
                  <a:cubicBezTo>
                    <a:pt x="9731" y="1035"/>
                    <a:pt x="9748" y="1041"/>
                    <a:pt x="9766" y="1046"/>
                  </a:cubicBezTo>
                  <a:lnTo>
                    <a:pt x="9766" y="1046"/>
                  </a:lnTo>
                  <a:cubicBezTo>
                    <a:pt x="8643" y="1435"/>
                    <a:pt x="7794" y="2072"/>
                    <a:pt x="6893" y="2889"/>
                  </a:cubicBezTo>
                  <a:cubicBezTo>
                    <a:pt x="5273" y="4401"/>
                    <a:pt x="3534" y="5114"/>
                    <a:pt x="1514" y="5601"/>
                  </a:cubicBezTo>
                  <a:lnTo>
                    <a:pt x="1514" y="5601"/>
                  </a:lnTo>
                  <a:cubicBezTo>
                    <a:pt x="2969" y="3652"/>
                    <a:pt x="5671" y="670"/>
                    <a:pt x="8253" y="670"/>
                  </a:cubicBezTo>
                  <a:close/>
                  <a:moveTo>
                    <a:pt x="8567" y="0"/>
                  </a:moveTo>
                  <a:cubicBezTo>
                    <a:pt x="5201" y="0"/>
                    <a:pt x="1836" y="3662"/>
                    <a:pt x="162" y="6083"/>
                  </a:cubicBezTo>
                  <a:cubicBezTo>
                    <a:pt x="0" y="6306"/>
                    <a:pt x="234" y="6357"/>
                    <a:pt x="451" y="6357"/>
                  </a:cubicBezTo>
                  <a:cubicBezTo>
                    <a:pt x="566" y="6357"/>
                    <a:pt x="677" y="6342"/>
                    <a:pt x="720" y="6332"/>
                  </a:cubicBezTo>
                  <a:cubicBezTo>
                    <a:pt x="2364" y="5990"/>
                    <a:pt x="4009" y="5618"/>
                    <a:pt x="5497" y="4812"/>
                  </a:cubicBezTo>
                  <a:cubicBezTo>
                    <a:pt x="7172" y="3912"/>
                    <a:pt x="8351" y="1989"/>
                    <a:pt x="10243" y="1431"/>
                  </a:cubicBezTo>
                  <a:cubicBezTo>
                    <a:pt x="10790" y="1281"/>
                    <a:pt x="10819" y="933"/>
                    <a:pt x="10458" y="896"/>
                  </a:cubicBezTo>
                  <a:lnTo>
                    <a:pt x="10458" y="896"/>
                  </a:lnTo>
                  <a:cubicBezTo>
                    <a:pt x="10691" y="773"/>
                    <a:pt x="10829" y="607"/>
                    <a:pt x="10616" y="500"/>
                  </a:cubicBezTo>
                  <a:cubicBezTo>
                    <a:pt x="9942" y="153"/>
                    <a:pt x="9255" y="0"/>
                    <a:pt x="85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364" name="Google Shape;3364;p29"/>
            <p:cNvSpPr/>
            <p:nvPr/>
          </p:nvSpPr>
          <p:spPr>
            <a:xfrm>
              <a:off x="4713425" y="4154200"/>
              <a:ext cx="193025" cy="58850"/>
            </a:xfrm>
            <a:custGeom>
              <a:avLst/>
              <a:gdLst/>
              <a:ahLst/>
              <a:cxnLst/>
              <a:rect l="l" t="t" r="r" b="b"/>
              <a:pathLst>
                <a:path w="7721" h="2354" extrusionOk="0">
                  <a:moveTo>
                    <a:pt x="2637" y="810"/>
                  </a:moveTo>
                  <a:cubicBezTo>
                    <a:pt x="3291" y="810"/>
                    <a:pt x="4017" y="1058"/>
                    <a:pt x="4693" y="1369"/>
                  </a:cubicBezTo>
                  <a:lnTo>
                    <a:pt x="4693" y="1369"/>
                  </a:lnTo>
                  <a:cubicBezTo>
                    <a:pt x="4139" y="1390"/>
                    <a:pt x="3582" y="1436"/>
                    <a:pt x="3031" y="1436"/>
                  </a:cubicBezTo>
                  <a:cubicBezTo>
                    <a:pt x="2486" y="1436"/>
                    <a:pt x="1947" y="1391"/>
                    <a:pt x="1425" y="1228"/>
                  </a:cubicBezTo>
                  <a:lnTo>
                    <a:pt x="1425" y="1228"/>
                  </a:lnTo>
                  <a:cubicBezTo>
                    <a:pt x="1767" y="929"/>
                    <a:pt x="2185" y="810"/>
                    <a:pt x="2637" y="810"/>
                  </a:cubicBezTo>
                  <a:close/>
                  <a:moveTo>
                    <a:pt x="2637" y="1"/>
                  </a:moveTo>
                  <a:cubicBezTo>
                    <a:pt x="1679" y="1"/>
                    <a:pt x="802" y="338"/>
                    <a:pt x="187" y="1268"/>
                  </a:cubicBezTo>
                  <a:cubicBezTo>
                    <a:pt x="1" y="1423"/>
                    <a:pt x="94" y="1733"/>
                    <a:pt x="311" y="1795"/>
                  </a:cubicBezTo>
                  <a:cubicBezTo>
                    <a:pt x="1074" y="2151"/>
                    <a:pt x="1858" y="2231"/>
                    <a:pt x="2651" y="2231"/>
                  </a:cubicBezTo>
                  <a:cubicBezTo>
                    <a:pt x="3292" y="2231"/>
                    <a:pt x="3938" y="2179"/>
                    <a:pt x="4583" y="2179"/>
                  </a:cubicBezTo>
                  <a:cubicBezTo>
                    <a:pt x="5084" y="2179"/>
                    <a:pt x="5584" y="2210"/>
                    <a:pt x="6080" y="2323"/>
                  </a:cubicBezTo>
                  <a:cubicBezTo>
                    <a:pt x="6121" y="2332"/>
                    <a:pt x="6162" y="2336"/>
                    <a:pt x="6203" y="2336"/>
                  </a:cubicBezTo>
                  <a:cubicBezTo>
                    <a:pt x="6280" y="2336"/>
                    <a:pt x="6355" y="2320"/>
                    <a:pt x="6425" y="2294"/>
                  </a:cubicBezTo>
                  <a:lnTo>
                    <a:pt x="6425" y="2294"/>
                  </a:lnTo>
                  <a:cubicBezTo>
                    <a:pt x="6494" y="2335"/>
                    <a:pt x="6580" y="2353"/>
                    <a:pt x="6672" y="2353"/>
                  </a:cubicBezTo>
                  <a:cubicBezTo>
                    <a:pt x="7121" y="2353"/>
                    <a:pt x="7721" y="1922"/>
                    <a:pt x="7259" y="1640"/>
                  </a:cubicBezTo>
                  <a:cubicBezTo>
                    <a:pt x="6056" y="942"/>
                    <a:pt x="4235" y="1"/>
                    <a:pt x="263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365" name="Google Shape;3365;p29"/>
            <p:cNvSpPr/>
            <p:nvPr/>
          </p:nvSpPr>
          <p:spPr>
            <a:xfrm>
              <a:off x="5030750" y="4164750"/>
              <a:ext cx="105750" cy="162700"/>
            </a:xfrm>
            <a:custGeom>
              <a:avLst/>
              <a:gdLst/>
              <a:ahLst/>
              <a:cxnLst/>
              <a:rect l="l" t="t" r="r" b="b"/>
              <a:pathLst>
                <a:path w="4230" h="6508" extrusionOk="0">
                  <a:moveTo>
                    <a:pt x="1434" y="1535"/>
                  </a:moveTo>
                  <a:cubicBezTo>
                    <a:pt x="2003" y="2203"/>
                    <a:pt x="2346" y="3036"/>
                    <a:pt x="2571" y="3918"/>
                  </a:cubicBezTo>
                  <a:lnTo>
                    <a:pt x="2571" y="3918"/>
                  </a:lnTo>
                  <a:cubicBezTo>
                    <a:pt x="2071" y="3188"/>
                    <a:pt x="1688" y="2384"/>
                    <a:pt x="1434" y="1535"/>
                  </a:cubicBezTo>
                  <a:close/>
                  <a:moveTo>
                    <a:pt x="830" y="1"/>
                  </a:moveTo>
                  <a:cubicBezTo>
                    <a:pt x="498" y="1"/>
                    <a:pt x="1" y="173"/>
                    <a:pt x="25" y="443"/>
                  </a:cubicBezTo>
                  <a:cubicBezTo>
                    <a:pt x="295" y="2566"/>
                    <a:pt x="1342" y="4487"/>
                    <a:pt x="2918" y="5901"/>
                  </a:cubicBezTo>
                  <a:lnTo>
                    <a:pt x="2918" y="5901"/>
                  </a:lnTo>
                  <a:cubicBezTo>
                    <a:pt x="2937" y="6058"/>
                    <a:pt x="2955" y="6213"/>
                    <a:pt x="2972" y="6367"/>
                  </a:cubicBezTo>
                  <a:cubicBezTo>
                    <a:pt x="2992" y="6466"/>
                    <a:pt x="3117" y="6508"/>
                    <a:pt x="3278" y="6508"/>
                  </a:cubicBezTo>
                  <a:cubicBezTo>
                    <a:pt x="3624" y="6508"/>
                    <a:pt x="4131" y="6311"/>
                    <a:pt x="4089" y="6057"/>
                  </a:cubicBezTo>
                  <a:cubicBezTo>
                    <a:pt x="4083" y="5998"/>
                    <a:pt x="4076" y="5939"/>
                    <a:pt x="4070" y="5879"/>
                  </a:cubicBezTo>
                  <a:lnTo>
                    <a:pt x="4070" y="5879"/>
                  </a:lnTo>
                  <a:cubicBezTo>
                    <a:pt x="4181" y="5795"/>
                    <a:pt x="4229" y="5701"/>
                    <a:pt x="4151" y="5623"/>
                  </a:cubicBezTo>
                  <a:lnTo>
                    <a:pt x="4151" y="5623"/>
                  </a:lnTo>
                  <a:lnTo>
                    <a:pt x="4151" y="5654"/>
                  </a:lnTo>
                  <a:cubicBezTo>
                    <a:pt x="4111" y="5621"/>
                    <a:pt x="4071" y="5587"/>
                    <a:pt x="4032" y="5553"/>
                  </a:cubicBezTo>
                  <a:lnTo>
                    <a:pt x="4032" y="5553"/>
                  </a:lnTo>
                  <a:cubicBezTo>
                    <a:pt x="3765" y="3350"/>
                    <a:pt x="3210" y="1106"/>
                    <a:pt x="1049" y="39"/>
                  </a:cubicBezTo>
                  <a:cubicBezTo>
                    <a:pt x="997" y="13"/>
                    <a:pt x="919" y="1"/>
                    <a:pt x="83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366" name="Google Shape;3366;p29"/>
            <p:cNvSpPr/>
            <p:nvPr/>
          </p:nvSpPr>
          <p:spPr>
            <a:xfrm>
              <a:off x="5238400" y="4401775"/>
              <a:ext cx="151175" cy="224825"/>
            </a:xfrm>
            <a:custGeom>
              <a:avLst/>
              <a:gdLst/>
              <a:ahLst/>
              <a:cxnLst/>
              <a:rect l="l" t="t" r="r" b="b"/>
              <a:pathLst>
                <a:path w="6047" h="8993" extrusionOk="0">
                  <a:moveTo>
                    <a:pt x="4378" y="2090"/>
                  </a:moveTo>
                  <a:cubicBezTo>
                    <a:pt x="3712" y="4090"/>
                    <a:pt x="2803" y="5986"/>
                    <a:pt x="1318" y="7445"/>
                  </a:cubicBezTo>
                  <a:lnTo>
                    <a:pt x="1318" y="7445"/>
                  </a:lnTo>
                  <a:cubicBezTo>
                    <a:pt x="1776" y="5480"/>
                    <a:pt x="3028" y="3672"/>
                    <a:pt x="4378" y="2090"/>
                  </a:cubicBezTo>
                  <a:close/>
                  <a:moveTo>
                    <a:pt x="5444" y="1"/>
                  </a:moveTo>
                  <a:cubicBezTo>
                    <a:pt x="5230" y="1"/>
                    <a:pt x="4999" y="66"/>
                    <a:pt x="4872" y="205"/>
                  </a:cubicBezTo>
                  <a:lnTo>
                    <a:pt x="4903" y="205"/>
                  </a:lnTo>
                  <a:cubicBezTo>
                    <a:pt x="2762" y="2470"/>
                    <a:pt x="250" y="5386"/>
                    <a:pt x="33" y="8643"/>
                  </a:cubicBezTo>
                  <a:cubicBezTo>
                    <a:pt x="0" y="8902"/>
                    <a:pt x="188" y="8992"/>
                    <a:pt x="411" y="8992"/>
                  </a:cubicBezTo>
                  <a:cubicBezTo>
                    <a:pt x="614" y="8992"/>
                    <a:pt x="845" y="8917"/>
                    <a:pt x="963" y="8829"/>
                  </a:cubicBezTo>
                  <a:cubicBezTo>
                    <a:pt x="3817" y="6843"/>
                    <a:pt x="5120" y="3648"/>
                    <a:pt x="5988" y="360"/>
                  </a:cubicBezTo>
                  <a:cubicBezTo>
                    <a:pt x="6046" y="175"/>
                    <a:pt x="5922" y="76"/>
                    <a:pt x="5738" y="49"/>
                  </a:cubicBezTo>
                  <a:lnTo>
                    <a:pt x="5738" y="49"/>
                  </a:lnTo>
                  <a:cubicBezTo>
                    <a:pt x="5655" y="17"/>
                    <a:pt x="5552" y="1"/>
                    <a:pt x="54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367" name="Google Shape;3367;p29"/>
            <p:cNvSpPr/>
            <p:nvPr/>
          </p:nvSpPr>
          <p:spPr>
            <a:xfrm>
              <a:off x="5265900" y="4177950"/>
              <a:ext cx="148575" cy="238175"/>
            </a:xfrm>
            <a:custGeom>
              <a:avLst/>
              <a:gdLst/>
              <a:ahLst/>
              <a:cxnLst/>
              <a:rect l="l" t="t" r="r" b="b"/>
              <a:pathLst>
                <a:path w="5943" h="9527" extrusionOk="0">
                  <a:moveTo>
                    <a:pt x="1409" y="1401"/>
                  </a:moveTo>
                  <a:cubicBezTo>
                    <a:pt x="3252" y="2956"/>
                    <a:pt x="4246" y="5305"/>
                    <a:pt x="4088" y="7701"/>
                  </a:cubicBezTo>
                  <a:lnTo>
                    <a:pt x="4088" y="7701"/>
                  </a:lnTo>
                  <a:cubicBezTo>
                    <a:pt x="2828" y="5778"/>
                    <a:pt x="1917" y="3637"/>
                    <a:pt x="1409" y="1401"/>
                  </a:cubicBezTo>
                  <a:close/>
                  <a:moveTo>
                    <a:pt x="836" y="0"/>
                  </a:moveTo>
                  <a:cubicBezTo>
                    <a:pt x="511" y="0"/>
                    <a:pt x="0" y="173"/>
                    <a:pt x="49" y="442"/>
                  </a:cubicBezTo>
                  <a:cubicBezTo>
                    <a:pt x="515" y="3482"/>
                    <a:pt x="1724" y="6336"/>
                    <a:pt x="3523" y="8817"/>
                  </a:cubicBezTo>
                  <a:cubicBezTo>
                    <a:pt x="3570" y="8886"/>
                    <a:pt x="3671" y="8916"/>
                    <a:pt x="3794" y="8916"/>
                  </a:cubicBezTo>
                  <a:cubicBezTo>
                    <a:pt x="3831" y="8916"/>
                    <a:pt x="3869" y="8913"/>
                    <a:pt x="3909" y="8908"/>
                  </a:cubicBezTo>
                  <a:lnTo>
                    <a:pt x="3909" y="8908"/>
                  </a:lnTo>
                  <a:cubicBezTo>
                    <a:pt x="3877" y="9044"/>
                    <a:pt x="3842" y="9179"/>
                    <a:pt x="3803" y="9313"/>
                  </a:cubicBezTo>
                  <a:cubicBezTo>
                    <a:pt x="3765" y="9462"/>
                    <a:pt x="3922" y="9527"/>
                    <a:pt x="4129" y="9527"/>
                  </a:cubicBezTo>
                  <a:cubicBezTo>
                    <a:pt x="4439" y="9527"/>
                    <a:pt x="4864" y="9382"/>
                    <a:pt x="4919" y="9158"/>
                  </a:cubicBezTo>
                  <a:cubicBezTo>
                    <a:pt x="5943" y="5591"/>
                    <a:pt x="4330" y="1776"/>
                    <a:pt x="1042" y="39"/>
                  </a:cubicBezTo>
                  <a:cubicBezTo>
                    <a:pt x="996" y="13"/>
                    <a:pt x="923" y="0"/>
                    <a:pt x="83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</p:grpSp>
      <p:grpSp>
        <p:nvGrpSpPr>
          <p:cNvPr id="3368" name="Google Shape;3368;p29"/>
          <p:cNvGrpSpPr/>
          <p:nvPr/>
        </p:nvGrpSpPr>
        <p:grpSpPr>
          <a:xfrm rot="7758794">
            <a:off x="419942" y="-900486"/>
            <a:ext cx="1417405" cy="2493907"/>
            <a:chOff x="2797700" y="3217325"/>
            <a:chExt cx="682725" cy="1204225"/>
          </a:xfrm>
        </p:grpSpPr>
        <p:sp>
          <p:nvSpPr>
            <p:cNvPr id="3369" name="Google Shape;3369;p29"/>
            <p:cNvSpPr/>
            <p:nvPr/>
          </p:nvSpPr>
          <p:spPr>
            <a:xfrm>
              <a:off x="2797700" y="3824925"/>
              <a:ext cx="500825" cy="451000"/>
            </a:xfrm>
            <a:custGeom>
              <a:avLst/>
              <a:gdLst/>
              <a:ahLst/>
              <a:cxnLst/>
              <a:rect l="l" t="t" r="r" b="b"/>
              <a:pathLst>
                <a:path w="20033" h="18040" extrusionOk="0">
                  <a:moveTo>
                    <a:pt x="1771" y="1417"/>
                  </a:moveTo>
                  <a:cubicBezTo>
                    <a:pt x="5098" y="3779"/>
                    <a:pt x="8428" y="6149"/>
                    <a:pt x="11644" y="8700"/>
                  </a:cubicBezTo>
                  <a:cubicBezTo>
                    <a:pt x="14663" y="11098"/>
                    <a:pt x="17605" y="13317"/>
                    <a:pt x="19046" y="16873"/>
                  </a:cubicBezTo>
                  <a:lnTo>
                    <a:pt x="19046" y="16873"/>
                  </a:lnTo>
                  <a:cubicBezTo>
                    <a:pt x="17333" y="16151"/>
                    <a:pt x="15525" y="16018"/>
                    <a:pt x="13691" y="15680"/>
                  </a:cubicBezTo>
                  <a:cubicBezTo>
                    <a:pt x="10775" y="15183"/>
                    <a:pt x="8759" y="13850"/>
                    <a:pt x="7239" y="11306"/>
                  </a:cubicBezTo>
                  <a:cubicBezTo>
                    <a:pt x="6154" y="9476"/>
                    <a:pt x="5440" y="7429"/>
                    <a:pt x="4479" y="5567"/>
                  </a:cubicBezTo>
                  <a:cubicBezTo>
                    <a:pt x="3681" y="4109"/>
                    <a:pt x="2783" y="2717"/>
                    <a:pt x="1771" y="1417"/>
                  </a:cubicBezTo>
                  <a:close/>
                  <a:moveTo>
                    <a:pt x="548" y="1"/>
                  </a:moveTo>
                  <a:cubicBezTo>
                    <a:pt x="359" y="1"/>
                    <a:pt x="0" y="127"/>
                    <a:pt x="105" y="232"/>
                  </a:cubicBezTo>
                  <a:cubicBezTo>
                    <a:pt x="105" y="232"/>
                    <a:pt x="105" y="232"/>
                    <a:pt x="105" y="232"/>
                  </a:cubicBezTo>
                  <a:lnTo>
                    <a:pt x="105" y="232"/>
                  </a:lnTo>
                  <a:cubicBezTo>
                    <a:pt x="1904" y="2310"/>
                    <a:pt x="3424" y="4606"/>
                    <a:pt x="4572" y="7087"/>
                  </a:cubicBezTo>
                  <a:cubicBezTo>
                    <a:pt x="5409" y="8917"/>
                    <a:pt x="6123" y="10779"/>
                    <a:pt x="7301" y="12423"/>
                  </a:cubicBezTo>
                  <a:cubicBezTo>
                    <a:pt x="10279" y="16641"/>
                    <a:pt x="14963" y="15338"/>
                    <a:pt x="19120" y="17355"/>
                  </a:cubicBezTo>
                  <a:cubicBezTo>
                    <a:pt x="19135" y="17362"/>
                    <a:pt x="19156" y="17366"/>
                    <a:pt x="19181" y="17366"/>
                  </a:cubicBezTo>
                  <a:cubicBezTo>
                    <a:pt x="19196" y="17366"/>
                    <a:pt x="19213" y="17364"/>
                    <a:pt x="19231" y="17362"/>
                  </a:cubicBezTo>
                  <a:lnTo>
                    <a:pt x="19231" y="17362"/>
                  </a:lnTo>
                  <a:cubicBezTo>
                    <a:pt x="19302" y="17562"/>
                    <a:pt x="19369" y="17766"/>
                    <a:pt x="19430" y="17975"/>
                  </a:cubicBezTo>
                  <a:cubicBezTo>
                    <a:pt x="19448" y="18020"/>
                    <a:pt x="19509" y="18039"/>
                    <a:pt x="19584" y="18039"/>
                  </a:cubicBezTo>
                  <a:cubicBezTo>
                    <a:pt x="19766" y="18039"/>
                    <a:pt x="20032" y="17930"/>
                    <a:pt x="19988" y="17820"/>
                  </a:cubicBezTo>
                  <a:cubicBezTo>
                    <a:pt x="18809" y="13787"/>
                    <a:pt x="15894" y="11523"/>
                    <a:pt x="12730" y="8948"/>
                  </a:cubicBezTo>
                  <a:cubicBezTo>
                    <a:pt x="8821" y="5785"/>
                    <a:pt x="4727" y="2900"/>
                    <a:pt x="632" y="15"/>
                  </a:cubicBezTo>
                  <a:cubicBezTo>
                    <a:pt x="613" y="5"/>
                    <a:pt x="583" y="1"/>
                    <a:pt x="5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370" name="Google Shape;3370;p29"/>
            <p:cNvSpPr/>
            <p:nvPr/>
          </p:nvSpPr>
          <p:spPr>
            <a:xfrm>
              <a:off x="2799200" y="3824650"/>
              <a:ext cx="633925" cy="527825"/>
            </a:xfrm>
            <a:custGeom>
              <a:avLst/>
              <a:gdLst/>
              <a:ahLst/>
              <a:cxnLst/>
              <a:rect l="l" t="t" r="r" b="b"/>
              <a:pathLst>
                <a:path w="25357" h="21113" extrusionOk="0">
                  <a:moveTo>
                    <a:pt x="511" y="1"/>
                  </a:moveTo>
                  <a:cubicBezTo>
                    <a:pt x="334" y="1"/>
                    <a:pt x="0" y="142"/>
                    <a:pt x="76" y="243"/>
                  </a:cubicBezTo>
                  <a:lnTo>
                    <a:pt x="45" y="243"/>
                  </a:lnTo>
                  <a:cubicBezTo>
                    <a:pt x="2092" y="2787"/>
                    <a:pt x="4263" y="5206"/>
                    <a:pt x="6621" y="7471"/>
                  </a:cubicBezTo>
                  <a:cubicBezTo>
                    <a:pt x="8854" y="9735"/>
                    <a:pt x="11088" y="12123"/>
                    <a:pt x="13476" y="14202"/>
                  </a:cubicBezTo>
                  <a:cubicBezTo>
                    <a:pt x="14655" y="15256"/>
                    <a:pt x="15927" y="15536"/>
                    <a:pt x="17292" y="16280"/>
                  </a:cubicBezTo>
                  <a:cubicBezTo>
                    <a:pt x="18625" y="17024"/>
                    <a:pt x="19618" y="18234"/>
                    <a:pt x="20766" y="19196"/>
                  </a:cubicBezTo>
                  <a:cubicBezTo>
                    <a:pt x="21763" y="20010"/>
                    <a:pt x="22961" y="21112"/>
                    <a:pt x="24321" y="21112"/>
                  </a:cubicBezTo>
                  <a:cubicBezTo>
                    <a:pt x="24568" y="21112"/>
                    <a:pt x="24820" y="21076"/>
                    <a:pt x="25077" y="20995"/>
                  </a:cubicBezTo>
                  <a:cubicBezTo>
                    <a:pt x="25328" y="20920"/>
                    <a:pt x="25356" y="20783"/>
                    <a:pt x="25177" y="20783"/>
                  </a:cubicBezTo>
                  <a:cubicBezTo>
                    <a:pt x="25134" y="20783"/>
                    <a:pt x="25081" y="20791"/>
                    <a:pt x="25015" y="20809"/>
                  </a:cubicBezTo>
                  <a:cubicBezTo>
                    <a:pt x="24851" y="20858"/>
                    <a:pt x="24683" y="20881"/>
                    <a:pt x="24511" y="20881"/>
                  </a:cubicBezTo>
                  <a:cubicBezTo>
                    <a:pt x="22509" y="20881"/>
                    <a:pt x="20066" y="17774"/>
                    <a:pt x="18781" y="16745"/>
                  </a:cubicBezTo>
                  <a:cubicBezTo>
                    <a:pt x="17664" y="15877"/>
                    <a:pt x="16392" y="15629"/>
                    <a:pt x="15182" y="14915"/>
                  </a:cubicBezTo>
                  <a:cubicBezTo>
                    <a:pt x="14097" y="14233"/>
                    <a:pt x="13228" y="13240"/>
                    <a:pt x="12297" y="12341"/>
                  </a:cubicBezTo>
                  <a:cubicBezTo>
                    <a:pt x="8265" y="8370"/>
                    <a:pt x="4077" y="4493"/>
                    <a:pt x="603" y="26"/>
                  </a:cubicBezTo>
                  <a:cubicBezTo>
                    <a:pt x="586" y="8"/>
                    <a:pt x="553" y="1"/>
                    <a:pt x="51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371" name="Google Shape;3371;p29"/>
            <p:cNvSpPr/>
            <p:nvPr/>
          </p:nvSpPr>
          <p:spPr>
            <a:xfrm>
              <a:off x="3258625" y="3484850"/>
              <a:ext cx="221800" cy="706250"/>
            </a:xfrm>
            <a:custGeom>
              <a:avLst/>
              <a:gdLst/>
              <a:ahLst/>
              <a:cxnLst/>
              <a:rect l="l" t="t" r="r" b="b"/>
              <a:pathLst>
                <a:path w="8872" h="28250" extrusionOk="0">
                  <a:moveTo>
                    <a:pt x="4023" y="1179"/>
                  </a:moveTo>
                  <a:lnTo>
                    <a:pt x="4023" y="1179"/>
                  </a:lnTo>
                  <a:cubicBezTo>
                    <a:pt x="4839" y="3333"/>
                    <a:pt x="5669" y="5467"/>
                    <a:pt x="6452" y="7600"/>
                  </a:cubicBezTo>
                  <a:cubicBezTo>
                    <a:pt x="7414" y="10175"/>
                    <a:pt x="8375" y="12905"/>
                    <a:pt x="8127" y="15696"/>
                  </a:cubicBezTo>
                  <a:cubicBezTo>
                    <a:pt x="7781" y="19683"/>
                    <a:pt x="5201" y="23239"/>
                    <a:pt x="5550" y="27266"/>
                  </a:cubicBezTo>
                  <a:lnTo>
                    <a:pt x="5550" y="27266"/>
                  </a:lnTo>
                  <a:cubicBezTo>
                    <a:pt x="2881" y="24125"/>
                    <a:pt x="1683" y="19726"/>
                    <a:pt x="993" y="15727"/>
                  </a:cubicBezTo>
                  <a:cubicBezTo>
                    <a:pt x="528" y="12967"/>
                    <a:pt x="1644" y="10485"/>
                    <a:pt x="2420" y="7879"/>
                  </a:cubicBezTo>
                  <a:cubicBezTo>
                    <a:pt x="3063" y="5626"/>
                    <a:pt x="3591" y="3420"/>
                    <a:pt x="4023" y="1179"/>
                  </a:cubicBezTo>
                  <a:close/>
                  <a:moveTo>
                    <a:pt x="4046" y="0"/>
                  </a:moveTo>
                  <a:cubicBezTo>
                    <a:pt x="3884" y="0"/>
                    <a:pt x="3692" y="87"/>
                    <a:pt x="3692" y="187"/>
                  </a:cubicBezTo>
                  <a:cubicBezTo>
                    <a:pt x="3690" y="196"/>
                    <a:pt x="3688" y="204"/>
                    <a:pt x="3687" y="213"/>
                  </a:cubicBezTo>
                  <a:lnTo>
                    <a:pt x="3687" y="213"/>
                  </a:lnTo>
                  <a:lnTo>
                    <a:pt x="3661" y="218"/>
                  </a:lnTo>
                  <a:cubicBezTo>
                    <a:pt x="3666" y="233"/>
                    <a:pt x="3672" y="248"/>
                    <a:pt x="3677" y="263"/>
                  </a:cubicBezTo>
                  <a:lnTo>
                    <a:pt x="3677" y="263"/>
                  </a:lnTo>
                  <a:cubicBezTo>
                    <a:pt x="3152" y="3091"/>
                    <a:pt x="2474" y="5888"/>
                    <a:pt x="1644" y="8655"/>
                  </a:cubicBezTo>
                  <a:cubicBezTo>
                    <a:pt x="931" y="11074"/>
                    <a:pt x="0" y="13339"/>
                    <a:pt x="435" y="15882"/>
                  </a:cubicBezTo>
                  <a:cubicBezTo>
                    <a:pt x="1179" y="20225"/>
                    <a:pt x="2513" y="25002"/>
                    <a:pt x="5677" y="28197"/>
                  </a:cubicBezTo>
                  <a:cubicBezTo>
                    <a:pt x="5681" y="28201"/>
                    <a:pt x="5685" y="28205"/>
                    <a:pt x="5690" y="28208"/>
                  </a:cubicBezTo>
                  <a:lnTo>
                    <a:pt x="5690" y="28208"/>
                  </a:lnTo>
                  <a:cubicBezTo>
                    <a:pt x="5712" y="28237"/>
                    <a:pt x="5760" y="28250"/>
                    <a:pt x="5817" y="28250"/>
                  </a:cubicBezTo>
                  <a:cubicBezTo>
                    <a:pt x="5990" y="28250"/>
                    <a:pt x="6256" y="28138"/>
                    <a:pt x="6235" y="28011"/>
                  </a:cubicBezTo>
                  <a:cubicBezTo>
                    <a:pt x="5336" y="23420"/>
                    <a:pt x="8593" y="19481"/>
                    <a:pt x="8717" y="14983"/>
                  </a:cubicBezTo>
                  <a:cubicBezTo>
                    <a:pt x="8872" y="9958"/>
                    <a:pt x="5987" y="4715"/>
                    <a:pt x="4250" y="94"/>
                  </a:cubicBezTo>
                  <a:cubicBezTo>
                    <a:pt x="4217" y="27"/>
                    <a:pt x="4136" y="0"/>
                    <a:pt x="404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372" name="Google Shape;3372;p29"/>
            <p:cNvSpPr/>
            <p:nvPr/>
          </p:nvSpPr>
          <p:spPr>
            <a:xfrm>
              <a:off x="3342800" y="3512850"/>
              <a:ext cx="102725" cy="837725"/>
            </a:xfrm>
            <a:custGeom>
              <a:avLst/>
              <a:gdLst/>
              <a:ahLst/>
              <a:cxnLst/>
              <a:rect l="l" t="t" r="r" b="b"/>
              <a:pathLst>
                <a:path w="4109" h="33509" extrusionOk="0">
                  <a:moveTo>
                    <a:pt x="467" y="0"/>
                  </a:moveTo>
                  <a:cubicBezTo>
                    <a:pt x="285" y="0"/>
                    <a:pt x="0" y="124"/>
                    <a:pt x="45" y="214"/>
                  </a:cubicBezTo>
                  <a:lnTo>
                    <a:pt x="14" y="214"/>
                  </a:lnTo>
                  <a:cubicBezTo>
                    <a:pt x="2496" y="5612"/>
                    <a:pt x="263" y="11567"/>
                    <a:pt x="449" y="17213"/>
                  </a:cubicBezTo>
                  <a:cubicBezTo>
                    <a:pt x="604" y="20067"/>
                    <a:pt x="1100" y="22889"/>
                    <a:pt x="1969" y="25619"/>
                  </a:cubicBezTo>
                  <a:cubicBezTo>
                    <a:pt x="2682" y="28101"/>
                    <a:pt x="3582" y="30799"/>
                    <a:pt x="3023" y="33405"/>
                  </a:cubicBezTo>
                  <a:cubicBezTo>
                    <a:pt x="3011" y="33478"/>
                    <a:pt x="3090" y="33508"/>
                    <a:pt x="3192" y="33508"/>
                  </a:cubicBezTo>
                  <a:cubicBezTo>
                    <a:pt x="3350" y="33508"/>
                    <a:pt x="3563" y="33437"/>
                    <a:pt x="3582" y="33343"/>
                  </a:cubicBezTo>
                  <a:cubicBezTo>
                    <a:pt x="4109" y="30861"/>
                    <a:pt x="3364" y="28349"/>
                    <a:pt x="2682" y="25991"/>
                  </a:cubicBezTo>
                  <a:cubicBezTo>
                    <a:pt x="1907" y="23293"/>
                    <a:pt x="1224" y="20594"/>
                    <a:pt x="1069" y="17740"/>
                  </a:cubicBezTo>
                  <a:cubicBezTo>
                    <a:pt x="728" y="11940"/>
                    <a:pt x="3178" y="5643"/>
                    <a:pt x="604" y="59"/>
                  </a:cubicBezTo>
                  <a:cubicBezTo>
                    <a:pt x="587" y="17"/>
                    <a:pt x="534" y="0"/>
                    <a:pt x="46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373" name="Google Shape;3373;p29"/>
            <p:cNvSpPr/>
            <p:nvPr/>
          </p:nvSpPr>
          <p:spPr>
            <a:xfrm>
              <a:off x="3139775" y="3858825"/>
              <a:ext cx="334875" cy="562725"/>
            </a:xfrm>
            <a:custGeom>
              <a:avLst/>
              <a:gdLst/>
              <a:ahLst/>
              <a:cxnLst/>
              <a:rect l="l" t="t" r="r" b="b"/>
              <a:pathLst>
                <a:path w="13395" h="22509" extrusionOk="0">
                  <a:moveTo>
                    <a:pt x="389" y="1"/>
                  </a:moveTo>
                  <a:cubicBezTo>
                    <a:pt x="207" y="1"/>
                    <a:pt x="0" y="127"/>
                    <a:pt x="39" y="303"/>
                  </a:cubicBezTo>
                  <a:cubicBezTo>
                    <a:pt x="2149" y="8585"/>
                    <a:pt x="8725" y="15068"/>
                    <a:pt x="12788" y="22420"/>
                  </a:cubicBezTo>
                  <a:cubicBezTo>
                    <a:pt x="12824" y="22482"/>
                    <a:pt x="12894" y="22509"/>
                    <a:pt x="12970" y="22509"/>
                  </a:cubicBezTo>
                  <a:cubicBezTo>
                    <a:pt x="13160" y="22509"/>
                    <a:pt x="13395" y="22348"/>
                    <a:pt x="13285" y="22171"/>
                  </a:cubicBezTo>
                  <a:cubicBezTo>
                    <a:pt x="9252" y="14851"/>
                    <a:pt x="2707" y="8399"/>
                    <a:pt x="629" y="148"/>
                  </a:cubicBezTo>
                  <a:cubicBezTo>
                    <a:pt x="594" y="44"/>
                    <a:pt x="496" y="1"/>
                    <a:pt x="38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374" name="Google Shape;3374;p29"/>
            <p:cNvSpPr/>
            <p:nvPr/>
          </p:nvSpPr>
          <p:spPr>
            <a:xfrm>
              <a:off x="2926700" y="3217325"/>
              <a:ext cx="246850" cy="708075"/>
            </a:xfrm>
            <a:custGeom>
              <a:avLst/>
              <a:gdLst/>
              <a:ahLst/>
              <a:cxnLst/>
              <a:rect l="l" t="t" r="r" b="b"/>
              <a:pathLst>
                <a:path w="9874" h="28323" extrusionOk="0">
                  <a:moveTo>
                    <a:pt x="1803" y="1094"/>
                  </a:moveTo>
                  <a:cubicBezTo>
                    <a:pt x="2973" y="3036"/>
                    <a:pt x="4212" y="4983"/>
                    <a:pt x="5305" y="6979"/>
                  </a:cubicBezTo>
                  <a:cubicBezTo>
                    <a:pt x="6081" y="8313"/>
                    <a:pt x="6515" y="9833"/>
                    <a:pt x="6515" y="11384"/>
                  </a:cubicBezTo>
                  <a:cubicBezTo>
                    <a:pt x="6484" y="12718"/>
                    <a:pt x="6174" y="14021"/>
                    <a:pt x="6205" y="15354"/>
                  </a:cubicBezTo>
                  <a:cubicBezTo>
                    <a:pt x="6205" y="17495"/>
                    <a:pt x="7042" y="19542"/>
                    <a:pt x="7570" y="21558"/>
                  </a:cubicBezTo>
                  <a:cubicBezTo>
                    <a:pt x="8064" y="23536"/>
                    <a:pt x="8534" y="25490"/>
                    <a:pt x="9088" y="27441"/>
                  </a:cubicBezTo>
                  <a:lnTo>
                    <a:pt x="9088" y="27441"/>
                  </a:lnTo>
                  <a:cubicBezTo>
                    <a:pt x="5794" y="24842"/>
                    <a:pt x="3483" y="20703"/>
                    <a:pt x="2234" y="16781"/>
                  </a:cubicBezTo>
                  <a:cubicBezTo>
                    <a:pt x="685" y="11810"/>
                    <a:pt x="1450" y="6261"/>
                    <a:pt x="1803" y="1094"/>
                  </a:cubicBezTo>
                  <a:close/>
                  <a:moveTo>
                    <a:pt x="1642" y="1"/>
                  </a:moveTo>
                  <a:cubicBezTo>
                    <a:pt x="1488" y="1"/>
                    <a:pt x="1304" y="96"/>
                    <a:pt x="1304" y="217"/>
                  </a:cubicBezTo>
                  <a:cubicBezTo>
                    <a:pt x="994" y="5863"/>
                    <a:pt x="1" y="11973"/>
                    <a:pt x="1862" y="17433"/>
                  </a:cubicBezTo>
                  <a:cubicBezTo>
                    <a:pt x="3289" y="21558"/>
                    <a:pt x="5740" y="25746"/>
                    <a:pt x="9369" y="28289"/>
                  </a:cubicBezTo>
                  <a:cubicBezTo>
                    <a:pt x="9397" y="28308"/>
                    <a:pt x="9432" y="28318"/>
                    <a:pt x="9471" y="28320"/>
                  </a:cubicBezTo>
                  <a:lnTo>
                    <a:pt x="9471" y="28320"/>
                  </a:lnTo>
                  <a:cubicBezTo>
                    <a:pt x="9484" y="28321"/>
                    <a:pt x="9498" y="28322"/>
                    <a:pt x="9512" y="28322"/>
                  </a:cubicBezTo>
                  <a:cubicBezTo>
                    <a:pt x="9674" y="28322"/>
                    <a:pt x="9870" y="28220"/>
                    <a:pt x="9870" y="28080"/>
                  </a:cubicBezTo>
                  <a:lnTo>
                    <a:pt x="9870" y="28080"/>
                  </a:lnTo>
                  <a:cubicBezTo>
                    <a:pt x="9874" y="28054"/>
                    <a:pt x="9869" y="28027"/>
                    <a:pt x="9853" y="28001"/>
                  </a:cubicBezTo>
                  <a:lnTo>
                    <a:pt x="9853" y="28001"/>
                  </a:lnTo>
                  <a:cubicBezTo>
                    <a:pt x="9207" y="25812"/>
                    <a:pt x="8683" y="23623"/>
                    <a:pt x="8128" y="21434"/>
                  </a:cubicBezTo>
                  <a:cubicBezTo>
                    <a:pt x="7384" y="18580"/>
                    <a:pt x="6608" y="16130"/>
                    <a:pt x="6918" y="13152"/>
                  </a:cubicBezTo>
                  <a:cubicBezTo>
                    <a:pt x="7166" y="10888"/>
                    <a:pt x="7042" y="9089"/>
                    <a:pt x="5988" y="7041"/>
                  </a:cubicBezTo>
                  <a:cubicBezTo>
                    <a:pt x="4716" y="4653"/>
                    <a:pt x="3227" y="2388"/>
                    <a:pt x="1831" y="93"/>
                  </a:cubicBezTo>
                  <a:cubicBezTo>
                    <a:pt x="1799" y="28"/>
                    <a:pt x="1725" y="1"/>
                    <a:pt x="164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375" name="Google Shape;3375;p29"/>
            <p:cNvSpPr/>
            <p:nvPr/>
          </p:nvSpPr>
          <p:spPr>
            <a:xfrm>
              <a:off x="2975275" y="3249325"/>
              <a:ext cx="199675" cy="674700"/>
            </a:xfrm>
            <a:custGeom>
              <a:avLst/>
              <a:gdLst/>
              <a:ahLst/>
              <a:cxnLst/>
              <a:rect l="l" t="t" r="r" b="b"/>
              <a:pathLst>
                <a:path w="7987" h="26988" extrusionOk="0">
                  <a:moveTo>
                    <a:pt x="427" y="1"/>
                  </a:moveTo>
                  <a:cubicBezTo>
                    <a:pt x="246" y="1"/>
                    <a:pt x="1" y="113"/>
                    <a:pt x="43" y="240"/>
                  </a:cubicBezTo>
                  <a:cubicBezTo>
                    <a:pt x="881" y="2970"/>
                    <a:pt x="633" y="5699"/>
                    <a:pt x="788" y="8491"/>
                  </a:cubicBezTo>
                  <a:cubicBezTo>
                    <a:pt x="943" y="10724"/>
                    <a:pt x="1284" y="12958"/>
                    <a:pt x="1842" y="15129"/>
                  </a:cubicBezTo>
                  <a:cubicBezTo>
                    <a:pt x="2928" y="19348"/>
                    <a:pt x="4603" y="23535"/>
                    <a:pt x="7364" y="26947"/>
                  </a:cubicBezTo>
                  <a:cubicBezTo>
                    <a:pt x="7385" y="26976"/>
                    <a:pt x="7431" y="26988"/>
                    <a:pt x="7487" y="26988"/>
                  </a:cubicBezTo>
                  <a:cubicBezTo>
                    <a:pt x="7677" y="26988"/>
                    <a:pt x="7987" y="26850"/>
                    <a:pt x="7891" y="26730"/>
                  </a:cubicBezTo>
                  <a:cubicBezTo>
                    <a:pt x="5037" y="23194"/>
                    <a:pt x="3331" y="18789"/>
                    <a:pt x="2277" y="14416"/>
                  </a:cubicBezTo>
                  <a:cubicBezTo>
                    <a:pt x="1780" y="12430"/>
                    <a:pt x="1470" y="10383"/>
                    <a:pt x="1346" y="8367"/>
                  </a:cubicBezTo>
                  <a:cubicBezTo>
                    <a:pt x="1191" y="5575"/>
                    <a:pt x="1439" y="2814"/>
                    <a:pt x="602" y="85"/>
                  </a:cubicBezTo>
                  <a:cubicBezTo>
                    <a:pt x="582" y="25"/>
                    <a:pt x="512" y="1"/>
                    <a:pt x="42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</p:grpSp>
      <p:grpSp>
        <p:nvGrpSpPr>
          <p:cNvPr id="3376" name="Google Shape;3376;p29"/>
          <p:cNvGrpSpPr/>
          <p:nvPr/>
        </p:nvGrpSpPr>
        <p:grpSpPr>
          <a:xfrm>
            <a:off x="983877" y="5224085"/>
            <a:ext cx="931623" cy="848100"/>
            <a:chOff x="3652400" y="3788700"/>
            <a:chExt cx="700450" cy="636075"/>
          </a:xfrm>
        </p:grpSpPr>
        <p:sp>
          <p:nvSpPr>
            <p:cNvPr id="3377" name="Google Shape;3377;p29"/>
            <p:cNvSpPr/>
            <p:nvPr/>
          </p:nvSpPr>
          <p:spPr>
            <a:xfrm>
              <a:off x="3941050" y="3916900"/>
              <a:ext cx="65150" cy="72250"/>
            </a:xfrm>
            <a:custGeom>
              <a:avLst/>
              <a:gdLst/>
              <a:ahLst/>
              <a:cxnLst/>
              <a:rect l="l" t="t" r="r" b="b"/>
              <a:pathLst>
                <a:path w="2606" h="2890" extrusionOk="0">
                  <a:moveTo>
                    <a:pt x="1800" y="1"/>
                  </a:moveTo>
                  <a:cubicBezTo>
                    <a:pt x="1498" y="1"/>
                    <a:pt x="1118" y="159"/>
                    <a:pt x="1032" y="354"/>
                  </a:cubicBezTo>
                  <a:lnTo>
                    <a:pt x="1032" y="354"/>
                  </a:lnTo>
                  <a:cubicBezTo>
                    <a:pt x="780" y="380"/>
                    <a:pt x="506" y="491"/>
                    <a:pt x="435" y="648"/>
                  </a:cubicBezTo>
                  <a:cubicBezTo>
                    <a:pt x="124" y="1268"/>
                    <a:pt x="0" y="2012"/>
                    <a:pt x="93" y="2726"/>
                  </a:cubicBezTo>
                  <a:cubicBezTo>
                    <a:pt x="121" y="2853"/>
                    <a:pt x="258" y="2890"/>
                    <a:pt x="411" y="2890"/>
                  </a:cubicBezTo>
                  <a:cubicBezTo>
                    <a:pt x="594" y="2890"/>
                    <a:pt x="801" y="2836"/>
                    <a:pt x="869" y="2819"/>
                  </a:cubicBezTo>
                  <a:cubicBezTo>
                    <a:pt x="1892" y="2385"/>
                    <a:pt x="2606" y="1268"/>
                    <a:pt x="2172" y="182"/>
                  </a:cubicBezTo>
                  <a:cubicBezTo>
                    <a:pt x="2122" y="53"/>
                    <a:pt x="1974" y="1"/>
                    <a:pt x="180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378" name="Google Shape;3378;p29"/>
            <p:cNvSpPr/>
            <p:nvPr/>
          </p:nvSpPr>
          <p:spPr>
            <a:xfrm>
              <a:off x="4125850" y="3918850"/>
              <a:ext cx="58725" cy="76325"/>
            </a:xfrm>
            <a:custGeom>
              <a:avLst/>
              <a:gdLst/>
              <a:ahLst/>
              <a:cxnLst/>
              <a:rect l="l" t="t" r="r" b="b"/>
              <a:pathLst>
                <a:path w="2349" h="3053" extrusionOk="0">
                  <a:moveTo>
                    <a:pt x="1488" y="1"/>
                  </a:moveTo>
                  <a:cubicBezTo>
                    <a:pt x="1165" y="1"/>
                    <a:pt x="767" y="244"/>
                    <a:pt x="783" y="561"/>
                  </a:cubicBezTo>
                  <a:lnTo>
                    <a:pt x="783" y="561"/>
                  </a:lnTo>
                  <a:cubicBezTo>
                    <a:pt x="491" y="578"/>
                    <a:pt x="178" y="750"/>
                    <a:pt x="146" y="1035"/>
                  </a:cubicBezTo>
                  <a:cubicBezTo>
                    <a:pt x="115" y="1562"/>
                    <a:pt x="53" y="2121"/>
                    <a:pt x="22" y="2648"/>
                  </a:cubicBezTo>
                  <a:cubicBezTo>
                    <a:pt x="1" y="2944"/>
                    <a:pt x="268" y="3052"/>
                    <a:pt x="528" y="3052"/>
                  </a:cubicBezTo>
                  <a:cubicBezTo>
                    <a:pt x="650" y="3052"/>
                    <a:pt x="770" y="3029"/>
                    <a:pt x="859" y="2989"/>
                  </a:cubicBezTo>
                  <a:cubicBezTo>
                    <a:pt x="1914" y="2493"/>
                    <a:pt x="2348" y="1252"/>
                    <a:pt x="1852" y="197"/>
                  </a:cubicBezTo>
                  <a:cubicBezTo>
                    <a:pt x="1788" y="59"/>
                    <a:pt x="1647" y="1"/>
                    <a:pt x="14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379" name="Google Shape;3379;p29"/>
            <p:cNvSpPr/>
            <p:nvPr/>
          </p:nvSpPr>
          <p:spPr>
            <a:xfrm>
              <a:off x="4000750" y="4053225"/>
              <a:ext cx="75575" cy="74650"/>
            </a:xfrm>
            <a:custGeom>
              <a:avLst/>
              <a:gdLst/>
              <a:ahLst/>
              <a:cxnLst/>
              <a:rect l="l" t="t" r="r" b="b"/>
              <a:pathLst>
                <a:path w="3023" h="2986" extrusionOk="0">
                  <a:moveTo>
                    <a:pt x="2768" y="0"/>
                  </a:moveTo>
                  <a:cubicBezTo>
                    <a:pt x="2724" y="0"/>
                    <a:pt x="2686" y="3"/>
                    <a:pt x="2668" y="3"/>
                  </a:cubicBezTo>
                  <a:cubicBezTo>
                    <a:pt x="2062" y="55"/>
                    <a:pt x="1321" y="287"/>
                    <a:pt x="1113" y="870"/>
                  </a:cubicBezTo>
                  <a:lnTo>
                    <a:pt x="1113" y="870"/>
                  </a:lnTo>
                  <a:cubicBezTo>
                    <a:pt x="756" y="892"/>
                    <a:pt x="213" y="1132"/>
                    <a:pt x="280" y="1243"/>
                  </a:cubicBezTo>
                  <a:cubicBezTo>
                    <a:pt x="528" y="1740"/>
                    <a:pt x="1" y="2174"/>
                    <a:pt x="187" y="2639"/>
                  </a:cubicBezTo>
                  <a:cubicBezTo>
                    <a:pt x="282" y="2906"/>
                    <a:pt x="483" y="2986"/>
                    <a:pt x="710" y="2986"/>
                  </a:cubicBezTo>
                  <a:cubicBezTo>
                    <a:pt x="852" y="2986"/>
                    <a:pt x="1005" y="2954"/>
                    <a:pt x="1148" y="2918"/>
                  </a:cubicBezTo>
                  <a:cubicBezTo>
                    <a:pt x="1707" y="2763"/>
                    <a:pt x="1924" y="2391"/>
                    <a:pt x="2172" y="1926"/>
                  </a:cubicBezTo>
                  <a:cubicBezTo>
                    <a:pt x="2482" y="1336"/>
                    <a:pt x="2730" y="747"/>
                    <a:pt x="2979" y="127"/>
                  </a:cubicBezTo>
                  <a:cubicBezTo>
                    <a:pt x="3023" y="16"/>
                    <a:pt x="2877" y="0"/>
                    <a:pt x="276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380" name="Google Shape;3380;p29"/>
            <p:cNvSpPr/>
            <p:nvPr/>
          </p:nvSpPr>
          <p:spPr>
            <a:xfrm>
              <a:off x="3800675" y="4048800"/>
              <a:ext cx="69825" cy="77400"/>
            </a:xfrm>
            <a:custGeom>
              <a:avLst/>
              <a:gdLst/>
              <a:ahLst/>
              <a:cxnLst/>
              <a:rect l="l" t="t" r="r" b="b"/>
              <a:pathLst>
                <a:path w="2793" h="3096" extrusionOk="0">
                  <a:moveTo>
                    <a:pt x="1487" y="1268"/>
                  </a:moveTo>
                  <a:cubicBezTo>
                    <a:pt x="1435" y="1475"/>
                    <a:pt x="1348" y="1672"/>
                    <a:pt x="1231" y="1852"/>
                  </a:cubicBezTo>
                  <a:lnTo>
                    <a:pt x="1231" y="1852"/>
                  </a:lnTo>
                  <a:cubicBezTo>
                    <a:pt x="1267" y="1652"/>
                    <a:pt x="1345" y="1458"/>
                    <a:pt x="1462" y="1284"/>
                  </a:cubicBezTo>
                  <a:lnTo>
                    <a:pt x="1462" y="1284"/>
                  </a:lnTo>
                  <a:cubicBezTo>
                    <a:pt x="1471" y="1279"/>
                    <a:pt x="1479" y="1273"/>
                    <a:pt x="1487" y="1268"/>
                  </a:cubicBezTo>
                  <a:close/>
                  <a:moveTo>
                    <a:pt x="2313" y="1"/>
                  </a:moveTo>
                  <a:cubicBezTo>
                    <a:pt x="2085" y="1"/>
                    <a:pt x="1809" y="95"/>
                    <a:pt x="1738" y="149"/>
                  </a:cubicBezTo>
                  <a:lnTo>
                    <a:pt x="776" y="862"/>
                  </a:lnTo>
                  <a:cubicBezTo>
                    <a:pt x="690" y="927"/>
                    <a:pt x="634" y="987"/>
                    <a:pt x="603" y="1041"/>
                  </a:cubicBezTo>
                  <a:lnTo>
                    <a:pt x="603" y="1041"/>
                  </a:lnTo>
                  <a:cubicBezTo>
                    <a:pt x="554" y="1080"/>
                    <a:pt x="508" y="1124"/>
                    <a:pt x="466" y="1172"/>
                  </a:cubicBezTo>
                  <a:lnTo>
                    <a:pt x="528" y="1172"/>
                  </a:lnTo>
                  <a:cubicBezTo>
                    <a:pt x="94" y="1637"/>
                    <a:pt x="1" y="2320"/>
                    <a:pt x="218" y="2909"/>
                  </a:cubicBezTo>
                  <a:cubicBezTo>
                    <a:pt x="264" y="3049"/>
                    <a:pt x="412" y="3095"/>
                    <a:pt x="571" y="3095"/>
                  </a:cubicBezTo>
                  <a:cubicBezTo>
                    <a:pt x="730" y="3095"/>
                    <a:pt x="900" y="3049"/>
                    <a:pt x="993" y="3002"/>
                  </a:cubicBezTo>
                  <a:cubicBezTo>
                    <a:pt x="2110" y="2537"/>
                    <a:pt x="2793" y="1389"/>
                    <a:pt x="2637" y="211"/>
                  </a:cubicBezTo>
                  <a:cubicBezTo>
                    <a:pt x="2624" y="52"/>
                    <a:pt x="2482" y="1"/>
                    <a:pt x="231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381" name="Google Shape;3381;p29"/>
            <p:cNvSpPr/>
            <p:nvPr/>
          </p:nvSpPr>
          <p:spPr>
            <a:xfrm>
              <a:off x="3854875" y="4183625"/>
              <a:ext cx="67575" cy="96850"/>
            </a:xfrm>
            <a:custGeom>
              <a:avLst/>
              <a:gdLst/>
              <a:ahLst/>
              <a:cxnLst/>
              <a:rect l="l" t="t" r="r" b="b"/>
              <a:pathLst>
                <a:path w="2703" h="3874" extrusionOk="0">
                  <a:moveTo>
                    <a:pt x="2290" y="0"/>
                  </a:moveTo>
                  <a:cubicBezTo>
                    <a:pt x="2053" y="0"/>
                    <a:pt x="1727" y="114"/>
                    <a:pt x="1648" y="153"/>
                  </a:cubicBezTo>
                  <a:lnTo>
                    <a:pt x="1090" y="494"/>
                  </a:lnTo>
                  <a:cubicBezTo>
                    <a:pt x="771" y="717"/>
                    <a:pt x="878" y="850"/>
                    <a:pt x="1104" y="898"/>
                  </a:cubicBezTo>
                  <a:lnTo>
                    <a:pt x="1104" y="898"/>
                  </a:lnTo>
                  <a:cubicBezTo>
                    <a:pt x="1055" y="935"/>
                    <a:pt x="1017" y="976"/>
                    <a:pt x="997" y="1021"/>
                  </a:cubicBezTo>
                  <a:cubicBezTo>
                    <a:pt x="593" y="1859"/>
                    <a:pt x="283" y="2759"/>
                    <a:pt x="35" y="3658"/>
                  </a:cubicBezTo>
                  <a:cubicBezTo>
                    <a:pt x="1" y="3819"/>
                    <a:pt x="115" y="3873"/>
                    <a:pt x="280" y="3873"/>
                  </a:cubicBezTo>
                  <a:cubicBezTo>
                    <a:pt x="559" y="3873"/>
                    <a:pt x="981" y="3717"/>
                    <a:pt x="1059" y="3658"/>
                  </a:cubicBezTo>
                  <a:cubicBezTo>
                    <a:pt x="2144" y="2852"/>
                    <a:pt x="2703" y="1518"/>
                    <a:pt x="2548" y="153"/>
                  </a:cubicBezTo>
                  <a:cubicBezTo>
                    <a:pt x="2536" y="39"/>
                    <a:pt x="2428" y="0"/>
                    <a:pt x="229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382" name="Google Shape;3382;p29"/>
            <p:cNvSpPr/>
            <p:nvPr/>
          </p:nvSpPr>
          <p:spPr>
            <a:xfrm>
              <a:off x="4105450" y="4181350"/>
              <a:ext cx="54300" cy="88550"/>
            </a:xfrm>
            <a:custGeom>
              <a:avLst/>
              <a:gdLst/>
              <a:ahLst/>
              <a:cxnLst/>
              <a:rect l="l" t="t" r="r" b="b"/>
              <a:pathLst>
                <a:path w="2172" h="3542" extrusionOk="0">
                  <a:moveTo>
                    <a:pt x="1674" y="0"/>
                  </a:moveTo>
                  <a:cubicBezTo>
                    <a:pt x="1331" y="0"/>
                    <a:pt x="859" y="206"/>
                    <a:pt x="900" y="492"/>
                  </a:cubicBezTo>
                  <a:cubicBezTo>
                    <a:pt x="908" y="555"/>
                    <a:pt x="914" y="617"/>
                    <a:pt x="919" y="680"/>
                  </a:cubicBezTo>
                  <a:lnTo>
                    <a:pt x="919" y="680"/>
                  </a:lnTo>
                  <a:cubicBezTo>
                    <a:pt x="635" y="711"/>
                    <a:pt x="312" y="844"/>
                    <a:pt x="249" y="1050"/>
                  </a:cubicBezTo>
                  <a:lnTo>
                    <a:pt x="280" y="1050"/>
                  </a:lnTo>
                  <a:cubicBezTo>
                    <a:pt x="62" y="1795"/>
                    <a:pt x="0" y="2570"/>
                    <a:pt x="93" y="3346"/>
                  </a:cubicBezTo>
                  <a:cubicBezTo>
                    <a:pt x="104" y="3489"/>
                    <a:pt x="208" y="3541"/>
                    <a:pt x="350" y="3541"/>
                  </a:cubicBezTo>
                  <a:cubicBezTo>
                    <a:pt x="637" y="3541"/>
                    <a:pt x="1075" y="3326"/>
                    <a:pt x="1179" y="3222"/>
                  </a:cubicBezTo>
                  <a:cubicBezTo>
                    <a:pt x="1862" y="2353"/>
                    <a:pt x="2172" y="1268"/>
                    <a:pt x="2017" y="182"/>
                  </a:cubicBezTo>
                  <a:cubicBezTo>
                    <a:pt x="1995" y="55"/>
                    <a:pt x="1852" y="0"/>
                    <a:pt x="167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383" name="Google Shape;3383;p29"/>
            <p:cNvSpPr/>
            <p:nvPr/>
          </p:nvSpPr>
          <p:spPr>
            <a:xfrm>
              <a:off x="4174475" y="4054800"/>
              <a:ext cx="64375" cy="71425"/>
            </a:xfrm>
            <a:custGeom>
              <a:avLst/>
              <a:gdLst/>
              <a:ahLst/>
              <a:cxnLst/>
              <a:rect l="l" t="t" r="r" b="b"/>
              <a:pathLst>
                <a:path w="2575" h="2857" extrusionOk="0">
                  <a:moveTo>
                    <a:pt x="1318" y="917"/>
                  </a:moveTo>
                  <a:cubicBezTo>
                    <a:pt x="1374" y="1076"/>
                    <a:pt x="1390" y="1252"/>
                    <a:pt x="1365" y="1429"/>
                  </a:cubicBezTo>
                  <a:cubicBezTo>
                    <a:pt x="1342" y="1557"/>
                    <a:pt x="1297" y="1677"/>
                    <a:pt x="1236" y="1788"/>
                  </a:cubicBezTo>
                  <a:lnTo>
                    <a:pt x="1236" y="1788"/>
                  </a:lnTo>
                  <a:cubicBezTo>
                    <a:pt x="1212" y="1495"/>
                    <a:pt x="1240" y="1202"/>
                    <a:pt x="1318" y="917"/>
                  </a:cubicBezTo>
                  <a:close/>
                  <a:moveTo>
                    <a:pt x="1451" y="0"/>
                  </a:moveTo>
                  <a:cubicBezTo>
                    <a:pt x="1341" y="0"/>
                    <a:pt x="1229" y="11"/>
                    <a:pt x="1117" y="33"/>
                  </a:cubicBezTo>
                  <a:cubicBezTo>
                    <a:pt x="993" y="33"/>
                    <a:pt x="465" y="157"/>
                    <a:pt x="465" y="312"/>
                  </a:cubicBezTo>
                  <a:cubicBezTo>
                    <a:pt x="465" y="428"/>
                    <a:pt x="597" y="459"/>
                    <a:pt x="727" y="459"/>
                  </a:cubicBezTo>
                  <a:cubicBezTo>
                    <a:pt x="806" y="459"/>
                    <a:pt x="884" y="448"/>
                    <a:pt x="931" y="436"/>
                  </a:cubicBezTo>
                  <a:cubicBezTo>
                    <a:pt x="936" y="436"/>
                    <a:pt x="950" y="446"/>
                    <a:pt x="968" y="462"/>
                  </a:cubicBezTo>
                  <a:lnTo>
                    <a:pt x="968" y="462"/>
                  </a:lnTo>
                  <a:cubicBezTo>
                    <a:pt x="703" y="495"/>
                    <a:pt x="416" y="580"/>
                    <a:pt x="341" y="715"/>
                  </a:cubicBezTo>
                  <a:cubicBezTo>
                    <a:pt x="31" y="1366"/>
                    <a:pt x="0" y="2080"/>
                    <a:pt x="248" y="2762"/>
                  </a:cubicBezTo>
                  <a:cubicBezTo>
                    <a:pt x="274" y="2830"/>
                    <a:pt x="351" y="2857"/>
                    <a:pt x="452" y="2857"/>
                  </a:cubicBezTo>
                  <a:cubicBezTo>
                    <a:pt x="718" y="2857"/>
                    <a:pt x="1151" y="2675"/>
                    <a:pt x="1241" y="2607"/>
                  </a:cubicBezTo>
                  <a:cubicBezTo>
                    <a:pt x="1830" y="2235"/>
                    <a:pt x="2575" y="1677"/>
                    <a:pt x="2513" y="901"/>
                  </a:cubicBezTo>
                  <a:cubicBezTo>
                    <a:pt x="2436" y="259"/>
                    <a:pt x="1976" y="0"/>
                    <a:pt x="145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384" name="Google Shape;3384;p29"/>
            <p:cNvSpPr/>
            <p:nvPr/>
          </p:nvSpPr>
          <p:spPr>
            <a:xfrm>
              <a:off x="4066675" y="3788700"/>
              <a:ext cx="50425" cy="73275"/>
            </a:xfrm>
            <a:custGeom>
              <a:avLst/>
              <a:gdLst/>
              <a:ahLst/>
              <a:cxnLst/>
              <a:rect l="l" t="t" r="r" b="b"/>
              <a:pathLst>
                <a:path w="2017" h="2931" extrusionOk="0">
                  <a:moveTo>
                    <a:pt x="1370" y="0"/>
                  </a:moveTo>
                  <a:cubicBezTo>
                    <a:pt x="1012" y="0"/>
                    <a:pt x="641" y="99"/>
                    <a:pt x="342" y="316"/>
                  </a:cubicBezTo>
                  <a:cubicBezTo>
                    <a:pt x="210" y="426"/>
                    <a:pt x="202" y="489"/>
                    <a:pt x="286" y="528"/>
                  </a:cubicBezTo>
                  <a:lnTo>
                    <a:pt x="286" y="528"/>
                  </a:lnTo>
                  <a:cubicBezTo>
                    <a:pt x="250" y="558"/>
                    <a:pt x="225" y="591"/>
                    <a:pt x="218" y="626"/>
                  </a:cubicBezTo>
                  <a:cubicBezTo>
                    <a:pt x="62" y="1340"/>
                    <a:pt x="0" y="2084"/>
                    <a:pt x="62" y="2829"/>
                  </a:cubicBezTo>
                  <a:cubicBezTo>
                    <a:pt x="62" y="2903"/>
                    <a:pt x="130" y="2931"/>
                    <a:pt x="230" y="2931"/>
                  </a:cubicBezTo>
                  <a:cubicBezTo>
                    <a:pt x="510" y="2931"/>
                    <a:pt x="1049" y="2711"/>
                    <a:pt x="1117" y="2643"/>
                  </a:cubicBezTo>
                  <a:cubicBezTo>
                    <a:pt x="1706" y="2146"/>
                    <a:pt x="2017" y="1433"/>
                    <a:pt x="1986" y="657"/>
                  </a:cubicBezTo>
                  <a:cubicBezTo>
                    <a:pt x="1955" y="285"/>
                    <a:pt x="1924" y="37"/>
                    <a:pt x="1520" y="6"/>
                  </a:cubicBezTo>
                  <a:cubicBezTo>
                    <a:pt x="1471" y="2"/>
                    <a:pt x="1421" y="0"/>
                    <a:pt x="137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385" name="Google Shape;3385;p29"/>
            <p:cNvSpPr/>
            <p:nvPr/>
          </p:nvSpPr>
          <p:spPr>
            <a:xfrm>
              <a:off x="3819300" y="3848450"/>
              <a:ext cx="66700" cy="75350"/>
            </a:xfrm>
            <a:custGeom>
              <a:avLst/>
              <a:gdLst/>
              <a:ahLst/>
              <a:cxnLst/>
              <a:rect l="l" t="t" r="r" b="b"/>
              <a:pathLst>
                <a:path w="2668" h="3014" extrusionOk="0">
                  <a:moveTo>
                    <a:pt x="1789" y="0"/>
                  </a:moveTo>
                  <a:cubicBezTo>
                    <a:pt x="1481" y="0"/>
                    <a:pt x="1020" y="189"/>
                    <a:pt x="931" y="346"/>
                  </a:cubicBezTo>
                  <a:lnTo>
                    <a:pt x="466" y="1183"/>
                  </a:lnTo>
                  <a:cubicBezTo>
                    <a:pt x="403" y="1276"/>
                    <a:pt x="497" y="1300"/>
                    <a:pt x="613" y="1300"/>
                  </a:cubicBezTo>
                  <a:cubicBezTo>
                    <a:pt x="698" y="1300"/>
                    <a:pt x="796" y="1287"/>
                    <a:pt x="854" y="1280"/>
                  </a:cubicBezTo>
                  <a:lnTo>
                    <a:pt x="854" y="1280"/>
                  </a:lnTo>
                  <a:cubicBezTo>
                    <a:pt x="806" y="1307"/>
                    <a:pt x="759" y="1337"/>
                    <a:pt x="714" y="1369"/>
                  </a:cubicBezTo>
                  <a:lnTo>
                    <a:pt x="745" y="1369"/>
                  </a:lnTo>
                  <a:cubicBezTo>
                    <a:pt x="435" y="1711"/>
                    <a:pt x="0" y="2207"/>
                    <a:pt x="310" y="2703"/>
                  </a:cubicBezTo>
                  <a:cubicBezTo>
                    <a:pt x="466" y="2936"/>
                    <a:pt x="683" y="3013"/>
                    <a:pt x="911" y="3013"/>
                  </a:cubicBezTo>
                  <a:cubicBezTo>
                    <a:pt x="1140" y="3013"/>
                    <a:pt x="1381" y="2936"/>
                    <a:pt x="1582" y="2858"/>
                  </a:cubicBezTo>
                  <a:cubicBezTo>
                    <a:pt x="2668" y="2455"/>
                    <a:pt x="2606" y="935"/>
                    <a:pt x="2048" y="98"/>
                  </a:cubicBezTo>
                  <a:cubicBezTo>
                    <a:pt x="2004" y="28"/>
                    <a:pt x="1908" y="0"/>
                    <a:pt x="178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386" name="Google Shape;3386;p29"/>
            <p:cNvSpPr/>
            <p:nvPr/>
          </p:nvSpPr>
          <p:spPr>
            <a:xfrm>
              <a:off x="4278375" y="3872450"/>
              <a:ext cx="63625" cy="77775"/>
            </a:xfrm>
            <a:custGeom>
              <a:avLst/>
              <a:gdLst/>
              <a:ahLst/>
              <a:cxnLst/>
              <a:rect l="l" t="t" r="r" b="b"/>
              <a:pathLst>
                <a:path w="2545" h="3111" extrusionOk="0">
                  <a:moveTo>
                    <a:pt x="1622" y="1"/>
                  </a:moveTo>
                  <a:cubicBezTo>
                    <a:pt x="1248" y="1"/>
                    <a:pt x="675" y="269"/>
                    <a:pt x="838" y="502"/>
                  </a:cubicBezTo>
                  <a:cubicBezTo>
                    <a:pt x="908" y="589"/>
                    <a:pt x="967" y="684"/>
                    <a:pt x="1017" y="782"/>
                  </a:cubicBezTo>
                  <a:lnTo>
                    <a:pt x="1017" y="782"/>
                  </a:lnTo>
                  <a:cubicBezTo>
                    <a:pt x="835" y="828"/>
                    <a:pt x="673" y="905"/>
                    <a:pt x="621" y="999"/>
                  </a:cubicBezTo>
                  <a:cubicBezTo>
                    <a:pt x="342" y="1464"/>
                    <a:pt x="1" y="2146"/>
                    <a:pt x="156" y="2705"/>
                  </a:cubicBezTo>
                  <a:cubicBezTo>
                    <a:pt x="223" y="3008"/>
                    <a:pt x="464" y="3110"/>
                    <a:pt x="731" y="3110"/>
                  </a:cubicBezTo>
                  <a:cubicBezTo>
                    <a:pt x="954" y="3110"/>
                    <a:pt x="1196" y="3038"/>
                    <a:pt x="1366" y="2953"/>
                  </a:cubicBezTo>
                  <a:cubicBezTo>
                    <a:pt x="2451" y="2457"/>
                    <a:pt x="2544" y="937"/>
                    <a:pt x="1893" y="99"/>
                  </a:cubicBezTo>
                  <a:cubicBezTo>
                    <a:pt x="1847" y="30"/>
                    <a:pt x="1745" y="1"/>
                    <a:pt x="162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387" name="Google Shape;3387;p29"/>
            <p:cNvSpPr/>
            <p:nvPr/>
          </p:nvSpPr>
          <p:spPr>
            <a:xfrm>
              <a:off x="4287675" y="4167850"/>
              <a:ext cx="65175" cy="79700"/>
            </a:xfrm>
            <a:custGeom>
              <a:avLst/>
              <a:gdLst/>
              <a:ahLst/>
              <a:cxnLst/>
              <a:rect l="l" t="t" r="r" b="b"/>
              <a:pathLst>
                <a:path w="2607" h="3188" extrusionOk="0">
                  <a:moveTo>
                    <a:pt x="1441" y="1215"/>
                  </a:moveTo>
                  <a:cubicBezTo>
                    <a:pt x="1414" y="1383"/>
                    <a:pt x="1379" y="1539"/>
                    <a:pt x="1304" y="1714"/>
                  </a:cubicBezTo>
                  <a:cubicBezTo>
                    <a:pt x="1284" y="1777"/>
                    <a:pt x="1261" y="1838"/>
                    <a:pt x="1234" y="1897"/>
                  </a:cubicBezTo>
                  <a:lnTo>
                    <a:pt x="1234" y="1897"/>
                  </a:lnTo>
                  <a:cubicBezTo>
                    <a:pt x="1283" y="1663"/>
                    <a:pt x="1351" y="1435"/>
                    <a:pt x="1441" y="1215"/>
                  </a:cubicBezTo>
                  <a:close/>
                  <a:moveTo>
                    <a:pt x="2001" y="1"/>
                  </a:moveTo>
                  <a:cubicBezTo>
                    <a:pt x="1965" y="1"/>
                    <a:pt x="1929" y="3"/>
                    <a:pt x="1893" y="8"/>
                  </a:cubicBezTo>
                  <a:cubicBezTo>
                    <a:pt x="1869" y="7"/>
                    <a:pt x="1845" y="6"/>
                    <a:pt x="1821" y="6"/>
                  </a:cubicBezTo>
                  <a:cubicBezTo>
                    <a:pt x="1324" y="6"/>
                    <a:pt x="890" y="310"/>
                    <a:pt x="683" y="784"/>
                  </a:cubicBezTo>
                  <a:cubicBezTo>
                    <a:pt x="664" y="856"/>
                    <a:pt x="698" y="906"/>
                    <a:pt x="765" y="937"/>
                  </a:cubicBezTo>
                  <a:lnTo>
                    <a:pt x="765" y="937"/>
                  </a:lnTo>
                  <a:cubicBezTo>
                    <a:pt x="596" y="994"/>
                    <a:pt x="453" y="1080"/>
                    <a:pt x="404" y="1187"/>
                  </a:cubicBezTo>
                  <a:cubicBezTo>
                    <a:pt x="156" y="1777"/>
                    <a:pt x="1" y="2397"/>
                    <a:pt x="1" y="3048"/>
                  </a:cubicBezTo>
                  <a:cubicBezTo>
                    <a:pt x="1" y="3157"/>
                    <a:pt x="140" y="3188"/>
                    <a:pt x="292" y="3188"/>
                  </a:cubicBezTo>
                  <a:cubicBezTo>
                    <a:pt x="443" y="3188"/>
                    <a:pt x="606" y="3157"/>
                    <a:pt x="652" y="3141"/>
                  </a:cubicBezTo>
                  <a:cubicBezTo>
                    <a:pt x="1645" y="2800"/>
                    <a:pt x="2513" y="2025"/>
                    <a:pt x="2576" y="908"/>
                  </a:cubicBezTo>
                  <a:cubicBezTo>
                    <a:pt x="2607" y="660"/>
                    <a:pt x="2576" y="412"/>
                    <a:pt x="2482" y="195"/>
                  </a:cubicBezTo>
                  <a:cubicBezTo>
                    <a:pt x="2353" y="65"/>
                    <a:pt x="2181" y="1"/>
                    <a:pt x="200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388" name="Google Shape;3388;p29"/>
            <p:cNvSpPr/>
            <p:nvPr/>
          </p:nvSpPr>
          <p:spPr>
            <a:xfrm>
              <a:off x="3652400" y="4192450"/>
              <a:ext cx="73850" cy="83825"/>
            </a:xfrm>
            <a:custGeom>
              <a:avLst/>
              <a:gdLst/>
              <a:ahLst/>
              <a:cxnLst/>
              <a:rect l="l" t="t" r="r" b="b"/>
              <a:pathLst>
                <a:path w="2954" h="3353" extrusionOk="0">
                  <a:moveTo>
                    <a:pt x="1620" y="1597"/>
                  </a:moveTo>
                  <a:lnTo>
                    <a:pt x="1620" y="1597"/>
                  </a:lnTo>
                  <a:cubicBezTo>
                    <a:pt x="1611" y="1650"/>
                    <a:pt x="1600" y="1702"/>
                    <a:pt x="1589" y="1754"/>
                  </a:cubicBezTo>
                  <a:cubicBezTo>
                    <a:pt x="1567" y="1889"/>
                    <a:pt x="1528" y="2007"/>
                    <a:pt x="1473" y="2132"/>
                  </a:cubicBezTo>
                  <a:lnTo>
                    <a:pt x="1473" y="2132"/>
                  </a:lnTo>
                  <a:cubicBezTo>
                    <a:pt x="1486" y="1925"/>
                    <a:pt x="1537" y="1720"/>
                    <a:pt x="1620" y="1597"/>
                  </a:cubicBezTo>
                  <a:close/>
                  <a:moveTo>
                    <a:pt x="2436" y="1"/>
                  </a:moveTo>
                  <a:cubicBezTo>
                    <a:pt x="2170" y="1"/>
                    <a:pt x="1811" y="136"/>
                    <a:pt x="1713" y="234"/>
                  </a:cubicBezTo>
                  <a:cubicBezTo>
                    <a:pt x="1589" y="389"/>
                    <a:pt x="1465" y="513"/>
                    <a:pt x="1341" y="668"/>
                  </a:cubicBezTo>
                  <a:cubicBezTo>
                    <a:pt x="1170" y="851"/>
                    <a:pt x="1234" y="962"/>
                    <a:pt x="1390" y="1013"/>
                  </a:cubicBezTo>
                  <a:lnTo>
                    <a:pt x="1390" y="1013"/>
                  </a:lnTo>
                  <a:cubicBezTo>
                    <a:pt x="1247" y="1044"/>
                    <a:pt x="1105" y="1105"/>
                    <a:pt x="1000" y="1165"/>
                  </a:cubicBezTo>
                  <a:cubicBezTo>
                    <a:pt x="235" y="1576"/>
                    <a:pt x="0" y="3353"/>
                    <a:pt x="1087" y="3353"/>
                  </a:cubicBezTo>
                  <a:cubicBezTo>
                    <a:pt x="1147" y="3353"/>
                    <a:pt x="1211" y="3347"/>
                    <a:pt x="1279" y="3336"/>
                  </a:cubicBezTo>
                  <a:cubicBezTo>
                    <a:pt x="2551" y="3119"/>
                    <a:pt x="2954" y="1258"/>
                    <a:pt x="2737" y="172"/>
                  </a:cubicBezTo>
                  <a:cubicBezTo>
                    <a:pt x="2714" y="47"/>
                    <a:pt x="2590" y="1"/>
                    <a:pt x="243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389" name="Google Shape;3389;p29"/>
            <p:cNvSpPr/>
            <p:nvPr/>
          </p:nvSpPr>
          <p:spPr>
            <a:xfrm>
              <a:off x="3725450" y="4337000"/>
              <a:ext cx="71150" cy="87775"/>
            </a:xfrm>
            <a:custGeom>
              <a:avLst/>
              <a:gdLst/>
              <a:ahLst/>
              <a:cxnLst/>
              <a:rect l="l" t="t" r="r" b="b"/>
              <a:pathLst>
                <a:path w="2846" h="3511" extrusionOk="0">
                  <a:moveTo>
                    <a:pt x="2581" y="1"/>
                  </a:moveTo>
                  <a:cubicBezTo>
                    <a:pt x="2286" y="1"/>
                    <a:pt x="1819" y="182"/>
                    <a:pt x="1738" y="284"/>
                  </a:cubicBezTo>
                  <a:cubicBezTo>
                    <a:pt x="1421" y="691"/>
                    <a:pt x="1170" y="1148"/>
                    <a:pt x="1022" y="1643"/>
                  </a:cubicBezTo>
                  <a:lnTo>
                    <a:pt x="1022" y="1643"/>
                  </a:lnTo>
                  <a:cubicBezTo>
                    <a:pt x="991" y="1663"/>
                    <a:pt x="960" y="1686"/>
                    <a:pt x="931" y="1711"/>
                  </a:cubicBezTo>
                  <a:lnTo>
                    <a:pt x="900" y="1680"/>
                  </a:lnTo>
                  <a:cubicBezTo>
                    <a:pt x="559" y="1959"/>
                    <a:pt x="1" y="2393"/>
                    <a:pt x="125" y="2920"/>
                  </a:cubicBezTo>
                  <a:cubicBezTo>
                    <a:pt x="253" y="3279"/>
                    <a:pt x="593" y="3511"/>
                    <a:pt x="952" y="3511"/>
                  </a:cubicBezTo>
                  <a:cubicBezTo>
                    <a:pt x="1027" y="3511"/>
                    <a:pt x="1104" y="3500"/>
                    <a:pt x="1180" y="3479"/>
                  </a:cubicBezTo>
                  <a:cubicBezTo>
                    <a:pt x="1831" y="3355"/>
                    <a:pt x="2079" y="2951"/>
                    <a:pt x="2265" y="2362"/>
                  </a:cubicBezTo>
                  <a:cubicBezTo>
                    <a:pt x="2513" y="1649"/>
                    <a:pt x="2700" y="935"/>
                    <a:pt x="2824" y="191"/>
                  </a:cubicBezTo>
                  <a:cubicBezTo>
                    <a:pt x="2845" y="51"/>
                    <a:pt x="2737" y="1"/>
                    <a:pt x="25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390" name="Google Shape;3390;p29"/>
            <p:cNvSpPr/>
            <p:nvPr/>
          </p:nvSpPr>
          <p:spPr>
            <a:xfrm>
              <a:off x="3960575" y="4329600"/>
              <a:ext cx="56500" cy="67600"/>
            </a:xfrm>
            <a:custGeom>
              <a:avLst/>
              <a:gdLst/>
              <a:ahLst/>
              <a:cxnLst/>
              <a:rect l="l" t="t" r="r" b="b"/>
              <a:pathLst>
                <a:path w="2260" h="2704" extrusionOk="0">
                  <a:moveTo>
                    <a:pt x="1231" y="0"/>
                  </a:moveTo>
                  <a:cubicBezTo>
                    <a:pt x="1161" y="0"/>
                    <a:pt x="1090" y="7"/>
                    <a:pt x="1018" y="21"/>
                  </a:cubicBezTo>
                  <a:cubicBezTo>
                    <a:pt x="832" y="52"/>
                    <a:pt x="429" y="177"/>
                    <a:pt x="398" y="394"/>
                  </a:cubicBezTo>
                  <a:cubicBezTo>
                    <a:pt x="387" y="481"/>
                    <a:pt x="422" y="542"/>
                    <a:pt x="480" y="582"/>
                  </a:cubicBezTo>
                  <a:lnTo>
                    <a:pt x="480" y="582"/>
                  </a:lnTo>
                  <a:cubicBezTo>
                    <a:pt x="110" y="1159"/>
                    <a:pt x="0" y="1846"/>
                    <a:pt x="150" y="2534"/>
                  </a:cubicBezTo>
                  <a:cubicBezTo>
                    <a:pt x="175" y="2659"/>
                    <a:pt x="302" y="2704"/>
                    <a:pt x="454" y="2704"/>
                  </a:cubicBezTo>
                  <a:cubicBezTo>
                    <a:pt x="678" y="2704"/>
                    <a:pt x="957" y="2608"/>
                    <a:pt x="1049" y="2534"/>
                  </a:cubicBezTo>
                  <a:cubicBezTo>
                    <a:pt x="1577" y="2162"/>
                    <a:pt x="2259" y="1665"/>
                    <a:pt x="2259" y="983"/>
                  </a:cubicBezTo>
                  <a:cubicBezTo>
                    <a:pt x="2232" y="407"/>
                    <a:pt x="1767" y="0"/>
                    <a:pt x="123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391" name="Google Shape;3391;p29"/>
            <p:cNvSpPr/>
            <p:nvPr/>
          </p:nvSpPr>
          <p:spPr>
            <a:xfrm>
              <a:off x="4174850" y="4333225"/>
              <a:ext cx="77200" cy="87325"/>
            </a:xfrm>
            <a:custGeom>
              <a:avLst/>
              <a:gdLst/>
              <a:ahLst/>
              <a:cxnLst/>
              <a:rect l="l" t="t" r="r" b="b"/>
              <a:pathLst>
                <a:path w="3088" h="3493" extrusionOk="0">
                  <a:moveTo>
                    <a:pt x="1720" y="1468"/>
                  </a:moveTo>
                  <a:cubicBezTo>
                    <a:pt x="1652" y="1832"/>
                    <a:pt x="1506" y="2180"/>
                    <a:pt x="1288" y="2482"/>
                  </a:cubicBezTo>
                  <a:cubicBezTo>
                    <a:pt x="1203" y="2595"/>
                    <a:pt x="1163" y="2650"/>
                    <a:pt x="1157" y="2650"/>
                  </a:cubicBezTo>
                  <a:cubicBezTo>
                    <a:pt x="1149" y="2650"/>
                    <a:pt x="1189" y="2572"/>
                    <a:pt x="1257" y="2420"/>
                  </a:cubicBezTo>
                  <a:cubicBezTo>
                    <a:pt x="1319" y="2265"/>
                    <a:pt x="1350" y="2110"/>
                    <a:pt x="1443" y="1955"/>
                  </a:cubicBezTo>
                  <a:cubicBezTo>
                    <a:pt x="1521" y="1783"/>
                    <a:pt x="1615" y="1620"/>
                    <a:pt x="1720" y="1468"/>
                  </a:cubicBezTo>
                  <a:close/>
                  <a:moveTo>
                    <a:pt x="2343" y="1"/>
                  </a:moveTo>
                  <a:cubicBezTo>
                    <a:pt x="1838" y="26"/>
                    <a:pt x="1272" y="318"/>
                    <a:pt x="1145" y="793"/>
                  </a:cubicBezTo>
                  <a:lnTo>
                    <a:pt x="1145" y="793"/>
                  </a:lnTo>
                  <a:cubicBezTo>
                    <a:pt x="598" y="1287"/>
                    <a:pt x="262" y="1932"/>
                    <a:pt x="109" y="2637"/>
                  </a:cubicBezTo>
                  <a:cubicBezTo>
                    <a:pt x="1" y="3207"/>
                    <a:pt x="438" y="3492"/>
                    <a:pt x="944" y="3492"/>
                  </a:cubicBezTo>
                  <a:cubicBezTo>
                    <a:pt x="1016" y="3492"/>
                    <a:pt x="1090" y="3486"/>
                    <a:pt x="1164" y="3475"/>
                  </a:cubicBezTo>
                  <a:cubicBezTo>
                    <a:pt x="2529" y="3195"/>
                    <a:pt x="3087" y="1458"/>
                    <a:pt x="2839" y="249"/>
                  </a:cubicBezTo>
                  <a:cubicBezTo>
                    <a:pt x="2808" y="32"/>
                    <a:pt x="2498" y="1"/>
                    <a:pt x="234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</p:grpSp>
      <p:sp>
        <p:nvSpPr>
          <p:cNvPr id="3392" name="Google Shape;3392;p29"/>
          <p:cNvSpPr/>
          <p:nvPr/>
        </p:nvSpPr>
        <p:spPr>
          <a:xfrm>
            <a:off x="305077" y="1204400"/>
            <a:ext cx="503511" cy="423184"/>
          </a:xfrm>
          <a:custGeom>
            <a:avLst/>
            <a:gdLst/>
            <a:ahLst/>
            <a:cxnLst/>
            <a:rect l="l" t="t" r="r" b="b"/>
            <a:pathLst>
              <a:path w="11540" h="9675" extrusionOk="0">
                <a:moveTo>
                  <a:pt x="5370" y="0"/>
                </a:moveTo>
                <a:cubicBezTo>
                  <a:pt x="4691" y="0"/>
                  <a:pt x="4009" y="111"/>
                  <a:pt x="3350" y="337"/>
                </a:cubicBezTo>
                <a:lnTo>
                  <a:pt x="3885" y="225"/>
                </a:lnTo>
                <a:lnTo>
                  <a:pt x="3885" y="225"/>
                </a:lnTo>
                <a:cubicBezTo>
                  <a:pt x="2335" y="639"/>
                  <a:pt x="949" y="1659"/>
                  <a:pt x="404" y="3160"/>
                </a:cubicBezTo>
                <a:cubicBezTo>
                  <a:pt x="0" y="4308"/>
                  <a:pt x="93" y="5610"/>
                  <a:pt x="683" y="6696"/>
                </a:cubicBezTo>
                <a:cubicBezTo>
                  <a:pt x="1303" y="7782"/>
                  <a:pt x="2234" y="8650"/>
                  <a:pt x="3350" y="9147"/>
                </a:cubicBezTo>
                <a:cubicBezTo>
                  <a:pt x="4136" y="9496"/>
                  <a:pt x="4993" y="9675"/>
                  <a:pt x="5843" y="9675"/>
                </a:cubicBezTo>
                <a:cubicBezTo>
                  <a:pt x="7106" y="9675"/>
                  <a:pt x="8354" y="9280"/>
                  <a:pt x="9337" y="8464"/>
                </a:cubicBezTo>
                <a:cubicBezTo>
                  <a:pt x="10950" y="7130"/>
                  <a:pt x="11540" y="4587"/>
                  <a:pt x="10516" y="2788"/>
                </a:cubicBezTo>
                <a:cubicBezTo>
                  <a:pt x="10175" y="2198"/>
                  <a:pt x="9740" y="1702"/>
                  <a:pt x="9213" y="1299"/>
                </a:cubicBezTo>
                <a:cubicBezTo>
                  <a:pt x="8094" y="449"/>
                  <a:pt x="6738" y="0"/>
                  <a:pt x="537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3393" name="Google Shape;3393;p29"/>
          <p:cNvSpPr/>
          <p:nvPr/>
        </p:nvSpPr>
        <p:spPr>
          <a:xfrm>
            <a:off x="10224576" y="6272833"/>
            <a:ext cx="503511" cy="423184"/>
          </a:xfrm>
          <a:custGeom>
            <a:avLst/>
            <a:gdLst/>
            <a:ahLst/>
            <a:cxnLst/>
            <a:rect l="l" t="t" r="r" b="b"/>
            <a:pathLst>
              <a:path w="11540" h="9675" extrusionOk="0">
                <a:moveTo>
                  <a:pt x="5370" y="0"/>
                </a:moveTo>
                <a:cubicBezTo>
                  <a:pt x="4691" y="0"/>
                  <a:pt x="4009" y="111"/>
                  <a:pt x="3350" y="337"/>
                </a:cubicBezTo>
                <a:lnTo>
                  <a:pt x="3885" y="225"/>
                </a:lnTo>
                <a:lnTo>
                  <a:pt x="3885" y="225"/>
                </a:lnTo>
                <a:cubicBezTo>
                  <a:pt x="2335" y="639"/>
                  <a:pt x="949" y="1659"/>
                  <a:pt x="404" y="3160"/>
                </a:cubicBezTo>
                <a:cubicBezTo>
                  <a:pt x="0" y="4308"/>
                  <a:pt x="93" y="5610"/>
                  <a:pt x="683" y="6696"/>
                </a:cubicBezTo>
                <a:cubicBezTo>
                  <a:pt x="1303" y="7782"/>
                  <a:pt x="2234" y="8650"/>
                  <a:pt x="3350" y="9147"/>
                </a:cubicBezTo>
                <a:cubicBezTo>
                  <a:pt x="4136" y="9496"/>
                  <a:pt x="4993" y="9675"/>
                  <a:pt x="5843" y="9675"/>
                </a:cubicBezTo>
                <a:cubicBezTo>
                  <a:pt x="7106" y="9675"/>
                  <a:pt x="8354" y="9280"/>
                  <a:pt x="9337" y="8464"/>
                </a:cubicBezTo>
                <a:cubicBezTo>
                  <a:pt x="10950" y="7130"/>
                  <a:pt x="11540" y="4587"/>
                  <a:pt x="10516" y="2788"/>
                </a:cubicBezTo>
                <a:cubicBezTo>
                  <a:pt x="10175" y="2198"/>
                  <a:pt x="9740" y="1702"/>
                  <a:pt x="9213" y="1299"/>
                </a:cubicBezTo>
                <a:cubicBezTo>
                  <a:pt x="8094" y="449"/>
                  <a:pt x="6738" y="0"/>
                  <a:pt x="537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grpSp>
        <p:nvGrpSpPr>
          <p:cNvPr id="3394" name="Google Shape;3394;p29"/>
          <p:cNvGrpSpPr/>
          <p:nvPr/>
        </p:nvGrpSpPr>
        <p:grpSpPr>
          <a:xfrm rot="9809556" flipH="1">
            <a:off x="10565346" y="-247031"/>
            <a:ext cx="1970026" cy="3326040"/>
            <a:chOff x="3026750" y="1552825"/>
            <a:chExt cx="1108700" cy="1867600"/>
          </a:xfrm>
        </p:grpSpPr>
        <p:sp>
          <p:nvSpPr>
            <p:cNvPr id="3395" name="Google Shape;3395;p29"/>
            <p:cNvSpPr/>
            <p:nvPr/>
          </p:nvSpPr>
          <p:spPr>
            <a:xfrm>
              <a:off x="3517625" y="1552825"/>
              <a:ext cx="235775" cy="558625"/>
            </a:xfrm>
            <a:custGeom>
              <a:avLst/>
              <a:gdLst/>
              <a:ahLst/>
              <a:cxnLst/>
              <a:rect l="l" t="t" r="r" b="b"/>
              <a:pathLst>
                <a:path w="9431" h="22345" extrusionOk="0">
                  <a:moveTo>
                    <a:pt x="5310" y="1463"/>
                  </a:moveTo>
                  <a:cubicBezTo>
                    <a:pt x="5816" y="2596"/>
                    <a:pt x="6477" y="3510"/>
                    <a:pt x="7197" y="4604"/>
                  </a:cubicBezTo>
                  <a:cubicBezTo>
                    <a:pt x="8283" y="6279"/>
                    <a:pt x="8190" y="8233"/>
                    <a:pt x="8159" y="10156"/>
                  </a:cubicBezTo>
                  <a:cubicBezTo>
                    <a:pt x="8058" y="13394"/>
                    <a:pt x="7585" y="16612"/>
                    <a:pt x="6758" y="19742"/>
                  </a:cubicBezTo>
                  <a:lnTo>
                    <a:pt x="6758" y="19742"/>
                  </a:lnTo>
                  <a:cubicBezTo>
                    <a:pt x="4215" y="14312"/>
                    <a:pt x="1810" y="6507"/>
                    <a:pt x="5310" y="1463"/>
                  </a:cubicBezTo>
                  <a:close/>
                  <a:moveTo>
                    <a:pt x="5701" y="0"/>
                  </a:moveTo>
                  <a:cubicBezTo>
                    <a:pt x="5466" y="0"/>
                    <a:pt x="5197" y="121"/>
                    <a:pt x="5057" y="261"/>
                  </a:cubicBezTo>
                  <a:cubicBezTo>
                    <a:pt x="0" y="5883"/>
                    <a:pt x="3244" y="15384"/>
                    <a:pt x="6282" y="21407"/>
                  </a:cubicBezTo>
                  <a:lnTo>
                    <a:pt x="6282" y="21407"/>
                  </a:lnTo>
                  <a:cubicBezTo>
                    <a:pt x="6236" y="21555"/>
                    <a:pt x="6190" y="21703"/>
                    <a:pt x="6143" y="21850"/>
                  </a:cubicBezTo>
                  <a:cubicBezTo>
                    <a:pt x="6045" y="22174"/>
                    <a:pt x="6303" y="22320"/>
                    <a:pt x="6593" y="22320"/>
                  </a:cubicBezTo>
                  <a:cubicBezTo>
                    <a:pt x="6663" y="22320"/>
                    <a:pt x="6735" y="22312"/>
                    <a:pt x="6805" y="22295"/>
                  </a:cubicBezTo>
                  <a:lnTo>
                    <a:pt x="6805" y="22295"/>
                  </a:lnTo>
                  <a:cubicBezTo>
                    <a:pt x="6870" y="22329"/>
                    <a:pt x="6950" y="22344"/>
                    <a:pt x="7034" y="22344"/>
                  </a:cubicBezTo>
                  <a:cubicBezTo>
                    <a:pt x="7411" y="22344"/>
                    <a:pt x="7890" y="22035"/>
                    <a:pt x="7694" y="21664"/>
                  </a:cubicBezTo>
                  <a:lnTo>
                    <a:pt x="7694" y="21633"/>
                  </a:lnTo>
                  <a:cubicBezTo>
                    <a:pt x="7619" y="21491"/>
                    <a:pt x="7545" y="21347"/>
                    <a:pt x="7470" y="21200"/>
                  </a:cubicBezTo>
                  <a:lnTo>
                    <a:pt x="7470" y="21200"/>
                  </a:lnTo>
                  <a:cubicBezTo>
                    <a:pt x="8558" y="17592"/>
                    <a:pt x="9160" y="13854"/>
                    <a:pt x="9276" y="10063"/>
                  </a:cubicBezTo>
                  <a:cubicBezTo>
                    <a:pt x="9338" y="8512"/>
                    <a:pt x="9431" y="6744"/>
                    <a:pt x="8841" y="5255"/>
                  </a:cubicBezTo>
                  <a:cubicBezTo>
                    <a:pt x="8159" y="3456"/>
                    <a:pt x="6701" y="2153"/>
                    <a:pt x="6112" y="261"/>
                  </a:cubicBezTo>
                  <a:cubicBezTo>
                    <a:pt x="6044" y="72"/>
                    <a:pt x="5882" y="0"/>
                    <a:pt x="570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396" name="Google Shape;3396;p29"/>
            <p:cNvSpPr/>
            <p:nvPr/>
          </p:nvSpPr>
          <p:spPr>
            <a:xfrm>
              <a:off x="3666525" y="1821075"/>
              <a:ext cx="411675" cy="323500"/>
            </a:xfrm>
            <a:custGeom>
              <a:avLst/>
              <a:gdLst/>
              <a:ahLst/>
              <a:cxnLst/>
              <a:rect l="l" t="t" r="r" b="b"/>
              <a:pathLst>
                <a:path w="16467" h="12940" extrusionOk="0">
                  <a:moveTo>
                    <a:pt x="15040" y="1041"/>
                  </a:moveTo>
                  <a:lnTo>
                    <a:pt x="15040" y="1041"/>
                  </a:lnTo>
                  <a:cubicBezTo>
                    <a:pt x="12704" y="6579"/>
                    <a:pt x="7732" y="10769"/>
                    <a:pt x="1765" y="11814"/>
                  </a:cubicBezTo>
                  <a:lnTo>
                    <a:pt x="1765" y="11814"/>
                  </a:lnTo>
                  <a:cubicBezTo>
                    <a:pt x="1538" y="8000"/>
                    <a:pt x="5542" y="4523"/>
                    <a:pt x="8779" y="3210"/>
                  </a:cubicBezTo>
                  <a:cubicBezTo>
                    <a:pt x="10861" y="2333"/>
                    <a:pt x="13084" y="2063"/>
                    <a:pt x="15040" y="1041"/>
                  </a:cubicBezTo>
                  <a:close/>
                  <a:moveTo>
                    <a:pt x="16295" y="1"/>
                  </a:moveTo>
                  <a:cubicBezTo>
                    <a:pt x="16016" y="1"/>
                    <a:pt x="15444" y="197"/>
                    <a:pt x="15355" y="264"/>
                  </a:cubicBezTo>
                  <a:cubicBezTo>
                    <a:pt x="13618" y="1659"/>
                    <a:pt x="11447" y="1908"/>
                    <a:pt x="9399" y="2590"/>
                  </a:cubicBezTo>
                  <a:cubicBezTo>
                    <a:pt x="7972" y="3024"/>
                    <a:pt x="6670" y="3738"/>
                    <a:pt x="5491" y="4606"/>
                  </a:cubicBezTo>
                  <a:cubicBezTo>
                    <a:pt x="2854" y="6591"/>
                    <a:pt x="0" y="9259"/>
                    <a:pt x="745" y="12857"/>
                  </a:cubicBezTo>
                  <a:cubicBezTo>
                    <a:pt x="753" y="12915"/>
                    <a:pt x="839" y="12940"/>
                    <a:pt x="959" y="12940"/>
                  </a:cubicBezTo>
                  <a:cubicBezTo>
                    <a:pt x="1290" y="12940"/>
                    <a:pt x="1884" y="12752"/>
                    <a:pt x="1862" y="12547"/>
                  </a:cubicBezTo>
                  <a:cubicBezTo>
                    <a:pt x="1838" y="12432"/>
                    <a:pt x="1819" y="12317"/>
                    <a:pt x="1803" y="12202"/>
                  </a:cubicBezTo>
                  <a:lnTo>
                    <a:pt x="1803" y="12202"/>
                  </a:lnTo>
                  <a:cubicBezTo>
                    <a:pt x="8417" y="10962"/>
                    <a:pt x="14057" y="6474"/>
                    <a:pt x="16441" y="108"/>
                  </a:cubicBezTo>
                  <a:cubicBezTo>
                    <a:pt x="16467" y="30"/>
                    <a:pt x="16403" y="1"/>
                    <a:pt x="1629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397" name="Google Shape;3397;p29"/>
            <p:cNvSpPr/>
            <p:nvPr/>
          </p:nvSpPr>
          <p:spPr>
            <a:xfrm>
              <a:off x="3382700" y="1934550"/>
              <a:ext cx="340975" cy="237375"/>
            </a:xfrm>
            <a:custGeom>
              <a:avLst/>
              <a:gdLst/>
              <a:ahLst/>
              <a:cxnLst/>
              <a:rect l="l" t="t" r="r" b="b"/>
              <a:pathLst>
                <a:path w="13639" h="9495" extrusionOk="0">
                  <a:moveTo>
                    <a:pt x="2456" y="642"/>
                  </a:moveTo>
                  <a:cubicBezTo>
                    <a:pt x="6549" y="642"/>
                    <a:pt x="10686" y="4748"/>
                    <a:pt x="12256" y="8297"/>
                  </a:cubicBezTo>
                  <a:lnTo>
                    <a:pt x="12256" y="8297"/>
                  </a:lnTo>
                  <a:cubicBezTo>
                    <a:pt x="11701" y="8764"/>
                    <a:pt x="11154" y="8960"/>
                    <a:pt x="10625" y="8960"/>
                  </a:cubicBezTo>
                  <a:cubicBezTo>
                    <a:pt x="8371" y="8960"/>
                    <a:pt x="6435" y="5395"/>
                    <a:pt x="5522" y="3914"/>
                  </a:cubicBezTo>
                  <a:cubicBezTo>
                    <a:pt x="4679" y="2525"/>
                    <a:pt x="3697" y="1334"/>
                    <a:pt x="2322" y="643"/>
                  </a:cubicBezTo>
                  <a:lnTo>
                    <a:pt x="2322" y="643"/>
                  </a:lnTo>
                  <a:cubicBezTo>
                    <a:pt x="2367" y="642"/>
                    <a:pt x="2411" y="642"/>
                    <a:pt x="2456" y="642"/>
                  </a:cubicBezTo>
                  <a:close/>
                  <a:moveTo>
                    <a:pt x="2712" y="1"/>
                  </a:moveTo>
                  <a:cubicBezTo>
                    <a:pt x="2068" y="1"/>
                    <a:pt x="1420" y="81"/>
                    <a:pt x="776" y="253"/>
                  </a:cubicBezTo>
                  <a:cubicBezTo>
                    <a:pt x="497" y="315"/>
                    <a:pt x="0" y="750"/>
                    <a:pt x="528" y="874"/>
                  </a:cubicBezTo>
                  <a:cubicBezTo>
                    <a:pt x="4405" y="1897"/>
                    <a:pt x="4715" y="6581"/>
                    <a:pt x="7755" y="8629"/>
                  </a:cubicBezTo>
                  <a:cubicBezTo>
                    <a:pt x="8573" y="9194"/>
                    <a:pt x="9526" y="9495"/>
                    <a:pt x="10468" y="9495"/>
                  </a:cubicBezTo>
                  <a:cubicBezTo>
                    <a:pt x="11247" y="9495"/>
                    <a:pt x="12019" y="9288"/>
                    <a:pt x="12700" y="8854"/>
                  </a:cubicBezTo>
                  <a:lnTo>
                    <a:pt x="12700" y="8854"/>
                  </a:lnTo>
                  <a:cubicBezTo>
                    <a:pt x="12737" y="8860"/>
                    <a:pt x="12776" y="8863"/>
                    <a:pt x="12816" y="8863"/>
                  </a:cubicBezTo>
                  <a:cubicBezTo>
                    <a:pt x="13184" y="8863"/>
                    <a:pt x="13639" y="8629"/>
                    <a:pt x="13556" y="8380"/>
                  </a:cubicBezTo>
                  <a:lnTo>
                    <a:pt x="13556" y="8380"/>
                  </a:lnTo>
                  <a:lnTo>
                    <a:pt x="13556" y="8411"/>
                  </a:lnTo>
                  <a:cubicBezTo>
                    <a:pt x="11892" y="4266"/>
                    <a:pt x="7399" y="1"/>
                    <a:pt x="271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398" name="Google Shape;3398;p29"/>
            <p:cNvSpPr/>
            <p:nvPr/>
          </p:nvSpPr>
          <p:spPr>
            <a:xfrm>
              <a:off x="3696300" y="2037575"/>
              <a:ext cx="439150" cy="352000"/>
            </a:xfrm>
            <a:custGeom>
              <a:avLst/>
              <a:gdLst/>
              <a:ahLst/>
              <a:cxnLst/>
              <a:rect l="l" t="t" r="r" b="b"/>
              <a:pathLst>
                <a:path w="17566" h="14080" extrusionOk="0">
                  <a:moveTo>
                    <a:pt x="16282" y="721"/>
                  </a:moveTo>
                  <a:cubicBezTo>
                    <a:pt x="15226" y="3804"/>
                    <a:pt x="14037" y="6880"/>
                    <a:pt x="11434" y="8974"/>
                  </a:cubicBezTo>
                  <a:cubicBezTo>
                    <a:pt x="8656" y="11208"/>
                    <a:pt x="5163" y="12543"/>
                    <a:pt x="1665" y="13125"/>
                  </a:cubicBezTo>
                  <a:lnTo>
                    <a:pt x="1665" y="13125"/>
                  </a:lnTo>
                  <a:cubicBezTo>
                    <a:pt x="2282" y="9956"/>
                    <a:pt x="4540" y="7608"/>
                    <a:pt x="6936" y="5562"/>
                  </a:cubicBezTo>
                  <a:cubicBezTo>
                    <a:pt x="9812" y="3093"/>
                    <a:pt x="12715" y="1658"/>
                    <a:pt x="16282" y="721"/>
                  </a:cubicBezTo>
                  <a:close/>
                  <a:moveTo>
                    <a:pt x="17223" y="1"/>
                  </a:moveTo>
                  <a:cubicBezTo>
                    <a:pt x="17082" y="1"/>
                    <a:pt x="16935" y="27"/>
                    <a:pt x="16894" y="41"/>
                  </a:cubicBezTo>
                  <a:cubicBezTo>
                    <a:pt x="12861" y="971"/>
                    <a:pt x="9666" y="2367"/>
                    <a:pt x="6502" y="5035"/>
                  </a:cubicBezTo>
                  <a:cubicBezTo>
                    <a:pt x="3847" y="7247"/>
                    <a:pt x="1192" y="9825"/>
                    <a:pt x="538" y="13327"/>
                  </a:cubicBezTo>
                  <a:lnTo>
                    <a:pt x="538" y="13327"/>
                  </a:lnTo>
                  <a:cubicBezTo>
                    <a:pt x="188" y="13483"/>
                    <a:pt x="0" y="13823"/>
                    <a:pt x="458" y="13823"/>
                  </a:cubicBezTo>
                  <a:cubicBezTo>
                    <a:pt x="459" y="13823"/>
                    <a:pt x="459" y="13823"/>
                    <a:pt x="460" y="13823"/>
                  </a:cubicBezTo>
                  <a:lnTo>
                    <a:pt x="460" y="13823"/>
                  </a:lnTo>
                  <a:cubicBezTo>
                    <a:pt x="458" y="13841"/>
                    <a:pt x="456" y="13858"/>
                    <a:pt x="453" y="13875"/>
                  </a:cubicBezTo>
                  <a:cubicBezTo>
                    <a:pt x="429" y="14020"/>
                    <a:pt x="582" y="14080"/>
                    <a:pt x="782" y="14080"/>
                  </a:cubicBezTo>
                  <a:cubicBezTo>
                    <a:pt x="1099" y="14080"/>
                    <a:pt x="1532" y="13929"/>
                    <a:pt x="1570" y="13720"/>
                  </a:cubicBezTo>
                  <a:cubicBezTo>
                    <a:pt x="1572" y="13706"/>
                    <a:pt x="1574" y="13692"/>
                    <a:pt x="1576" y="13677"/>
                  </a:cubicBezTo>
                  <a:lnTo>
                    <a:pt x="1576" y="13677"/>
                  </a:lnTo>
                  <a:cubicBezTo>
                    <a:pt x="5099" y="13110"/>
                    <a:pt x="8447" y="11771"/>
                    <a:pt x="11403" y="9781"/>
                  </a:cubicBezTo>
                  <a:cubicBezTo>
                    <a:pt x="14784" y="7454"/>
                    <a:pt x="16242" y="3980"/>
                    <a:pt x="17514" y="196"/>
                  </a:cubicBezTo>
                  <a:cubicBezTo>
                    <a:pt x="17566" y="41"/>
                    <a:pt x="17398" y="1"/>
                    <a:pt x="1722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399" name="Google Shape;3399;p29"/>
            <p:cNvSpPr/>
            <p:nvPr/>
          </p:nvSpPr>
          <p:spPr>
            <a:xfrm>
              <a:off x="3363300" y="2187475"/>
              <a:ext cx="369775" cy="331275"/>
            </a:xfrm>
            <a:custGeom>
              <a:avLst/>
              <a:gdLst/>
              <a:ahLst/>
              <a:cxnLst/>
              <a:rect l="l" t="t" r="r" b="b"/>
              <a:pathLst>
                <a:path w="14791" h="13251" extrusionOk="0">
                  <a:moveTo>
                    <a:pt x="1444" y="822"/>
                  </a:moveTo>
                  <a:lnTo>
                    <a:pt x="1444" y="822"/>
                  </a:lnTo>
                  <a:cubicBezTo>
                    <a:pt x="4081" y="1724"/>
                    <a:pt x="5898" y="5356"/>
                    <a:pt x="7446" y="7290"/>
                  </a:cubicBezTo>
                  <a:cubicBezTo>
                    <a:pt x="8283" y="8314"/>
                    <a:pt x="9524" y="8934"/>
                    <a:pt x="10485" y="9834"/>
                  </a:cubicBezTo>
                  <a:cubicBezTo>
                    <a:pt x="11296" y="10577"/>
                    <a:pt x="12058" y="11370"/>
                    <a:pt x="12771" y="12199"/>
                  </a:cubicBezTo>
                  <a:lnTo>
                    <a:pt x="12771" y="12199"/>
                  </a:lnTo>
                  <a:cubicBezTo>
                    <a:pt x="9753" y="11622"/>
                    <a:pt x="6952" y="10621"/>
                    <a:pt x="5367" y="7662"/>
                  </a:cubicBezTo>
                  <a:cubicBezTo>
                    <a:pt x="4654" y="6359"/>
                    <a:pt x="4220" y="4901"/>
                    <a:pt x="3444" y="3599"/>
                  </a:cubicBezTo>
                  <a:cubicBezTo>
                    <a:pt x="2903" y="2620"/>
                    <a:pt x="1935" y="1813"/>
                    <a:pt x="1444" y="822"/>
                  </a:cubicBezTo>
                  <a:close/>
                  <a:moveTo>
                    <a:pt x="838" y="0"/>
                  </a:moveTo>
                  <a:cubicBezTo>
                    <a:pt x="652" y="0"/>
                    <a:pt x="1" y="156"/>
                    <a:pt x="63" y="466"/>
                  </a:cubicBezTo>
                  <a:cubicBezTo>
                    <a:pt x="435" y="2017"/>
                    <a:pt x="2017" y="3195"/>
                    <a:pt x="2731" y="4622"/>
                  </a:cubicBezTo>
                  <a:cubicBezTo>
                    <a:pt x="3444" y="6080"/>
                    <a:pt x="3940" y="7662"/>
                    <a:pt x="4871" y="8996"/>
                  </a:cubicBezTo>
                  <a:cubicBezTo>
                    <a:pt x="6811" y="11845"/>
                    <a:pt x="10261" y="12562"/>
                    <a:pt x="13457" y="13027"/>
                  </a:cubicBezTo>
                  <a:lnTo>
                    <a:pt x="13457" y="13027"/>
                  </a:lnTo>
                  <a:cubicBezTo>
                    <a:pt x="13490" y="13069"/>
                    <a:pt x="13523" y="13111"/>
                    <a:pt x="13556" y="13153"/>
                  </a:cubicBezTo>
                  <a:cubicBezTo>
                    <a:pt x="13617" y="13221"/>
                    <a:pt x="13727" y="13250"/>
                    <a:pt x="13854" y="13250"/>
                  </a:cubicBezTo>
                  <a:cubicBezTo>
                    <a:pt x="14243" y="13250"/>
                    <a:pt x="14790" y="12976"/>
                    <a:pt x="14580" y="12718"/>
                  </a:cubicBezTo>
                  <a:cubicBezTo>
                    <a:pt x="14567" y="12703"/>
                    <a:pt x="14554" y="12688"/>
                    <a:pt x="14541" y="12672"/>
                  </a:cubicBezTo>
                  <a:lnTo>
                    <a:pt x="14541" y="12672"/>
                  </a:lnTo>
                  <a:cubicBezTo>
                    <a:pt x="14599" y="12581"/>
                    <a:pt x="14566" y="12502"/>
                    <a:pt x="14369" y="12471"/>
                  </a:cubicBezTo>
                  <a:lnTo>
                    <a:pt x="14369" y="12471"/>
                  </a:lnTo>
                  <a:cubicBezTo>
                    <a:pt x="12137" y="9898"/>
                    <a:pt x="9338" y="7978"/>
                    <a:pt x="7383" y="5212"/>
                  </a:cubicBezTo>
                  <a:cubicBezTo>
                    <a:pt x="5926" y="3071"/>
                    <a:pt x="3661" y="156"/>
                    <a:pt x="83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400" name="Google Shape;3400;p29"/>
            <p:cNvSpPr/>
            <p:nvPr/>
          </p:nvSpPr>
          <p:spPr>
            <a:xfrm>
              <a:off x="3636250" y="2375375"/>
              <a:ext cx="441475" cy="350150"/>
            </a:xfrm>
            <a:custGeom>
              <a:avLst/>
              <a:gdLst/>
              <a:ahLst/>
              <a:cxnLst/>
              <a:rect l="l" t="t" r="r" b="b"/>
              <a:pathLst>
                <a:path w="17659" h="14006" extrusionOk="0">
                  <a:moveTo>
                    <a:pt x="15262" y="1321"/>
                  </a:moveTo>
                  <a:cubicBezTo>
                    <a:pt x="13611" y="3164"/>
                    <a:pt x="12658" y="5579"/>
                    <a:pt x="10734" y="7250"/>
                  </a:cubicBezTo>
                  <a:cubicBezTo>
                    <a:pt x="8206" y="9405"/>
                    <a:pt x="5289" y="11059"/>
                    <a:pt x="2141" y="12132"/>
                  </a:cubicBezTo>
                  <a:lnTo>
                    <a:pt x="2141" y="12132"/>
                  </a:lnTo>
                  <a:cubicBezTo>
                    <a:pt x="3533" y="9460"/>
                    <a:pt x="5626" y="7733"/>
                    <a:pt x="8098" y="5761"/>
                  </a:cubicBezTo>
                  <a:cubicBezTo>
                    <a:pt x="9401" y="4706"/>
                    <a:pt x="10455" y="3465"/>
                    <a:pt x="11975" y="2659"/>
                  </a:cubicBezTo>
                  <a:cubicBezTo>
                    <a:pt x="13032" y="2140"/>
                    <a:pt x="14131" y="1691"/>
                    <a:pt x="15262" y="1321"/>
                  </a:cubicBezTo>
                  <a:close/>
                  <a:moveTo>
                    <a:pt x="16910" y="0"/>
                  </a:moveTo>
                  <a:cubicBezTo>
                    <a:pt x="16857" y="0"/>
                    <a:pt x="16804" y="7"/>
                    <a:pt x="16752" y="22"/>
                  </a:cubicBezTo>
                  <a:cubicBezTo>
                    <a:pt x="14922" y="487"/>
                    <a:pt x="13154" y="1139"/>
                    <a:pt x="11448" y="1976"/>
                  </a:cubicBezTo>
                  <a:cubicBezTo>
                    <a:pt x="9835" y="2814"/>
                    <a:pt x="8749" y="4117"/>
                    <a:pt x="7353" y="5233"/>
                  </a:cubicBezTo>
                  <a:cubicBezTo>
                    <a:pt x="4562" y="7460"/>
                    <a:pt x="2258" y="9354"/>
                    <a:pt x="813" y="12545"/>
                  </a:cubicBezTo>
                  <a:lnTo>
                    <a:pt x="813" y="12545"/>
                  </a:lnTo>
                  <a:cubicBezTo>
                    <a:pt x="729" y="12569"/>
                    <a:pt x="645" y="12593"/>
                    <a:pt x="560" y="12616"/>
                  </a:cubicBezTo>
                  <a:cubicBezTo>
                    <a:pt x="0" y="12769"/>
                    <a:pt x="46" y="13318"/>
                    <a:pt x="457" y="13407"/>
                  </a:cubicBezTo>
                  <a:lnTo>
                    <a:pt x="457" y="13407"/>
                  </a:lnTo>
                  <a:cubicBezTo>
                    <a:pt x="439" y="13454"/>
                    <a:pt x="422" y="13500"/>
                    <a:pt x="405" y="13546"/>
                  </a:cubicBezTo>
                  <a:cubicBezTo>
                    <a:pt x="274" y="13859"/>
                    <a:pt x="534" y="14005"/>
                    <a:pt x="830" y="14005"/>
                  </a:cubicBezTo>
                  <a:cubicBezTo>
                    <a:pt x="1094" y="14005"/>
                    <a:pt x="1387" y="13889"/>
                    <a:pt x="1460" y="13671"/>
                  </a:cubicBezTo>
                  <a:cubicBezTo>
                    <a:pt x="1528" y="13486"/>
                    <a:pt x="1599" y="13306"/>
                    <a:pt x="1673" y="13129"/>
                  </a:cubicBezTo>
                  <a:lnTo>
                    <a:pt x="1673" y="13129"/>
                  </a:lnTo>
                  <a:cubicBezTo>
                    <a:pt x="4843" y="12144"/>
                    <a:pt x="7820" y="10597"/>
                    <a:pt x="10486" y="8583"/>
                  </a:cubicBezTo>
                  <a:cubicBezTo>
                    <a:pt x="11758" y="7653"/>
                    <a:pt x="12875" y="6505"/>
                    <a:pt x="13805" y="5233"/>
                  </a:cubicBezTo>
                  <a:cubicBezTo>
                    <a:pt x="14891" y="3620"/>
                    <a:pt x="15666" y="1852"/>
                    <a:pt x="17248" y="673"/>
                  </a:cubicBezTo>
                  <a:cubicBezTo>
                    <a:pt x="17658" y="373"/>
                    <a:pt x="17298" y="0"/>
                    <a:pt x="1691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401" name="Google Shape;3401;p29"/>
            <p:cNvSpPr/>
            <p:nvPr/>
          </p:nvSpPr>
          <p:spPr>
            <a:xfrm>
              <a:off x="3266925" y="2664000"/>
              <a:ext cx="420475" cy="134025"/>
            </a:xfrm>
            <a:custGeom>
              <a:avLst/>
              <a:gdLst/>
              <a:ahLst/>
              <a:cxnLst/>
              <a:rect l="l" t="t" r="r" b="b"/>
              <a:pathLst>
                <a:path w="16819" h="5361" extrusionOk="0">
                  <a:moveTo>
                    <a:pt x="5575" y="864"/>
                  </a:moveTo>
                  <a:cubicBezTo>
                    <a:pt x="6716" y="864"/>
                    <a:pt x="7829" y="1317"/>
                    <a:pt x="8912" y="1784"/>
                  </a:cubicBezTo>
                  <a:cubicBezTo>
                    <a:pt x="10546" y="2442"/>
                    <a:pt x="11816" y="2577"/>
                    <a:pt x="13260" y="2577"/>
                  </a:cubicBezTo>
                  <a:cubicBezTo>
                    <a:pt x="13681" y="2577"/>
                    <a:pt x="14116" y="2566"/>
                    <a:pt x="14579" y="2552"/>
                  </a:cubicBezTo>
                  <a:lnTo>
                    <a:pt x="14579" y="2552"/>
                  </a:lnTo>
                  <a:cubicBezTo>
                    <a:pt x="13415" y="3879"/>
                    <a:pt x="11916" y="4239"/>
                    <a:pt x="10268" y="4239"/>
                  </a:cubicBezTo>
                  <a:cubicBezTo>
                    <a:pt x="8317" y="4239"/>
                    <a:pt x="6157" y="3735"/>
                    <a:pt x="4094" y="3735"/>
                  </a:cubicBezTo>
                  <a:cubicBezTo>
                    <a:pt x="3154" y="3735"/>
                    <a:pt x="2234" y="3840"/>
                    <a:pt x="1363" y="4144"/>
                  </a:cubicBezTo>
                  <a:lnTo>
                    <a:pt x="1363" y="4144"/>
                  </a:lnTo>
                  <a:cubicBezTo>
                    <a:pt x="1778" y="2852"/>
                    <a:pt x="2725" y="1770"/>
                    <a:pt x="3980" y="1195"/>
                  </a:cubicBezTo>
                  <a:cubicBezTo>
                    <a:pt x="4518" y="960"/>
                    <a:pt x="5049" y="864"/>
                    <a:pt x="5575" y="864"/>
                  </a:cubicBezTo>
                  <a:close/>
                  <a:moveTo>
                    <a:pt x="5845" y="1"/>
                  </a:moveTo>
                  <a:cubicBezTo>
                    <a:pt x="5619" y="1"/>
                    <a:pt x="5391" y="16"/>
                    <a:pt x="5159" y="47"/>
                  </a:cubicBezTo>
                  <a:cubicBezTo>
                    <a:pt x="2584" y="419"/>
                    <a:pt x="506" y="2405"/>
                    <a:pt x="40" y="4979"/>
                  </a:cubicBezTo>
                  <a:cubicBezTo>
                    <a:pt x="0" y="5262"/>
                    <a:pt x="263" y="5361"/>
                    <a:pt x="519" y="5361"/>
                  </a:cubicBezTo>
                  <a:cubicBezTo>
                    <a:pt x="656" y="5361"/>
                    <a:pt x="792" y="5333"/>
                    <a:pt x="878" y="5289"/>
                  </a:cubicBezTo>
                  <a:cubicBezTo>
                    <a:pt x="1922" y="4681"/>
                    <a:pt x="3019" y="4484"/>
                    <a:pt x="4143" y="4484"/>
                  </a:cubicBezTo>
                  <a:cubicBezTo>
                    <a:pt x="6225" y="4484"/>
                    <a:pt x="8401" y="5162"/>
                    <a:pt x="10503" y="5162"/>
                  </a:cubicBezTo>
                  <a:cubicBezTo>
                    <a:pt x="10739" y="5162"/>
                    <a:pt x="10974" y="5153"/>
                    <a:pt x="11207" y="5134"/>
                  </a:cubicBezTo>
                  <a:cubicBezTo>
                    <a:pt x="13844" y="4917"/>
                    <a:pt x="15581" y="3459"/>
                    <a:pt x="16667" y="1133"/>
                  </a:cubicBezTo>
                  <a:cubicBezTo>
                    <a:pt x="16819" y="812"/>
                    <a:pt x="16548" y="657"/>
                    <a:pt x="16235" y="657"/>
                  </a:cubicBezTo>
                  <a:cubicBezTo>
                    <a:pt x="15972" y="657"/>
                    <a:pt x="15680" y="766"/>
                    <a:pt x="15581" y="978"/>
                  </a:cubicBezTo>
                  <a:cubicBezTo>
                    <a:pt x="15459" y="1239"/>
                    <a:pt x="15330" y="1481"/>
                    <a:pt x="15196" y="1704"/>
                  </a:cubicBezTo>
                  <a:lnTo>
                    <a:pt x="15196" y="1704"/>
                  </a:lnTo>
                  <a:cubicBezTo>
                    <a:pt x="14478" y="1741"/>
                    <a:pt x="13781" y="1828"/>
                    <a:pt x="13082" y="1828"/>
                  </a:cubicBezTo>
                  <a:cubicBezTo>
                    <a:pt x="12748" y="1828"/>
                    <a:pt x="12413" y="1808"/>
                    <a:pt x="12076" y="1753"/>
                  </a:cubicBezTo>
                  <a:cubicBezTo>
                    <a:pt x="10990" y="1567"/>
                    <a:pt x="9967" y="1226"/>
                    <a:pt x="9005" y="761"/>
                  </a:cubicBezTo>
                  <a:cubicBezTo>
                    <a:pt x="7975" y="349"/>
                    <a:pt x="6946" y="1"/>
                    <a:pt x="584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402" name="Google Shape;3402;p29"/>
            <p:cNvSpPr/>
            <p:nvPr/>
          </p:nvSpPr>
          <p:spPr>
            <a:xfrm>
              <a:off x="3501350" y="2560000"/>
              <a:ext cx="177875" cy="161425"/>
            </a:xfrm>
            <a:custGeom>
              <a:avLst/>
              <a:gdLst/>
              <a:ahLst/>
              <a:cxnLst/>
              <a:rect l="l" t="t" r="r" b="b"/>
              <a:pathLst>
                <a:path w="7115" h="6457" extrusionOk="0">
                  <a:moveTo>
                    <a:pt x="1384" y="727"/>
                  </a:moveTo>
                  <a:lnTo>
                    <a:pt x="1384" y="727"/>
                  </a:lnTo>
                  <a:cubicBezTo>
                    <a:pt x="2153" y="1115"/>
                    <a:pt x="3566" y="2717"/>
                    <a:pt x="3847" y="2997"/>
                  </a:cubicBezTo>
                  <a:cubicBezTo>
                    <a:pt x="4381" y="3630"/>
                    <a:pt x="4852" y="4301"/>
                    <a:pt x="5260" y="5010"/>
                  </a:cubicBezTo>
                  <a:lnTo>
                    <a:pt x="5260" y="5010"/>
                  </a:lnTo>
                  <a:cubicBezTo>
                    <a:pt x="3423" y="4440"/>
                    <a:pt x="2175" y="2477"/>
                    <a:pt x="1384" y="727"/>
                  </a:cubicBezTo>
                  <a:close/>
                  <a:moveTo>
                    <a:pt x="1252" y="1"/>
                  </a:moveTo>
                  <a:cubicBezTo>
                    <a:pt x="935" y="1"/>
                    <a:pt x="611" y="89"/>
                    <a:pt x="279" y="299"/>
                  </a:cubicBezTo>
                  <a:cubicBezTo>
                    <a:pt x="186" y="361"/>
                    <a:pt x="0" y="485"/>
                    <a:pt x="62" y="640"/>
                  </a:cubicBezTo>
                  <a:cubicBezTo>
                    <a:pt x="1153" y="3136"/>
                    <a:pt x="2880" y="5579"/>
                    <a:pt x="5685" y="5809"/>
                  </a:cubicBezTo>
                  <a:lnTo>
                    <a:pt x="5685" y="5809"/>
                  </a:lnTo>
                  <a:cubicBezTo>
                    <a:pt x="5757" y="5956"/>
                    <a:pt x="5827" y="6105"/>
                    <a:pt x="5894" y="6255"/>
                  </a:cubicBezTo>
                  <a:cubicBezTo>
                    <a:pt x="5955" y="6398"/>
                    <a:pt x="6115" y="6457"/>
                    <a:pt x="6295" y="6457"/>
                  </a:cubicBezTo>
                  <a:cubicBezTo>
                    <a:pt x="6662" y="6457"/>
                    <a:pt x="7115" y="6214"/>
                    <a:pt x="7011" y="5944"/>
                  </a:cubicBezTo>
                  <a:cubicBezTo>
                    <a:pt x="6962" y="5835"/>
                    <a:pt x="6912" y="5727"/>
                    <a:pt x="6861" y="5619"/>
                  </a:cubicBezTo>
                  <a:lnTo>
                    <a:pt x="6861" y="5619"/>
                  </a:lnTo>
                  <a:cubicBezTo>
                    <a:pt x="7050" y="5425"/>
                    <a:pt x="7032" y="5160"/>
                    <a:pt x="6620" y="5138"/>
                  </a:cubicBezTo>
                  <a:lnTo>
                    <a:pt x="6620" y="5138"/>
                  </a:lnTo>
                  <a:cubicBezTo>
                    <a:pt x="5877" y="3718"/>
                    <a:pt x="4894" y="2426"/>
                    <a:pt x="3692" y="1353"/>
                  </a:cubicBezTo>
                  <a:cubicBezTo>
                    <a:pt x="2980" y="711"/>
                    <a:pt x="2150" y="1"/>
                    <a:pt x="125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403" name="Google Shape;3403;p29"/>
            <p:cNvSpPr/>
            <p:nvPr/>
          </p:nvSpPr>
          <p:spPr>
            <a:xfrm>
              <a:off x="3631300" y="2657975"/>
              <a:ext cx="311325" cy="64150"/>
            </a:xfrm>
            <a:custGeom>
              <a:avLst/>
              <a:gdLst/>
              <a:ahLst/>
              <a:cxnLst/>
              <a:rect l="l" t="t" r="r" b="b"/>
              <a:pathLst>
                <a:path w="12453" h="2566" extrusionOk="0">
                  <a:moveTo>
                    <a:pt x="7387" y="764"/>
                  </a:moveTo>
                  <a:cubicBezTo>
                    <a:pt x="8503" y="764"/>
                    <a:pt x="9620" y="904"/>
                    <a:pt x="10712" y="1187"/>
                  </a:cubicBezTo>
                  <a:lnTo>
                    <a:pt x="10712" y="1187"/>
                  </a:lnTo>
                  <a:cubicBezTo>
                    <a:pt x="9648" y="1660"/>
                    <a:pt x="8524" y="1826"/>
                    <a:pt x="7379" y="1826"/>
                  </a:cubicBezTo>
                  <a:cubicBezTo>
                    <a:pt x="6052" y="1826"/>
                    <a:pt x="4696" y="1604"/>
                    <a:pt x="3366" y="1380"/>
                  </a:cubicBezTo>
                  <a:lnTo>
                    <a:pt x="3366" y="1380"/>
                  </a:lnTo>
                  <a:cubicBezTo>
                    <a:pt x="4669" y="972"/>
                    <a:pt x="6027" y="764"/>
                    <a:pt x="7387" y="764"/>
                  </a:cubicBezTo>
                  <a:close/>
                  <a:moveTo>
                    <a:pt x="7634" y="0"/>
                  </a:moveTo>
                  <a:cubicBezTo>
                    <a:pt x="5670" y="0"/>
                    <a:pt x="3718" y="385"/>
                    <a:pt x="1895" y="1141"/>
                  </a:cubicBezTo>
                  <a:lnTo>
                    <a:pt x="1895" y="1141"/>
                  </a:lnTo>
                  <a:cubicBezTo>
                    <a:pt x="1628" y="1101"/>
                    <a:pt x="1362" y="1064"/>
                    <a:pt x="1099" y="1033"/>
                  </a:cubicBezTo>
                  <a:cubicBezTo>
                    <a:pt x="1078" y="1030"/>
                    <a:pt x="1057" y="1029"/>
                    <a:pt x="1036" y="1029"/>
                  </a:cubicBezTo>
                  <a:cubicBezTo>
                    <a:pt x="544" y="1029"/>
                    <a:pt x="0" y="1661"/>
                    <a:pt x="608" y="1794"/>
                  </a:cubicBezTo>
                  <a:lnTo>
                    <a:pt x="608" y="1794"/>
                  </a:lnTo>
                  <a:cubicBezTo>
                    <a:pt x="396" y="2036"/>
                    <a:pt x="649" y="2290"/>
                    <a:pt x="990" y="2290"/>
                  </a:cubicBezTo>
                  <a:cubicBezTo>
                    <a:pt x="1094" y="2290"/>
                    <a:pt x="1206" y="2266"/>
                    <a:pt x="1316" y="2211"/>
                  </a:cubicBezTo>
                  <a:cubicBezTo>
                    <a:pt x="1490" y="2124"/>
                    <a:pt x="1664" y="2040"/>
                    <a:pt x="1841" y="1961"/>
                  </a:cubicBezTo>
                  <a:lnTo>
                    <a:pt x="1841" y="1961"/>
                  </a:lnTo>
                  <a:cubicBezTo>
                    <a:pt x="3668" y="2226"/>
                    <a:pt x="5483" y="2566"/>
                    <a:pt x="7261" y="2566"/>
                  </a:cubicBezTo>
                  <a:cubicBezTo>
                    <a:pt x="8938" y="2566"/>
                    <a:pt x="10582" y="2264"/>
                    <a:pt x="12173" y="1312"/>
                  </a:cubicBezTo>
                  <a:cubicBezTo>
                    <a:pt x="12452" y="1188"/>
                    <a:pt x="12421" y="785"/>
                    <a:pt x="12142" y="691"/>
                  </a:cubicBezTo>
                  <a:cubicBezTo>
                    <a:pt x="10669" y="229"/>
                    <a:pt x="9148" y="0"/>
                    <a:pt x="763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404" name="Google Shape;3404;p29"/>
            <p:cNvSpPr/>
            <p:nvPr/>
          </p:nvSpPr>
          <p:spPr>
            <a:xfrm>
              <a:off x="3596925" y="2760425"/>
              <a:ext cx="204875" cy="192375"/>
            </a:xfrm>
            <a:custGeom>
              <a:avLst/>
              <a:gdLst/>
              <a:ahLst/>
              <a:cxnLst/>
              <a:rect l="l" t="t" r="r" b="b"/>
              <a:pathLst>
                <a:path w="8195" h="7695" extrusionOk="0">
                  <a:moveTo>
                    <a:pt x="6571" y="951"/>
                  </a:moveTo>
                  <a:lnTo>
                    <a:pt x="6571" y="951"/>
                  </a:lnTo>
                  <a:cubicBezTo>
                    <a:pt x="5247" y="3030"/>
                    <a:pt x="3798" y="5093"/>
                    <a:pt x="1727" y="6424"/>
                  </a:cubicBezTo>
                  <a:lnTo>
                    <a:pt x="1727" y="6424"/>
                  </a:lnTo>
                  <a:cubicBezTo>
                    <a:pt x="2612" y="4215"/>
                    <a:pt x="4386" y="1771"/>
                    <a:pt x="6571" y="951"/>
                  </a:cubicBezTo>
                  <a:close/>
                  <a:moveTo>
                    <a:pt x="7631" y="1"/>
                  </a:moveTo>
                  <a:cubicBezTo>
                    <a:pt x="7607" y="1"/>
                    <a:pt x="7583" y="3"/>
                    <a:pt x="7561" y="6"/>
                  </a:cubicBezTo>
                  <a:cubicBezTo>
                    <a:pt x="4075" y="582"/>
                    <a:pt x="1419" y="3913"/>
                    <a:pt x="373" y="7162"/>
                  </a:cubicBezTo>
                  <a:lnTo>
                    <a:pt x="373" y="7162"/>
                  </a:lnTo>
                  <a:cubicBezTo>
                    <a:pt x="1" y="7419"/>
                    <a:pt x="285" y="7695"/>
                    <a:pt x="675" y="7695"/>
                  </a:cubicBezTo>
                  <a:cubicBezTo>
                    <a:pt x="775" y="7695"/>
                    <a:pt x="881" y="7677"/>
                    <a:pt x="985" y="7636"/>
                  </a:cubicBezTo>
                  <a:cubicBezTo>
                    <a:pt x="4180" y="6178"/>
                    <a:pt x="6197" y="3294"/>
                    <a:pt x="8027" y="409"/>
                  </a:cubicBezTo>
                  <a:cubicBezTo>
                    <a:pt x="8194" y="129"/>
                    <a:pt x="7858" y="1"/>
                    <a:pt x="763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405" name="Google Shape;3405;p29"/>
            <p:cNvSpPr/>
            <p:nvPr/>
          </p:nvSpPr>
          <p:spPr>
            <a:xfrm>
              <a:off x="3388900" y="2884800"/>
              <a:ext cx="251650" cy="86400"/>
            </a:xfrm>
            <a:custGeom>
              <a:avLst/>
              <a:gdLst/>
              <a:ahLst/>
              <a:cxnLst/>
              <a:rect l="l" t="t" r="r" b="b"/>
              <a:pathLst>
                <a:path w="10066" h="3456" extrusionOk="0">
                  <a:moveTo>
                    <a:pt x="3492" y="565"/>
                  </a:moveTo>
                  <a:cubicBezTo>
                    <a:pt x="5349" y="565"/>
                    <a:pt x="7136" y="945"/>
                    <a:pt x="8517" y="2362"/>
                  </a:cubicBezTo>
                  <a:lnTo>
                    <a:pt x="8517" y="2362"/>
                  </a:lnTo>
                  <a:cubicBezTo>
                    <a:pt x="8038" y="2772"/>
                    <a:pt x="7459" y="2939"/>
                    <a:pt x="6837" y="2939"/>
                  </a:cubicBezTo>
                  <a:cubicBezTo>
                    <a:pt x="5085" y="2939"/>
                    <a:pt x="2983" y="1617"/>
                    <a:pt x="1741" y="656"/>
                  </a:cubicBezTo>
                  <a:lnTo>
                    <a:pt x="1741" y="656"/>
                  </a:lnTo>
                  <a:cubicBezTo>
                    <a:pt x="2325" y="602"/>
                    <a:pt x="2911" y="565"/>
                    <a:pt x="3492" y="565"/>
                  </a:cubicBezTo>
                  <a:close/>
                  <a:moveTo>
                    <a:pt x="4097" y="1"/>
                  </a:moveTo>
                  <a:cubicBezTo>
                    <a:pt x="3013" y="1"/>
                    <a:pt x="1913" y="118"/>
                    <a:pt x="869" y="242"/>
                  </a:cubicBezTo>
                  <a:cubicBezTo>
                    <a:pt x="776" y="242"/>
                    <a:pt x="1" y="521"/>
                    <a:pt x="249" y="707"/>
                  </a:cubicBezTo>
                  <a:cubicBezTo>
                    <a:pt x="1821" y="2014"/>
                    <a:pt x="4349" y="3456"/>
                    <a:pt x="6627" y="3456"/>
                  </a:cubicBezTo>
                  <a:cubicBezTo>
                    <a:pt x="7464" y="3456"/>
                    <a:pt x="8267" y="3261"/>
                    <a:pt x="8977" y="2794"/>
                  </a:cubicBezTo>
                  <a:lnTo>
                    <a:pt x="8977" y="2794"/>
                  </a:lnTo>
                  <a:cubicBezTo>
                    <a:pt x="9006" y="2798"/>
                    <a:pt x="9037" y="2801"/>
                    <a:pt x="9070" y="2801"/>
                  </a:cubicBezTo>
                  <a:cubicBezTo>
                    <a:pt x="9440" y="2801"/>
                    <a:pt x="10065" y="2507"/>
                    <a:pt x="9896" y="2289"/>
                  </a:cubicBezTo>
                  <a:lnTo>
                    <a:pt x="9865" y="2289"/>
                  </a:lnTo>
                  <a:cubicBezTo>
                    <a:pt x="9824" y="2239"/>
                    <a:pt x="9782" y="2190"/>
                    <a:pt x="9740" y="2141"/>
                  </a:cubicBezTo>
                  <a:lnTo>
                    <a:pt x="9740" y="2141"/>
                  </a:lnTo>
                  <a:cubicBezTo>
                    <a:pt x="9761" y="2119"/>
                    <a:pt x="9782" y="2095"/>
                    <a:pt x="9803" y="2072"/>
                  </a:cubicBezTo>
                  <a:cubicBezTo>
                    <a:pt x="9923" y="1939"/>
                    <a:pt x="9791" y="1886"/>
                    <a:pt x="9584" y="1886"/>
                  </a:cubicBezTo>
                  <a:cubicBezTo>
                    <a:pt x="9559" y="1886"/>
                    <a:pt x="9532" y="1886"/>
                    <a:pt x="9506" y="1888"/>
                  </a:cubicBezTo>
                  <a:lnTo>
                    <a:pt x="9506" y="1888"/>
                  </a:lnTo>
                  <a:cubicBezTo>
                    <a:pt x="8047" y="399"/>
                    <a:pt x="6097" y="1"/>
                    <a:pt x="409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406" name="Google Shape;3406;p29"/>
            <p:cNvSpPr/>
            <p:nvPr/>
          </p:nvSpPr>
          <p:spPr>
            <a:xfrm>
              <a:off x="3060100" y="2488550"/>
              <a:ext cx="300900" cy="466975"/>
            </a:xfrm>
            <a:custGeom>
              <a:avLst/>
              <a:gdLst/>
              <a:ahLst/>
              <a:cxnLst/>
              <a:rect l="l" t="t" r="r" b="b"/>
              <a:pathLst>
                <a:path w="12036" h="18679" extrusionOk="0">
                  <a:moveTo>
                    <a:pt x="2705" y="2356"/>
                  </a:moveTo>
                  <a:cubicBezTo>
                    <a:pt x="3562" y="4879"/>
                    <a:pt x="4619" y="7489"/>
                    <a:pt x="6049" y="9609"/>
                  </a:cubicBezTo>
                  <a:cubicBezTo>
                    <a:pt x="7811" y="12222"/>
                    <a:pt x="10657" y="14391"/>
                    <a:pt x="10561" y="17746"/>
                  </a:cubicBezTo>
                  <a:lnTo>
                    <a:pt x="10561" y="17746"/>
                  </a:lnTo>
                  <a:cubicBezTo>
                    <a:pt x="7835" y="16142"/>
                    <a:pt x="4428" y="14109"/>
                    <a:pt x="2854" y="11439"/>
                  </a:cubicBezTo>
                  <a:cubicBezTo>
                    <a:pt x="2017" y="9981"/>
                    <a:pt x="2110" y="8306"/>
                    <a:pt x="2203" y="6662"/>
                  </a:cubicBezTo>
                  <a:cubicBezTo>
                    <a:pt x="2264" y="5224"/>
                    <a:pt x="2435" y="3785"/>
                    <a:pt x="2705" y="2356"/>
                  </a:cubicBezTo>
                  <a:close/>
                  <a:moveTo>
                    <a:pt x="2930" y="1"/>
                  </a:moveTo>
                  <a:cubicBezTo>
                    <a:pt x="2611" y="1"/>
                    <a:pt x="2122" y="190"/>
                    <a:pt x="2079" y="365"/>
                  </a:cubicBezTo>
                  <a:cubicBezTo>
                    <a:pt x="1303" y="3560"/>
                    <a:pt x="0" y="8678"/>
                    <a:pt x="1768" y="11718"/>
                  </a:cubicBezTo>
                  <a:cubicBezTo>
                    <a:pt x="3506" y="14789"/>
                    <a:pt x="7445" y="16898"/>
                    <a:pt x="10330" y="18635"/>
                  </a:cubicBezTo>
                  <a:cubicBezTo>
                    <a:pt x="10375" y="18666"/>
                    <a:pt x="10439" y="18679"/>
                    <a:pt x="10513" y="18679"/>
                  </a:cubicBezTo>
                  <a:cubicBezTo>
                    <a:pt x="10778" y="18679"/>
                    <a:pt x="11173" y="18512"/>
                    <a:pt x="11335" y="18376"/>
                  </a:cubicBezTo>
                  <a:lnTo>
                    <a:pt x="11335" y="18376"/>
                  </a:lnTo>
                  <a:cubicBezTo>
                    <a:pt x="11498" y="18314"/>
                    <a:pt x="11622" y="18230"/>
                    <a:pt x="11633" y="18139"/>
                  </a:cubicBezTo>
                  <a:cubicBezTo>
                    <a:pt x="12036" y="14851"/>
                    <a:pt x="9802" y="12711"/>
                    <a:pt x="7941" y="10322"/>
                  </a:cubicBezTo>
                  <a:cubicBezTo>
                    <a:pt x="5646" y="7437"/>
                    <a:pt x="4281" y="3591"/>
                    <a:pt x="3195" y="117"/>
                  </a:cubicBezTo>
                  <a:cubicBezTo>
                    <a:pt x="3168" y="34"/>
                    <a:pt x="3064" y="1"/>
                    <a:pt x="293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407" name="Google Shape;3407;p29"/>
            <p:cNvSpPr/>
            <p:nvPr/>
          </p:nvSpPr>
          <p:spPr>
            <a:xfrm>
              <a:off x="3026750" y="2889000"/>
              <a:ext cx="333600" cy="115875"/>
            </a:xfrm>
            <a:custGeom>
              <a:avLst/>
              <a:gdLst/>
              <a:ahLst/>
              <a:cxnLst/>
              <a:rect l="l" t="t" r="r" b="b"/>
              <a:pathLst>
                <a:path w="13344" h="4635" extrusionOk="0">
                  <a:moveTo>
                    <a:pt x="6896" y="830"/>
                  </a:moveTo>
                  <a:cubicBezTo>
                    <a:pt x="8651" y="830"/>
                    <a:pt x="10331" y="1198"/>
                    <a:pt x="11446" y="2216"/>
                  </a:cubicBezTo>
                  <a:lnTo>
                    <a:pt x="11446" y="2216"/>
                  </a:lnTo>
                  <a:cubicBezTo>
                    <a:pt x="10103" y="3070"/>
                    <a:pt x="8769" y="3754"/>
                    <a:pt x="7270" y="3754"/>
                  </a:cubicBezTo>
                  <a:cubicBezTo>
                    <a:pt x="6723" y="3754"/>
                    <a:pt x="6153" y="3663"/>
                    <a:pt x="5553" y="3455"/>
                  </a:cubicBezTo>
                  <a:cubicBezTo>
                    <a:pt x="4276" y="2995"/>
                    <a:pt x="3019" y="2325"/>
                    <a:pt x="1784" y="1687"/>
                  </a:cubicBezTo>
                  <a:lnTo>
                    <a:pt x="1784" y="1687"/>
                  </a:lnTo>
                  <a:cubicBezTo>
                    <a:pt x="3214" y="1217"/>
                    <a:pt x="5095" y="830"/>
                    <a:pt x="6896" y="830"/>
                  </a:cubicBezTo>
                  <a:close/>
                  <a:moveTo>
                    <a:pt x="7205" y="0"/>
                  </a:moveTo>
                  <a:cubicBezTo>
                    <a:pt x="4739" y="0"/>
                    <a:pt x="2141" y="657"/>
                    <a:pt x="435" y="1346"/>
                  </a:cubicBezTo>
                  <a:cubicBezTo>
                    <a:pt x="94" y="1470"/>
                    <a:pt x="0" y="1873"/>
                    <a:pt x="373" y="2028"/>
                  </a:cubicBezTo>
                  <a:cubicBezTo>
                    <a:pt x="2420" y="3052"/>
                    <a:pt x="4715" y="4603"/>
                    <a:pt x="7073" y="4634"/>
                  </a:cubicBezTo>
                  <a:cubicBezTo>
                    <a:pt x="7101" y="4634"/>
                    <a:pt x="7129" y="4634"/>
                    <a:pt x="7158" y="4634"/>
                  </a:cubicBezTo>
                  <a:cubicBezTo>
                    <a:pt x="8945" y="4634"/>
                    <a:pt x="10525" y="3791"/>
                    <a:pt x="11999" y="2843"/>
                  </a:cubicBezTo>
                  <a:lnTo>
                    <a:pt x="11999" y="2843"/>
                  </a:lnTo>
                  <a:cubicBezTo>
                    <a:pt x="12033" y="2891"/>
                    <a:pt x="12066" y="2940"/>
                    <a:pt x="12098" y="2990"/>
                  </a:cubicBezTo>
                  <a:cubicBezTo>
                    <a:pt x="12169" y="3105"/>
                    <a:pt x="12309" y="3154"/>
                    <a:pt x="12465" y="3154"/>
                  </a:cubicBezTo>
                  <a:cubicBezTo>
                    <a:pt x="12853" y="3154"/>
                    <a:pt x="13343" y="2848"/>
                    <a:pt x="13122" y="2493"/>
                  </a:cubicBezTo>
                  <a:cubicBezTo>
                    <a:pt x="13035" y="2359"/>
                    <a:pt x="12943" y="2232"/>
                    <a:pt x="12846" y="2110"/>
                  </a:cubicBezTo>
                  <a:lnTo>
                    <a:pt x="12846" y="2110"/>
                  </a:lnTo>
                  <a:cubicBezTo>
                    <a:pt x="12831" y="2038"/>
                    <a:pt x="12773" y="1974"/>
                    <a:pt x="12689" y="1925"/>
                  </a:cubicBezTo>
                  <a:lnTo>
                    <a:pt x="12689" y="1925"/>
                  </a:lnTo>
                  <a:cubicBezTo>
                    <a:pt x="11418" y="502"/>
                    <a:pt x="9362" y="0"/>
                    <a:pt x="720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408" name="Google Shape;3408;p29"/>
            <p:cNvSpPr/>
            <p:nvPr/>
          </p:nvSpPr>
          <p:spPr>
            <a:xfrm>
              <a:off x="3103525" y="3018500"/>
              <a:ext cx="382200" cy="152775"/>
            </a:xfrm>
            <a:custGeom>
              <a:avLst/>
              <a:gdLst/>
              <a:ahLst/>
              <a:cxnLst/>
              <a:rect l="l" t="t" r="r" b="b"/>
              <a:pathLst>
                <a:path w="15288" h="6111" extrusionOk="0">
                  <a:moveTo>
                    <a:pt x="11629" y="670"/>
                  </a:moveTo>
                  <a:cubicBezTo>
                    <a:pt x="12392" y="670"/>
                    <a:pt x="13146" y="896"/>
                    <a:pt x="13866" y="1470"/>
                  </a:cubicBezTo>
                  <a:cubicBezTo>
                    <a:pt x="13910" y="1505"/>
                    <a:pt x="13969" y="1527"/>
                    <a:pt x="14038" y="1537"/>
                  </a:cubicBezTo>
                  <a:lnTo>
                    <a:pt x="14038" y="1537"/>
                  </a:lnTo>
                  <a:cubicBezTo>
                    <a:pt x="13228" y="4218"/>
                    <a:pt x="10107" y="4686"/>
                    <a:pt x="7631" y="5099"/>
                  </a:cubicBezTo>
                  <a:cubicBezTo>
                    <a:pt x="5965" y="5354"/>
                    <a:pt x="4299" y="5487"/>
                    <a:pt x="2620" y="5487"/>
                  </a:cubicBezTo>
                  <a:cubicBezTo>
                    <a:pt x="2365" y="5487"/>
                    <a:pt x="2111" y="5484"/>
                    <a:pt x="1855" y="5478"/>
                  </a:cubicBezTo>
                  <a:lnTo>
                    <a:pt x="1855" y="5478"/>
                  </a:lnTo>
                  <a:lnTo>
                    <a:pt x="6359" y="2897"/>
                  </a:lnTo>
                  <a:cubicBezTo>
                    <a:pt x="7915" y="1977"/>
                    <a:pt x="9795" y="670"/>
                    <a:pt x="11629" y="670"/>
                  </a:cubicBezTo>
                  <a:close/>
                  <a:moveTo>
                    <a:pt x="11930" y="1"/>
                  </a:moveTo>
                  <a:cubicBezTo>
                    <a:pt x="11077" y="1"/>
                    <a:pt x="10207" y="204"/>
                    <a:pt x="9368" y="539"/>
                  </a:cubicBezTo>
                  <a:cubicBezTo>
                    <a:pt x="6204" y="1811"/>
                    <a:pt x="3257" y="3889"/>
                    <a:pt x="342" y="5595"/>
                  </a:cubicBezTo>
                  <a:cubicBezTo>
                    <a:pt x="0" y="5782"/>
                    <a:pt x="124" y="6061"/>
                    <a:pt x="466" y="6061"/>
                  </a:cubicBezTo>
                  <a:cubicBezTo>
                    <a:pt x="1069" y="6094"/>
                    <a:pt x="1671" y="6110"/>
                    <a:pt x="2271" y="6110"/>
                  </a:cubicBezTo>
                  <a:cubicBezTo>
                    <a:pt x="5039" y="6110"/>
                    <a:pt x="7778" y="5762"/>
                    <a:pt x="10454" y="5099"/>
                  </a:cubicBezTo>
                  <a:cubicBezTo>
                    <a:pt x="12780" y="4510"/>
                    <a:pt x="14766" y="3517"/>
                    <a:pt x="15262" y="974"/>
                  </a:cubicBezTo>
                  <a:cubicBezTo>
                    <a:pt x="15287" y="796"/>
                    <a:pt x="15116" y="722"/>
                    <a:pt x="14900" y="722"/>
                  </a:cubicBezTo>
                  <a:cubicBezTo>
                    <a:pt x="14787" y="722"/>
                    <a:pt x="14660" y="743"/>
                    <a:pt x="14544" y="780"/>
                  </a:cubicBezTo>
                  <a:lnTo>
                    <a:pt x="14544" y="780"/>
                  </a:lnTo>
                  <a:cubicBezTo>
                    <a:pt x="13731" y="232"/>
                    <a:pt x="12840" y="1"/>
                    <a:pt x="1193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409" name="Google Shape;3409;p29"/>
            <p:cNvSpPr/>
            <p:nvPr/>
          </p:nvSpPr>
          <p:spPr>
            <a:xfrm>
              <a:off x="3296100" y="3087275"/>
              <a:ext cx="216125" cy="333150"/>
            </a:xfrm>
            <a:custGeom>
              <a:avLst/>
              <a:gdLst/>
              <a:ahLst/>
              <a:cxnLst/>
              <a:rect l="l" t="t" r="r" b="b"/>
              <a:pathLst>
                <a:path w="8645" h="13326" extrusionOk="0">
                  <a:moveTo>
                    <a:pt x="5528" y="890"/>
                  </a:moveTo>
                  <a:cubicBezTo>
                    <a:pt x="7061" y="4499"/>
                    <a:pt x="7427" y="8493"/>
                    <a:pt x="6603" y="12314"/>
                  </a:cubicBezTo>
                  <a:lnTo>
                    <a:pt x="6603" y="12314"/>
                  </a:lnTo>
                  <a:cubicBezTo>
                    <a:pt x="3643" y="9738"/>
                    <a:pt x="1339" y="2794"/>
                    <a:pt x="5528" y="890"/>
                  </a:cubicBezTo>
                  <a:close/>
                  <a:moveTo>
                    <a:pt x="6188" y="1"/>
                  </a:moveTo>
                  <a:cubicBezTo>
                    <a:pt x="5837" y="1"/>
                    <a:pt x="5224" y="245"/>
                    <a:pt x="5295" y="363"/>
                  </a:cubicBezTo>
                  <a:cubicBezTo>
                    <a:pt x="5327" y="433"/>
                    <a:pt x="5359" y="503"/>
                    <a:pt x="5390" y="574"/>
                  </a:cubicBezTo>
                  <a:lnTo>
                    <a:pt x="5390" y="574"/>
                  </a:lnTo>
                  <a:cubicBezTo>
                    <a:pt x="1" y="2629"/>
                    <a:pt x="2231" y="11024"/>
                    <a:pt x="6411" y="13298"/>
                  </a:cubicBezTo>
                  <a:cubicBezTo>
                    <a:pt x="6449" y="13317"/>
                    <a:pt x="6512" y="13325"/>
                    <a:pt x="6590" y="13325"/>
                  </a:cubicBezTo>
                  <a:cubicBezTo>
                    <a:pt x="6894" y="13325"/>
                    <a:pt x="7416" y="13192"/>
                    <a:pt x="7466" y="13019"/>
                  </a:cubicBezTo>
                  <a:cubicBezTo>
                    <a:pt x="8645" y="8707"/>
                    <a:pt x="8272" y="4116"/>
                    <a:pt x="6411" y="84"/>
                  </a:cubicBezTo>
                  <a:cubicBezTo>
                    <a:pt x="6382" y="25"/>
                    <a:pt x="6297" y="1"/>
                    <a:pt x="618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410" name="Google Shape;3410;p29"/>
            <p:cNvSpPr/>
            <p:nvPr/>
          </p:nvSpPr>
          <p:spPr>
            <a:xfrm>
              <a:off x="3568025" y="2838900"/>
              <a:ext cx="380325" cy="518525"/>
            </a:xfrm>
            <a:custGeom>
              <a:avLst/>
              <a:gdLst/>
              <a:ahLst/>
              <a:cxnLst/>
              <a:rect l="l" t="t" r="r" b="b"/>
              <a:pathLst>
                <a:path w="15213" h="20741" extrusionOk="0">
                  <a:moveTo>
                    <a:pt x="14007" y="1219"/>
                  </a:moveTo>
                  <a:lnTo>
                    <a:pt x="14007" y="1219"/>
                  </a:lnTo>
                  <a:cubicBezTo>
                    <a:pt x="13109" y="8350"/>
                    <a:pt x="6594" y="13065"/>
                    <a:pt x="3758" y="19468"/>
                  </a:cubicBezTo>
                  <a:lnTo>
                    <a:pt x="3758" y="19468"/>
                  </a:lnTo>
                  <a:cubicBezTo>
                    <a:pt x="2512" y="18332"/>
                    <a:pt x="2117" y="16355"/>
                    <a:pt x="2141" y="14703"/>
                  </a:cubicBezTo>
                  <a:cubicBezTo>
                    <a:pt x="2203" y="12345"/>
                    <a:pt x="3196" y="10112"/>
                    <a:pt x="4871" y="8468"/>
                  </a:cubicBezTo>
                  <a:cubicBezTo>
                    <a:pt x="7533" y="5723"/>
                    <a:pt x="10888" y="3499"/>
                    <a:pt x="14007" y="1219"/>
                  </a:cubicBezTo>
                  <a:close/>
                  <a:moveTo>
                    <a:pt x="14911" y="0"/>
                  </a:moveTo>
                  <a:cubicBezTo>
                    <a:pt x="14653" y="0"/>
                    <a:pt x="14301" y="142"/>
                    <a:pt x="14208" y="217"/>
                  </a:cubicBezTo>
                  <a:cubicBezTo>
                    <a:pt x="11881" y="1985"/>
                    <a:pt x="9555" y="3753"/>
                    <a:pt x="7260" y="5521"/>
                  </a:cubicBezTo>
                  <a:cubicBezTo>
                    <a:pt x="5460" y="6886"/>
                    <a:pt x="3599" y="8313"/>
                    <a:pt x="2389" y="10236"/>
                  </a:cubicBezTo>
                  <a:cubicBezTo>
                    <a:pt x="528" y="13121"/>
                    <a:pt x="1" y="19387"/>
                    <a:pt x="4096" y="20720"/>
                  </a:cubicBezTo>
                  <a:cubicBezTo>
                    <a:pt x="4133" y="20734"/>
                    <a:pt x="4178" y="20740"/>
                    <a:pt x="4228" y="20740"/>
                  </a:cubicBezTo>
                  <a:cubicBezTo>
                    <a:pt x="4637" y="20740"/>
                    <a:pt x="5382" y="20331"/>
                    <a:pt x="4995" y="20193"/>
                  </a:cubicBezTo>
                  <a:cubicBezTo>
                    <a:pt x="4850" y="20145"/>
                    <a:pt x="4711" y="20088"/>
                    <a:pt x="4578" y="20024"/>
                  </a:cubicBezTo>
                  <a:lnTo>
                    <a:pt x="4578" y="20024"/>
                  </a:lnTo>
                  <a:cubicBezTo>
                    <a:pt x="7322" y="13038"/>
                    <a:pt x="14705" y="8172"/>
                    <a:pt x="15200" y="248"/>
                  </a:cubicBezTo>
                  <a:cubicBezTo>
                    <a:pt x="15213" y="62"/>
                    <a:pt x="15082" y="0"/>
                    <a:pt x="1491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411" name="Google Shape;3411;p29"/>
            <p:cNvSpPr/>
            <p:nvPr/>
          </p:nvSpPr>
          <p:spPr>
            <a:xfrm>
              <a:off x="3653750" y="3228600"/>
              <a:ext cx="477550" cy="187900"/>
            </a:xfrm>
            <a:custGeom>
              <a:avLst/>
              <a:gdLst/>
              <a:ahLst/>
              <a:cxnLst/>
              <a:rect l="l" t="t" r="r" b="b"/>
              <a:pathLst>
                <a:path w="19102" h="7516" extrusionOk="0">
                  <a:moveTo>
                    <a:pt x="10660" y="570"/>
                  </a:moveTo>
                  <a:cubicBezTo>
                    <a:pt x="12462" y="570"/>
                    <a:pt x="14240" y="687"/>
                    <a:pt x="16030" y="687"/>
                  </a:cubicBezTo>
                  <a:cubicBezTo>
                    <a:pt x="16332" y="687"/>
                    <a:pt x="16635" y="684"/>
                    <a:pt x="16939" y="676"/>
                  </a:cubicBezTo>
                  <a:lnTo>
                    <a:pt x="16939" y="676"/>
                  </a:lnTo>
                  <a:cubicBezTo>
                    <a:pt x="14822" y="1878"/>
                    <a:pt x="13300" y="3966"/>
                    <a:pt x="11182" y="5194"/>
                  </a:cubicBezTo>
                  <a:cubicBezTo>
                    <a:pt x="10158" y="5784"/>
                    <a:pt x="9073" y="6218"/>
                    <a:pt x="7956" y="6497"/>
                  </a:cubicBezTo>
                  <a:cubicBezTo>
                    <a:pt x="7302" y="6652"/>
                    <a:pt x="6140" y="6884"/>
                    <a:pt x="5072" y="6884"/>
                  </a:cubicBezTo>
                  <a:cubicBezTo>
                    <a:pt x="4216" y="6884"/>
                    <a:pt x="3421" y="6735"/>
                    <a:pt x="2993" y="6280"/>
                  </a:cubicBezTo>
                  <a:cubicBezTo>
                    <a:pt x="2362" y="5650"/>
                    <a:pt x="2286" y="4814"/>
                    <a:pt x="1695" y="4290"/>
                  </a:cubicBezTo>
                  <a:lnTo>
                    <a:pt x="1695" y="4290"/>
                  </a:lnTo>
                  <a:cubicBezTo>
                    <a:pt x="1719" y="1121"/>
                    <a:pt x="8070" y="602"/>
                    <a:pt x="10220" y="573"/>
                  </a:cubicBezTo>
                  <a:cubicBezTo>
                    <a:pt x="10367" y="571"/>
                    <a:pt x="10514" y="570"/>
                    <a:pt x="10660" y="570"/>
                  </a:cubicBezTo>
                  <a:close/>
                  <a:moveTo>
                    <a:pt x="10987" y="0"/>
                  </a:moveTo>
                  <a:cubicBezTo>
                    <a:pt x="9356" y="0"/>
                    <a:pt x="7731" y="100"/>
                    <a:pt x="6126" y="479"/>
                  </a:cubicBezTo>
                  <a:cubicBezTo>
                    <a:pt x="4352" y="916"/>
                    <a:pt x="1113" y="2025"/>
                    <a:pt x="614" y="4061"/>
                  </a:cubicBezTo>
                  <a:lnTo>
                    <a:pt x="614" y="4061"/>
                  </a:lnTo>
                  <a:cubicBezTo>
                    <a:pt x="282" y="4185"/>
                    <a:pt x="1" y="4400"/>
                    <a:pt x="263" y="4512"/>
                  </a:cubicBezTo>
                  <a:cubicBezTo>
                    <a:pt x="367" y="4553"/>
                    <a:pt x="462" y="4601"/>
                    <a:pt x="549" y="4656"/>
                  </a:cubicBezTo>
                  <a:lnTo>
                    <a:pt x="549" y="4656"/>
                  </a:lnTo>
                  <a:cubicBezTo>
                    <a:pt x="551" y="4751"/>
                    <a:pt x="559" y="4848"/>
                    <a:pt x="573" y="4946"/>
                  </a:cubicBezTo>
                  <a:cubicBezTo>
                    <a:pt x="594" y="5060"/>
                    <a:pt x="732" y="5108"/>
                    <a:pt x="904" y="5108"/>
                  </a:cubicBezTo>
                  <a:cubicBezTo>
                    <a:pt x="947" y="5108"/>
                    <a:pt x="992" y="5105"/>
                    <a:pt x="1037" y="5100"/>
                  </a:cubicBezTo>
                  <a:lnTo>
                    <a:pt x="1037" y="5100"/>
                  </a:lnTo>
                  <a:cubicBezTo>
                    <a:pt x="1634" y="5841"/>
                    <a:pt x="1837" y="6924"/>
                    <a:pt x="2931" y="7273"/>
                  </a:cubicBezTo>
                  <a:cubicBezTo>
                    <a:pt x="3460" y="7446"/>
                    <a:pt x="4059" y="7515"/>
                    <a:pt x="4682" y="7515"/>
                  </a:cubicBezTo>
                  <a:cubicBezTo>
                    <a:pt x="5959" y="7515"/>
                    <a:pt x="7337" y="7223"/>
                    <a:pt x="8421" y="6931"/>
                  </a:cubicBezTo>
                  <a:cubicBezTo>
                    <a:pt x="10096" y="6466"/>
                    <a:pt x="11647" y="5691"/>
                    <a:pt x="13074" y="4698"/>
                  </a:cubicBezTo>
                  <a:cubicBezTo>
                    <a:pt x="14935" y="3333"/>
                    <a:pt x="16362" y="1286"/>
                    <a:pt x="18627" y="511"/>
                  </a:cubicBezTo>
                  <a:cubicBezTo>
                    <a:pt x="19102" y="362"/>
                    <a:pt x="18980" y="43"/>
                    <a:pt x="18534" y="43"/>
                  </a:cubicBezTo>
                  <a:cubicBezTo>
                    <a:pt x="18514" y="43"/>
                    <a:pt x="18493" y="44"/>
                    <a:pt x="18472" y="45"/>
                  </a:cubicBezTo>
                  <a:cubicBezTo>
                    <a:pt x="17759" y="99"/>
                    <a:pt x="17044" y="118"/>
                    <a:pt x="16327" y="118"/>
                  </a:cubicBezTo>
                  <a:cubicBezTo>
                    <a:pt x="14551" y="118"/>
                    <a:pt x="12765" y="0"/>
                    <a:pt x="109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412" name="Google Shape;3412;p29"/>
            <p:cNvSpPr/>
            <p:nvPr/>
          </p:nvSpPr>
          <p:spPr>
            <a:xfrm>
              <a:off x="3316825" y="2947825"/>
              <a:ext cx="291075" cy="292850"/>
            </a:xfrm>
            <a:custGeom>
              <a:avLst/>
              <a:gdLst/>
              <a:ahLst/>
              <a:cxnLst/>
              <a:rect l="l" t="t" r="r" b="b"/>
              <a:pathLst>
                <a:path w="11643" h="11714" extrusionOk="0">
                  <a:moveTo>
                    <a:pt x="833" y="0"/>
                  </a:moveTo>
                  <a:cubicBezTo>
                    <a:pt x="551" y="0"/>
                    <a:pt x="1" y="279"/>
                    <a:pt x="247" y="388"/>
                  </a:cubicBezTo>
                  <a:lnTo>
                    <a:pt x="247" y="357"/>
                  </a:lnTo>
                  <a:cubicBezTo>
                    <a:pt x="5210" y="2405"/>
                    <a:pt x="9553" y="6220"/>
                    <a:pt x="10762" y="11617"/>
                  </a:cubicBezTo>
                  <a:cubicBezTo>
                    <a:pt x="10782" y="11685"/>
                    <a:pt x="10875" y="11713"/>
                    <a:pt x="10994" y="11713"/>
                  </a:cubicBezTo>
                  <a:cubicBezTo>
                    <a:pt x="11257" y="11713"/>
                    <a:pt x="11643" y="11572"/>
                    <a:pt x="11600" y="11400"/>
                  </a:cubicBezTo>
                  <a:cubicBezTo>
                    <a:pt x="10359" y="5910"/>
                    <a:pt x="5954" y="2095"/>
                    <a:pt x="929" y="16"/>
                  </a:cubicBezTo>
                  <a:cubicBezTo>
                    <a:pt x="904" y="5"/>
                    <a:pt x="871" y="0"/>
                    <a:pt x="83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413" name="Google Shape;3413;p29"/>
            <p:cNvSpPr/>
            <p:nvPr/>
          </p:nvSpPr>
          <p:spPr>
            <a:xfrm>
              <a:off x="3592850" y="2082700"/>
              <a:ext cx="154350" cy="1167000"/>
            </a:xfrm>
            <a:custGeom>
              <a:avLst/>
              <a:gdLst/>
              <a:ahLst/>
              <a:cxnLst/>
              <a:rect l="l" t="t" r="r" b="b"/>
              <a:pathLst>
                <a:path w="6174" h="46680" extrusionOk="0">
                  <a:moveTo>
                    <a:pt x="4057" y="1"/>
                  </a:moveTo>
                  <a:cubicBezTo>
                    <a:pt x="3776" y="1"/>
                    <a:pt x="3404" y="235"/>
                    <a:pt x="3537" y="500"/>
                  </a:cubicBezTo>
                  <a:cubicBezTo>
                    <a:pt x="4591" y="2392"/>
                    <a:pt x="5119" y="4595"/>
                    <a:pt x="5026" y="6766"/>
                  </a:cubicBezTo>
                  <a:cubicBezTo>
                    <a:pt x="4933" y="8627"/>
                    <a:pt x="4281" y="10395"/>
                    <a:pt x="4157" y="12194"/>
                  </a:cubicBezTo>
                  <a:cubicBezTo>
                    <a:pt x="4002" y="14025"/>
                    <a:pt x="4622" y="15824"/>
                    <a:pt x="4498" y="17623"/>
                  </a:cubicBezTo>
                  <a:cubicBezTo>
                    <a:pt x="4312" y="19608"/>
                    <a:pt x="2947" y="20973"/>
                    <a:pt x="2451" y="22803"/>
                  </a:cubicBezTo>
                  <a:cubicBezTo>
                    <a:pt x="1955" y="24633"/>
                    <a:pt x="2017" y="26494"/>
                    <a:pt x="1490" y="28293"/>
                  </a:cubicBezTo>
                  <a:cubicBezTo>
                    <a:pt x="931" y="30123"/>
                    <a:pt x="590" y="31985"/>
                    <a:pt x="435" y="33877"/>
                  </a:cubicBezTo>
                  <a:cubicBezTo>
                    <a:pt x="187" y="38064"/>
                    <a:pt x="125" y="42252"/>
                    <a:pt x="1" y="46440"/>
                  </a:cubicBezTo>
                  <a:cubicBezTo>
                    <a:pt x="1" y="46609"/>
                    <a:pt x="148" y="46680"/>
                    <a:pt x="320" y="46680"/>
                  </a:cubicBezTo>
                  <a:cubicBezTo>
                    <a:pt x="556" y="46680"/>
                    <a:pt x="838" y="46544"/>
                    <a:pt x="838" y="46347"/>
                  </a:cubicBezTo>
                  <a:cubicBezTo>
                    <a:pt x="993" y="42066"/>
                    <a:pt x="993" y="37723"/>
                    <a:pt x="1303" y="33443"/>
                  </a:cubicBezTo>
                  <a:cubicBezTo>
                    <a:pt x="1459" y="31364"/>
                    <a:pt x="2017" y="29534"/>
                    <a:pt x="2544" y="27549"/>
                  </a:cubicBezTo>
                  <a:cubicBezTo>
                    <a:pt x="3134" y="25315"/>
                    <a:pt x="2916" y="23082"/>
                    <a:pt x="4095" y="21004"/>
                  </a:cubicBezTo>
                  <a:cubicBezTo>
                    <a:pt x="4871" y="19577"/>
                    <a:pt x="5398" y="18460"/>
                    <a:pt x="5336" y="16816"/>
                  </a:cubicBezTo>
                  <a:cubicBezTo>
                    <a:pt x="5274" y="14614"/>
                    <a:pt x="4840" y="12660"/>
                    <a:pt x="5274" y="10426"/>
                  </a:cubicBezTo>
                  <a:cubicBezTo>
                    <a:pt x="5987" y="6704"/>
                    <a:pt x="6173" y="3602"/>
                    <a:pt x="4312" y="128"/>
                  </a:cubicBezTo>
                  <a:cubicBezTo>
                    <a:pt x="4268" y="39"/>
                    <a:pt x="4170" y="1"/>
                    <a:pt x="405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</p:grpSp>
      <p:sp>
        <p:nvSpPr>
          <p:cNvPr id="3414" name="Google Shape;3414;p29"/>
          <p:cNvSpPr txBox="1">
            <a:spLocks noGrp="1"/>
          </p:cNvSpPr>
          <p:nvPr>
            <p:ph type="subTitle" idx="1"/>
          </p:nvPr>
        </p:nvSpPr>
        <p:spPr>
          <a:xfrm>
            <a:off x="3512057" y="3543933"/>
            <a:ext cx="5137658" cy="155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 rtl="0">
              <a:spcBef>
                <a:spcPts val="2128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2128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2128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2128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2128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2128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2128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2128"/>
              </a:spcBef>
              <a:spcAft>
                <a:spcPts val="2128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80770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4"/>
          <p:cNvSpPr/>
          <p:nvPr/>
        </p:nvSpPr>
        <p:spPr>
          <a:xfrm rot="-1800227">
            <a:off x="9603555" y="6591707"/>
            <a:ext cx="148912" cy="52676"/>
          </a:xfrm>
          <a:custGeom>
            <a:avLst/>
            <a:gdLst/>
            <a:ahLst/>
            <a:cxnLst/>
            <a:rect l="l" t="t" r="r" b="b"/>
            <a:pathLst>
              <a:path w="10392" h="3667" extrusionOk="0">
                <a:moveTo>
                  <a:pt x="10392" y="3667"/>
                </a:moveTo>
                <a:lnTo>
                  <a:pt x="2067" y="3580"/>
                </a:lnTo>
                <a:lnTo>
                  <a:pt x="0" y="0"/>
                </a:lnTo>
                <a:lnTo>
                  <a:pt x="10319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</p:sp>
      <p:sp>
        <p:nvSpPr>
          <p:cNvPr id="233" name="Google Shape;233;p4"/>
          <p:cNvSpPr/>
          <p:nvPr/>
        </p:nvSpPr>
        <p:spPr>
          <a:xfrm rot="-5400000" flipH="1">
            <a:off x="7197175" y="6588001"/>
            <a:ext cx="144916" cy="60076"/>
          </a:xfrm>
          <a:custGeom>
            <a:avLst/>
            <a:gdLst/>
            <a:ahLst/>
            <a:cxnLst/>
            <a:rect l="l" t="t" r="r" b="b"/>
            <a:pathLst>
              <a:path w="10087" h="4192" extrusionOk="0">
                <a:moveTo>
                  <a:pt x="9402" y="4192"/>
                </a:moveTo>
                <a:lnTo>
                  <a:pt x="0" y="3668"/>
                </a:lnTo>
                <a:lnTo>
                  <a:pt x="611" y="612"/>
                </a:lnTo>
                <a:lnTo>
                  <a:pt x="10087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</p:sp>
      <p:sp>
        <p:nvSpPr>
          <p:cNvPr id="234" name="Google Shape;234;p4"/>
          <p:cNvSpPr/>
          <p:nvPr/>
        </p:nvSpPr>
        <p:spPr>
          <a:xfrm rot="5400000">
            <a:off x="8063302" y="6552257"/>
            <a:ext cx="144916" cy="60076"/>
          </a:xfrm>
          <a:custGeom>
            <a:avLst/>
            <a:gdLst/>
            <a:ahLst/>
            <a:cxnLst/>
            <a:rect l="l" t="t" r="r" b="b"/>
            <a:pathLst>
              <a:path w="10087" h="4192" extrusionOk="0">
                <a:moveTo>
                  <a:pt x="9402" y="4192"/>
                </a:moveTo>
                <a:lnTo>
                  <a:pt x="0" y="3668"/>
                </a:lnTo>
                <a:lnTo>
                  <a:pt x="611" y="612"/>
                </a:lnTo>
                <a:lnTo>
                  <a:pt x="10087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</p:sp>
      <p:sp>
        <p:nvSpPr>
          <p:cNvPr id="235" name="Google Shape;235;p4"/>
          <p:cNvSpPr/>
          <p:nvPr/>
        </p:nvSpPr>
        <p:spPr>
          <a:xfrm rot="10800000">
            <a:off x="9604073" y="6381929"/>
            <a:ext cx="147883" cy="51433"/>
          </a:xfrm>
          <a:custGeom>
            <a:avLst/>
            <a:gdLst/>
            <a:ahLst/>
            <a:cxnLst/>
            <a:rect l="l" t="t" r="r" b="b"/>
            <a:pathLst>
              <a:path w="10319" h="3580" extrusionOk="0">
                <a:moveTo>
                  <a:pt x="1528" y="0"/>
                </a:moveTo>
                <a:lnTo>
                  <a:pt x="8252" y="0"/>
                </a:lnTo>
                <a:lnTo>
                  <a:pt x="10319" y="3580"/>
                </a:lnTo>
                <a:lnTo>
                  <a:pt x="0" y="358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</p:sp>
      <p:sp>
        <p:nvSpPr>
          <p:cNvPr id="236" name="Google Shape;236;p4"/>
          <p:cNvSpPr/>
          <p:nvPr/>
        </p:nvSpPr>
        <p:spPr>
          <a:xfrm rot="-4499594">
            <a:off x="9048580" y="6588004"/>
            <a:ext cx="144916" cy="60076"/>
          </a:xfrm>
          <a:custGeom>
            <a:avLst/>
            <a:gdLst/>
            <a:ahLst/>
            <a:cxnLst/>
            <a:rect l="l" t="t" r="r" b="b"/>
            <a:pathLst>
              <a:path w="10087" h="4192" extrusionOk="0">
                <a:moveTo>
                  <a:pt x="9402" y="4192"/>
                </a:moveTo>
                <a:lnTo>
                  <a:pt x="0" y="3668"/>
                </a:lnTo>
                <a:lnTo>
                  <a:pt x="611" y="612"/>
                </a:lnTo>
                <a:lnTo>
                  <a:pt x="10087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</p:sp>
      <p:grpSp>
        <p:nvGrpSpPr>
          <p:cNvPr id="237" name="Google Shape;237;p4"/>
          <p:cNvGrpSpPr/>
          <p:nvPr/>
        </p:nvGrpSpPr>
        <p:grpSpPr>
          <a:xfrm>
            <a:off x="81224" y="91391"/>
            <a:ext cx="12006652" cy="6721505"/>
            <a:chOff x="61069" y="68542"/>
            <a:chExt cx="9027322" cy="5041129"/>
          </a:xfrm>
        </p:grpSpPr>
        <p:sp>
          <p:nvSpPr>
            <p:cNvPr id="238" name="Google Shape;238;p4"/>
            <p:cNvSpPr/>
            <p:nvPr/>
          </p:nvSpPr>
          <p:spPr>
            <a:xfrm rot="2700000">
              <a:off x="319791" y="287061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39" name="Google Shape;239;p4"/>
            <p:cNvSpPr/>
            <p:nvPr/>
          </p:nvSpPr>
          <p:spPr>
            <a:xfrm>
              <a:off x="960208" y="347900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40" name="Google Shape;240;p4"/>
            <p:cNvSpPr/>
            <p:nvPr/>
          </p:nvSpPr>
          <p:spPr>
            <a:xfrm rot="6300406">
              <a:off x="127712" y="839859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41" name="Google Shape;241;p4"/>
            <p:cNvSpPr/>
            <p:nvPr/>
          </p:nvSpPr>
          <p:spPr>
            <a:xfrm rot="8999773">
              <a:off x="1520397" y="1949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42" name="Google Shape;242;p4"/>
            <p:cNvSpPr/>
            <p:nvPr/>
          </p:nvSpPr>
          <p:spPr>
            <a:xfrm rot="6300406">
              <a:off x="144695" y="23320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43" name="Google Shape;243;p4"/>
            <p:cNvSpPr/>
            <p:nvPr/>
          </p:nvSpPr>
          <p:spPr>
            <a:xfrm rot="-2700000">
              <a:off x="515840" y="388438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44" name="Google Shape;244;p4"/>
            <p:cNvSpPr/>
            <p:nvPr/>
          </p:nvSpPr>
          <p:spPr>
            <a:xfrm>
              <a:off x="3809289" y="13102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45" name="Google Shape;245;p4"/>
            <p:cNvSpPr/>
            <p:nvPr/>
          </p:nvSpPr>
          <p:spPr>
            <a:xfrm rot="2700000">
              <a:off x="5444989" y="1949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46" name="Google Shape;246;p4"/>
            <p:cNvSpPr/>
            <p:nvPr/>
          </p:nvSpPr>
          <p:spPr>
            <a:xfrm rot="5400000" flipH="1">
              <a:off x="3671335" y="349901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47" name="Google Shape;247;p4"/>
            <p:cNvSpPr/>
            <p:nvPr/>
          </p:nvSpPr>
          <p:spPr>
            <a:xfrm rot="-900406" flipH="1">
              <a:off x="5078610" y="40507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48" name="Google Shape;248;p4"/>
            <p:cNvSpPr/>
            <p:nvPr/>
          </p:nvSpPr>
          <p:spPr>
            <a:xfrm rot="8100000" flipH="1">
              <a:off x="4509194" y="1598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49" name="Google Shape;249;p4"/>
            <p:cNvSpPr/>
            <p:nvPr/>
          </p:nvSpPr>
          <p:spPr>
            <a:xfrm>
              <a:off x="8650925" y="196197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50" name="Google Shape;250;p4"/>
            <p:cNvSpPr/>
            <p:nvPr/>
          </p:nvSpPr>
          <p:spPr>
            <a:xfrm rot="-5400000">
              <a:off x="3039403" y="1427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1" name="Google Shape;251;p4"/>
            <p:cNvSpPr/>
            <p:nvPr/>
          </p:nvSpPr>
          <p:spPr>
            <a:xfrm>
              <a:off x="1878594" y="353194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2" name="Google Shape;252;p4"/>
            <p:cNvSpPr/>
            <p:nvPr/>
          </p:nvSpPr>
          <p:spPr>
            <a:xfrm rot="6300406">
              <a:off x="2605974" y="34791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53" name="Google Shape;253;p4"/>
            <p:cNvSpPr/>
            <p:nvPr/>
          </p:nvSpPr>
          <p:spPr>
            <a:xfrm rot="-5400000">
              <a:off x="169015" y="1885043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54" name="Google Shape;254;p4"/>
            <p:cNvSpPr/>
            <p:nvPr/>
          </p:nvSpPr>
          <p:spPr>
            <a:xfrm rot="2700000">
              <a:off x="58641" y="254196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55" name="Google Shape;255;p4"/>
            <p:cNvSpPr/>
            <p:nvPr/>
          </p:nvSpPr>
          <p:spPr>
            <a:xfrm rot="-5400000">
              <a:off x="2177229" y="4959035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6" name="Google Shape;256;p4"/>
            <p:cNvSpPr/>
            <p:nvPr/>
          </p:nvSpPr>
          <p:spPr>
            <a:xfrm rot="8999773">
              <a:off x="371659" y="23133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7" name="Google Shape;257;p4"/>
            <p:cNvSpPr/>
            <p:nvPr/>
          </p:nvSpPr>
          <p:spPr>
            <a:xfrm rot="6300406">
              <a:off x="466170" y="88532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58" name="Google Shape;258;p4"/>
            <p:cNvSpPr/>
            <p:nvPr/>
          </p:nvSpPr>
          <p:spPr>
            <a:xfrm>
              <a:off x="5986089" y="36065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9" name="Google Shape;259;p4"/>
            <p:cNvSpPr/>
            <p:nvPr/>
          </p:nvSpPr>
          <p:spPr>
            <a:xfrm rot="8999773">
              <a:off x="6232222" y="9388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60" name="Google Shape;260;p4"/>
            <p:cNvSpPr/>
            <p:nvPr/>
          </p:nvSpPr>
          <p:spPr>
            <a:xfrm rot="8100000" flipH="1">
              <a:off x="7273844" y="2149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61" name="Google Shape;261;p4"/>
            <p:cNvSpPr/>
            <p:nvPr/>
          </p:nvSpPr>
          <p:spPr>
            <a:xfrm rot="8100000" flipH="1">
              <a:off x="8532169" y="14419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62" name="Google Shape;262;p4"/>
            <p:cNvSpPr/>
            <p:nvPr/>
          </p:nvSpPr>
          <p:spPr>
            <a:xfrm rot="-10594826" flipH="1">
              <a:off x="8902268" y="749371"/>
              <a:ext cx="111939" cy="39500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63" name="Google Shape;263;p4"/>
            <p:cNvSpPr/>
            <p:nvPr/>
          </p:nvSpPr>
          <p:spPr>
            <a:xfrm>
              <a:off x="8631314" y="81990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64" name="Google Shape;264;p4"/>
            <p:cNvSpPr/>
            <p:nvPr/>
          </p:nvSpPr>
          <p:spPr>
            <a:xfrm>
              <a:off x="8976589" y="13692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65" name="Google Shape;265;p4"/>
            <p:cNvSpPr/>
            <p:nvPr/>
          </p:nvSpPr>
          <p:spPr>
            <a:xfrm rot="8999773">
              <a:off x="124684" y="3479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66" name="Google Shape;266;p4"/>
            <p:cNvSpPr/>
            <p:nvPr/>
          </p:nvSpPr>
          <p:spPr>
            <a:xfrm rot="2700000">
              <a:off x="334866" y="404009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67" name="Google Shape;267;p4"/>
            <p:cNvSpPr/>
            <p:nvPr/>
          </p:nvSpPr>
          <p:spPr>
            <a:xfrm rot="2700000">
              <a:off x="133366" y="454224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68" name="Google Shape;268;p4"/>
            <p:cNvSpPr/>
            <p:nvPr/>
          </p:nvSpPr>
          <p:spPr>
            <a:xfrm rot="6300406">
              <a:off x="512095" y="46786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69" name="Google Shape;269;p4"/>
            <p:cNvSpPr/>
            <p:nvPr/>
          </p:nvSpPr>
          <p:spPr>
            <a:xfrm rot="-2700000">
              <a:off x="1498615" y="4947863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70" name="Google Shape;270;p4"/>
            <p:cNvSpPr/>
            <p:nvPr/>
          </p:nvSpPr>
          <p:spPr>
            <a:xfrm rot="8999773">
              <a:off x="197772" y="49618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71" name="Google Shape;271;p4"/>
            <p:cNvSpPr/>
            <p:nvPr/>
          </p:nvSpPr>
          <p:spPr>
            <a:xfrm>
              <a:off x="8946314" y="215920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72" name="Google Shape;272;p4"/>
            <p:cNvSpPr/>
            <p:nvPr/>
          </p:nvSpPr>
          <p:spPr>
            <a:xfrm rot="8100000" flipH="1">
              <a:off x="8978869" y="34798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73" name="Google Shape;273;p4"/>
            <p:cNvSpPr/>
            <p:nvPr/>
          </p:nvSpPr>
          <p:spPr>
            <a:xfrm rot="2700000">
              <a:off x="8521914" y="286772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74" name="Google Shape;274;p4"/>
            <p:cNvSpPr/>
            <p:nvPr/>
          </p:nvSpPr>
          <p:spPr>
            <a:xfrm rot="-5400000">
              <a:off x="8954428" y="29468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75" name="Google Shape;275;p4"/>
            <p:cNvSpPr/>
            <p:nvPr/>
          </p:nvSpPr>
          <p:spPr>
            <a:xfrm>
              <a:off x="3005139" y="4778487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76" name="Google Shape;276;p4"/>
            <p:cNvSpPr/>
            <p:nvPr/>
          </p:nvSpPr>
          <p:spPr>
            <a:xfrm rot="2700000">
              <a:off x="4401664" y="484107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77" name="Google Shape;277;p4"/>
            <p:cNvSpPr/>
            <p:nvPr/>
          </p:nvSpPr>
          <p:spPr>
            <a:xfrm rot="5400000" flipH="1">
              <a:off x="2628010" y="4996026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78" name="Google Shape;278;p4"/>
            <p:cNvSpPr/>
            <p:nvPr/>
          </p:nvSpPr>
          <p:spPr>
            <a:xfrm rot="-900406" flipH="1">
              <a:off x="4035285" y="505120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79" name="Google Shape;279;p4"/>
            <p:cNvSpPr/>
            <p:nvPr/>
          </p:nvSpPr>
          <p:spPr>
            <a:xfrm rot="8100000" flipH="1">
              <a:off x="3465869" y="48821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80" name="Google Shape;280;p4"/>
            <p:cNvSpPr/>
            <p:nvPr/>
          </p:nvSpPr>
          <p:spPr>
            <a:xfrm>
              <a:off x="4942764" y="5006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81" name="Google Shape;281;p4"/>
            <p:cNvSpPr/>
            <p:nvPr/>
          </p:nvSpPr>
          <p:spPr>
            <a:xfrm rot="8999773">
              <a:off x="5188897" y="474001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82" name="Google Shape;282;p4"/>
            <p:cNvSpPr/>
            <p:nvPr/>
          </p:nvSpPr>
          <p:spPr>
            <a:xfrm rot="2700000">
              <a:off x="7392164" y="47230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83" name="Google Shape;283;p4"/>
            <p:cNvSpPr/>
            <p:nvPr/>
          </p:nvSpPr>
          <p:spPr>
            <a:xfrm rot="8999773">
              <a:off x="7818472" y="4978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84" name="Google Shape;284;p4"/>
            <p:cNvSpPr/>
            <p:nvPr/>
          </p:nvSpPr>
          <p:spPr>
            <a:xfrm>
              <a:off x="8420039" y="4888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85" name="Google Shape;285;p4"/>
            <p:cNvSpPr/>
            <p:nvPr/>
          </p:nvSpPr>
          <p:spPr>
            <a:xfrm rot="8100000" flipH="1">
              <a:off x="8841094" y="49677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86" name="Google Shape;286;p4"/>
            <p:cNvSpPr/>
            <p:nvPr/>
          </p:nvSpPr>
          <p:spPr>
            <a:xfrm rot="-900406" flipH="1">
              <a:off x="8623960" y="443722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87" name="Google Shape;287;p4"/>
            <p:cNvSpPr/>
            <p:nvPr/>
          </p:nvSpPr>
          <p:spPr>
            <a:xfrm rot="-5400000">
              <a:off x="8568653" y="395713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88" name="Google Shape;288;p4"/>
            <p:cNvSpPr/>
            <p:nvPr/>
          </p:nvSpPr>
          <p:spPr>
            <a:xfrm rot="6300406">
              <a:off x="8934570" y="40081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</p:grpSp>
      <p:sp>
        <p:nvSpPr>
          <p:cNvPr id="289" name="Google Shape;289;p4"/>
          <p:cNvSpPr/>
          <p:nvPr/>
        </p:nvSpPr>
        <p:spPr>
          <a:xfrm>
            <a:off x="414173" y="413467"/>
            <a:ext cx="11333492" cy="60312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121599" tIns="121599" rIns="121599" bIns="12159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59"/>
          </a:p>
        </p:txBody>
      </p:sp>
      <p:sp>
        <p:nvSpPr>
          <p:cNvPr id="290" name="Google Shape;290;p4"/>
          <p:cNvSpPr txBox="1">
            <a:spLocks noGrp="1"/>
          </p:cNvSpPr>
          <p:nvPr>
            <p:ph type="body" idx="1"/>
          </p:nvPr>
        </p:nvSpPr>
        <p:spPr>
          <a:xfrm>
            <a:off x="957625" y="1536633"/>
            <a:ext cx="10246588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8076" lvl="0" indent="-42227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arabicPeriod"/>
              <a:defRPr sz="1596">
                <a:solidFill>
                  <a:srgbClr val="434343"/>
                </a:solidFill>
              </a:defRPr>
            </a:lvl1pPr>
            <a:lvl2pPr marL="1216151" lvl="1" indent="-42227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alphaLcPeriod"/>
              <a:defRPr>
                <a:solidFill>
                  <a:srgbClr val="434343"/>
                </a:solidFill>
              </a:defRPr>
            </a:lvl2pPr>
            <a:lvl3pPr marL="1824227" lvl="2" indent="-42227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romanLcPeriod"/>
              <a:defRPr>
                <a:solidFill>
                  <a:srgbClr val="434343"/>
                </a:solidFill>
              </a:defRPr>
            </a:lvl3pPr>
            <a:lvl4pPr marL="2432302" lvl="3" indent="-42227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arabicPeriod"/>
              <a:defRPr>
                <a:solidFill>
                  <a:srgbClr val="434343"/>
                </a:solidFill>
              </a:defRPr>
            </a:lvl4pPr>
            <a:lvl5pPr marL="3040378" lvl="4" indent="-42227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alphaLcPeriod"/>
              <a:defRPr>
                <a:solidFill>
                  <a:srgbClr val="434343"/>
                </a:solidFill>
              </a:defRPr>
            </a:lvl5pPr>
            <a:lvl6pPr marL="3648453" lvl="5" indent="-42227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romanLcPeriod"/>
              <a:defRPr>
                <a:solidFill>
                  <a:srgbClr val="434343"/>
                </a:solidFill>
              </a:defRPr>
            </a:lvl6pPr>
            <a:lvl7pPr marL="4256529" lvl="6" indent="-42227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arabicPeriod"/>
              <a:defRPr>
                <a:solidFill>
                  <a:srgbClr val="434343"/>
                </a:solidFill>
              </a:defRPr>
            </a:lvl7pPr>
            <a:lvl8pPr marL="4864604" lvl="7" indent="-42227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alphaLcPeriod"/>
              <a:defRPr>
                <a:solidFill>
                  <a:srgbClr val="434343"/>
                </a:solidFill>
              </a:defRPr>
            </a:lvl8pPr>
            <a:lvl9pPr marL="5472680" lvl="8" indent="-42227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romanLcPeriod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291" name="Google Shape;291;p4"/>
          <p:cNvSpPr txBox="1">
            <a:spLocks noGrp="1"/>
          </p:cNvSpPr>
          <p:nvPr>
            <p:ph type="title"/>
          </p:nvPr>
        </p:nvSpPr>
        <p:spPr>
          <a:xfrm>
            <a:off x="957625" y="720000"/>
            <a:ext cx="5100550" cy="81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p6"/>
          <p:cNvSpPr/>
          <p:nvPr/>
        </p:nvSpPr>
        <p:spPr>
          <a:xfrm>
            <a:off x="965972" y="720000"/>
            <a:ext cx="10229829" cy="54180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121599" tIns="121599" rIns="121599" bIns="12159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59"/>
          </a:p>
        </p:txBody>
      </p:sp>
      <p:grpSp>
        <p:nvGrpSpPr>
          <p:cNvPr id="356" name="Google Shape;356;p6"/>
          <p:cNvGrpSpPr/>
          <p:nvPr/>
        </p:nvGrpSpPr>
        <p:grpSpPr>
          <a:xfrm>
            <a:off x="162675" y="91391"/>
            <a:ext cx="11925202" cy="6721505"/>
            <a:chOff x="122308" y="68542"/>
            <a:chExt cx="8966083" cy="5041129"/>
          </a:xfrm>
        </p:grpSpPr>
        <p:sp>
          <p:nvSpPr>
            <p:cNvPr id="357" name="Google Shape;357;p6"/>
            <p:cNvSpPr/>
            <p:nvPr/>
          </p:nvSpPr>
          <p:spPr>
            <a:xfrm rot="2700000">
              <a:off x="243591" y="287061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58" name="Google Shape;358;p6"/>
            <p:cNvSpPr/>
            <p:nvPr/>
          </p:nvSpPr>
          <p:spPr>
            <a:xfrm>
              <a:off x="960208" y="347900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59" name="Google Shape;359;p6"/>
            <p:cNvSpPr/>
            <p:nvPr/>
          </p:nvSpPr>
          <p:spPr>
            <a:xfrm rot="6300406">
              <a:off x="127712" y="839859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60" name="Google Shape;360;p6"/>
            <p:cNvSpPr/>
            <p:nvPr/>
          </p:nvSpPr>
          <p:spPr>
            <a:xfrm rot="8999773">
              <a:off x="1520397" y="1949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61" name="Google Shape;361;p6"/>
            <p:cNvSpPr/>
            <p:nvPr/>
          </p:nvSpPr>
          <p:spPr>
            <a:xfrm rot="6300406">
              <a:off x="144695" y="23320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62" name="Google Shape;362;p6"/>
            <p:cNvSpPr/>
            <p:nvPr/>
          </p:nvSpPr>
          <p:spPr>
            <a:xfrm rot="-2700000">
              <a:off x="515840" y="236038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63" name="Google Shape;363;p6"/>
            <p:cNvSpPr/>
            <p:nvPr/>
          </p:nvSpPr>
          <p:spPr>
            <a:xfrm>
              <a:off x="7851650" y="218950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364" name="Google Shape;364;p6"/>
            <p:cNvSpPr/>
            <p:nvPr/>
          </p:nvSpPr>
          <p:spPr>
            <a:xfrm>
              <a:off x="3809289" y="13102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65" name="Google Shape;365;p6"/>
            <p:cNvSpPr/>
            <p:nvPr/>
          </p:nvSpPr>
          <p:spPr>
            <a:xfrm rot="2700000">
              <a:off x="5444989" y="1949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66" name="Google Shape;366;p6"/>
            <p:cNvSpPr/>
            <p:nvPr/>
          </p:nvSpPr>
          <p:spPr>
            <a:xfrm rot="5400000" flipH="1">
              <a:off x="3671335" y="349901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67" name="Google Shape;367;p6"/>
            <p:cNvSpPr/>
            <p:nvPr/>
          </p:nvSpPr>
          <p:spPr>
            <a:xfrm rot="-900406" flipH="1">
              <a:off x="5078610" y="40507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68" name="Google Shape;368;p6"/>
            <p:cNvSpPr/>
            <p:nvPr/>
          </p:nvSpPr>
          <p:spPr>
            <a:xfrm rot="8100000" flipH="1">
              <a:off x="4509194" y="2360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69" name="Google Shape;369;p6"/>
            <p:cNvSpPr/>
            <p:nvPr/>
          </p:nvSpPr>
          <p:spPr>
            <a:xfrm>
              <a:off x="8650925" y="196197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370" name="Google Shape;370;p6"/>
            <p:cNvSpPr/>
            <p:nvPr/>
          </p:nvSpPr>
          <p:spPr>
            <a:xfrm rot="-5400000">
              <a:off x="3039403" y="2189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71" name="Google Shape;371;p6"/>
            <p:cNvSpPr/>
            <p:nvPr/>
          </p:nvSpPr>
          <p:spPr>
            <a:xfrm>
              <a:off x="1878594" y="353194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72" name="Google Shape;372;p6"/>
            <p:cNvSpPr/>
            <p:nvPr/>
          </p:nvSpPr>
          <p:spPr>
            <a:xfrm rot="6300406">
              <a:off x="2605974" y="34791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73" name="Google Shape;373;p6"/>
            <p:cNvSpPr/>
            <p:nvPr/>
          </p:nvSpPr>
          <p:spPr>
            <a:xfrm rot="-5400000">
              <a:off x="245215" y="1885043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74" name="Google Shape;374;p6"/>
            <p:cNvSpPr/>
            <p:nvPr/>
          </p:nvSpPr>
          <p:spPr>
            <a:xfrm rot="2700000">
              <a:off x="515841" y="231336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75" name="Google Shape;375;p6"/>
            <p:cNvSpPr/>
            <p:nvPr/>
          </p:nvSpPr>
          <p:spPr>
            <a:xfrm rot="-5400000">
              <a:off x="2177229" y="4959035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76" name="Google Shape;376;p6"/>
            <p:cNvSpPr/>
            <p:nvPr/>
          </p:nvSpPr>
          <p:spPr>
            <a:xfrm rot="8999773">
              <a:off x="143059" y="23133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77" name="Google Shape;377;p6"/>
            <p:cNvSpPr/>
            <p:nvPr/>
          </p:nvSpPr>
          <p:spPr>
            <a:xfrm rot="6300406">
              <a:off x="466170" y="88532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78" name="Google Shape;378;p6"/>
            <p:cNvSpPr/>
            <p:nvPr/>
          </p:nvSpPr>
          <p:spPr>
            <a:xfrm>
              <a:off x="5986089" y="36065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79" name="Google Shape;379;p6"/>
            <p:cNvSpPr/>
            <p:nvPr/>
          </p:nvSpPr>
          <p:spPr>
            <a:xfrm rot="8999773">
              <a:off x="6232222" y="9388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80" name="Google Shape;380;p6"/>
            <p:cNvSpPr/>
            <p:nvPr/>
          </p:nvSpPr>
          <p:spPr>
            <a:xfrm rot="8100000" flipH="1">
              <a:off x="7273844" y="2911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81" name="Google Shape;381;p6"/>
            <p:cNvSpPr/>
            <p:nvPr/>
          </p:nvSpPr>
          <p:spPr>
            <a:xfrm rot="8100000" flipH="1">
              <a:off x="8532169" y="14419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82" name="Google Shape;382;p6"/>
            <p:cNvSpPr/>
            <p:nvPr/>
          </p:nvSpPr>
          <p:spPr>
            <a:xfrm rot="-10594826" flipH="1">
              <a:off x="8826068" y="520771"/>
              <a:ext cx="111939" cy="39500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83" name="Google Shape;383;p6"/>
            <p:cNvSpPr/>
            <p:nvPr/>
          </p:nvSpPr>
          <p:spPr>
            <a:xfrm>
              <a:off x="8631314" y="81990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84" name="Google Shape;384;p6"/>
            <p:cNvSpPr/>
            <p:nvPr/>
          </p:nvSpPr>
          <p:spPr>
            <a:xfrm>
              <a:off x="8824189" y="167407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85" name="Google Shape;385;p6"/>
            <p:cNvSpPr/>
            <p:nvPr/>
          </p:nvSpPr>
          <p:spPr>
            <a:xfrm rot="8999773">
              <a:off x="124684" y="3479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86" name="Google Shape;386;p6"/>
            <p:cNvSpPr/>
            <p:nvPr/>
          </p:nvSpPr>
          <p:spPr>
            <a:xfrm rot="2700000">
              <a:off x="258666" y="404009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87" name="Google Shape;387;p6"/>
            <p:cNvSpPr/>
            <p:nvPr/>
          </p:nvSpPr>
          <p:spPr>
            <a:xfrm rot="2700000">
              <a:off x="133366" y="454224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88" name="Google Shape;388;p6"/>
            <p:cNvSpPr/>
            <p:nvPr/>
          </p:nvSpPr>
          <p:spPr>
            <a:xfrm rot="6300406">
              <a:off x="512095" y="46786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89" name="Google Shape;389;p6"/>
            <p:cNvSpPr/>
            <p:nvPr/>
          </p:nvSpPr>
          <p:spPr>
            <a:xfrm rot="-2700000">
              <a:off x="1498615" y="4947863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90" name="Google Shape;390;p6"/>
            <p:cNvSpPr/>
            <p:nvPr/>
          </p:nvSpPr>
          <p:spPr>
            <a:xfrm rot="8999773">
              <a:off x="197772" y="49618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91" name="Google Shape;391;p6"/>
            <p:cNvSpPr/>
            <p:nvPr/>
          </p:nvSpPr>
          <p:spPr>
            <a:xfrm>
              <a:off x="8870114" y="246400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92" name="Google Shape;392;p6"/>
            <p:cNvSpPr/>
            <p:nvPr/>
          </p:nvSpPr>
          <p:spPr>
            <a:xfrm rot="8100000" flipH="1">
              <a:off x="8978869" y="34798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93" name="Google Shape;393;p6"/>
            <p:cNvSpPr/>
            <p:nvPr/>
          </p:nvSpPr>
          <p:spPr>
            <a:xfrm rot="2700000">
              <a:off x="8521914" y="286772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94" name="Google Shape;394;p6"/>
            <p:cNvSpPr/>
            <p:nvPr/>
          </p:nvSpPr>
          <p:spPr>
            <a:xfrm rot="-5400000">
              <a:off x="8954428" y="29468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95" name="Google Shape;395;p6"/>
            <p:cNvSpPr/>
            <p:nvPr/>
          </p:nvSpPr>
          <p:spPr>
            <a:xfrm>
              <a:off x="3005139" y="4778487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96" name="Google Shape;396;p6"/>
            <p:cNvSpPr/>
            <p:nvPr/>
          </p:nvSpPr>
          <p:spPr>
            <a:xfrm rot="2700000">
              <a:off x="4401664" y="484107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97" name="Google Shape;397;p6"/>
            <p:cNvSpPr/>
            <p:nvPr/>
          </p:nvSpPr>
          <p:spPr>
            <a:xfrm rot="5400000" flipH="1">
              <a:off x="2628010" y="4996026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98" name="Google Shape;398;p6"/>
            <p:cNvSpPr/>
            <p:nvPr/>
          </p:nvSpPr>
          <p:spPr>
            <a:xfrm rot="-900406" flipH="1">
              <a:off x="4035285" y="505120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99" name="Google Shape;399;p6"/>
            <p:cNvSpPr/>
            <p:nvPr/>
          </p:nvSpPr>
          <p:spPr>
            <a:xfrm rot="8100000" flipH="1">
              <a:off x="3465869" y="48821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400" name="Google Shape;400;p6"/>
            <p:cNvSpPr/>
            <p:nvPr/>
          </p:nvSpPr>
          <p:spPr>
            <a:xfrm>
              <a:off x="4942764" y="5006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401" name="Google Shape;401;p6"/>
            <p:cNvSpPr/>
            <p:nvPr/>
          </p:nvSpPr>
          <p:spPr>
            <a:xfrm rot="8999773">
              <a:off x="5188897" y="474001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402" name="Google Shape;402;p6"/>
            <p:cNvSpPr/>
            <p:nvPr/>
          </p:nvSpPr>
          <p:spPr>
            <a:xfrm>
              <a:off x="5710514" y="491635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403" name="Google Shape;403;p6"/>
            <p:cNvSpPr/>
            <p:nvPr/>
          </p:nvSpPr>
          <p:spPr>
            <a:xfrm rot="2700000">
              <a:off x="7392164" y="47230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404" name="Google Shape;404;p6"/>
            <p:cNvSpPr/>
            <p:nvPr/>
          </p:nvSpPr>
          <p:spPr>
            <a:xfrm rot="8999773">
              <a:off x="7742272" y="4978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405" name="Google Shape;405;p6"/>
            <p:cNvSpPr/>
            <p:nvPr/>
          </p:nvSpPr>
          <p:spPr>
            <a:xfrm>
              <a:off x="8420039" y="4888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406" name="Google Shape;406;p6"/>
            <p:cNvSpPr/>
            <p:nvPr/>
          </p:nvSpPr>
          <p:spPr>
            <a:xfrm rot="8100000" flipH="1">
              <a:off x="8841094" y="49677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407" name="Google Shape;407;p6"/>
            <p:cNvSpPr/>
            <p:nvPr/>
          </p:nvSpPr>
          <p:spPr>
            <a:xfrm rot="-900406" flipH="1">
              <a:off x="8623960" y="443722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408" name="Google Shape;408;p6"/>
            <p:cNvSpPr/>
            <p:nvPr/>
          </p:nvSpPr>
          <p:spPr>
            <a:xfrm rot="-5400000">
              <a:off x="8568653" y="395713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409" name="Google Shape;409;p6"/>
            <p:cNvSpPr/>
            <p:nvPr/>
          </p:nvSpPr>
          <p:spPr>
            <a:xfrm rot="6300406">
              <a:off x="8934570" y="40081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</p:grpSp>
      <p:sp>
        <p:nvSpPr>
          <p:cNvPr id="410" name="Google Shape;410;p6"/>
          <p:cNvSpPr txBox="1">
            <a:spLocks noGrp="1"/>
          </p:cNvSpPr>
          <p:nvPr>
            <p:ph type="title"/>
          </p:nvPr>
        </p:nvSpPr>
        <p:spPr>
          <a:xfrm>
            <a:off x="3530678" y="720000"/>
            <a:ext cx="5100550" cy="81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BCB75B1-516B-15CE-5B7E-74969892F5D9}"/>
              </a:ext>
            </a:extLst>
          </p:cNvPr>
          <p:cNvSpPr txBox="1"/>
          <p:nvPr userDrawn="1"/>
        </p:nvSpPr>
        <p:spPr>
          <a:xfrm>
            <a:off x="2641298" y="7153223"/>
            <a:ext cx="6868373" cy="3653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rgbClr val="FF0000"/>
                </a:solidFill>
                <a:latin typeface="Annifont" panose="020B0603050302020204" pitchFamily="34" charset="0"/>
              </a:rPr>
              <a:t>Kho ppt Phan Linh_0916.604.268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2" name="Google Shape;412;p7"/>
          <p:cNvGrpSpPr/>
          <p:nvPr/>
        </p:nvGrpSpPr>
        <p:grpSpPr>
          <a:xfrm>
            <a:off x="162675" y="147201"/>
            <a:ext cx="11925202" cy="6665697"/>
            <a:chOff x="122308" y="110399"/>
            <a:chExt cx="8966083" cy="4999273"/>
          </a:xfrm>
        </p:grpSpPr>
        <p:grpSp>
          <p:nvGrpSpPr>
            <p:cNvPr id="413" name="Google Shape;413;p7"/>
            <p:cNvGrpSpPr/>
            <p:nvPr/>
          </p:nvGrpSpPr>
          <p:grpSpPr>
            <a:xfrm>
              <a:off x="122308" y="110399"/>
              <a:ext cx="8966083" cy="4999273"/>
              <a:chOff x="122308" y="110399"/>
              <a:chExt cx="8966083" cy="4999273"/>
            </a:xfrm>
          </p:grpSpPr>
          <p:grpSp>
            <p:nvGrpSpPr>
              <p:cNvPr id="414" name="Google Shape;414;p7"/>
              <p:cNvGrpSpPr/>
              <p:nvPr/>
            </p:nvGrpSpPr>
            <p:grpSpPr>
              <a:xfrm rot="10800000">
                <a:off x="6573247" y="988275"/>
                <a:ext cx="1752359" cy="2359987"/>
                <a:chOff x="8524342" y="1674075"/>
                <a:chExt cx="1752359" cy="2359987"/>
              </a:xfrm>
            </p:grpSpPr>
            <p:sp>
              <p:nvSpPr>
                <p:cNvPr id="415" name="Google Shape;415;p7"/>
                <p:cNvSpPr/>
                <p:nvPr/>
              </p:nvSpPr>
              <p:spPr>
                <a:xfrm>
                  <a:off x="8824189" y="1674075"/>
                  <a:ext cx="111187" cy="3857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9" h="3580" extrusionOk="0">
                      <a:moveTo>
                        <a:pt x="1528" y="0"/>
                      </a:moveTo>
                      <a:lnTo>
                        <a:pt x="8252" y="0"/>
                      </a:lnTo>
                      <a:lnTo>
                        <a:pt x="10319" y="3580"/>
                      </a:lnTo>
                      <a:lnTo>
                        <a:pt x="0" y="3580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</p:sp>
            <p:sp>
              <p:nvSpPr>
                <p:cNvPr id="416" name="Google Shape;416;p7"/>
                <p:cNvSpPr/>
                <p:nvPr/>
              </p:nvSpPr>
              <p:spPr>
                <a:xfrm>
                  <a:off x="10165514" y="3683200"/>
                  <a:ext cx="111187" cy="38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9" h="3580" extrusionOk="0">
                      <a:moveTo>
                        <a:pt x="1528" y="0"/>
                      </a:moveTo>
                      <a:lnTo>
                        <a:pt x="8252" y="0"/>
                      </a:lnTo>
                      <a:lnTo>
                        <a:pt x="10319" y="3580"/>
                      </a:lnTo>
                      <a:lnTo>
                        <a:pt x="0" y="35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</p:sp>
            <p:sp>
              <p:nvSpPr>
                <p:cNvPr id="417" name="Google Shape;417;p7"/>
                <p:cNvSpPr/>
                <p:nvPr/>
              </p:nvSpPr>
              <p:spPr>
                <a:xfrm rot="2700000">
                  <a:off x="8521914" y="2867729"/>
                  <a:ext cx="111951" cy="395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92" h="3667" extrusionOk="0">
                      <a:moveTo>
                        <a:pt x="10392" y="3667"/>
                      </a:moveTo>
                      <a:lnTo>
                        <a:pt x="2067" y="3580"/>
                      </a:lnTo>
                      <a:lnTo>
                        <a:pt x="0" y="0"/>
                      </a:lnTo>
                      <a:lnTo>
                        <a:pt x="10319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</p:sp>
            <p:sp>
              <p:nvSpPr>
                <p:cNvPr id="418" name="Google Shape;418;p7"/>
                <p:cNvSpPr/>
                <p:nvPr/>
              </p:nvSpPr>
              <p:spPr>
                <a:xfrm rot="-5400000">
                  <a:off x="9564028" y="2032409"/>
                  <a:ext cx="108687" cy="451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087" h="4192" extrusionOk="0">
                      <a:moveTo>
                        <a:pt x="9402" y="4192"/>
                      </a:moveTo>
                      <a:lnTo>
                        <a:pt x="0" y="3668"/>
                      </a:lnTo>
                      <a:lnTo>
                        <a:pt x="611" y="612"/>
                      </a:lnTo>
                      <a:lnTo>
                        <a:pt x="10087" y="0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</p:sp>
            <p:sp>
              <p:nvSpPr>
                <p:cNvPr id="419" name="Google Shape;419;p7"/>
                <p:cNvSpPr/>
                <p:nvPr/>
              </p:nvSpPr>
              <p:spPr>
                <a:xfrm rot="-5400000">
                  <a:off x="8568653" y="3957134"/>
                  <a:ext cx="108687" cy="451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087" h="4192" extrusionOk="0">
                      <a:moveTo>
                        <a:pt x="9402" y="4192"/>
                      </a:moveTo>
                      <a:lnTo>
                        <a:pt x="0" y="3668"/>
                      </a:lnTo>
                      <a:lnTo>
                        <a:pt x="611" y="612"/>
                      </a:lnTo>
                      <a:lnTo>
                        <a:pt x="1008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</p:sp>
          </p:grpSp>
          <p:grpSp>
            <p:nvGrpSpPr>
              <p:cNvPr id="420" name="Google Shape;420;p7"/>
              <p:cNvGrpSpPr/>
              <p:nvPr/>
            </p:nvGrpSpPr>
            <p:grpSpPr>
              <a:xfrm>
                <a:off x="122308" y="110399"/>
                <a:ext cx="8966083" cy="4999273"/>
                <a:chOff x="122308" y="110399"/>
                <a:chExt cx="8966083" cy="4999273"/>
              </a:xfrm>
            </p:grpSpPr>
            <p:grpSp>
              <p:nvGrpSpPr>
                <p:cNvPr id="421" name="Google Shape;421;p7"/>
                <p:cNvGrpSpPr/>
                <p:nvPr/>
              </p:nvGrpSpPr>
              <p:grpSpPr>
                <a:xfrm>
                  <a:off x="122308" y="110399"/>
                  <a:ext cx="8966083" cy="4999273"/>
                  <a:chOff x="122308" y="110399"/>
                  <a:chExt cx="8966083" cy="4999273"/>
                </a:xfrm>
              </p:grpSpPr>
              <p:sp>
                <p:nvSpPr>
                  <p:cNvPr id="422" name="Google Shape;422;p7"/>
                  <p:cNvSpPr/>
                  <p:nvPr/>
                </p:nvSpPr>
                <p:spPr>
                  <a:xfrm rot="2700000">
                    <a:off x="365766" y="2974816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23" name="Google Shape;423;p7"/>
                  <p:cNvSpPr/>
                  <p:nvPr/>
                </p:nvSpPr>
                <p:spPr>
                  <a:xfrm>
                    <a:off x="960208" y="347900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424" name="Google Shape;424;p7"/>
                  <p:cNvSpPr/>
                  <p:nvPr/>
                </p:nvSpPr>
                <p:spPr>
                  <a:xfrm rot="6300406">
                    <a:off x="6543825" y="4799709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25" name="Google Shape;425;p7"/>
                  <p:cNvSpPr/>
                  <p:nvPr/>
                </p:nvSpPr>
                <p:spPr>
                  <a:xfrm rot="8999773">
                    <a:off x="1520397" y="194939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26" name="Google Shape;426;p7"/>
                  <p:cNvSpPr/>
                  <p:nvPr/>
                </p:nvSpPr>
                <p:spPr>
                  <a:xfrm rot="6300406">
                    <a:off x="144695" y="233204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427" name="Google Shape;427;p7"/>
                  <p:cNvSpPr/>
                  <p:nvPr/>
                </p:nvSpPr>
                <p:spPr>
                  <a:xfrm rot="-2700000">
                    <a:off x="8419665" y="3775863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28" name="Google Shape;428;p7"/>
                  <p:cNvSpPr/>
                  <p:nvPr/>
                </p:nvSpPr>
                <p:spPr>
                  <a:xfrm>
                    <a:off x="5710514" y="888625"/>
                    <a:ext cx="111187" cy="38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29" name="Google Shape;429;p7"/>
                  <p:cNvSpPr/>
                  <p:nvPr/>
                </p:nvSpPr>
                <p:spPr>
                  <a:xfrm rot="2700000">
                    <a:off x="5444989" y="194954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430" name="Google Shape;430;p7"/>
                  <p:cNvSpPr/>
                  <p:nvPr/>
                </p:nvSpPr>
                <p:spPr>
                  <a:xfrm rot="5400000" flipH="1">
                    <a:off x="3671335" y="349901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431" name="Google Shape;431;p7"/>
                  <p:cNvSpPr/>
                  <p:nvPr/>
                </p:nvSpPr>
                <p:spPr>
                  <a:xfrm rot="-900406" flipH="1">
                    <a:off x="5078610" y="405077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432" name="Google Shape;432;p7"/>
                  <p:cNvSpPr/>
                  <p:nvPr/>
                </p:nvSpPr>
                <p:spPr>
                  <a:xfrm rot="8100000" flipH="1">
                    <a:off x="8023319" y="407907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33" name="Google Shape;433;p7"/>
                  <p:cNvSpPr/>
                  <p:nvPr/>
                </p:nvSpPr>
                <p:spPr>
                  <a:xfrm rot="-5400000">
                    <a:off x="3039403" y="21890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34" name="Google Shape;434;p7"/>
                  <p:cNvSpPr/>
                  <p:nvPr/>
                </p:nvSpPr>
                <p:spPr>
                  <a:xfrm>
                    <a:off x="1878594" y="353194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35" name="Google Shape;435;p7"/>
                  <p:cNvSpPr/>
                  <p:nvPr/>
                </p:nvSpPr>
                <p:spPr>
                  <a:xfrm rot="6300406">
                    <a:off x="2605974" y="347912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436" name="Google Shape;436;p7"/>
                  <p:cNvSpPr/>
                  <p:nvPr/>
                </p:nvSpPr>
                <p:spPr>
                  <a:xfrm rot="-5400000">
                    <a:off x="245215" y="1885043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437" name="Google Shape;437;p7"/>
                  <p:cNvSpPr/>
                  <p:nvPr/>
                </p:nvSpPr>
                <p:spPr>
                  <a:xfrm rot="2700000">
                    <a:off x="515841" y="2313366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438" name="Google Shape;438;p7"/>
                  <p:cNvSpPr/>
                  <p:nvPr/>
                </p:nvSpPr>
                <p:spPr>
                  <a:xfrm rot="-5400000">
                    <a:off x="2177229" y="4959035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39" name="Google Shape;439;p7"/>
                  <p:cNvSpPr/>
                  <p:nvPr/>
                </p:nvSpPr>
                <p:spPr>
                  <a:xfrm rot="8999773">
                    <a:off x="258672" y="1263639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40" name="Google Shape;440;p7"/>
                  <p:cNvSpPr/>
                  <p:nvPr/>
                </p:nvSpPr>
                <p:spPr>
                  <a:xfrm rot="6300406">
                    <a:off x="466170" y="88532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441" name="Google Shape;441;p7"/>
                  <p:cNvSpPr/>
                  <p:nvPr/>
                </p:nvSpPr>
                <p:spPr>
                  <a:xfrm>
                    <a:off x="5986089" y="360650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42" name="Google Shape;442;p7"/>
                  <p:cNvSpPr/>
                  <p:nvPr/>
                </p:nvSpPr>
                <p:spPr>
                  <a:xfrm rot="8999773">
                    <a:off x="5622622" y="1770289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443" name="Google Shape;443;p7"/>
                  <p:cNvSpPr/>
                  <p:nvPr/>
                </p:nvSpPr>
                <p:spPr>
                  <a:xfrm rot="8100000" flipH="1">
                    <a:off x="7273844" y="291144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44" name="Google Shape;444;p7"/>
                  <p:cNvSpPr/>
                  <p:nvPr/>
                </p:nvSpPr>
                <p:spPr>
                  <a:xfrm rot="8100000" flipH="1">
                    <a:off x="8532169" y="144194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45" name="Google Shape;445;p7"/>
                  <p:cNvSpPr/>
                  <p:nvPr/>
                </p:nvSpPr>
                <p:spPr>
                  <a:xfrm rot="-10594826" flipH="1">
                    <a:off x="8826068" y="520771"/>
                    <a:ext cx="111939" cy="395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446" name="Google Shape;446;p7"/>
                  <p:cNvSpPr/>
                  <p:nvPr/>
                </p:nvSpPr>
                <p:spPr>
                  <a:xfrm>
                    <a:off x="8631314" y="819900"/>
                    <a:ext cx="111187" cy="38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47" name="Google Shape;447;p7"/>
                  <p:cNvSpPr/>
                  <p:nvPr/>
                </p:nvSpPr>
                <p:spPr>
                  <a:xfrm>
                    <a:off x="8824189" y="1674075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448" name="Google Shape;448;p7"/>
                  <p:cNvSpPr/>
                  <p:nvPr/>
                </p:nvSpPr>
                <p:spPr>
                  <a:xfrm rot="8999773">
                    <a:off x="124684" y="3479839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49" name="Google Shape;449;p7"/>
                  <p:cNvSpPr/>
                  <p:nvPr/>
                </p:nvSpPr>
                <p:spPr>
                  <a:xfrm rot="2700000">
                    <a:off x="258666" y="4040091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450" name="Google Shape;450;p7"/>
                  <p:cNvSpPr/>
                  <p:nvPr/>
                </p:nvSpPr>
                <p:spPr>
                  <a:xfrm rot="2700000">
                    <a:off x="133366" y="4542241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51" name="Google Shape;451;p7"/>
                  <p:cNvSpPr/>
                  <p:nvPr/>
                </p:nvSpPr>
                <p:spPr>
                  <a:xfrm rot="6300406">
                    <a:off x="665657" y="477517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452" name="Google Shape;452;p7"/>
                  <p:cNvSpPr/>
                  <p:nvPr/>
                </p:nvSpPr>
                <p:spPr>
                  <a:xfrm rot="-2700000">
                    <a:off x="1498615" y="4947863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53" name="Google Shape;453;p7"/>
                  <p:cNvSpPr/>
                  <p:nvPr/>
                </p:nvSpPr>
                <p:spPr>
                  <a:xfrm rot="8999773">
                    <a:off x="197772" y="4961864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54" name="Google Shape;454;p7"/>
                  <p:cNvSpPr/>
                  <p:nvPr/>
                </p:nvSpPr>
                <p:spPr>
                  <a:xfrm>
                    <a:off x="8870114" y="2464000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55" name="Google Shape;455;p7"/>
                  <p:cNvSpPr/>
                  <p:nvPr/>
                </p:nvSpPr>
                <p:spPr>
                  <a:xfrm rot="8100000" flipH="1">
                    <a:off x="8978869" y="3479844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56" name="Google Shape;456;p7"/>
                  <p:cNvSpPr/>
                  <p:nvPr/>
                </p:nvSpPr>
                <p:spPr>
                  <a:xfrm rot="2700000">
                    <a:off x="8521914" y="2867729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457" name="Google Shape;457;p7"/>
                  <p:cNvSpPr/>
                  <p:nvPr/>
                </p:nvSpPr>
                <p:spPr>
                  <a:xfrm rot="-5400000">
                    <a:off x="6897028" y="165140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458" name="Google Shape;458;p7"/>
                  <p:cNvSpPr/>
                  <p:nvPr/>
                </p:nvSpPr>
                <p:spPr>
                  <a:xfrm>
                    <a:off x="3005139" y="4778487"/>
                    <a:ext cx="111187" cy="38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59" name="Google Shape;459;p7"/>
                  <p:cNvSpPr/>
                  <p:nvPr/>
                </p:nvSpPr>
                <p:spPr>
                  <a:xfrm rot="2700000">
                    <a:off x="4401664" y="4841079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460" name="Google Shape;460;p7"/>
                  <p:cNvSpPr/>
                  <p:nvPr/>
                </p:nvSpPr>
                <p:spPr>
                  <a:xfrm rot="5400000" flipH="1">
                    <a:off x="6545060" y="719051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461" name="Google Shape;461;p7"/>
                  <p:cNvSpPr/>
                  <p:nvPr/>
                </p:nvSpPr>
                <p:spPr>
                  <a:xfrm rot="-900406" flipH="1">
                    <a:off x="4035285" y="5051202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462" name="Google Shape;462;p7"/>
                  <p:cNvSpPr/>
                  <p:nvPr/>
                </p:nvSpPr>
                <p:spPr>
                  <a:xfrm rot="8100000" flipH="1">
                    <a:off x="3465869" y="4882169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63" name="Google Shape;463;p7"/>
                  <p:cNvSpPr/>
                  <p:nvPr/>
                </p:nvSpPr>
                <p:spPr>
                  <a:xfrm>
                    <a:off x="4942764" y="5006775"/>
                    <a:ext cx="111187" cy="38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64" name="Google Shape;464;p7"/>
                  <p:cNvSpPr/>
                  <p:nvPr/>
                </p:nvSpPr>
                <p:spPr>
                  <a:xfrm rot="8999773">
                    <a:off x="5188897" y="4740014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465" name="Google Shape;465;p7"/>
                  <p:cNvSpPr/>
                  <p:nvPr/>
                </p:nvSpPr>
                <p:spPr>
                  <a:xfrm>
                    <a:off x="5710514" y="4916350"/>
                    <a:ext cx="111187" cy="38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66" name="Google Shape;466;p7"/>
                  <p:cNvSpPr/>
                  <p:nvPr/>
                </p:nvSpPr>
                <p:spPr>
                  <a:xfrm rot="2700000">
                    <a:off x="7392164" y="4875454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467" name="Google Shape;467;p7"/>
                  <p:cNvSpPr/>
                  <p:nvPr/>
                </p:nvSpPr>
                <p:spPr>
                  <a:xfrm rot="8999773">
                    <a:off x="7742272" y="4978839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468" name="Google Shape;468;p7"/>
                  <p:cNvSpPr/>
                  <p:nvPr/>
                </p:nvSpPr>
                <p:spPr>
                  <a:xfrm>
                    <a:off x="8420039" y="4888775"/>
                    <a:ext cx="111187" cy="38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69" name="Google Shape;469;p7"/>
                  <p:cNvSpPr/>
                  <p:nvPr/>
                </p:nvSpPr>
                <p:spPr>
                  <a:xfrm rot="8100000" flipH="1">
                    <a:off x="8841094" y="4967769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70" name="Google Shape;470;p7"/>
                  <p:cNvSpPr/>
                  <p:nvPr/>
                </p:nvSpPr>
                <p:spPr>
                  <a:xfrm rot="-900406" flipH="1">
                    <a:off x="8623960" y="4437227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471" name="Google Shape;471;p7"/>
                  <p:cNvSpPr/>
                  <p:nvPr/>
                </p:nvSpPr>
                <p:spPr>
                  <a:xfrm rot="-5400000">
                    <a:off x="7044653" y="3880934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72" name="Google Shape;472;p7"/>
                  <p:cNvSpPr/>
                  <p:nvPr/>
                </p:nvSpPr>
                <p:spPr>
                  <a:xfrm rot="6300406">
                    <a:off x="8934570" y="400817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</p:grpSp>
            <p:grpSp>
              <p:nvGrpSpPr>
                <p:cNvPr id="473" name="Google Shape;473;p7"/>
                <p:cNvGrpSpPr/>
                <p:nvPr/>
              </p:nvGrpSpPr>
              <p:grpSpPr>
                <a:xfrm rot="10800000">
                  <a:off x="828058" y="1376836"/>
                  <a:ext cx="5359928" cy="2151381"/>
                  <a:chOff x="-4757605" y="2608221"/>
                  <a:chExt cx="5359928" cy="2151381"/>
                </a:xfrm>
              </p:grpSpPr>
              <p:sp>
                <p:nvSpPr>
                  <p:cNvPr id="474" name="Google Shape;474;p7"/>
                  <p:cNvSpPr/>
                  <p:nvPr/>
                </p:nvSpPr>
                <p:spPr>
                  <a:xfrm rot="2700000">
                    <a:off x="395991" y="2642016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75" name="Google Shape;475;p7"/>
                  <p:cNvSpPr/>
                  <p:nvPr/>
                </p:nvSpPr>
                <p:spPr>
                  <a:xfrm rot="8999773">
                    <a:off x="124684" y="3479839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76" name="Google Shape;476;p7"/>
                  <p:cNvSpPr/>
                  <p:nvPr/>
                </p:nvSpPr>
                <p:spPr>
                  <a:xfrm rot="2700000">
                    <a:off x="258666" y="4040091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477" name="Google Shape;477;p7"/>
                  <p:cNvSpPr/>
                  <p:nvPr/>
                </p:nvSpPr>
                <p:spPr>
                  <a:xfrm rot="2700000">
                    <a:off x="133366" y="4542241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78" name="Google Shape;478;p7"/>
                  <p:cNvSpPr/>
                  <p:nvPr/>
                </p:nvSpPr>
                <p:spPr>
                  <a:xfrm rot="6300406">
                    <a:off x="512095" y="467867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479" name="Google Shape;479;p7"/>
                  <p:cNvSpPr/>
                  <p:nvPr/>
                </p:nvSpPr>
                <p:spPr>
                  <a:xfrm rot="8999773">
                    <a:off x="-4755228" y="3971264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</p:grpSp>
          </p:grpSp>
        </p:grpSp>
        <p:sp>
          <p:nvSpPr>
            <p:cNvPr id="480" name="Google Shape;480;p7"/>
            <p:cNvSpPr/>
            <p:nvPr/>
          </p:nvSpPr>
          <p:spPr>
            <a:xfrm>
              <a:off x="7818600" y="407167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</p:grpSp>
      <p:sp>
        <p:nvSpPr>
          <p:cNvPr id="481" name="Google Shape;481;p7"/>
          <p:cNvSpPr/>
          <p:nvPr/>
        </p:nvSpPr>
        <p:spPr>
          <a:xfrm>
            <a:off x="965971" y="720000"/>
            <a:ext cx="6330301" cy="54180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121599" tIns="121599" rIns="121599" bIns="12159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59"/>
          </a:p>
        </p:txBody>
      </p:sp>
      <p:grpSp>
        <p:nvGrpSpPr>
          <p:cNvPr id="482" name="Google Shape;482;p7"/>
          <p:cNvGrpSpPr/>
          <p:nvPr/>
        </p:nvGrpSpPr>
        <p:grpSpPr>
          <a:xfrm>
            <a:off x="8807860" y="960925"/>
            <a:ext cx="1843734" cy="3435465"/>
            <a:chOff x="6622012" y="795963"/>
            <a:chExt cx="1304687" cy="2425262"/>
          </a:xfrm>
        </p:grpSpPr>
        <p:sp>
          <p:nvSpPr>
            <p:cNvPr id="483" name="Google Shape;483;p7"/>
            <p:cNvSpPr/>
            <p:nvPr/>
          </p:nvSpPr>
          <p:spPr>
            <a:xfrm rot="676147">
              <a:off x="7263594" y="835063"/>
              <a:ext cx="436082" cy="363936"/>
            </a:xfrm>
            <a:custGeom>
              <a:avLst/>
              <a:gdLst/>
              <a:ahLst/>
              <a:cxnLst/>
              <a:rect l="l" t="t" r="r" b="b"/>
              <a:pathLst>
                <a:path w="10218" h="8528" extrusionOk="0">
                  <a:moveTo>
                    <a:pt x="0" y="0"/>
                  </a:moveTo>
                  <a:lnTo>
                    <a:pt x="4834" y="8528"/>
                  </a:lnTo>
                  <a:lnTo>
                    <a:pt x="5864" y="6560"/>
                  </a:lnTo>
                  <a:lnTo>
                    <a:pt x="7521" y="7931"/>
                  </a:lnTo>
                  <a:lnTo>
                    <a:pt x="7542" y="4253"/>
                  </a:lnTo>
                  <a:lnTo>
                    <a:pt x="10217" y="328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484" name="Google Shape;484;p7"/>
            <p:cNvSpPr/>
            <p:nvPr/>
          </p:nvSpPr>
          <p:spPr>
            <a:xfrm rot="676147">
              <a:off x="7284315" y="828697"/>
              <a:ext cx="324479" cy="183888"/>
            </a:xfrm>
            <a:custGeom>
              <a:avLst/>
              <a:gdLst/>
              <a:ahLst/>
              <a:cxnLst/>
              <a:rect l="l" t="t" r="r" b="b"/>
              <a:pathLst>
                <a:path w="7603" h="4309" extrusionOk="0">
                  <a:moveTo>
                    <a:pt x="120" y="1"/>
                  </a:moveTo>
                  <a:cubicBezTo>
                    <a:pt x="83" y="1"/>
                    <a:pt x="47" y="21"/>
                    <a:pt x="29" y="54"/>
                  </a:cubicBezTo>
                  <a:cubicBezTo>
                    <a:pt x="1" y="104"/>
                    <a:pt x="17" y="170"/>
                    <a:pt x="67" y="198"/>
                  </a:cubicBezTo>
                  <a:lnTo>
                    <a:pt x="7433" y="4291"/>
                  </a:lnTo>
                  <a:cubicBezTo>
                    <a:pt x="7449" y="4302"/>
                    <a:pt x="7466" y="4308"/>
                    <a:pt x="7482" y="4308"/>
                  </a:cubicBezTo>
                  <a:cubicBezTo>
                    <a:pt x="7521" y="4308"/>
                    <a:pt x="7559" y="4286"/>
                    <a:pt x="7575" y="4253"/>
                  </a:cubicBezTo>
                  <a:cubicBezTo>
                    <a:pt x="7603" y="4198"/>
                    <a:pt x="7587" y="4137"/>
                    <a:pt x="7537" y="4104"/>
                  </a:cubicBezTo>
                  <a:lnTo>
                    <a:pt x="171" y="16"/>
                  </a:lnTo>
                  <a:cubicBezTo>
                    <a:pt x="155" y="5"/>
                    <a:pt x="137" y="1"/>
                    <a:pt x="1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485" name="Google Shape;485;p7"/>
            <p:cNvSpPr/>
            <p:nvPr/>
          </p:nvSpPr>
          <p:spPr>
            <a:xfrm rot="676147">
              <a:off x="7504274" y="1069992"/>
              <a:ext cx="64315" cy="120857"/>
            </a:xfrm>
            <a:custGeom>
              <a:avLst/>
              <a:gdLst/>
              <a:ahLst/>
              <a:cxnLst/>
              <a:rect l="l" t="t" r="r" b="b"/>
              <a:pathLst>
                <a:path w="1507" h="2832" extrusionOk="0">
                  <a:moveTo>
                    <a:pt x="117" y="1"/>
                  </a:moveTo>
                  <a:cubicBezTo>
                    <a:pt x="103" y="1"/>
                    <a:pt x="89" y="3"/>
                    <a:pt x="76" y="9"/>
                  </a:cubicBezTo>
                  <a:cubicBezTo>
                    <a:pt x="21" y="36"/>
                    <a:pt x="0" y="97"/>
                    <a:pt x="26" y="152"/>
                  </a:cubicBezTo>
                  <a:lnTo>
                    <a:pt x="1293" y="2771"/>
                  </a:lnTo>
                  <a:cubicBezTo>
                    <a:pt x="1309" y="2811"/>
                    <a:pt x="1348" y="2832"/>
                    <a:pt x="1387" y="2832"/>
                  </a:cubicBezTo>
                  <a:cubicBezTo>
                    <a:pt x="1402" y="2832"/>
                    <a:pt x="1419" y="2826"/>
                    <a:pt x="1435" y="2821"/>
                  </a:cubicBezTo>
                  <a:cubicBezTo>
                    <a:pt x="1485" y="2793"/>
                    <a:pt x="1506" y="2733"/>
                    <a:pt x="1480" y="2679"/>
                  </a:cubicBezTo>
                  <a:lnTo>
                    <a:pt x="213" y="59"/>
                  </a:lnTo>
                  <a:cubicBezTo>
                    <a:pt x="197" y="22"/>
                    <a:pt x="156" y="1"/>
                    <a:pt x="1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486" name="Google Shape;486;p7"/>
            <p:cNvSpPr/>
            <p:nvPr/>
          </p:nvSpPr>
          <p:spPr>
            <a:xfrm rot="676147">
              <a:off x="7280454" y="822935"/>
              <a:ext cx="269510" cy="228740"/>
            </a:xfrm>
            <a:custGeom>
              <a:avLst/>
              <a:gdLst/>
              <a:ahLst/>
              <a:cxnLst/>
              <a:rect l="l" t="t" r="r" b="b"/>
              <a:pathLst>
                <a:path w="6315" h="5360" extrusionOk="0">
                  <a:moveTo>
                    <a:pt x="119" y="0"/>
                  </a:moveTo>
                  <a:cubicBezTo>
                    <a:pt x="89" y="0"/>
                    <a:pt x="60" y="13"/>
                    <a:pt x="39" y="37"/>
                  </a:cubicBezTo>
                  <a:cubicBezTo>
                    <a:pt x="1" y="81"/>
                    <a:pt x="6" y="147"/>
                    <a:pt x="50" y="185"/>
                  </a:cubicBezTo>
                  <a:lnTo>
                    <a:pt x="6128" y="5332"/>
                  </a:lnTo>
                  <a:cubicBezTo>
                    <a:pt x="6145" y="5348"/>
                    <a:pt x="6173" y="5360"/>
                    <a:pt x="6194" y="5360"/>
                  </a:cubicBezTo>
                  <a:cubicBezTo>
                    <a:pt x="6221" y="5360"/>
                    <a:pt x="6254" y="5342"/>
                    <a:pt x="6277" y="5320"/>
                  </a:cubicBezTo>
                  <a:cubicBezTo>
                    <a:pt x="6315" y="5277"/>
                    <a:pt x="6310" y="5211"/>
                    <a:pt x="6260" y="5173"/>
                  </a:cubicBezTo>
                  <a:lnTo>
                    <a:pt x="188" y="26"/>
                  </a:lnTo>
                  <a:cubicBezTo>
                    <a:pt x="168" y="9"/>
                    <a:pt x="143" y="0"/>
                    <a:pt x="11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487" name="Google Shape;487;p7"/>
            <p:cNvSpPr/>
            <p:nvPr/>
          </p:nvSpPr>
          <p:spPr>
            <a:xfrm rot="676147">
              <a:off x="7494024" y="1063608"/>
              <a:ext cx="26930" cy="62477"/>
            </a:xfrm>
            <a:custGeom>
              <a:avLst/>
              <a:gdLst/>
              <a:ahLst/>
              <a:cxnLst/>
              <a:rect l="l" t="t" r="r" b="b"/>
              <a:pathLst>
                <a:path w="631" h="1464" extrusionOk="0">
                  <a:moveTo>
                    <a:pt x="515" y="0"/>
                  </a:moveTo>
                  <a:cubicBezTo>
                    <a:pt x="469" y="0"/>
                    <a:pt x="425" y="31"/>
                    <a:pt x="411" y="75"/>
                  </a:cubicBezTo>
                  <a:lnTo>
                    <a:pt x="17" y="1325"/>
                  </a:lnTo>
                  <a:cubicBezTo>
                    <a:pt x="1" y="1380"/>
                    <a:pt x="34" y="1441"/>
                    <a:pt x="88" y="1457"/>
                  </a:cubicBezTo>
                  <a:cubicBezTo>
                    <a:pt x="99" y="1463"/>
                    <a:pt x="110" y="1463"/>
                    <a:pt x="120" y="1463"/>
                  </a:cubicBezTo>
                  <a:cubicBezTo>
                    <a:pt x="165" y="1463"/>
                    <a:pt x="209" y="1436"/>
                    <a:pt x="219" y="1391"/>
                  </a:cubicBezTo>
                  <a:lnTo>
                    <a:pt x="608" y="136"/>
                  </a:lnTo>
                  <a:cubicBezTo>
                    <a:pt x="631" y="82"/>
                    <a:pt x="598" y="22"/>
                    <a:pt x="543" y="4"/>
                  </a:cubicBezTo>
                  <a:cubicBezTo>
                    <a:pt x="534" y="2"/>
                    <a:pt x="524" y="0"/>
                    <a:pt x="515" y="0"/>
                  </a:cubicBezTo>
                  <a:close/>
                </a:path>
              </a:pathLst>
            </a:custGeom>
            <a:solidFill>
              <a:srgbClr val="2E242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488" name="Google Shape;488;p7"/>
            <p:cNvSpPr/>
            <p:nvPr/>
          </p:nvSpPr>
          <p:spPr>
            <a:xfrm rot="676147">
              <a:off x="6799863" y="1233217"/>
              <a:ext cx="948984" cy="1913734"/>
            </a:xfrm>
            <a:custGeom>
              <a:avLst/>
              <a:gdLst/>
              <a:ahLst/>
              <a:cxnLst/>
              <a:rect l="l" t="t" r="r" b="b"/>
              <a:pathLst>
                <a:path w="22236" h="44844" extrusionOk="0">
                  <a:moveTo>
                    <a:pt x="13245" y="0"/>
                  </a:moveTo>
                  <a:cubicBezTo>
                    <a:pt x="13209" y="0"/>
                    <a:pt x="13173" y="21"/>
                    <a:pt x="13154" y="54"/>
                  </a:cubicBezTo>
                  <a:cubicBezTo>
                    <a:pt x="13127" y="104"/>
                    <a:pt x="13144" y="170"/>
                    <a:pt x="13192" y="197"/>
                  </a:cubicBezTo>
                  <a:cubicBezTo>
                    <a:pt x="13198" y="197"/>
                    <a:pt x="13478" y="356"/>
                    <a:pt x="13921" y="635"/>
                  </a:cubicBezTo>
                  <a:cubicBezTo>
                    <a:pt x="13938" y="646"/>
                    <a:pt x="13954" y="646"/>
                    <a:pt x="13976" y="646"/>
                  </a:cubicBezTo>
                  <a:cubicBezTo>
                    <a:pt x="14009" y="646"/>
                    <a:pt x="14042" y="630"/>
                    <a:pt x="14064" y="597"/>
                  </a:cubicBezTo>
                  <a:cubicBezTo>
                    <a:pt x="14097" y="547"/>
                    <a:pt x="14080" y="481"/>
                    <a:pt x="14032" y="455"/>
                  </a:cubicBezTo>
                  <a:cubicBezTo>
                    <a:pt x="13582" y="175"/>
                    <a:pt x="13296" y="16"/>
                    <a:pt x="13296" y="16"/>
                  </a:cubicBezTo>
                  <a:cubicBezTo>
                    <a:pt x="13280" y="5"/>
                    <a:pt x="13263" y="0"/>
                    <a:pt x="13245" y="0"/>
                  </a:cubicBezTo>
                  <a:close/>
                  <a:moveTo>
                    <a:pt x="14684" y="896"/>
                  </a:moveTo>
                  <a:cubicBezTo>
                    <a:pt x="14652" y="896"/>
                    <a:pt x="14621" y="912"/>
                    <a:pt x="14601" y="942"/>
                  </a:cubicBezTo>
                  <a:cubicBezTo>
                    <a:pt x="14568" y="992"/>
                    <a:pt x="14579" y="1058"/>
                    <a:pt x="14629" y="1090"/>
                  </a:cubicBezTo>
                  <a:cubicBezTo>
                    <a:pt x="14842" y="1232"/>
                    <a:pt x="15079" y="1397"/>
                    <a:pt x="15325" y="1567"/>
                  </a:cubicBezTo>
                  <a:cubicBezTo>
                    <a:pt x="15342" y="1584"/>
                    <a:pt x="15363" y="1589"/>
                    <a:pt x="15385" y="1589"/>
                  </a:cubicBezTo>
                  <a:cubicBezTo>
                    <a:pt x="15418" y="1589"/>
                    <a:pt x="15451" y="1573"/>
                    <a:pt x="15473" y="1546"/>
                  </a:cubicBezTo>
                  <a:cubicBezTo>
                    <a:pt x="15506" y="1496"/>
                    <a:pt x="15494" y="1430"/>
                    <a:pt x="15446" y="1397"/>
                  </a:cubicBezTo>
                  <a:cubicBezTo>
                    <a:pt x="15198" y="1222"/>
                    <a:pt x="14963" y="1063"/>
                    <a:pt x="14743" y="915"/>
                  </a:cubicBezTo>
                  <a:cubicBezTo>
                    <a:pt x="14724" y="903"/>
                    <a:pt x="14704" y="896"/>
                    <a:pt x="14684" y="896"/>
                  </a:cubicBezTo>
                  <a:close/>
                  <a:moveTo>
                    <a:pt x="16073" y="1877"/>
                  </a:moveTo>
                  <a:cubicBezTo>
                    <a:pt x="16040" y="1877"/>
                    <a:pt x="16008" y="1891"/>
                    <a:pt x="15988" y="1918"/>
                  </a:cubicBezTo>
                  <a:cubicBezTo>
                    <a:pt x="15949" y="1968"/>
                    <a:pt x="15960" y="2034"/>
                    <a:pt x="16005" y="2066"/>
                  </a:cubicBezTo>
                  <a:cubicBezTo>
                    <a:pt x="16223" y="2231"/>
                    <a:pt x="16448" y="2406"/>
                    <a:pt x="16673" y="2586"/>
                  </a:cubicBezTo>
                  <a:cubicBezTo>
                    <a:pt x="16690" y="2598"/>
                    <a:pt x="16716" y="2608"/>
                    <a:pt x="16739" y="2608"/>
                  </a:cubicBezTo>
                  <a:cubicBezTo>
                    <a:pt x="16772" y="2608"/>
                    <a:pt x="16799" y="2593"/>
                    <a:pt x="16822" y="2570"/>
                  </a:cubicBezTo>
                  <a:cubicBezTo>
                    <a:pt x="16860" y="2520"/>
                    <a:pt x="16848" y="2454"/>
                    <a:pt x="16804" y="2416"/>
                  </a:cubicBezTo>
                  <a:cubicBezTo>
                    <a:pt x="16580" y="2236"/>
                    <a:pt x="16355" y="2060"/>
                    <a:pt x="16136" y="1895"/>
                  </a:cubicBezTo>
                  <a:cubicBezTo>
                    <a:pt x="16117" y="1883"/>
                    <a:pt x="16095" y="1877"/>
                    <a:pt x="16073" y="1877"/>
                  </a:cubicBezTo>
                  <a:close/>
                  <a:moveTo>
                    <a:pt x="17389" y="2939"/>
                  </a:moveTo>
                  <a:cubicBezTo>
                    <a:pt x="17359" y="2939"/>
                    <a:pt x="17330" y="2952"/>
                    <a:pt x="17308" y="2975"/>
                  </a:cubicBezTo>
                  <a:cubicBezTo>
                    <a:pt x="17270" y="3020"/>
                    <a:pt x="17275" y="3086"/>
                    <a:pt x="17320" y="3124"/>
                  </a:cubicBezTo>
                  <a:cubicBezTo>
                    <a:pt x="17538" y="3309"/>
                    <a:pt x="17748" y="3502"/>
                    <a:pt x="17945" y="3688"/>
                  </a:cubicBezTo>
                  <a:cubicBezTo>
                    <a:pt x="17966" y="3704"/>
                    <a:pt x="17994" y="3716"/>
                    <a:pt x="18021" y="3716"/>
                  </a:cubicBezTo>
                  <a:cubicBezTo>
                    <a:pt x="18049" y="3716"/>
                    <a:pt x="18076" y="3704"/>
                    <a:pt x="18097" y="3683"/>
                  </a:cubicBezTo>
                  <a:cubicBezTo>
                    <a:pt x="18137" y="3638"/>
                    <a:pt x="18130" y="3573"/>
                    <a:pt x="18092" y="3534"/>
                  </a:cubicBezTo>
                  <a:cubicBezTo>
                    <a:pt x="17890" y="3342"/>
                    <a:pt x="17677" y="3152"/>
                    <a:pt x="17457" y="2965"/>
                  </a:cubicBezTo>
                  <a:cubicBezTo>
                    <a:pt x="17437" y="2948"/>
                    <a:pt x="17413" y="2939"/>
                    <a:pt x="17389" y="2939"/>
                  </a:cubicBezTo>
                  <a:close/>
                  <a:moveTo>
                    <a:pt x="18624" y="4098"/>
                  </a:moveTo>
                  <a:cubicBezTo>
                    <a:pt x="18596" y="4098"/>
                    <a:pt x="18569" y="4107"/>
                    <a:pt x="18547" y="4126"/>
                  </a:cubicBezTo>
                  <a:cubicBezTo>
                    <a:pt x="18509" y="4165"/>
                    <a:pt x="18509" y="4237"/>
                    <a:pt x="18547" y="4275"/>
                  </a:cubicBezTo>
                  <a:cubicBezTo>
                    <a:pt x="18750" y="4483"/>
                    <a:pt x="18937" y="4691"/>
                    <a:pt x="19117" y="4895"/>
                  </a:cubicBezTo>
                  <a:cubicBezTo>
                    <a:pt x="19139" y="4916"/>
                    <a:pt x="19167" y="4933"/>
                    <a:pt x="19195" y="4933"/>
                  </a:cubicBezTo>
                  <a:cubicBezTo>
                    <a:pt x="19222" y="4933"/>
                    <a:pt x="19243" y="4921"/>
                    <a:pt x="19266" y="4905"/>
                  </a:cubicBezTo>
                  <a:cubicBezTo>
                    <a:pt x="19309" y="4867"/>
                    <a:pt x="19314" y="4801"/>
                    <a:pt x="19276" y="4756"/>
                  </a:cubicBezTo>
                  <a:cubicBezTo>
                    <a:pt x="19096" y="4549"/>
                    <a:pt x="18904" y="4336"/>
                    <a:pt x="18701" y="4126"/>
                  </a:cubicBezTo>
                  <a:cubicBezTo>
                    <a:pt x="18679" y="4107"/>
                    <a:pt x="18651" y="4098"/>
                    <a:pt x="18624" y="4098"/>
                  </a:cubicBezTo>
                  <a:close/>
                  <a:moveTo>
                    <a:pt x="19731" y="5375"/>
                  </a:moveTo>
                  <a:cubicBezTo>
                    <a:pt x="19709" y="5375"/>
                    <a:pt x="19686" y="5383"/>
                    <a:pt x="19665" y="5398"/>
                  </a:cubicBezTo>
                  <a:cubicBezTo>
                    <a:pt x="19622" y="5431"/>
                    <a:pt x="19610" y="5497"/>
                    <a:pt x="19650" y="5546"/>
                  </a:cubicBezTo>
                  <a:cubicBezTo>
                    <a:pt x="19819" y="5776"/>
                    <a:pt x="19984" y="6006"/>
                    <a:pt x="20126" y="6231"/>
                  </a:cubicBezTo>
                  <a:cubicBezTo>
                    <a:pt x="20143" y="6264"/>
                    <a:pt x="20181" y="6281"/>
                    <a:pt x="20214" y="6281"/>
                  </a:cubicBezTo>
                  <a:cubicBezTo>
                    <a:pt x="20235" y="6281"/>
                    <a:pt x="20252" y="6276"/>
                    <a:pt x="20268" y="6264"/>
                  </a:cubicBezTo>
                  <a:cubicBezTo>
                    <a:pt x="20318" y="6231"/>
                    <a:pt x="20334" y="6165"/>
                    <a:pt x="20301" y="6117"/>
                  </a:cubicBezTo>
                  <a:cubicBezTo>
                    <a:pt x="20159" y="5886"/>
                    <a:pt x="19994" y="5651"/>
                    <a:pt x="19814" y="5421"/>
                  </a:cubicBezTo>
                  <a:cubicBezTo>
                    <a:pt x="19795" y="5391"/>
                    <a:pt x="19764" y="5375"/>
                    <a:pt x="19731" y="5375"/>
                  </a:cubicBezTo>
                  <a:close/>
                  <a:moveTo>
                    <a:pt x="20629" y="6806"/>
                  </a:moveTo>
                  <a:cubicBezTo>
                    <a:pt x="20613" y="6806"/>
                    <a:pt x="20597" y="6810"/>
                    <a:pt x="20581" y="6818"/>
                  </a:cubicBezTo>
                  <a:cubicBezTo>
                    <a:pt x="20531" y="6845"/>
                    <a:pt x="20510" y="6906"/>
                    <a:pt x="20538" y="6960"/>
                  </a:cubicBezTo>
                  <a:cubicBezTo>
                    <a:pt x="20663" y="7218"/>
                    <a:pt x="20773" y="7475"/>
                    <a:pt x="20855" y="7723"/>
                  </a:cubicBezTo>
                  <a:cubicBezTo>
                    <a:pt x="20872" y="7766"/>
                    <a:pt x="20910" y="7799"/>
                    <a:pt x="20953" y="7799"/>
                  </a:cubicBezTo>
                  <a:cubicBezTo>
                    <a:pt x="20965" y="7799"/>
                    <a:pt x="20976" y="7794"/>
                    <a:pt x="20986" y="7788"/>
                  </a:cubicBezTo>
                  <a:cubicBezTo>
                    <a:pt x="21047" y="7771"/>
                    <a:pt x="21074" y="7711"/>
                    <a:pt x="21052" y="7657"/>
                  </a:cubicBezTo>
                  <a:cubicBezTo>
                    <a:pt x="20970" y="7399"/>
                    <a:pt x="20855" y="7131"/>
                    <a:pt x="20723" y="6868"/>
                  </a:cubicBezTo>
                  <a:cubicBezTo>
                    <a:pt x="20703" y="6828"/>
                    <a:pt x="20668" y="6806"/>
                    <a:pt x="20629" y="6806"/>
                  </a:cubicBezTo>
                  <a:close/>
                  <a:moveTo>
                    <a:pt x="21151" y="8401"/>
                  </a:moveTo>
                  <a:cubicBezTo>
                    <a:pt x="21147" y="8401"/>
                    <a:pt x="21144" y="8401"/>
                    <a:pt x="21140" y="8401"/>
                  </a:cubicBezTo>
                  <a:cubicBezTo>
                    <a:pt x="21085" y="8413"/>
                    <a:pt x="21047" y="8467"/>
                    <a:pt x="21052" y="8522"/>
                  </a:cubicBezTo>
                  <a:cubicBezTo>
                    <a:pt x="21090" y="8742"/>
                    <a:pt x="21107" y="8960"/>
                    <a:pt x="21107" y="9175"/>
                  </a:cubicBezTo>
                  <a:cubicBezTo>
                    <a:pt x="21107" y="9229"/>
                    <a:pt x="21107" y="9289"/>
                    <a:pt x="21102" y="9345"/>
                  </a:cubicBezTo>
                  <a:cubicBezTo>
                    <a:pt x="21102" y="9405"/>
                    <a:pt x="21145" y="9454"/>
                    <a:pt x="21206" y="9454"/>
                  </a:cubicBezTo>
                  <a:lnTo>
                    <a:pt x="21211" y="9454"/>
                  </a:lnTo>
                  <a:cubicBezTo>
                    <a:pt x="21266" y="9454"/>
                    <a:pt x="21310" y="9410"/>
                    <a:pt x="21315" y="9355"/>
                  </a:cubicBezTo>
                  <a:lnTo>
                    <a:pt x="21315" y="9175"/>
                  </a:lnTo>
                  <a:cubicBezTo>
                    <a:pt x="21320" y="8950"/>
                    <a:pt x="21299" y="8720"/>
                    <a:pt x="21266" y="8490"/>
                  </a:cubicBezTo>
                  <a:cubicBezTo>
                    <a:pt x="21255" y="8438"/>
                    <a:pt x="21207" y="8401"/>
                    <a:pt x="21151" y="8401"/>
                  </a:cubicBezTo>
                  <a:close/>
                  <a:moveTo>
                    <a:pt x="21086" y="10077"/>
                  </a:moveTo>
                  <a:cubicBezTo>
                    <a:pt x="21037" y="10077"/>
                    <a:pt x="20989" y="10108"/>
                    <a:pt x="20976" y="10156"/>
                  </a:cubicBezTo>
                  <a:cubicBezTo>
                    <a:pt x="20943" y="10276"/>
                    <a:pt x="20905" y="10402"/>
                    <a:pt x="20860" y="10523"/>
                  </a:cubicBezTo>
                  <a:cubicBezTo>
                    <a:pt x="20806" y="10665"/>
                    <a:pt x="20751" y="10802"/>
                    <a:pt x="20690" y="10934"/>
                  </a:cubicBezTo>
                  <a:cubicBezTo>
                    <a:pt x="20669" y="10984"/>
                    <a:pt x="20690" y="11049"/>
                    <a:pt x="20745" y="11070"/>
                  </a:cubicBezTo>
                  <a:cubicBezTo>
                    <a:pt x="20756" y="11077"/>
                    <a:pt x="20773" y="11082"/>
                    <a:pt x="20789" y="11082"/>
                  </a:cubicBezTo>
                  <a:cubicBezTo>
                    <a:pt x="20827" y="11082"/>
                    <a:pt x="20866" y="11055"/>
                    <a:pt x="20882" y="11016"/>
                  </a:cubicBezTo>
                  <a:cubicBezTo>
                    <a:pt x="20943" y="10885"/>
                    <a:pt x="21003" y="10742"/>
                    <a:pt x="21057" y="10594"/>
                  </a:cubicBezTo>
                  <a:cubicBezTo>
                    <a:pt x="21107" y="10468"/>
                    <a:pt x="21145" y="10342"/>
                    <a:pt x="21183" y="10210"/>
                  </a:cubicBezTo>
                  <a:cubicBezTo>
                    <a:pt x="21195" y="10156"/>
                    <a:pt x="21162" y="10096"/>
                    <a:pt x="21107" y="10079"/>
                  </a:cubicBezTo>
                  <a:cubicBezTo>
                    <a:pt x="21100" y="10077"/>
                    <a:pt x="21093" y="10077"/>
                    <a:pt x="21086" y="10077"/>
                  </a:cubicBezTo>
                  <a:close/>
                  <a:moveTo>
                    <a:pt x="20403" y="11623"/>
                  </a:moveTo>
                  <a:cubicBezTo>
                    <a:pt x="20367" y="11623"/>
                    <a:pt x="20331" y="11641"/>
                    <a:pt x="20313" y="11674"/>
                  </a:cubicBezTo>
                  <a:cubicBezTo>
                    <a:pt x="20164" y="11915"/>
                    <a:pt x="20005" y="12145"/>
                    <a:pt x="19840" y="12353"/>
                  </a:cubicBezTo>
                  <a:cubicBezTo>
                    <a:pt x="19802" y="12403"/>
                    <a:pt x="19814" y="12469"/>
                    <a:pt x="19858" y="12507"/>
                  </a:cubicBezTo>
                  <a:cubicBezTo>
                    <a:pt x="19873" y="12517"/>
                    <a:pt x="19901" y="12529"/>
                    <a:pt x="19923" y="12529"/>
                  </a:cubicBezTo>
                  <a:cubicBezTo>
                    <a:pt x="19956" y="12529"/>
                    <a:pt x="19984" y="12512"/>
                    <a:pt x="20005" y="12491"/>
                  </a:cubicBezTo>
                  <a:cubicBezTo>
                    <a:pt x="20181" y="12271"/>
                    <a:pt x="20340" y="12036"/>
                    <a:pt x="20493" y="11778"/>
                  </a:cubicBezTo>
                  <a:cubicBezTo>
                    <a:pt x="20520" y="11728"/>
                    <a:pt x="20505" y="11662"/>
                    <a:pt x="20455" y="11636"/>
                  </a:cubicBezTo>
                  <a:cubicBezTo>
                    <a:pt x="20439" y="11627"/>
                    <a:pt x="20421" y="11623"/>
                    <a:pt x="20403" y="11623"/>
                  </a:cubicBezTo>
                  <a:close/>
                  <a:moveTo>
                    <a:pt x="17177" y="12248"/>
                  </a:moveTo>
                  <a:cubicBezTo>
                    <a:pt x="17121" y="12248"/>
                    <a:pt x="17072" y="12285"/>
                    <a:pt x="17068" y="12337"/>
                  </a:cubicBezTo>
                  <a:cubicBezTo>
                    <a:pt x="17057" y="12398"/>
                    <a:pt x="17095" y="12452"/>
                    <a:pt x="17156" y="12458"/>
                  </a:cubicBezTo>
                  <a:cubicBezTo>
                    <a:pt x="17407" y="12502"/>
                    <a:pt x="17682" y="12567"/>
                    <a:pt x="17955" y="12661"/>
                  </a:cubicBezTo>
                  <a:cubicBezTo>
                    <a:pt x="17966" y="12661"/>
                    <a:pt x="17978" y="12666"/>
                    <a:pt x="17988" y="12666"/>
                  </a:cubicBezTo>
                  <a:cubicBezTo>
                    <a:pt x="18038" y="12666"/>
                    <a:pt x="18076" y="12633"/>
                    <a:pt x="18092" y="12590"/>
                  </a:cubicBezTo>
                  <a:cubicBezTo>
                    <a:pt x="18109" y="12534"/>
                    <a:pt x="18082" y="12474"/>
                    <a:pt x="18021" y="12458"/>
                  </a:cubicBezTo>
                  <a:cubicBezTo>
                    <a:pt x="17736" y="12365"/>
                    <a:pt x="17452" y="12294"/>
                    <a:pt x="17189" y="12249"/>
                  </a:cubicBezTo>
                  <a:cubicBezTo>
                    <a:pt x="17185" y="12249"/>
                    <a:pt x="17181" y="12248"/>
                    <a:pt x="17177" y="12248"/>
                  </a:cubicBezTo>
                  <a:close/>
                  <a:moveTo>
                    <a:pt x="16326" y="12216"/>
                  </a:moveTo>
                  <a:cubicBezTo>
                    <a:pt x="16323" y="12216"/>
                    <a:pt x="16319" y="12216"/>
                    <a:pt x="16316" y="12216"/>
                  </a:cubicBezTo>
                  <a:cubicBezTo>
                    <a:pt x="16032" y="12254"/>
                    <a:pt x="15823" y="12342"/>
                    <a:pt x="15681" y="12479"/>
                  </a:cubicBezTo>
                  <a:cubicBezTo>
                    <a:pt x="15626" y="12540"/>
                    <a:pt x="15572" y="12600"/>
                    <a:pt x="15527" y="12661"/>
                  </a:cubicBezTo>
                  <a:cubicBezTo>
                    <a:pt x="15494" y="12704"/>
                    <a:pt x="15506" y="12770"/>
                    <a:pt x="15550" y="12808"/>
                  </a:cubicBezTo>
                  <a:cubicBezTo>
                    <a:pt x="15572" y="12820"/>
                    <a:pt x="15593" y="12825"/>
                    <a:pt x="15615" y="12825"/>
                  </a:cubicBezTo>
                  <a:cubicBezTo>
                    <a:pt x="15648" y="12825"/>
                    <a:pt x="15681" y="12813"/>
                    <a:pt x="15697" y="12780"/>
                  </a:cubicBezTo>
                  <a:cubicBezTo>
                    <a:pt x="15736" y="12732"/>
                    <a:pt x="15780" y="12682"/>
                    <a:pt x="15828" y="12633"/>
                  </a:cubicBezTo>
                  <a:cubicBezTo>
                    <a:pt x="15934" y="12529"/>
                    <a:pt x="16114" y="12458"/>
                    <a:pt x="16344" y="12431"/>
                  </a:cubicBezTo>
                  <a:cubicBezTo>
                    <a:pt x="16399" y="12419"/>
                    <a:pt x="16443" y="12370"/>
                    <a:pt x="16432" y="12309"/>
                  </a:cubicBezTo>
                  <a:cubicBezTo>
                    <a:pt x="16427" y="12257"/>
                    <a:pt x="16378" y="12216"/>
                    <a:pt x="16326" y="12216"/>
                  </a:cubicBezTo>
                  <a:close/>
                  <a:moveTo>
                    <a:pt x="18773" y="12763"/>
                  </a:moveTo>
                  <a:cubicBezTo>
                    <a:pt x="18735" y="12763"/>
                    <a:pt x="18698" y="12786"/>
                    <a:pt x="18679" y="12825"/>
                  </a:cubicBezTo>
                  <a:cubicBezTo>
                    <a:pt x="18657" y="12879"/>
                    <a:pt x="18679" y="12940"/>
                    <a:pt x="18734" y="12967"/>
                  </a:cubicBezTo>
                  <a:cubicBezTo>
                    <a:pt x="18843" y="13017"/>
                    <a:pt x="18953" y="13076"/>
                    <a:pt x="19063" y="13132"/>
                  </a:cubicBezTo>
                  <a:cubicBezTo>
                    <a:pt x="18920" y="13247"/>
                    <a:pt x="18767" y="13357"/>
                    <a:pt x="18613" y="13445"/>
                  </a:cubicBezTo>
                  <a:cubicBezTo>
                    <a:pt x="18564" y="13478"/>
                    <a:pt x="18547" y="13543"/>
                    <a:pt x="18575" y="13592"/>
                  </a:cubicBezTo>
                  <a:cubicBezTo>
                    <a:pt x="18597" y="13625"/>
                    <a:pt x="18630" y="13642"/>
                    <a:pt x="18668" y="13642"/>
                  </a:cubicBezTo>
                  <a:cubicBezTo>
                    <a:pt x="18684" y="13642"/>
                    <a:pt x="18701" y="13635"/>
                    <a:pt x="18717" y="13630"/>
                  </a:cubicBezTo>
                  <a:cubicBezTo>
                    <a:pt x="18909" y="13516"/>
                    <a:pt x="19091" y="13389"/>
                    <a:pt x="19266" y="13247"/>
                  </a:cubicBezTo>
                  <a:cubicBezTo>
                    <a:pt x="19331" y="13286"/>
                    <a:pt x="19397" y="13324"/>
                    <a:pt x="19463" y="13362"/>
                  </a:cubicBezTo>
                  <a:cubicBezTo>
                    <a:pt x="19480" y="13374"/>
                    <a:pt x="19500" y="13379"/>
                    <a:pt x="19519" y="13379"/>
                  </a:cubicBezTo>
                  <a:cubicBezTo>
                    <a:pt x="19554" y="13379"/>
                    <a:pt x="19589" y="13361"/>
                    <a:pt x="19610" y="13329"/>
                  </a:cubicBezTo>
                  <a:cubicBezTo>
                    <a:pt x="19638" y="13280"/>
                    <a:pt x="19627" y="13214"/>
                    <a:pt x="19577" y="13187"/>
                  </a:cubicBezTo>
                  <a:cubicBezTo>
                    <a:pt x="19529" y="13154"/>
                    <a:pt x="19479" y="13126"/>
                    <a:pt x="19430" y="13099"/>
                  </a:cubicBezTo>
                  <a:cubicBezTo>
                    <a:pt x="19458" y="13055"/>
                    <a:pt x="19458" y="13005"/>
                    <a:pt x="19425" y="12967"/>
                  </a:cubicBezTo>
                  <a:cubicBezTo>
                    <a:pt x="19404" y="12943"/>
                    <a:pt x="19373" y="12931"/>
                    <a:pt x="19342" y="12931"/>
                  </a:cubicBezTo>
                  <a:cubicBezTo>
                    <a:pt x="19318" y="12931"/>
                    <a:pt x="19293" y="12939"/>
                    <a:pt x="19276" y="12957"/>
                  </a:cubicBezTo>
                  <a:cubicBezTo>
                    <a:pt x="19260" y="12967"/>
                    <a:pt x="19248" y="12978"/>
                    <a:pt x="19238" y="12990"/>
                  </a:cubicBezTo>
                  <a:cubicBezTo>
                    <a:pt x="19101" y="12912"/>
                    <a:pt x="18964" y="12841"/>
                    <a:pt x="18821" y="12775"/>
                  </a:cubicBezTo>
                  <a:cubicBezTo>
                    <a:pt x="18805" y="12767"/>
                    <a:pt x="18789" y="12763"/>
                    <a:pt x="18773" y="12763"/>
                  </a:cubicBezTo>
                  <a:close/>
                  <a:moveTo>
                    <a:pt x="15547" y="13402"/>
                  </a:moveTo>
                  <a:cubicBezTo>
                    <a:pt x="15527" y="13402"/>
                    <a:pt x="15507" y="13407"/>
                    <a:pt x="15489" y="13417"/>
                  </a:cubicBezTo>
                  <a:cubicBezTo>
                    <a:pt x="15440" y="13450"/>
                    <a:pt x="15423" y="13516"/>
                    <a:pt x="15456" y="13564"/>
                  </a:cubicBezTo>
                  <a:cubicBezTo>
                    <a:pt x="15593" y="13789"/>
                    <a:pt x="15861" y="13964"/>
                    <a:pt x="16207" y="14063"/>
                  </a:cubicBezTo>
                  <a:cubicBezTo>
                    <a:pt x="16213" y="14069"/>
                    <a:pt x="16223" y="14069"/>
                    <a:pt x="16235" y="14069"/>
                  </a:cubicBezTo>
                  <a:cubicBezTo>
                    <a:pt x="16278" y="14069"/>
                    <a:pt x="16322" y="14042"/>
                    <a:pt x="16334" y="13992"/>
                  </a:cubicBezTo>
                  <a:cubicBezTo>
                    <a:pt x="16349" y="13938"/>
                    <a:pt x="16322" y="13877"/>
                    <a:pt x="16262" y="13860"/>
                  </a:cubicBezTo>
                  <a:cubicBezTo>
                    <a:pt x="15972" y="13779"/>
                    <a:pt x="15747" y="13630"/>
                    <a:pt x="15631" y="13450"/>
                  </a:cubicBezTo>
                  <a:cubicBezTo>
                    <a:pt x="15614" y="13418"/>
                    <a:pt x="15581" y="13402"/>
                    <a:pt x="15547" y="13402"/>
                  </a:cubicBezTo>
                  <a:close/>
                  <a:moveTo>
                    <a:pt x="17903" y="13782"/>
                  </a:moveTo>
                  <a:cubicBezTo>
                    <a:pt x="17891" y="13782"/>
                    <a:pt x="17879" y="13784"/>
                    <a:pt x="17867" y="13789"/>
                  </a:cubicBezTo>
                  <a:cubicBezTo>
                    <a:pt x="17599" y="13877"/>
                    <a:pt x="17331" y="13926"/>
                    <a:pt x="17068" y="13943"/>
                  </a:cubicBezTo>
                  <a:cubicBezTo>
                    <a:pt x="17007" y="13948"/>
                    <a:pt x="16964" y="13997"/>
                    <a:pt x="16964" y="14052"/>
                  </a:cubicBezTo>
                  <a:cubicBezTo>
                    <a:pt x="16969" y="14113"/>
                    <a:pt x="17019" y="14156"/>
                    <a:pt x="17073" y="14156"/>
                  </a:cubicBezTo>
                  <a:lnTo>
                    <a:pt x="17078" y="14151"/>
                  </a:lnTo>
                  <a:cubicBezTo>
                    <a:pt x="17358" y="14135"/>
                    <a:pt x="17649" y="14080"/>
                    <a:pt x="17933" y="13987"/>
                  </a:cubicBezTo>
                  <a:cubicBezTo>
                    <a:pt x="17988" y="13971"/>
                    <a:pt x="18016" y="13910"/>
                    <a:pt x="17999" y="13855"/>
                  </a:cubicBezTo>
                  <a:cubicBezTo>
                    <a:pt x="17986" y="13812"/>
                    <a:pt x="17947" y="13782"/>
                    <a:pt x="17903" y="13782"/>
                  </a:cubicBezTo>
                  <a:close/>
                  <a:moveTo>
                    <a:pt x="20211" y="13657"/>
                  </a:moveTo>
                  <a:cubicBezTo>
                    <a:pt x="20179" y="13657"/>
                    <a:pt x="20148" y="13671"/>
                    <a:pt x="20126" y="13696"/>
                  </a:cubicBezTo>
                  <a:cubicBezTo>
                    <a:pt x="20088" y="13741"/>
                    <a:pt x="20098" y="13806"/>
                    <a:pt x="20143" y="13845"/>
                  </a:cubicBezTo>
                  <a:cubicBezTo>
                    <a:pt x="20361" y="14020"/>
                    <a:pt x="20564" y="14212"/>
                    <a:pt x="20751" y="14409"/>
                  </a:cubicBezTo>
                  <a:cubicBezTo>
                    <a:pt x="20773" y="14431"/>
                    <a:pt x="20801" y="14442"/>
                    <a:pt x="20827" y="14442"/>
                  </a:cubicBezTo>
                  <a:cubicBezTo>
                    <a:pt x="20855" y="14442"/>
                    <a:pt x="20882" y="14431"/>
                    <a:pt x="20905" y="14414"/>
                  </a:cubicBezTo>
                  <a:cubicBezTo>
                    <a:pt x="20943" y="14371"/>
                    <a:pt x="20948" y="14305"/>
                    <a:pt x="20905" y="14267"/>
                  </a:cubicBezTo>
                  <a:cubicBezTo>
                    <a:pt x="20713" y="14058"/>
                    <a:pt x="20505" y="13860"/>
                    <a:pt x="20274" y="13680"/>
                  </a:cubicBezTo>
                  <a:cubicBezTo>
                    <a:pt x="20256" y="13664"/>
                    <a:pt x="20233" y="13657"/>
                    <a:pt x="20211" y="13657"/>
                  </a:cubicBezTo>
                  <a:close/>
                  <a:moveTo>
                    <a:pt x="21360" y="14889"/>
                  </a:moveTo>
                  <a:cubicBezTo>
                    <a:pt x="21339" y="14889"/>
                    <a:pt x="21318" y="14895"/>
                    <a:pt x="21299" y="14907"/>
                  </a:cubicBezTo>
                  <a:cubicBezTo>
                    <a:pt x="21249" y="14940"/>
                    <a:pt x="21239" y="15006"/>
                    <a:pt x="21272" y="15056"/>
                  </a:cubicBezTo>
                  <a:cubicBezTo>
                    <a:pt x="21425" y="15286"/>
                    <a:pt x="21562" y="15527"/>
                    <a:pt x="21671" y="15773"/>
                  </a:cubicBezTo>
                  <a:cubicBezTo>
                    <a:pt x="21689" y="15812"/>
                    <a:pt x="21727" y="15839"/>
                    <a:pt x="21770" y="15839"/>
                  </a:cubicBezTo>
                  <a:cubicBezTo>
                    <a:pt x="21781" y="15839"/>
                    <a:pt x="21798" y="15833"/>
                    <a:pt x="21808" y="15828"/>
                  </a:cubicBezTo>
                  <a:cubicBezTo>
                    <a:pt x="21864" y="15806"/>
                    <a:pt x="21886" y="15740"/>
                    <a:pt x="21864" y="15691"/>
                  </a:cubicBezTo>
                  <a:cubicBezTo>
                    <a:pt x="21748" y="15428"/>
                    <a:pt x="21611" y="15176"/>
                    <a:pt x="21447" y="14935"/>
                  </a:cubicBezTo>
                  <a:cubicBezTo>
                    <a:pt x="21426" y="14904"/>
                    <a:pt x="21394" y="14889"/>
                    <a:pt x="21360" y="14889"/>
                  </a:cubicBezTo>
                  <a:close/>
                  <a:moveTo>
                    <a:pt x="22033" y="16427"/>
                  </a:moveTo>
                  <a:cubicBezTo>
                    <a:pt x="22024" y="16427"/>
                    <a:pt x="22015" y="16428"/>
                    <a:pt x="22006" y="16431"/>
                  </a:cubicBezTo>
                  <a:cubicBezTo>
                    <a:pt x="21952" y="16442"/>
                    <a:pt x="21912" y="16496"/>
                    <a:pt x="21929" y="16557"/>
                  </a:cubicBezTo>
                  <a:cubicBezTo>
                    <a:pt x="21985" y="16820"/>
                    <a:pt x="22017" y="17095"/>
                    <a:pt x="22023" y="17374"/>
                  </a:cubicBezTo>
                  <a:cubicBezTo>
                    <a:pt x="22023" y="17429"/>
                    <a:pt x="22071" y="17472"/>
                    <a:pt x="22127" y="17472"/>
                  </a:cubicBezTo>
                  <a:lnTo>
                    <a:pt x="22132" y="17472"/>
                  </a:lnTo>
                  <a:cubicBezTo>
                    <a:pt x="22192" y="17472"/>
                    <a:pt x="22236" y="17424"/>
                    <a:pt x="22236" y="17369"/>
                  </a:cubicBezTo>
                  <a:cubicBezTo>
                    <a:pt x="22231" y="17078"/>
                    <a:pt x="22198" y="16787"/>
                    <a:pt x="22132" y="16508"/>
                  </a:cubicBezTo>
                  <a:cubicBezTo>
                    <a:pt x="22123" y="16462"/>
                    <a:pt x="22082" y="16427"/>
                    <a:pt x="22033" y="16427"/>
                  </a:cubicBezTo>
                  <a:close/>
                  <a:moveTo>
                    <a:pt x="22065" y="18106"/>
                  </a:moveTo>
                  <a:cubicBezTo>
                    <a:pt x="22016" y="18106"/>
                    <a:pt x="21972" y="18142"/>
                    <a:pt x="21962" y="18196"/>
                  </a:cubicBezTo>
                  <a:cubicBezTo>
                    <a:pt x="21919" y="18459"/>
                    <a:pt x="21853" y="18727"/>
                    <a:pt x="21765" y="18996"/>
                  </a:cubicBezTo>
                  <a:cubicBezTo>
                    <a:pt x="21742" y="19051"/>
                    <a:pt x="21775" y="19111"/>
                    <a:pt x="21831" y="19127"/>
                  </a:cubicBezTo>
                  <a:cubicBezTo>
                    <a:pt x="21841" y="19134"/>
                    <a:pt x="21853" y="19134"/>
                    <a:pt x="21864" y="19134"/>
                  </a:cubicBezTo>
                  <a:cubicBezTo>
                    <a:pt x="21907" y="19134"/>
                    <a:pt x="21952" y="19106"/>
                    <a:pt x="21962" y="19061"/>
                  </a:cubicBezTo>
                  <a:cubicBezTo>
                    <a:pt x="22056" y="18783"/>
                    <a:pt x="22127" y="18502"/>
                    <a:pt x="22170" y="18229"/>
                  </a:cubicBezTo>
                  <a:cubicBezTo>
                    <a:pt x="22182" y="18168"/>
                    <a:pt x="22142" y="18114"/>
                    <a:pt x="22083" y="18108"/>
                  </a:cubicBezTo>
                  <a:cubicBezTo>
                    <a:pt x="22077" y="18107"/>
                    <a:pt x="22071" y="18106"/>
                    <a:pt x="22065" y="18106"/>
                  </a:cubicBezTo>
                  <a:close/>
                  <a:moveTo>
                    <a:pt x="21552" y="19706"/>
                  </a:moveTo>
                  <a:cubicBezTo>
                    <a:pt x="21511" y="19706"/>
                    <a:pt x="21472" y="19727"/>
                    <a:pt x="21452" y="19764"/>
                  </a:cubicBezTo>
                  <a:cubicBezTo>
                    <a:pt x="21337" y="20005"/>
                    <a:pt x="21201" y="20252"/>
                    <a:pt x="21052" y="20498"/>
                  </a:cubicBezTo>
                  <a:cubicBezTo>
                    <a:pt x="21024" y="20548"/>
                    <a:pt x="21036" y="20614"/>
                    <a:pt x="21085" y="20640"/>
                  </a:cubicBezTo>
                  <a:cubicBezTo>
                    <a:pt x="21107" y="20652"/>
                    <a:pt x="21123" y="20657"/>
                    <a:pt x="21140" y="20657"/>
                  </a:cubicBezTo>
                  <a:cubicBezTo>
                    <a:pt x="21178" y="20657"/>
                    <a:pt x="21211" y="20640"/>
                    <a:pt x="21233" y="20607"/>
                  </a:cubicBezTo>
                  <a:cubicBezTo>
                    <a:pt x="21386" y="20356"/>
                    <a:pt x="21524" y="20103"/>
                    <a:pt x="21644" y="19857"/>
                  </a:cubicBezTo>
                  <a:cubicBezTo>
                    <a:pt x="21666" y="19802"/>
                    <a:pt x="21644" y="19742"/>
                    <a:pt x="21595" y="19714"/>
                  </a:cubicBezTo>
                  <a:cubicBezTo>
                    <a:pt x="21581" y="19708"/>
                    <a:pt x="21566" y="19706"/>
                    <a:pt x="21552" y="19706"/>
                  </a:cubicBezTo>
                  <a:close/>
                  <a:moveTo>
                    <a:pt x="20672" y="21147"/>
                  </a:moveTo>
                  <a:cubicBezTo>
                    <a:pt x="20639" y="21147"/>
                    <a:pt x="20606" y="21162"/>
                    <a:pt x="20586" y="21188"/>
                  </a:cubicBezTo>
                  <a:cubicBezTo>
                    <a:pt x="20427" y="21408"/>
                    <a:pt x="20252" y="21626"/>
                    <a:pt x="20065" y="21846"/>
                  </a:cubicBezTo>
                  <a:cubicBezTo>
                    <a:pt x="20027" y="21890"/>
                    <a:pt x="20032" y="21955"/>
                    <a:pt x="20077" y="21995"/>
                  </a:cubicBezTo>
                  <a:cubicBezTo>
                    <a:pt x="20098" y="22011"/>
                    <a:pt x="20121" y="22021"/>
                    <a:pt x="20148" y="22021"/>
                  </a:cubicBezTo>
                  <a:cubicBezTo>
                    <a:pt x="20176" y="22021"/>
                    <a:pt x="20209" y="22005"/>
                    <a:pt x="20225" y="21983"/>
                  </a:cubicBezTo>
                  <a:cubicBezTo>
                    <a:pt x="20417" y="21758"/>
                    <a:pt x="20592" y="21534"/>
                    <a:pt x="20756" y="21315"/>
                  </a:cubicBezTo>
                  <a:cubicBezTo>
                    <a:pt x="20789" y="21271"/>
                    <a:pt x="20778" y="21199"/>
                    <a:pt x="20735" y="21166"/>
                  </a:cubicBezTo>
                  <a:cubicBezTo>
                    <a:pt x="20715" y="21153"/>
                    <a:pt x="20693" y="21147"/>
                    <a:pt x="20672" y="21147"/>
                  </a:cubicBezTo>
                  <a:close/>
                  <a:moveTo>
                    <a:pt x="19581" y="22438"/>
                  </a:moveTo>
                  <a:cubicBezTo>
                    <a:pt x="19553" y="22438"/>
                    <a:pt x="19526" y="22449"/>
                    <a:pt x="19506" y="22471"/>
                  </a:cubicBezTo>
                  <a:cubicBezTo>
                    <a:pt x="19321" y="22668"/>
                    <a:pt x="19117" y="22866"/>
                    <a:pt x="18909" y="23063"/>
                  </a:cubicBezTo>
                  <a:cubicBezTo>
                    <a:pt x="18871" y="23106"/>
                    <a:pt x="18866" y="23172"/>
                    <a:pt x="18909" y="23217"/>
                  </a:cubicBezTo>
                  <a:cubicBezTo>
                    <a:pt x="18931" y="23233"/>
                    <a:pt x="18959" y="23244"/>
                    <a:pt x="18985" y="23244"/>
                  </a:cubicBezTo>
                  <a:cubicBezTo>
                    <a:pt x="19013" y="23244"/>
                    <a:pt x="19035" y="23238"/>
                    <a:pt x="19058" y="23217"/>
                  </a:cubicBezTo>
                  <a:cubicBezTo>
                    <a:pt x="19266" y="23019"/>
                    <a:pt x="19468" y="22817"/>
                    <a:pt x="19660" y="22613"/>
                  </a:cubicBezTo>
                  <a:cubicBezTo>
                    <a:pt x="19698" y="22575"/>
                    <a:pt x="19698" y="22509"/>
                    <a:pt x="19655" y="22466"/>
                  </a:cubicBezTo>
                  <a:cubicBezTo>
                    <a:pt x="19633" y="22447"/>
                    <a:pt x="19607" y="22438"/>
                    <a:pt x="19581" y="22438"/>
                  </a:cubicBezTo>
                  <a:close/>
                  <a:moveTo>
                    <a:pt x="18360" y="23607"/>
                  </a:moveTo>
                  <a:cubicBezTo>
                    <a:pt x="18335" y="23607"/>
                    <a:pt x="18310" y="23615"/>
                    <a:pt x="18290" y="23632"/>
                  </a:cubicBezTo>
                  <a:cubicBezTo>
                    <a:pt x="18087" y="23809"/>
                    <a:pt x="17874" y="23994"/>
                    <a:pt x="17649" y="24176"/>
                  </a:cubicBezTo>
                  <a:cubicBezTo>
                    <a:pt x="17604" y="24214"/>
                    <a:pt x="17599" y="24280"/>
                    <a:pt x="17637" y="24323"/>
                  </a:cubicBezTo>
                  <a:cubicBezTo>
                    <a:pt x="17654" y="24351"/>
                    <a:pt x="17687" y="24363"/>
                    <a:pt x="17720" y="24363"/>
                  </a:cubicBezTo>
                  <a:cubicBezTo>
                    <a:pt x="17742" y="24363"/>
                    <a:pt x="17763" y="24356"/>
                    <a:pt x="17786" y="24340"/>
                  </a:cubicBezTo>
                  <a:cubicBezTo>
                    <a:pt x="18011" y="24153"/>
                    <a:pt x="18224" y="23973"/>
                    <a:pt x="18433" y="23792"/>
                  </a:cubicBezTo>
                  <a:cubicBezTo>
                    <a:pt x="18476" y="23753"/>
                    <a:pt x="18482" y="23688"/>
                    <a:pt x="18443" y="23644"/>
                  </a:cubicBezTo>
                  <a:cubicBezTo>
                    <a:pt x="18422" y="23620"/>
                    <a:pt x="18391" y="23607"/>
                    <a:pt x="18360" y="23607"/>
                  </a:cubicBezTo>
                  <a:close/>
                  <a:moveTo>
                    <a:pt x="17052" y="24677"/>
                  </a:moveTo>
                  <a:cubicBezTo>
                    <a:pt x="17030" y="24677"/>
                    <a:pt x="17009" y="24684"/>
                    <a:pt x="16991" y="24697"/>
                  </a:cubicBezTo>
                  <a:cubicBezTo>
                    <a:pt x="16772" y="24866"/>
                    <a:pt x="16547" y="25031"/>
                    <a:pt x="16316" y="25200"/>
                  </a:cubicBezTo>
                  <a:cubicBezTo>
                    <a:pt x="16268" y="25239"/>
                    <a:pt x="16256" y="25304"/>
                    <a:pt x="16295" y="25349"/>
                  </a:cubicBezTo>
                  <a:cubicBezTo>
                    <a:pt x="16311" y="25375"/>
                    <a:pt x="16344" y="25392"/>
                    <a:pt x="16377" y="25392"/>
                  </a:cubicBezTo>
                  <a:cubicBezTo>
                    <a:pt x="16399" y="25392"/>
                    <a:pt x="16420" y="25387"/>
                    <a:pt x="16437" y="25375"/>
                  </a:cubicBezTo>
                  <a:cubicBezTo>
                    <a:pt x="16673" y="25200"/>
                    <a:pt x="16903" y="25036"/>
                    <a:pt x="17118" y="24866"/>
                  </a:cubicBezTo>
                  <a:cubicBezTo>
                    <a:pt x="17166" y="24833"/>
                    <a:pt x="17171" y="24762"/>
                    <a:pt x="17139" y="24718"/>
                  </a:cubicBezTo>
                  <a:cubicBezTo>
                    <a:pt x="17119" y="24692"/>
                    <a:pt x="17085" y="24677"/>
                    <a:pt x="17052" y="24677"/>
                  </a:cubicBezTo>
                  <a:close/>
                  <a:moveTo>
                    <a:pt x="15688" y="25670"/>
                  </a:moveTo>
                  <a:cubicBezTo>
                    <a:pt x="15667" y="25670"/>
                    <a:pt x="15645" y="25676"/>
                    <a:pt x="15626" y="25688"/>
                  </a:cubicBezTo>
                  <a:cubicBezTo>
                    <a:pt x="15401" y="25842"/>
                    <a:pt x="15171" y="26000"/>
                    <a:pt x="14930" y="26159"/>
                  </a:cubicBezTo>
                  <a:cubicBezTo>
                    <a:pt x="14881" y="26192"/>
                    <a:pt x="14864" y="26258"/>
                    <a:pt x="14897" y="26308"/>
                  </a:cubicBezTo>
                  <a:cubicBezTo>
                    <a:pt x="14919" y="26336"/>
                    <a:pt x="14952" y="26351"/>
                    <a:pt x="14985" y="26351"/>
                  </a:cubicBezTo>
                  <a:cubicBezTo>
                    <a:pt x="15006" y="26351"/>
                    <a:pt x="15029" y="26346"/>
                    <a:pt x="15046" y="26336"/>
                  </a:cubicBezTo>
                  <a:cubicBezTo>
                    <a:pt x="15286" y="26176"/>
                    <a:pt x="15522" y="26017"/>
                    <a:pt x="15747" y="25863"/>
                  </a:cubicBezTo>
                  <a:cubicBezTo>
                    <a:pt x="15796" y="25831"/>
                    <a:pt x="15807" y="25765"/>
                    <a:pt x="15774" y="25716"/>
                  </a:cubicBezTo>
                  <a:cubicBezTo>
                    <a:pt x="15754" y="25685"/>
                    <a:pt x="15722" y="25670"/>
                    <a:pt x="15688" y="25670"/>
                  </a:cubicBezTo>
                  <a:close/>
                  <a:moveTo>
                    <a:pt x="14274" y="26598"/>
                  </a:moveTo>
                  <a:cubicBezTo>
                    <a:pt x="14254" y="26598"/>
                    <a:pt x="14235" y="26603"/>
                    <a:pt x="14217" y="26614"/>
                  </a:cubicBezTo>
                  <a:cubicBezTo>
                    <a:pt x="13987" y="26763"/>
                    <a:pt x="13746" y="26910"/>
                    <a:pt x="13505" y="27059"/>
                  </a:cubicBezTo>
                  <a:cubicBezTo>
                    <a:pt x="13450" y="27085"/>
                    <a:pt x="13434" y="27151"/>
                    <a:pt x="13467" y="27201"/>
                  </a:cubicBezTo>
                  <a:cubicBezTo>
                    <a:pt x="13488" y="27234"/>
                    <a:pt x="13521" y="27256"/>
                    <a:pt x="13559" y="27256"/>
                  </a:cubicBezTo>
                  <a:cubicBezTo>
                    <a:pt x="13576" y="27256"/>
                    <a:pt x="13592" y="27250"/>
                    <a:pt x="13609" y="27239"/>
                  </a:cubicBezTo>
                  <a:cubicBezTo>
                    <a:pt x="13855" y="27092"/>
                    <a:pt x="14097" y="26943"/>
                    <a:pt x="14333" y="26796"/>
                  </a:cubicBezTo>
                  <a:cubicBezTo>
                    <a:pt x="14381" y="26763"/>
                    <a:pt x="14399" y="26697"/>
                    <a:pt x="14366" y="26647"/>
                  </a:cubicBezTo>
                  <a:cubicBezTo>
                    <a:pt x="14344" y="26616"/>
                    <a:pt x="14309" y="26598"/>
                    <a:pt x="14274" y="26598"/>
                  </a:cubicBezTo>
                  <a:close/>
                  <a:moveTo>
                    <a:pt x="12829" y="27478"/>
                  </a:moveTo>
                  <a:cubicBezTo>
                    <a:pt x="12811" y="27478"/>
                    <a:pt x="12793" y="27483"/>
                    <a:pt x="12777" y="27492"/>
                  </a:cubicBezTo>
                  <a:cubicBezTo>
                    <a:pt x="12535" y="27639"/>
                    <a:pt x="12294" y="27788"/>
                    <a:pt x="12058" y="27935"/>
                  </a:cubicBezTo>
                  <a:cubicBezTo>
                    <a:pt x="12008" y="27968"/>
                    <a:pt x="11993" y="28029"/>
                    <a:pt x="12020" y="28084"/>
                  </a:cubicBezTo>
                  <a:cubicBezTo>
                    <a:pt x="12041" y="28111"/>
                    <a:pt x="12074" y="28132"/>
                    <a:pt x="12112" y="28132"/>
                  </a:cubicBezTo>
                  <a:cubicBezTo>
                    <a:pt x="12129" y="28132"/>
                    <a:pt x="12152" y="28127"/>
                    <a:pt x="12168" y="28117"/>
                  </a:cubicBezTo>
                  <a:cubicBezTo>
                    <a:pt x="12403" y="27968"/>
                    <a:pt x="12645" y="27821"/>
                    <a:pt x="12886" y="27672"/>
                  </a:cubicBezTo>
                  <a:cubicBezTo>
                    <a:pt x="12935" y="27644"/>
                    <a:pt x="12952" y="27579"/>
                    <a:pt x="12924" y="27530"/>
                  </a:cubicBezTo>
                  <a:cubicBezTo>
                    <a:pt x="12902" y="27497"/>
                    <a:pt x="12865" y="27478"/>
                    <a:pt x="12829" y="27478"/>
                  </a:cubicBezTo>
                  <a:close/>
                  <a:moveTo>
                    <a:pt x="11397" y="28370"/>
                  </a:moveTo>
                  <a:cubicBezTo>
                    <a:pt x="11377" y="28370"/>
                    <a:pt x="11358" y="28375"/>
                    <a:pt x="11340" y="28385"/>
                  </a:cubicBezTo>
                  <a:cubicBezTo>
                    <a:pt x="11100" y="28544"/>
                    <a:pt x="10863" y="28697"/>
                    <a:pt x="10633" y="28851"/>
                  </a:cubicBezTo>
                  <a:cubicBezTo>
                    <a:pt x="10584" y="28878"/>
                    <a:pt x="10567" y="28944"/>
                    <a:pt x="10600" y="28993"/>
                  </a:cubicBezTo>
                  <a:cubicBezTo>
                    <a:pt x="10622" y="29026"/>
                    <a:pt x="10655" y="29043"/>
                    <a:pt x="10688" y="29043"/>
                  </a:cubicBezTo>
                  <a:cubicBezTo>
                    <a:pt x="10710" y="29043"/>
                    <a:pt x="10731" y="29037"/>
                    <a:pt x="10748" y="29026"/>
                  </a:cubicBezTo>
                  <a:cubicBezTo>
                    <a:pt x="10979" y="28873"/>
                    <a:pt x="11214" y="28719"/>
                    <a:pt x="11455" y="28565"/>
                  </a:cubicBezTo>
                  <a:cubicBezTo>
                    <a:pt x="11505" y="28532"/>
                    <a:pt x="11515" y="28467"/>
                    <a:pt x="11488" y="28418"/>
                  </a:cubicBezTo>
                  <a:cubicBezTo>
                    <a:pt x="11467" y="28386"/>
                    <a:pt x="11432" y="28370"/>
                    <a:pt x="11397" y="28370"/>
                  </a:cubicBezTo>
                  <a:close/>
                  <a:moveTo>
                    <a:pt x="9986" y="29303"/>
                  </a:moveTo>
                  <a:cubicBezTo>
                    <a:pt x="9966" y="29303"/>
                    <a:pt x="9945" y="29309"/>
                    <a:pt x="9926" y="29322"/>
                  </a:cubicBezTo>
                  <a:cubicBezTo>
                    <a:pt x="9691" y="29481"/>
                    <a:pt x="9461" y="29645"/>
                    <a:pt x="9230" y="29804"/>
                  </a:cubicBezTo>
                  <a:cubicBezTo>
                    <a:pt x="9186" y="29837"/>
                    <a:pt x="9175" y="29903"/>
                    <a:pt x="9208" y="29953"/>
                  </a:cubicBezTo>
                  <a:cubicBezTo>
                    <a:pt x="9230" y="29979"/>
                    <a:pt x="9263" y="29996"/>
                    <a:pt x="9296" y="29996"/>
                  </a:cubicBezTo>
                  <a:cubicBezTo>
                    <a:pt x="9312" y="29996"/>
                    <a:pt x="9334" y="29991"/>
                    <a:pt x="9357" y="29974"/>
                  </a:cubicBezTo>
                  <a:cubicBezTo>
                    <a:pt x="9580" y="29815"/>
                    <a:pt x="9810" y="29657"/>
                    <a:pt x="10047" y="29493"/>
                  </a:cubicBezTo>
                  <a:cubicBezTo>
                    <a:pt x="10096" y="29460"/>
                    <a:pt x="10106" y="29394"/>
                    <a:pt x="10074" y="29349"/>
                  </a:cubicBezTo>
                  <a:cubicBezTo>
                    <a:pt x="10053" y="29319"/>
                    <a:pt x="10020" y="29303"/>
                    <a:pt x="9986" y="29303"/>
                  </a:cubicBezTo>
                  <a:close/>
                  <a:moveTo>
                    <a:pt x="8611" y="30277"/>
                  </a:moveTo>
                  <a:cubicBezTo>
                    <a:pt x="8588" y="30277"/>
                    <a:pt x="8565" y="30284"/>
                    <a:pt x="8545" y="30298"/>
                  </a:cubicBezTo>
                  <a:cubicBezTo>
                    <a:pt x="8315" y="30467"/>
                    <a:pt x="8085" y="30637"/>
                    <a:pt x="7865" y="30801"/>
                  </a:cubicBezTo>
                  <a:cubicBezTo>
                    <a:pt x="7822" y="30841"/>
                    <a:pt x="7811" y="30907"/>
                    <a:pt x="7849" y="30950"/>
                  </a:cubicBezTo>
                  <a:cubicBezTo>
                    <a:pt x="7865" y="30978"/>
                    <a:pt x="7898" y="30993"/>
                    <a:pt x="7931" y="30993"/>
                  </a:cubicBezTo>
                  <a:cubicBezTo>
                    <a:pt x="7953" y="30993"/>
                    <a:pt x="7975" y="30988"/>
                    <a:pt x="7996" y="30972"/>
                  </a:cubicBezTo>
                  <a:cubicBezTo>
                    <a:pt x="8216" y="30808"/>
                    <a:pt x="8441" y="30637"/>
                    <a:pt x="8671" y="30467"/>
                  </a:cubicBezTo>
                  <a:cubicBezTo>
                    <a:pt x="8715" y="30434"/>
                    <a:pt x="8725" y="30369"/>
                    <a:pt x="8692" y="30320"/>
                  </a:cubicBezTo>
                  <a:cubicBezTo>
                    <a:pt x="8673" y="30291"/>
                    <a:pt x="8643" y="30277"/>
                    <a:pt x="8611" y="30277"/>
                  </a:cubicBezTo>
                  <a:close/>
                  <a:moveTo>
                    <a:pt x="7265" y="31301"/>
                  </a:moveTo>
                  <a:cubicBezTo>
                    <a:pt x="7241" y="31301"/>
                    <a:pt x="7218" y="31308"/>
                    <a:pt x="7197" y="31322"/>
                  </a:cubicBezTo>
                  <a:cubicBezTo>
                    <a:pt x="6972" y="31504"/>
                    <a:pt x="6752" y="31684"/>
                    <a:pt x="6539" y="31860"/>
                  </a:cubicBezTo>
                  <a:cubicBezTo>
                    <a:pt x="6496" y="31898"/>
                    <a:pt x="6489" y="31964"/>
                    <a:pt x="6528" y="32008"/>
                  </a:cubicBezTo>
                  <a:cubicBezTo>
                    <a:pt x="6550" y="32035"/>
                    <a:pt x="6577" y="32046"/>
                    <a:pt x="6610" y="32046"/>
                  </a:cubicBezTo>
                  <a:cubicBezTo>
                    <a:pt x="6632" y="32046"/>
                    <a:pt x="6653" y="32035"/>
                    <a:pt x="6676" y="32018"/>
                  </a:cubicBezTo>
                  <a:cubicBezTo>
                    <a:pt x="6890" y="31843"/>
                    <a:pt x="7103" y="31668"/>
                    <a:pt x="7328" y="31492"/>
                  </a:cubicBezTo>
                  <a:cubicBezTo>
                    <a:pt x="7377" y="31454"/>
                    <a:pt x="7383" y="31388"/>
                    <a:pt x="7344" y="31339"/>
                  </a:cubicBezTo>
                  <a:cubicBezTo>
                    <a:pt x="7325" y="31314"/>
                    <a:pt x="7296" y="31301"/>
                    <a:pt x="7265" y="31301"/>
                  </a:cubicBezTo>
                  <a:close/>
                  <a:moveTo>
                    <a:pt x="5966" y="32382"/>
                  </a:moveTo>
                  <a:cubicBezTo>
                    <a:pt x="5941" y="32382"/>
                    <a:pt x="5917" y="32390"/>
                    <a:pt x="5897" y="32408"/>
                  </a:cubicBezTo>
                  <a:cubicBezTo>
                    <a:pt x="5679" y="32600"/>
                    <a:pt x="5470" y="32786"/>
                    <a:pt x="5267" y="32972"/>
                  </a:cubicBezTo>
                  <a:cubicBezTo>
                    <a:pt x="5224" y="33011"/>
                    <a:pt x="5218" y="33082"/>
                    <a:pt x="5256" y="33126"/>
                  </a:cubicBezTo>
                  <a:cubicBezTo>
                    <a:pt x="5279" y="33148"/>
                    <a:pt x="5305" y="33159"/>
                    <a:pt x="5338" y="33159"/>
                  </a:cubicBezTo>
                  <a:cubicBezTo>
                    <a:pt x="5360" y="33159"/>
                    <a:pt x="5388" y="33148"/>
                    <a:pt x="5410" y="33131"/>
                  </a:cubicBezTo>
                  <a:cubicBezTo>
                    <a:pt x="5608" y="32946"/>
                    <a:pt x="5821" y="32759"/>
                    <a:pt x="6035" y="32567"/>
                  </a:cubicBezTo>
                  <a:cubicBezTo>
                    <a:pt x="6079" y="32529"/>
                    <a:pt x="6084" y="32463"/>
                    <a:pt x="6046" y="32419"/>
                  </a:cubicBezTo>
                  <a:cubicBezTo>
                    <a:pt x="6025" y="32395"/>
                    <a:pt x="5995" y="32382"/>
                    <a:pt x="5966" y="32382"/>
                  </a:cubicBezTo>
                  <a:close/>
                  <a:moveTo>
                    <a:pt x="4725" y="33526"/>
                  </a:moveTo>
                  <a:cubicBezTo>
                    <a:pt x="4697" y="33526"/>
                    <a:pt x="4670" y="33537"/>
                    <a:pt x="4647" y="33559"/>
                  </a:cubicBezTo>
                  <a:cubicBezTo>
                    <a:pt x="4440" y="33761"/>
                    <a:pt x="4242" y="33958"/>
                    <a:pt x="4050" y="34156"/>
                  </a:cubicBezTo>
                  <a:cubicBezTo>
                    <a:pt x="4012" y="34200"/>
                    <a:pt x="4012" y="34266"/>
                    <a:pt x="4056" y="34310"/>
                  </a:cubicBezTo>
                  <a:cubicBezTo>
                    <a:pt x="4078" y="34327"/>
                    <a:pt x="4100" y="34337"/>
                    <a:pt x="4128" y="34337"/>
                  </a:cubicBezTo>
                  <a:cubicBezTo>
                    <a:pt x="4154" y="34337"/>
                    <a:pt x="4182" y="34327"/>
                    <a:pt x="4204" y="34304"/>
                  </a:cubicBezTo>
                  <a:cubicBezTo>
                    <a:pt x="4396" y="34107"/>
                    <a:pt x="4594" y="33910"/>
                    <a:pt x="4796" y="33707"/>
                  </a:cubicBezTo>
                  <a:cubicBezTo>
                    <a:pt x="4839" y="33669"/>
                    <a:pt x="4839" y="33603"/>
                    <a:pt x="4801" y="33559"/>
                  </a:cubicBezTo>
                  <a:cubicBezTo>
                    <a:pt x="4780" y="33537"/>
                    <a:pt x="4752" y="33526"/>
                    <a:pt x="4725" y="33526"/>
                  </a:cubicBezTo>
                  <a:close/>
                  <a:moveTo>
                    <a:pt x="3555" y="34744"/>
                  </a:moveTo>
                  <a:cubicBezTo>
                    <a:pt x="3526" y="34744"/>
                    <a:pt x="3496" y="34757"/>
                    <a:pt x="3475" y="34781"/>
                  </a:cubicBezTo>
                  <a:cubicBezTo>
                    <a:pt x="3283" y="34995"/>
                    <a:pt x="3097" y="35208"/>
                    <a:pt x="2922" y="35422"/>
                  </a:cubicBezTo>
                  <a:cubicBezTo>
                    <a:pt x="2883" y="35471"/>
                    <a:pt x="2889" y="35537"/>
                    <a:pt x="2937" y="35576"/>
                  </a:cubicBezTo>
                  <a:cubicBezTo>
                    <a:pt x="2955" y="35587"/>
                    <a:pt x="2982" y="35597"/>
                    <a:pt x="3003" y="35597"/>
                  </a:cubicBezTo>
                  <a:cubicBezTo>
                    <a:pt x="3031" y="35597"/>
                    <a:pt x="3064" y="35587"/>
                    <a:pt x="3086" y="35559"/>
                  </a:cubicBezTo>
                  <a:cubicBezTo>
                    <a:pt x="3261" y="35346"/>
                    <a:pt x="3443" y="35132"/>
                    <a:pt x="3635" y="34924"/>
                  </a:cubicBezTo>
                  <a:cubicBezTo>
                    <a:pt x="3673" y="34879"/>
                    <a:pt x="3667" y="34813"/>
                    <a:pt x="3623" y="34770"/>
                  </a:cubicBezTo>
                  <a:cubicBezTo>
                    <a:pt x="3603" y="34753"/>
                    <a:pt x="3579" y="34744"/>
                    <a:pt x="3555" y="34744"/>
                  </a:cubicBezTo>
                  <a:close/>
                  <a:moveTo>
                    <a:pt x="2482" y="36050"/>
                  </a:moveTo>
                  <a:cubicBezTo>
                    <a:pt x="2449" y="36050"/>
                    <a:pt x="2415" y="36065"/>
                    <a:pt x="2395" y="36091"/>
                  </a:cubicBezTo>
                  <a:cubicBezTo>
                    <a:pt x="2226" y="36321"/>
                    <a:pt x="2056" y="36551"/>
                    <a:pt x="1902" y="36781"/>
                  </a:cubicBezTo>
                  <a:cubicBezTo>
                    <a:pt x="1869" y="36831"/>
                    <a:pt x="1880" y="36897"/>
                    <a:pt x="1930" y="36930"/>
                  </a:cubicBezTo>
                  <a:cubicBezTo>
                    <a:pt x="1946" y="36940"/>
                    <a:pt x="1968" y="36946"/>
                    <a:pt x="1990" y="36946"/>
                  </a:cubicBezTo>
                  <a:cubicBezTo>
                    <a:pt x="2023" y="36946"/>
                    <a:pt x="2056" y="36930"/>
                    <a:pt x="2077" y="36902"/>
                  </a:cubicBezTo>
                  <a:cubicBezTo>
                    <a:pt x="2231" y="36677"/>
                    <a:pt x="2395" y="36447"/>
                    <a:pt x="2565" y="36217"/>
                  </a:cubicBezTo>
                  <a:cubicBezTo>
                    <a:pt x="2598" y="36174"/>
                    <a:pt x="2593" y="36108"/>
                    <a:pt x="2543" y="36070"/>
                  </a:cubicBezTo>
                  <a:cubicBezTo>
                    <a:pt x="2526" y="36057"/>
                    <a:pt x="2504" y="36050"/>
                    <a:pt x="2482" y="36050"/>
                  </a:cubicBezTo>
                  <a:close/>
                  <a:moveTo>
                    <a:pt x="1534" y="37450"/>
                  </a:moveTo>
                  <a:cubicBezTo>
                    <a:pt x="1499" y="37450"/>
                    <a:pt x="1465" y="37468"/>
                    <a:pt x="1447" y="37499"/>
                  </a:cubicBezTo>
                  <a:cubicBezTo>
                    <a:pt x="1300" y="37747"/>
                    <a:pt x="1162" y="37998"/>
                    <a:pt x="1037" y="38245"/>
                  </a:cubicBezTo>
                  <a:cubicBezTo>
                    <a:pt x="1009" y="38299"/>
                    <a:pt x="1030" y="38360"/>
                    <a:pt x="1080" y="38387"/>
                  </a:cubicBezTo>
                  <a:cubicBezTo>
                    <a:pt x="1096" y="38398"/>
                    <a:pt x="1113" y="38398"/>
                    <a:pt x="1129" y="38398"/>
                  </a:cubicBezTo>
                  <a:cubicBezTo>
                    <a:pt x="1168" y="38398"/>
                    <a:pt x="1206" y="38377"/>
                    <a:pt x="1222" y="38344"/>
                  </a:cubicBezTo>
                  <a:cubicBezTo>
                    <a:pt x="1348" y="38097"/>
                    <a:pt x="1485" y="37851"/>
                    <a:pt x="1629" y="37609"/>
                  </a:cubicBezTo>
                  <a:cubicBezTo>
                    <a:pt x="1655" y="37560"/>
                    <a:pt x="1639" y="37494"/>
                    <a:pt x="1589" y="37467"/>
                  </a:cubicBezTo>
                  <a:cubicBezTo>
                    <a:pt x="1572" y="37455"/>
                    <a:pt x="1553" y="37450"/>
                    <a:pt x="1534" y="37450"/>
                  </a:cubicBezTo>
                  <a:close/>
                  <a:moveTo>
                    <a:pt x="774" y="38955"/>
                  </a:moveTo>
                  <a:cubicBezTo>
                    <a:pt x="733" y="38955"/>
                    <a:pt x="694" y="38978"/>
                    <a:pt x="675" y="39017"/>
                  </a:cubicBezTo>
                  <a:cubicBezTo>
                    <a:pt x="564" y="39286"/>
                    <a:pt x="466" y="39555"/>
                    <a:pt x="384" y="39819"/>
                  </a:cubicBezTo>
                  <a:cubicBezTo>
                    <a:pt x="362" y="39878"/>
                    <a:pt x="395" y="39933"/>
                    <a:pt x="450" y="39955"/>
                  </a:cubicBezTo>
                  <a:cubicBezTo>
                    <a:pt x="461" y="39955"/>
                    <a:pt x="471" y="39961"/>
                    <a:pt x="483" y="39961"/>
                  </a:cubicBezTo>
                  <a:cubicBezTo>
                    <a:pt x="526" y="39961"/>
                    <a:pt x="570" y="39928"/>
                    <a:pt x="582" y="39884"/>
                  </a:cubicBezTo>
                  <a:cubicBezTo>
                    <a:pt x="663" y="39626"/>
                    <a:pt x="762" y="39363"/>
                    <a:pt x="872" y="39100"/>
                  </a:cubicBezTo>
                  <a:cubicBezTo>
                    <a:pt x="893" y="39045"/>
                    <a:pt x="866" y="38985"/>
                    <a:pt x="817" y="38964"/>
                  </a:cubicBezTo>
                  <a:cubicBezTo>
                    <a:pt x="803" y="38958"/>
                    <a:pt x="788" y="38955"/>
                    <a:pt x="774" y="38955"/>
                  </a:cubicBezTo>
                  <a:close/>
                  <a:moveTo>
                    <a:pt x="267" y="40561"/>
                  </a:moveTo>
                  <a:cubicBezTo>
                    <a:pt x="218" y="40561"/>
                    <a:pt x="173" y="40597"/>
                    <a:pt x="159" y="40646"/>
                  </a:cubicBezTo>
                  <a:cubicBezTo>
                    <a:pt x="99" y="40930"/>
                    <a:pt x="55" y="41215"/>
                    <a:pt x="28" y="41489"/>
                  </a:cubicBezTo>
                  <a:cubicBezTo>
                    <a:pt x="22" y="41550"/>
                    <a:pt x="66" y="41600"/>
                    <a:pt x="126" y="41610"/>
                  </a:cubicBezTo>
                  <a:lnTo>
                    <a:pt x="137" y="41610"/>
                  </a:lnTo>
                  <a:cubicBezTo>
                    <a:pt x="187" y="41610"/>
                    <a:pt x="236" y="41567"/>
                    <a:pt x="241" y="41511"/>
                  </a:cubicBezTo>
                  <a:cubicBezTo>
                    <a:pt x="268" y="41243"/>
                    <a:pt x="307" y="40963"/>
                    <a:pt x="367" y="40689"/>
                  </a:cubicBezTo>
                  <a:cubicBezTo>
                    <a:pt x="379" y="40634"/>
                    <a:pt x="346" y="40575"/>
                    <a:pt x="286" y="40563"/>
                  </a:cubicBezTo>
                  <a:cubicBezTo>
                    <a:pt x="279" y="40562"/>
                    <a:pt x="273" y="40561"/>
                    <a:pt x="267" y="40561"/>
                  </a:cubicBezTo>
                  <a:close/>
                  <a:moveTo>
                    <a:pt x="104" y="42240"/>
                  </a:moveTo>
                  <a:cubicBezTo>
                    <a:pt x="44" y="42240"/>
                    <a:pt x="0" y="42290"/>
                    <a:pt x="0" y="42351"/>
                  </a:cubicBezTo>
                  <a:cubicBezTo>
                    <a:pt x="11" y="42640"/>
                    <a:pt x="38" y="42931"/>
                    <a:pt x="88" y="43206"/>
                  </a:cubicBezTo>
                  <a:cubicBezTo>
                    <a:pt x="99" y="43254"/>
                    <a:pt x="142" y="43292"/>
                    <a:pt x="192" y="43292"/>
                  </a:cubicBezTo>
                  <a:lnTo>
                    <a:pt x="208" y="43292"/>
                  </a:lnTo>
                  <a:cubicBezTo>
                    <a:pt x="268" y="43282"/>
                    <a:pt x="307" y="43227"/>
                    <a:pt x="296" y="43166"/>
                  </a:cubicBezTo>
                  <a:cubicBezTo>
                    <a:pt x="247" y="42903"/>
                    <a:pt x="220" y="42624"/>
                    <a:pt x="215" y="42344"/>
                  </a:cubicBezTo>
                  <a:cubicBezTo>
                    <a:pt x="208" y="42285"/>
                    <a:pt x="159" y="42240"/>
                    <a:pt x="104" y="42240"/>
                  </a:cubicBezTo>
                  <a:close/>
                  <a:moveTo>
                    <a:pt x="407" y="43899"/>
                  </a:moveTo>
                  <a:cubicBezTo>
                    <a:pt x="393" y="43899"/>
                    <a:pt x="380" y="43902"/>
                    <a:pt x="367" y="43907"/>
                  </a:cubicBezTo>
                  <a:cubicBezTo>
                    <a:pt x="313" y="43923"/>
                    <a:pt x="286" y="43983"/>
                    <a:pt x="301" y="44038"/>
                  </a:cubicBezTo>
                  <a:cubicBezTo>
                    <a:pt x="307" y="44049"/>
                    <a:pt x="597" y="44843"/>
                    <a:pt x="751" y="44843"/>
                  </a:cubicBezTo>
                  <a:cubicBezTo>
                    <a:pt x="812" y="44843"/>
                    <a:pt x="860" y="44800"/>
                    <a:pt x="860" y="44739"/>
                  </a:cubicBezTo>
                  <a:cubicBezTo>
                    <a:pt x="860" y="44718"/>
                    <a:pt x="850" y="44696"/>
                    <a:pt x="839" y="44679"/>
                  </a:cubicBezTo>
                  <a:cubicBezTo>
                    <a:pt x="828" y="44663"/>
                    <a:pt x="663" y="44416"/>
                    <a:pt x="504" y="43967"/>
                  </a:cubicBezTo>
                  <a:cubicBezTo>
                    <a:pt x="488" y="43925"/>
                    <a:pt x="449" y="43899"/>
                    <a:pt x="407" y="438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</p:grpSp>
      <p:grpSp>
        <p:nvGrpSpPr>
          <p:cNvPr id="489" name="Google Shape;489;p7"/>
          <p:cNvGrpSpPr/>
          <p:nvPr/>
        </p:nvGrpSpPr>
        <p:grpSpPr>
          <a:xfrm>
            <a:off x="6639095" y="3482387"/>
            <a:ext cx="2347920" cy="2655604"/>
            <a:chOff x="1917725" y="3910125"/>
            <a:chExt cx="1279950" cy="1444100"/>
          </a:xfrm>
        </p:grpSpPr>
        <p:sp>
          <p:nvSpPr>
            <p:cNvPr id="490" name="Google Shape;490;p7"/>
            <p:cNvSpPr/>
            <p:nvPr/>
          </p:nvSpPr>
          <p:spPr>
            <a:xfrm>
              <a:off x="2465000" y="4571425"/>
              <a:ext cx="170475" cy="105500"/>
            </a:xfrm>
            <a:custGeom>
              <a:avLst/>
              <a:gdLst/>
              <a:ahLst/>
              <a:cxnLst/>
              <a:rect l="l" t="t" r="r" b="b"/>
              <a:pathLst>
                <a:path w="6819" h="4220" extrusionOk="0">
                  <a:moveTo>
                    <a:pt x="4217" y="1"/>
                  </a:moveTo>
                  <a:cubicBezTo>
                    <a:pt x="2787" y="1"/>
                    <a:pt x="1088" y="846"/>
                    <a:pt x="0" y="4219"/>
                  </a:cubicBezTo>
                  <a:cubicBezTo>
                    <a:pt x="0" y="4219"/>
                    <a:pt x="6034" y="2641"/>
                    <a:pt x="6818" y="854"/>
                  </a:cubicBezTo>
                  <a:cubicBezTo>
                    <a:pt x="6818" y="854"/>
                    <a:pt x="5653" y="1"/>
                    <a:pt x="421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491" name="Google Shape;491;p7"/>
            <p:cNvSpPr/>
            <p:nvPr/>
          </p:nvSpPr>
          <p:spPr>
            <a:xfrm>
              <a:off x="2815350" y="4351000"/>
              <a:ext cx="382325" cy="392250"/>
            </a:xfrm>
            <a:custGeom>
              <a:avLst/>
              <a:gdLst/>
              <a:ahLst/>
              <a:cxnLst/>
              <a:rect l="l" t="t" r="r" b="b"/>
              <a:pathLst>
                <a:path w="15293" h="15690" extrusionOk="0">
                  <a:moveTo>
                    <a:pt x="13299" y="0"/>
                  </a:moveTo>
                  <a:cubicBezTo>
                    <a:pt x="13002" y="0"/>
                    <a:pt x="12447" y="2525"/>
                    <a:pt x="12447" y="2525"/>
                  </a:cubicBezTo>
                  <a:cubicBezTo>
                    <a:pt x="12447" y="2525"/>
                    <a:pt x="12163" y="408"/>
                    <a:pt x="11724" y="387"/>
                  </a:cubicBezTo>
                  <a:cubicBezTo>
                    <a:pt x="11722" y="387"/>
                    <a:pt x="11720" y="387"/>
                    <a:pt x="11719" y="387"/>
                  </a:cubicBezTo>
                  <a:cubicBezTo>
                    <a:pt x="11292" y="387"/>
                    <a:pt x="11473" y="3314"/>
                    <a:pt x="11473" y="3314"/>
                  </a:cubicBezTo>
                  <a:cubicBezTo>
                    <a:pt x="11473" y="3314"/>
                    <a:pt x="10651" y="1910"/>
                    <a:pt x="10365" y="1910"/>
                  </a:cubicBezTo>
                  <a:cubicBezTo>
                    <a:pt x="10351" y="1910"/>
                    <a:pt x="10338" y="1914"/>
                    <a:pt x="10327" y="1921"/>
                  </a:cubicBezTo>
                  <a:cubicBezTo>
                    <a:pt x="10091" y="2080"/>
                    <a:pt x="10891" y="4091"/>
                    <a:pt x="10891" y="4091"/>
                  </a:cubicBezTo>
                  <a:cubicBezTo>
                    <a:pt x="9849" y="8827"/>
                    <a:pt x="1" y="10088"/>
                    <a:pt x="1" y="10088"/>
                  </a:cubicBezTo>
                  <a:lnTo>
                    <a:pt x="1623" y="15689"/>
                  </a:lnTo>
                  <a:cubicBezTo>
                    <a:pt x="13709" y="13908"/>
                    <a:pt x="13226" y="4794"/>
                    <a:pt x="13226" y="4794"/>
                  </a:cubicBezTo>
                  <a:cubicBezTo>
                    <a:pt x="13226" y="4794"/>
                    <a:pt x="15292" y="3314"/>
                    <a:pt x="14936" y="2902"/>
                  </a:cubicBezTo>
                  <a:cubicBezTo>
                    <a:pt x="14878" y="2833"/>
                    <a:pt x="14802" y="2804"/>
                    <a:pt x="14717" y="2804"/>
                  </a:cubicBezTo>
                  <a:cubicBezTo>
                    <a:pt x="14290" y="2804"/>
                    <a:pt x="13621" y="3527"/>
                    <a:pt x="13621" y="3527"/>
                  </a:cubicBezTo>
                  <a:cubicBezTo>
                    <a:pt x="13621" y="3527"/>
                    <a:pt x="15194" y="1445"/>
                    <a:pt x="14683" y="1050"/>
                  </a:cubicBezTo>
                  <a:cubicBezTo>
                    <a:pt x="14639" y="1016"/>
                    <a:pt x="14592" y="1001"/>
                    <a:pt x="14544" y="1001"/>
                  </a:cubicBezTo>
                  <a:cubicBezTo>
                    <a:pt x="14042" y="1001"/>
                    <a:pt x="13385" y="2689"/>
                    <a:pt x="13385" y="2689"/>
                  </a:cubicBezTo>
                  <a:cubicBezTo>
                    <a:pt x="13385" y="2689"/>
                    <a:pt x="13626" y="349"/>
                    <a:pt x="13347" y="26"/>
                  </a:cubicBezTo>
                  <a:cubicBezTo>
                    <a:pt x="13332" y="8"/>
                    <a:pt x="13316" y="0"/>
                    <a:pt x="13299" y="0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492" name="Google Shape;492;p7"/>
            <p:cNvSpPr/>
            <p:nvPr/>
          </p:nvSpPr>
          <p:spPr>
            <a:xfrm>
              <a:off x="3099125" y="4431150"/>
              <a:ext cx="23725" cy="26550"/>
            </a:xfrm>
            <a:custGeom>
              <a:avLst/>
              <a:gdLst/>
              <a:ahLst/>
              <a:cxnLst/>
              <a:rect l="l" t="t" r="r" b="b"/>
              <a:pathLst>
                <a:path w="949" h="1062" extrusionOk="0">
                  <a:moveTo>
                    <a:pt x="127" y="1"/>
                  </a:moveTo>
                  <a:cubicBezTo>
                    <a:pt x="87" y="1"/>
                    <a:pt x="49" y="23"/>
                    <a:pt x="28" y="63"/>
                  </a:cubicBezTo>
                  <a:cubicBezTo>
                    <a:pt x="0" y="113"/>
                    <a:pt x="28" y="179"/>
                    <a:pt x="77" y="201"/>
                  </a:cubicBezTo>
                  <a:cubicBezTo>
                    <a:pt x="708" y="503"/>
                    <a:pt x="653" y="918"/>
                    <a:pt x="653" y="941"/>
                  </a:cubicBezTo>
                  <a:cubicBezTo>
                    <a:pt x="642" y="996"/>
                    <a:pt x="681" y="1050"/>
                    <a:pt x="741" y="1062"/>
                  </a:cubicBezTo>
                  <a:lnTo>
                    <a:pt x="757" y="1062"/>
                  </a:lnTo>
                  <a:cubicBezTo>
                    <a:pt x="807" y="1062"/>
                    <a:pt x="850" y="1024"/>
                    <a:pt x="861" y="974"/>
                  </a:cubicBezTo>
                  <a:cubicBezTo>
                    <a:pt x="866" y="951"/>
                    <a:pt x="949" y="382"/>
                    <a:pt x="170" y="9"/>
                  </a:cubicBezTo>
                  <a:cubicBezTo>
                    <a:pt x="156" y="4"/>
                    <a:pt x="142" y="1"/>
                    <a:pt x="1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493" name="Google Shape;493;p7"/>
            <p:cNvSpPr/>
            <p:nvPr/>
          </p:nvSpPr>
          <p:spPr>
            <a:xfrm>
              <a:off x="1933575" y="4790075"/>
              <a:ext cx="452100" cy="290525"/>
            </a:xfrm>
            <a:custGeom>
              <a:avLst/>
              <a:gdLst/>
              <a:ahLst/>
              <a:cxnLst/>
              <a:rect l="l" t="t" r="r" b="b"/>
              <a:pathLst>
                <a:path w="18084" h="11621" extrusionOk="0">
                  <a:moveTo>
                    <a:pt x="4633" y="1"/>
                  </a:moveTo>
                  <a:cubicBezTo>
                    <a:pt x="4633" y="1"/>
                    <a:pt x="671" y="1097"/>
                    <a:pt x="95" y="1645"/>
                  </a:cubicBezTo>
                  <a:cubicBezTo>
                    <a:pt x="2" y="1735"/>
                    <a:pt x="1" y="1772"/>
                    <a:pt x="63" y="1772"/>
                  </a:cubicBezTo>
                  <a:cubicBezTo>
                    <a:pt x="388" y="1772"/>
                    <a:pt x="2442" y="762"/>
                    <a:pt x="2442" y="762"/>
                  </a:cubicBezTo>
                  <a:cubicBezTo>
                    <a:pt x="2442" y="762"/>
                    <a:pt x="3652" y="6259"/>
                    <a:pt x="7615" y="9729"/>
                  </a:cubicBezTo>
                  <a:cubicBezTo>
                    <a:pt x="9237" y="11150"/>
                    <a:pt x="10956" y="11620"/>
                    <a:pt x="12522" y="11620"/>
                  </a:cubicBezTo>
                  <a:cubicBezTo>
                    <a:pt x="15598" y="11620"/>
                    <a:pt x="18083" y="9806"/>
                    <a:pt x="18083" y="9806"/>
                  </a:cubicBezTo>
                  <a:lnTo>
                    <a:pt x="15063" y="4463"/>
                  </a:lnTo>
                  <a:cubicBezTo>
                    <a:pt x="14009" y="5007"/>
                    <a:pt x="13009" y="5233"/>
                    <a:pt x="12076" y="5233"/>
                  </a:cubicBezTo>
                  <a:cubicBezTo>
                    <a:pt x="7580" y="5233"/>
                    <a:pt x="4633" y="1"/>
                    <a:pt x="4633" y="1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494" name="Google Shape;494;p7"/>
            <p:cNvSpPr/>
            <p:nvPr/>
          </p:nvSpPr>
          <p:spPr>
            <a:xfrm>
              <a:off x="1917725" y="4765025"/>
              <a:ext cx="147875" cy="88000"/>
            </a:xfrm>
            <a:custGeom>
              <a:avLst/>
              <a:gdLst/>
              <a:ahLst/>
              <a:cxnLst/>
              <a:rect l="l" t="t" r="r" b="b"/>
              <a:pathLst>
                <a:path w="5915" h="3520" extrusionOk="0">
                  <a:moveTo>
                    <a:pt x="4610" y="0"/>
                  </a:moveTo>
                  <a:lnTo>
                    <a:pt x="0" y="2861"/>
                  </a:lnTo>
                  <a:cubicBezTo>
                    <a:pt x="283" y="3143"/>
                    <a:pt x="744" y="3233"/>
                    <a:pt x="1220" y="3233"/>
                  </a:cubicBezTo>
                  <a:cubicBezTo>
                    <a:pt x="2066" y="3233"/>
                    <a:pt x="2955" y="2948"/>
                    <a:pt x="2955" y="2948"/>
                  </a:cubicBezTo>
                  <a:lnTo>
                    <a:pt x="3278" y="3519"/>
                  </a:lnTo>
                  <a:lnTo>
                    <a:pt x="5915" y="1984"/>
                  </a:lnTo>
                  <a:lnTo>
                    <a:pt x="461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495" name="Google Shape;495;p7"/>
            <p:cNvSpPr/>
            <p:nvPr/>
          </p:nvSpPr>
          <p:spPr>
            <a:xfrm>
              <a:off x="1991850" y="4825775"/>
              <a:ext cx="19625" cy="24600"/>
            </a:xfrm>
            <a:custGeom>
              <a:avLst/>
              <a:gdLst/>
              <a:ahLst/>
              <a:cxnLst/>
              <a:rect l="l" t="t" r="r" b="b"/>
              <a:pathLst>
                <a:path w="785" h="984" extrusionOk="0">
                  <a:moveTo>
                    <a:pt x="667" y="1"/>
                  </a:moveTo>
                  <a:cubicBezTo>
                    <a:pt x="634" y="1"/>
                    <a:pt x="600" y="17"/>
                    <a:pt x="577" y="47"/>
                  </a:cubicBezTo>
                  <a:lnTo>
                    <a:pt x="39" y="819"/>
                  </a:lnTo>
                  <a:cubicBezTo>
                    <a:pt x="0" y="869"/>
                    <a:pt x="17" y="935"/>
                    <a:pt x="61" y="968"/>
                  </a:cubicBezTo>
                  <a:cubicBezTo>
                    <a:pt x="83" y="979"/>
                    <a:pt x="99" y="984"/>
                    <a:pt x="121" y="984"/>
                  </a:cubicBezTo>
                  <a:cubicBezTo>
                    <a:pt x="154" y="984"/>
                    <a:pt x="187" y="968"/>
                    <a:pt x="210" y="941"/>
                  </a:cubicBezTo>
                  <a:lnTo>
                    <a:pt x="751" y="168"/>
                  </a:lnTo>
                  <a:cubicBezTo>
                    <a:pt x="784" y="118"/>
                    <a:pt x="774" y="53"/>
                    <a:pt x="724" y="20"/>
                  </a:cubicBezTo>
                  <a:cubicBezTo>
                    <a:pt x="707" y="7"/>
                    <a:pt x="687" y="1"/>
                    <a:pt x="66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496" name="Google Shape;496;p7"/>
            <p:cNvSpPr/>
            <p:nvPr/>
          </p:nvSpPr>
          <p:spPr>
            <a:xfrm>
              <a:off x="1983100" y="4817025"/>
              <a:ext cx="15075" cy="29425"/>
            </a:xfrm>
            <a:custGeom>
              <a:avLst/>
              <a:gdLst/>
              <a:ahLst/>
              <a:cxnLst/>
              <a:rect l="l" t="t" r="r" b="b"/>
              <a:pathLst>
                <a:path w="603" h="1177" extrusionOk="0">
                  <a:moveTo>
                    <a:pt x="481" y="0"/>
                  </a:moveTo>
                  <a:cubicBezTo>
                    <a:pt x="440" y="0"/>
                    <a:pt x="400" y="26"/>
                    <a:pt x="383" y="68"/>
                  </a:cubicBezTo>
                  <a:lnTo>
                    <a:pt x="22" y="1033"/>
                  </a:lnTo>
                  <a:cubicBezTo>
                    <a:pt x="0" y="1088"/>
                    <a:pt x="27" y="1148"/>
                    <a:pt x="82" y="1164"/>
                  </a:cubicBezTo>
                  <a:cubicBezTo>
                    <a:pt x="93" y="1169"/>
                    <a:pt x="104" y="1176"/>
                    <a:pt x="120" y="1176"/>
                  </a:cubicBezTo>
                  <a:cubicBezTo>
                    <a:pt x="158" y="1176"/>
                    <a:pt x="203" y="1148"/>
                    <a:pt x="219" y="1104"/>
                  </a:cubicBezTo>
                  <a:lnTo>
                    <a:pt x="581" y="145"/>
                  </a:lnTo>
                  <a:cubicBezTo>
                    <a:pt x="603" y="91"/>
                    <a:pt x="575" y="30"/>
                    <a:pt x="520" y="8"/>
                  </a:cubicBezTo>
                  <a:cubicBezTo>
                    <a:pt x="507" y="3"/>
                    <a:pt x="494" y="0"/>
                    <a:pt x="48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497" name="Google Shape;497;p7"/>
            <p:cNvSpPr/>
            <p:nvPr/>
          </p:nvSpPr>
          <p:spPr>
            <a:xfrm>
              <a:off x="2153125" y="5074400"/>
              <a:ext cx="432325" cy="265100"/>
            </a:xfrm>
            <a:custGeom>
              <a:avLst/>
              <a:gdLst/>
              <a:ahLst/>
              <a:cxnLst/>
              <a:rect l="l" t="t" r="r" b="b"/>
              <a:pathLst>
                <a:path w="17293" h="10604" extrusionOk="0">
                  <a:moveTo>
                    <a:pt x="11165" y="1"/>
                  </a:moveTo>
                  <a:cubicBezTo>
                    <a:pt x="10367" y="5287"/>
                    <a:pt x="4966" y="5882"/>
                    <a:pt x="2574" y="5882"/>
                  </a:cubicBezTo>
                  <a:cubicBezTo>
                    <a:pt x="1878" y="5882"/>
                    <a:pt x="1437" y="5832"/>
                    <a:pt x="1437" y="5832"/>
                  </a:cubicBezTo>
                  <a:cubicBezTo>
                    <a:pt x="1437" y="5832"/>
                    <a:pt x="0" y="9691"/>
                    <a:pt x="111" y="10481"/>
                  </a:cubicBezTo>
                  <a:cubicBezTo>
                    <a:pt x="123" y="10566"/>
                    <a:pt x="140" y="10604"/>
                    <a:pt x="161" y="10604"/>
                  </a:cubicBezTo>
                  <a:cubicBezTo>
                    <a:pt x="333" y="10604"/>
                    <a:pt x="768" y="8063"/>
                    <a:pt x="768" y="8063"/>
                  </a:cubicBezTo>
                  <a:cubicBezTo>
                    <a:pt x="768" y="8063"/>
                    <a:pt x="4002" y="9464"/>
                    <a:pt x="7897" y="9464"/>
                  </a:cubicBezTo>
                  <a:cubicBezTo>
                    <a:pt x="8923" y="9464"/>
                    <a:pt x="9996" y="9366"/>
                    <a:pt x="11067" y="9120"/>
                  </a:cubicBezTo>
                  <a:cubicBezTo>
                    <a:pt x="17293" y="7696"/>
                    <a:pt x="17265" y="686"/>
                    <a:pt x="17265" y="686"/>
                  </a:cubicBezTo>
                  <a:lnTo>
                    <a:pt x="11165" y="1"/>
                  </a:ln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498" name="Google Shape;498;p7"/>
            <p:cNvSpPr/>
            <p:nvPr/>
          </p:nvSpPr>
          <p:spPr>
            <a:xfrm>
              <a:off x="2149425" y="5218975"/>
              <a:ext cx="68950" cy="135250"/>
            </a:xfrm>
            <a:custGeom>
              <a:avLst/>
              <a:gdLst/>
              <a:ahLst/>
              <a:cxnLst/>
              <a:rect l="l" t="t" r="r" b="b"/>
              <a:pathLst>
                <a:path w="2758" h="5410" extrusionOk="0">
                  <a:moveTo>
                    <a:pt x="385" y="0"/>
                  </a:moveTo>
                  <a:lnTo>
                    <a:pt x="1" y="5409"/>
                  </a:lnTo>
                  <a:cubicBezTo>
                    <a:pt x="1102" y="5234"/>
                    <a:pt x="1804" y="3064"/>
                    <a:pt x="1804" y="3064"/>
                  </a:cubicBezTo>
                  <a:lnTo>
                    <a:pt x="2457" y="3140"/>
                  </a:lnTo>
                  <a:lnTo>
                    <a:pt x="2758" y="104"/>
                  </a:lnTo>
                  <a:lnTo>
                    <a:pt x="38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499" name="Google Shape;499;p7"/>
            <p:cNvSpPr/>
            <p:nvPr/>
          </p:nvSpPr>
          <p:spPr>
            <a:xfrm>
              <a:off x="2193150" y="5273225"/>
              <a:ext cx="13725" cy="27675"/>
            </a:xfrm>
            <a:custGeom>
              <a:avLst/>
              <a:gdLst/>
              <a:ahLst/>
              <a:cxnLst/>
              <a:rect l="l" t="t" r="r" b="b"/>
              <a:pathLst>
                <a:path w="549" h="1107" extrusionOk="0">
                  <a:moveTo>
                    <a:pt x="115" y="1"/>
                  </a:moveTo>
                  <a:cubicBezTo>
                    <a:pt x="105" y="1"/>
                    <a:pt x="94" y="3"/>
                    <a:pt x="83" y="6"/>
                  </a:cubicBezTo>
                  <a:cubicBezTo>
                    <a:pt x="28" y="28"/>
                    <a:pt x="0" y="87"/>
                    <a:pt x="17" y="143"/>
                  </a:cubicBezTo>
                  <a:lnTo>
                    <a:pt x="329" y="1036"/>
                  </a:lnTo>
                  <a:cubicBezTo>
                    <a:pt x="346" y="1081"/>
                    <a:pt x="384" y="1107"/>
                    <a:pt x="428" y="1107"/>
                  </a:cubicBezTo>
                  <a:cubicBezTo>
                    <a:pt x="438" y="1107"/>
                    <a:pt x="450" y="1107"/>
                    <a:pt x="460" y="1102"/>
                  </a:cubicBezTo>
                  <a:cubicBezTo>
                    <a:pt x="516" y="1081"/>
                    <a:pt x="549" y="1020"/>
                    <a:pt x="526" y="965"/>
                  </a:cubicBezTo>
                  <a:lnTo>
                    <a:pt x="220" y="72"/>
                  </a:lnTo>
                  <a:cubicBezTo>
                    <a:pt x="202" y="27"/>
                    <a:pt x="159" y="1"/>
                    <a:pt x="1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00" name="Google Shape;500;p7"/>
            <p:cNvSpPr/>
            <p:nvPr/>
          </p:nvSpPr>
          <p:spPr>
            <a:xfrm>
              <a:off x="2178200" y="5278950"/>
              <a:ext cx="20150" cy="26750"/>
            </a:xfrm>
            <a:custGeom>
              <a:avLst/>
              <a:gdLst/>
              <a:ahLst/>
              <a:cxnLst/>
              <a:rect l="l" t="t" r="r" b="b"/>
              <a:pathLst>
                <a:path w="806" h="1070" extrusionOk="0">
                  <a:moveTo>
                    <a:pt x="118" y="0"/>
                  </a:moveTo>
                  <a:cubicBezTo>
                    <a:pt x="99" y="0"/>
                    <a:pt x="79" y="6"/>
                    <a:pt x="61" y="18"/>
                  </a:cubicBezTo>
                  <a:cubicBezTo>
                    <a:pt x="17" y="51"/>
                    <a:pt x="1" y="116"/>
                    <a:pt x="34" y="166"/>
                  </a:cubicBezTo>
                  <a:lnTo>
                    <a:pt x="598" y="1027"/>
                  </a:lnTo>
                  <a:cubicBezTo>
                    <a:pt x="620" y="1054"/>
                    <a:pt x="653" y="1070"/>
                    <a:pt x="686" y="1070"/>
                  </a:cubicBezTo>
                  <a:cubicBezTo>
                    <a:pt x="707" y="1070"/>
                    <a:pt x="724" y="1065"/>
                    <a:pt x="747" y="1054"/>
                  </a:cubicBezTo>
                  <a:cubicBezTo>
                    <a:pt x="795" y="1021"/>
                    <a:pt x="806" y="956"/>
                    <a:pt x="773" y="906"/>
                  </a:cubicBezTo>
                  <a:lnTo>
                    <a:pt x="209" y="45"/>
                  </a:lnTo>
                  <a:cubicBezTo>
                    <a:pt x="188" y="17"/>
                    <a:pt x="153" y="0"/>
                    <a:pt x="1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01" name="Google Shape;501;p7"/>
            <p:cNvSpPr/>
            <p:nvPr/>
          </p:nvSpPr>
          <p:spPr>
            <a:xfrm>
              <a:off x="2168900" y="5297100"/>
              <a:ext cx="21525" cy="18775"/>
            </a:xfrm>
            <a:custGeom>
              <a:avLst/>
              <a:gdLst/>
              <a:ahLst/>
              <a:cxnLst/>
              <a:rect l="l" t="t" r="r" b="b"/>
              <a:pathLst>
                <a:path w="861" h="751" extrusionOk="0">
                  <a:moveTo>
                    <a:pt x="116" y="1"/>
                  </a:moveTo>
                  <a:cubicBezTo>
                    <a:pt x="85" y="1"/>
                    <a:pt x="54" y="14"/>
                    <a:pt x="33" y="37"/>
                  </a:cubicBezTo>
                  <a:cubicBezTo>
                    <a:pt x="1" y="81"/>
                    <a:pt x="1" y="147"/>
                    <a:pt x="49" y="185"/>
                  </a:cubicBezTo>
                  <a:lnTo>
                    <a:pt x="674" y="723"/>
                  </a:lnTo>
                  <a:cubicBezTo>
                    <a:pt x="691" y="739"/>
                    <a:pt x="717" y="750"/>
                    <a:pt x="740" y="750"/>
                  </a:cubicBezTo>
                  <a:cubicBezTo>
                    <a:pt x="773" y="750"/>
                    <a:pt x="800" y="733"/>
                    <a:pt x="823" y="711"/>
                  </a:cubicBezTo>
                  <a:cubicBezTo>
                    <a:pt x="861" y="668"/>
                    <a:pt x="856" y="602"/>
                    <a:pt x="811" y="564"/>
                  </a:cubicBezTo>
                  <a:lnTo>
                    <a:pt x="186" y="27"/>
                  </a:lnTo>
                  <a:cubicBezTo>
                    <a:pt x="167" y="9"/>
                    <a:pt x="142" y="1"/>
                    <a:pt x="1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02" name="Google Shape;502;p7"/>
            <p:cNvSpPr/>
            <p:nvPr/>
          </p:nvSpPr>
          <p:spPr>
            <a:xfrm>
              <a:off x="2215475" y="4847750"/>
              <a:ext cx="444275" cy="439350"/>
            </a:xfrm>
            <a:custGeom>
              <a:avLst/>
              <a:gdLst/>
              <a:ahLst/>
              <a:cxnLst/>
              <a:rect l="l" t="t" r="r" b="b"/>
              <a:pathLst>
                <a:path w="17771" h="17574" extrusionOk="0">
                  <a:moveTo>
                    <a:pt x="5153" y="1"/>
                  </a:moveTo>
                  <a:cubicBezTo>
                    <a:pt x="3787" y="2156"/>
                    <a:pt x="111" y="2369"/>
                    <a:pt x="111" y="2369"/>
                  </a:cubicBezTo>
                  <a:cubicBezTo>
                    <a:pt x="0" y="3229"/>
                    <a:pt x="1174" y="10157"/>
                    <a:pt x="1174" y="10157"/>
                  </a:cubicBezTo>
                  <a:cubicBezTo>
                    <a:pt x="1617" y="10218"/>
                    <a:pt x="2097" y="10243"/>
                    <a:pt x="2582" y="10243"/>
                  </a:cubicBezTo>
                  <a:cubicBezTo>
                    <a:pt x="4640" y="10243"/>
                    <a:pt x="6807" y="9801"/>
                    <a:pt x="6807" y="9801"/>
                  </a:cubicBezTo>
                  <a:lnTo>
                    <a:pt x="6807" y="9801"/>
                  </a:lnTo>
                  <a:cubicBezTo>
                    <a:pt x="6807" y="11369"/>
                    <a:pt x="5186" y="13221"/>
                    <a:pt x="5186" y="13221"/>
                  </a:cubicBezTo>
                  <a:cubicBezTo>
                    <a:pt x="5925" y="14701"/>
                    <a:pt x="10321" y="17573"/>
                    <a:pt x="10321" y="17573"/>
                  </a:cubicBezTo>
                  <a:cubicBezTo>
                    <a:pt x="15144" y="14739"/>
                    <a:pt x="17770" y="9313"/>
                    <a:pt x="17770" y="9313"/>
                  </a:cubicBezTo>
                  <a:lnTo>
                    <a:pt x="515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03" name="Google Shape;503;p7"/>
            <p:cNvSpPr/>
            <p:nvPr/>
          </p:nvSpPr>
          <p:spPr>
            <a:xfrm>
              <a:off x="2303575" y="4587175"/>
              <a:ext cx="660350" cy="594950"/>
            </a:xfrm>
            <a:custGeom>
              <a:avLst/>
              <a:gdLst/>
              <a:ahLst/>
              <a:cxnLst/>
              <a:rect l="l" t="t" r="r" b="b"/>
              <a:pathLst>
                <a:path w="26414" h="23798" extrusionOk="0">
                  <a:moveTo>
                    <a:pt x="20916" y="0"/>
                  </a:moveTo>
                  <a:cubicBezTo>
                    <a:pt x="16975" y="0"/>
                    <a:pt x="8211" y="460"/>
                    <a:pt x="8211" y="460"/>
                  </a:cubicBezTo>
                  <a:cubicBezTo>
                    <a:pt x="5904" y="3305"/>
                    <a:pt x="0" y="11646"/>
                    <a:pt x="0" y="11646"/>
                  </a:cubicBezTo>
                  <a:cubicBezTo>
                    <a:pt x="4111" y="17330"/>
                    <a:pt x="12010" y="23798"/>
                    <a:pt x="12010" y="23798"/>
                  </a:cubicBezTo>
                  <a:cubicBezTo>
                    <a:pt x="26414" y="13171"/>
                    <a:pt x="22286" y="32"/>
                    <a:pt x="22286" y="32"/>
                  </a:cubicBezTo>
                  <a:cubicBezTo>
                    <a:pt x="21959" y="10"/>
                    <a:pt x="21488" y="0"/>
                    <a:pt x="2091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04" name="Google Shape;504;p7"/>
            <p:cNvSpPr/>
            <p:nvPr/>
          </p:nvSpPr>
          <p:spPr>
            <a:xfrm>
              <a:off x="2602975" y="4736250"/>
              <a:ext cx="457975" cy="315500"/>
            </a:xfrm>
            <a:custGeom>
              <a:avLst/>
              <a:gdLst/>
              <a:ahLst/>
              <a:cxnLst/>
              <a:rect l="l" t="t" r="r" b="b"/>
              <a:pathLst>
                <a:path w="18319" h="12620" extrusionOk="0">
                  <a:moveTo>
                    <a:pt x="4982" y="0"/>
                  </a:moveTo>
                  <a:lnTo>
                    <a:pt x="1" y="3036"/>
                  </a:lnTo>
                  <a:cubicBezTo>
                    <a:pt x="3237" y="10457"/>
                    <a:pt x="8137" y="11708"/>
                    <a:pt x="11074" y="11708"/>
                  </a:cubicBezTo>
                  <a:cubicBezTo>
                    <a:pt x="12568" y="11708"/>
                    <a:pt x="13555" y="11384"/>
                    <a:pt x="13555" y="11384"/>
                  </a:cubicBezTo>
                  <a:cubicBezTo>
                    <a:pt x="13555" y="11384"/>
                    <a:pt x="15069" y="12620"/>
                    <a:pt x="15648" y="12620"/>
                  </a:cubicBezTo>
                  <a:cubicBezTo>
                    <a:pt x="15729" y="12620"/>
                    <a:pt x="15792" y="12595"/>
                    <a:pt x="15829" y="12540"/>
                  </a:cubicBezTo>
                  <a:cubicBezTo>
                    <a:pt x="16136" y="12090"/>
                    <a:pt x="14881" y="11433"/>
                    <a:pt x="14881" y="11433"/>
                  </a:cubicBezTo>
                  <a:lnTo>
                    <a:pt x="14881" y="11433"/>
                  </a:lnTo>
                  <a:cubicBezTo>
                    <a:pt x="14881" y="11433"/>
                    <a:pt x="16304" y="12003"/>
                    <a:pt x="17080" y="12003"/>
                  </a:cubicBezTo>
                  <a:cubicBezTo>
                    <a:pt x="17316" y="12003"/>
                    <a:pt x="17492" y="11950"/>
                    <a:pt x="17550" y="11811"/>
                  </a:cubicBezTo>
                  <a:cubicBezTo>
                    <a:pt x="17792" y="11214"/>
                    <a:pt x="15627" y="10984"/>
                    <a:pt x="15627" y="10984"/>
                  </a:cubicBezTo>
                  <a:cubicBezTo>
                    <a:pt x="15627" y="10984"/>
                    <a:pt x="17950" y="10605"/>
                    <a:pt x="18186" y="10249"/>
                  </a:cubicBezTo>
                  <a:cubicBezTo>
                    <a:pt x="18319" y="10052"/>
                    <a:pt x="17469" y="10009"/>
                    <a:pt x="16697" y="10009"/>
                  </a:cubicBezTo>
                  <a:cubicBezTo>
                    <a:pt x="16094" y="10009"/>
                    <a:pt x="15539" y="10036"/>
                    <a:pt x="15539" y="10036"/>
                  </a:cubicBezTo>
                  <a:cubicBezTo>
                    <a:pt x="15539" y="10036"/>
                    <a:pt x="17506" y="9208"/>
                    <a:pt x="17413" y="8781"/>
                  </a:cubicBezTo>
                  <a:cubicBezTo>
                    <a:pt x="17397" y="8703"/>
                    <a:pt x="17290" y="8671"/>
                    <a:pt x="17126" y="8671"/>
                  </a:cubicBezTo>
                  <a:cubicBezTo>
                    <a:pt x="16393" y="8671"/>
                    <a:pt x="14524" y="9307"/>
                    <a:pt x="14524" y="9307"/>
                  </a:cubicBezTo>
                  <a:cubicBezTo>
                    <a:pt x="14524" y="9307"/>
                    <a:pt x="15779" y="8024"/>
                    <a:pt x="15566" y="7832"/>
                  </a:cubicBezTo>
                  <a:cubicBezTo>
                    <a:pt x="15552" y="7820"/>
                    <a:pt x="15531" y="7814"/>
                    <a:pt x="15504" y="7814"/>
                  </a:cubicBezTo>
                  <a:cubicBezTo>
                    <a:pt x="15127" y="7814"/>
                    <a:pt x="13621" y="8945"/>
                    <a:pt x="13621" y="8945"/>
                  </a:cubicBezTo>
                  <a:cubicBezTo>
                    <a:pt x="13559" y="8948"/>
                    <a:pt x="13498" y="8950"/>
                    <a:pt x="13437" y="8950"/>
                  </a:cubicBezTo>
                  <a:cubicBezTo>
                    <a:pt x="8686" y="8950"/>
                    <a:pt x="4982" y="0"/>
                    <a:pt x="4982" y="0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05" name="Google Shape;505;p7"/>
            <p:cNvSpPr/>
            <p:nvPr/>
          </p:nvSpPr>
          <p:spPr>
            <a:xfrm>
              <a:off x="2602975" y="4458500"/>
              <a:ext cx="182200" cy="179600"/>
            </a:xfrm>
            <a:custGeom>
              <a:avLst/>
              <a:gdLst/>
              <a:ahLst/>
              <a:cxnLst/>
              <a:rect l="l" t="t" r="r" b="b"/>
              <a:pathLst>
                <a:path w="7288" h="7184" extrusionOk="0">
                  <a:moveTo>
                    <a:pt x="1645" y="1"/>
                  </a:moveTo>
                  <a:lnTo>
                    <a:pt x="1130" y="4873"/>
                  </a:lnTo>
                  <a:lnTo>
                    <a:pt x="1" y="4724"/>
                  </a:lnTo>
                  <a:lnTo>
                    <a:pt x="1" y="4724"/>
                  </a:lnTo>
                  <a:cubicBezTo>
                    <a:pt x="1" y="4724"/>
                    <a:pt x="1415" y="6895"/>
                    <a:pt x="4467" y="7164"/>
                  </a:cubicBezTo>
                  <a:cubicBezTo>
                    <a:pt x="4620" y="7178"/>
                    <a:pt x="4763" y="7184"/>
                    <a:pt x="4897" y="7184"/>
                  </a:cubicBezTo>
                  <a:cubicBezTo>
                    <a:pt x="7288" y="7184"/>
                    <a:pt x="6791" y="5179"/>
                    <a:pt x="6791" y="5179"/>
                  </a:cubicBezTo>
                  <a:lnTo>
                    <a:pt x="5519" y="5043"/>
                  </a:lnTo>
                  <a:lnTo>
                    <a:pt x="4736" y="762"/>
                  </a:lnTo>
                  <a:lnTo>
                    <a:pt x="1645" y="1"/>
                  </a:ln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06" name="Google Shape;506;p7"/>
            <p:cNvSpPr/>
            <p:nvPr/>
          </p:nvSpPr>
          <p:spPr>
            <a:xfrm>
              <a:off x="2458125" y="4067700"/>
              <a:ext cx="561550" cy="472775"/>
            </a:xfrm>
            <a:custGeom>
              <a:avLst/>
              <a:gdLst/>
              <a:ahLst/>
              <a:cxnLst/>
              <a:rect l="l" t="t" r="r" b="b"/>
              <a:pathLst>
                <a:path w="22462" h="18911" extrusionOk="0">
                  <a:moveTo>
                    <a:pt x="10263" y="1"/>
                  </a:moveTo>
                  <a:cubicBezTo>
                    <a:pt x="2867" y="1"/>
                    <a:pt x="977" y="7609"/>
                    <a:pt x="977" y="7609"/>
                  </a:cubicBezTo>
                  <a:cubicBezTo>
                    <a:pt x="0" y="13297"/>
                    <a:pt x="5591" y="18910"/>
                    <a:pt x="11328" y="18910"/>
                  </a:cubicBezTo>
                  <a:cubicBezTo>
                    <a:pt x="13319" y="18910"/>
                    <a:pt x="15327" y="18235"/>
                    <a:pt x="17085" y="16652"/>
                  </a:cubicBezTo>
                  <a:cubicBezTo>
                    <a:pt x="22461" y="11806"/>
                    <a:pt x="18274" y="1224"/>
                    <a:pt x="12372" y="192"/>
                  </a:cubicBezTo>
                  <a:cubicBezTo>
                    <a:pt x="11624" y="61"/>
                    <a:pt x="10922" y="1"/>
                    <a:pt x="10263" y="1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07" name="Google Shape;507;p7"/>
            <p:cNvSpPr/>
            <p:nvPr/>
          </p:nvSpPr>
          <p:spPr>
            <a:xfrm>
              <a:off x="2634050" y="4515750"/>
              <a:ext cx="105150" cy="58825"/>
            </a:xfrm>
            <a:custGeom>
              <a:avLst/>
              <a:gdLst/>
              <a:ahLst/>
              <a:cxnLst/>
              <a:rect l="l" t="t" r="r" b="b"/>
              <a:pathLst>
                <a:path w="4206" h="2353" extrusionOk="0">
                  <a:moveTo>
                    <a:pt x="160" y="1"/>
                  </a:moveTo>
                  <a:lnTo>
                    <a:pt x="1" y="1761"/>
                  </a:lnTo>
                  <a:lnTo>
                    <a:pt x="4205" y="2353"/>
                  </a:lnTo>
                  <a:lnTo>
                    <a:pt x="3954" y="987"/>
                  </a:lnTo>
                  <a:cubicBezTo>
                    <a:pt x="3954" y="987"/>
                    <a:pt x="3835" y="998"/>
                    <a:pt x="3630" y="998"/>
                  </a:cubicBezTo>
                  <a:cubicBezTo>
                    <a:pt x="2988" y="998"/>
                    <a:pt x="1495" y="891"/>
                    <a:pt x="160" y="1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08" name="Google Shape;508;p7"/>
            <p:cNvSpPr/>
            <p:nvPr/>
          </p:nvSpPr>
          <p:spPr>
            <a:xfrm>
              <a:off x="2519525" y="4645750"/>
              <a:ext cx="395325" cy="390500"/>
            </a:xfrm>
            <a:custGeom>
              <a:avLst/>
              <a:gdLst/>
              <a:ahLst/>
              <a:cxnLst/>
              <a:rect l="l" t="t" r="r" b="b"/>
              <a:pathLst>
                <a:path w="15813" h="15620" extrusionOk="0">
                  <a:moveTo>
                    <a:pt x="4580" y="1"/>
                  </a:moveTo>
                  <a:cubicBezTo>
                    <a:pt x="2543" y="1"/>
                    <a:pt x="0" y="732"/>
                    <a:pt x="0" y="732"/>
                  </a:cubicBezTo>
                  <a:cubicBezTo>
                    <a:pt x="0" y="732"/>
                    <a:pt x="532" y="6535"/>
                    <a:pt x="3826" y="10153"/>
                  </a:cubicBezTo>
                  <a:cubicBezTo>
                    <a:pt x="7281" y="13957"/>
                    <a:pt x="11687" y="15620"/>
                    <a:pt x="13300" y="15620"/>
                  </a:cubicBezTo>
                  <a:cubicBezTo>
                    <a:pt x="13437" y="15620"/>
                    <a:pt x="13553" y="15608"/>
                    <a:pt x="13648" y="15584"/>
                  </a:cubicBezTo>
                  <a:cubicBezTo>
                    <a:pt x="14854" y="15283"/>
                    <a:pt x="15813" y="12000"/>
                    <a:pt x="15599" y="11579"/>
                  </a:cubicBezTo>
                  <a:cubicBezTo>
                    <a:pt x="15385" y="11156"/>
                    <a:pt x="7290" y="3828"/>
                    <a:pt x="7076" y="1296"/>
                  </a:cubicBezTo>
                  <a:cubicBezTo>
                    <a:pt x="6993" y="303"/>
                    <a:pt x="5891" y="1"/>
                    <a:pt x="458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09" name="Google Shape;509;p7"/>
            <p:cNvSpPr/>
            <p:nvPr/>
          </p:nvSpPr>
          <p:spPr>
            <a:xfrm>
              <a:off x="2492650" y="4703650"/>
              <a:ext cx="272325" cy="302125"/>
            </a:xfrm>
            <a:custGeom>
              <a:avLst/>
              <a:gdLst/>
              <a:ahLst/>
              <a:cxnLst/>
              <a:rect l="l" t="t" r="r" b="b"/>
              <a:pathLst>
                <a:path w="10893" h="12085" extrusionOk="0">
                  <a:moveTo>
                    <a:pt x="121" y="0"/>
                  </a:moveTo>
                  <a:cubicBezTo>
                    <a:pt x="110" y="0"/>
                    <a:pt x="100" y="2"/>
                    <a:pt x="89" y="5"/>
                  </a:cubicBezTo>
                  <a:cubicBezTo>
                    <a:pt x="34" y="22"/>
                    <a:pt x="1" y="81"/>
                    <a:pt x="23" y="136"/>
                  </a:cubicBezTo>
                  <a:cubicBezTo>
                    <a:pt x="51" y="230"/>
                    <a:pt x="3185" y="9317"/>
                    <a:pt x="10738" y="12079"/>
                  </a:cubicBezTo>
                  <a:cubicBezTo>
                    <a:pt x="10749" y="12084"/>
                    <a:pt x="10761" y="12084"/>
                    <a:pt x="10777" y="12084"/>
                  </a:cubicBezTo>
                  <a:cubicBezTo>
                    <a:pt x="10815" y="12084"/>
                    <a:pt x="10859" y="12058"/>
                    <a:pt x="10875" y="12013"/>
                  </a:cubicBezTo>
                  <a:cubicBezTo>
                    <a:pt x="10892" y="11959"/>
                    <a:pt x="10865" y="11899"/>
                    <a:pt x="10809" y="11882"/>
                  </a:cubicBezTo>
                  <a:cubicBezTo>
                    <a:pt x="3355" y="9152"/>
                    <a:pt x="253" y="164"/>
                    <a:pt x="220" y="71"/>
                  </a:cubicBezTo>
                  <a:cubicBezTo>
                    <a:pt x="208" y="26"/>
                    <a:pt x="166" y="0"/>
                    <a:pt x="1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10" name="Google Shape;510;p7"/>
            <p:cNvSpPr/>
            <p:nvPr/>
          </p:nvSpPr>
          <p:spPr>
            <a:xfrm>
              <a:off x="2684900" y="4675475"/>
              <a:ext cx="156375" cy="185475"/>
            </a:xfrm>
            <a:custGeom>
              <a:avLst/>
              <a:gdLst/>
              <a:ahLst/>
              <a:cxnLst/>
              <a:rect l="l" t="t" r="r" b="b"/>
              <a:pathLst>
                <a:path w="6255" h="7419" extrusionOk="0">
                  <a:moveTo>
                    <a:pt x="122" y="0"/>
                  </a:moveTo>
                  <a:cubicBezTo>
                    <a:pt x="101" y="0"/>
                    <a:pt x="80" y="7"/>
                    <a:pt x="61" y="19"/>
                  </a:cubicBezTo>
                  <a:cubicBezTo>
                    <a:pt x="12" y="47"/>
                    <a:pt x="1" y="112"/>
                    <a:pt x="28" y="162"/>
                  </a:cubicBezTo>
                  <a:cubicBezTo>
                    <a:pt x="193" y="408"/>
                    <a:pt x="4078" y="6234"/>
                    <a:pt x="6079" y="7408"/>
                  </a:cubicBezTo>
                  <a:cubicBezTo>
                    <a:pt x="6096" y="7413"/>
                    <a:pt x="6117" y="7418"/>
                    <a:pt x="6134" y="7418"/>
                  </a:cubicBezTo>
                  <a:cubicBezTo>
                    <a:pt x="6173" y="7418"/>
                    <a:pt x="6205" y="7402"/>
                    <a:pt x="6228" y="7369"/>
                  </a:cubicBezTo>
                  <a:cubicBezTo>
                    <a:pt x="6254" y="7320"/>
                    <a:pt x="6238" y="7254"/>
                    <a:pt x="6188" y="7221"/>
                  </a:cubicBezTo>
                  <a:cubicBezTo>
                    <a:pt x="4227" y="6075"/>
                    <a:pt x="248" y="107"/>
                    <a:pt x="210" y="47"/>
                  </a:cubicBezTo>
                  <a:cubicBezTo>
                    <a:pt x="189" y="16"/>
                    <a:pt x="156" y="0"/>
                    <a:pt x="12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11" name="Google Shape;511;p7"/>
            <p:cNvSpPr/>
            <p:nvPr/>
          </p:nvSpPr>
          <p:spPr>
            <a:xfrm>
              <a:off x="2833575" y="4511650"/>
              <a:ext cx="292150" cy="247775"/>
            </a:xfrm>
            <a:custGeom>
              <a:avLst/>
              <a:gdLst/>
              <a:ahLst/>
              <a:cxnLst/>
              <a:rect l="l" t="t" r="r" b="b"/>
              <a:pathLst>
                <a:path w="11686" h="9911" extrusionOk="0">
                  <a:moveTo>
                    <a:pt x="8533" y="1"/>
                  </a:moveTo>
                  <a:cubicBezTo>
                    <a:pt x="8327" y="1"/>
                    <a:pt x="8125" y="51"/>
                    <a:pt x="7931" y="165"/>
                  </a:cubicBezTo>
                  <a:cubicBezTo>
                    <a:pt x="3919" y="2517"/>
                    <a:pt x="1" y="3020"/>
                    <a:pt x="1" y="3020"/>
                  </a:cubicBezTo>
                  <a:lnTo>
                    <a:pt x="1086" y="9911"/>
                  </a:lnTo>
                  <a:cubicBezTo>
                    <a:pt x="9411" y="8984"/>
                    <a:pt x="11685" y="4090"/>
                    <a:pt x="11384" y="2856"/>
                  </a:cubicBezTo>
                  <a:cubicBezTo>
                    <a:pt x="11122" y="1805"/>
                    <a:pt x="9765" y="1"/>
                    <a:pt x="853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12" name="Google Shape;512;p7"/>
            <p:cNvSpPr/>
            <p:nvPr/>
          </p:nvSpPr>
          <p:spPr>
            <a:xfrm>
              <a:off x="2825350" y="4596025"/>
              <a:ext cx="53600" cy="142975"/>
            </a:xfrm>
            <a:custGeom>
              <a:avLst/>
              <a:gdLst/>
              <a:ahLst/>
              <a:cxnLst/>
              <a:rect l="l" t="t" r="r" b="b"/>
              <a:pathLst>
                <a:path w="2144" h="5719" extrusionOk="0">
                  <a:moveTo>
                    <a:pt x="118" y="1"/>
                  </a:moveTo>
                  <a:cubicBezTo>
                    <a:pt x="87" y="1"/>
                    <a:pt x="56" y="15"/>
                    <a:pt x="34" y="40"/>
                  </a:cubicBezTo>
                  <a:cubicBezTo>
                    <a:pt x="1" y="85"/>
                    <a:pt x="6" y="151"/>
                    <a:pt x="51" y="189"/>
                  </a:cubicBezTo>
                  <a:cubicBezTo>
                    <a:pt x="1913" y="1674"/>
                    <a:pt x="1316" y="5554"/>
                    <a:pt x="1311" y="5592"/>
                  </a:cubicBezTo>
                  <a:cubicBezTo>
                    <a:pt x="1300" y="5653"/>
                    <a:pt x="1338" y="5708"/>
                    <a:pt x="1399" y="5713"/>
                  </a:cubicBezTo>
                  <a:cubicBezTo>
                    <a:pt x="1404" y="5719"/>
                    <a:pt x="1410" y="5719"/>
                    <a:pt x="1415" y="5719"/>
                  </a:cubicBezTo>
                  <a:cubicBezTo>
                    <a:pt x="1465" y="5719"/>
                    <a:pt x="1508" y="5680"/>
                    <a:pt x="1519" y="5625"/>
                  </a:cubicBezTo>
                  <a:cubicBezTo>
                    <a:pt x="1546" y="5461"/>
                    <a:pt x="2144" y="1586"/>
                    <a:pt x="182" y="24"/>
                  </a:cubicBezTo>
                  <a:cubicBezTo>
                    <a:pt x="163" y="8"/>
                    <a:pt x="141" y="1"/>
                    <a:pt x="11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13" name="Google Shape;513;p7"/>
            <p:cNvSpPr/>
            <p:nvPr/>
          </p:nvSpPr>
          <p:spPr>
            <a:xfrm>
              <a:off x="2600100" y="4596000"/>
              <a:ext cx="196375" cy="75150"/>
            </a:xfrm>
            <a:custGeom>
              <a:avLst/>
              <a:gdLst/>
              <a:ahLst/>
              <a:cxnLst/>
              <a:rect l="l" t="t" r="r" b="b"/>
              <a:pathLst>
                <a:path w="7855" h="3006" extrusionOk="0">
                  <a:moveTo>
                    <a:pt x="7491" y="1"/>
                  </a:moveTo>
                  <a:cubicBezTo>
                    <a:pt x="7484" y="1"/>
                    <a:pt x="7477" y="2"/>
                    <a:pt x="7470" y="3"/>
                  </a:cubicBezTo>
                  <a:cubicBezTo>
                    <a:pt x="7416" y="20"/>
                    <a:pt x="7377" y="74"/>
                    <a:pt x="7394" y="129"/>
                  </a:cubicBezTo>
                  <a:cubicBezTo>
                    <a:pt x="7394" y="140"/>
                    <a:pt x="7624" y="1159"/>
                    <a:pt x="7126" y="1933"/>
                  </a:cubicBezTo>
                  <a:cubicBezTo>
                    <a:pt x="6846" y="2360"/>
                    <a:pt x="6385" y="2639"/>
                    <a:pt x="5760" y="2755"/>
                  </a:cubicBezTo>
                  <a:cubicBezTo>
                    <a:pt x="5624" y="2780"/>
                    <a:pt x="5484" y="2792"/>
                    <a:pt x="5340" y="2792"/>
                  </a:cubicBezTo>
                  <a:cubicBezTo>
                    <a:pt x="3166" y="2792"/>
                    <a:pt x="218" y="61"/>
                    <a:pt x="187" y="31"/>
                  </a:cubicBezTo>
                  <a:cubicBezTo>
                    <a:pt x="165" y="12"/>
                    <a:pt x="139" y="3"/>
                    <a:pt x="113" y="3"/>
                  </a:cubicBezTo>
                  <a:cubicBezTo>
                    <a:pt x="85" y="3"/>
                    <a:pt x="58" y="13"/>
                    <a:pt x="38" y="36"/>
                  </a:cubicBezTo>
                  <a:cubicBezTo>
                    <a:pt x="0" y="79"/>
                    <a:pt x="0" y="145"/>
                    <a:pt x="44" y="184"/>
                  </a:cubicBezTo>
                  <a:cubicBezTo>
                    <a:pt x="175" y="304"/>
                    <a:pt x="3086" y="3006"/>
                    <a:pt x="5338" y="3006"/>
                  </a:cubicBezTo>
                  <a:cubicBezTo>
                    <a:pt x="5497" y="3006"/>
                    <a:pt x="5651" y="2990"/>
                    <a:pt x="5798" y="2963"/>
                  </a:cubicBezTo>
                  <a:cubicBezTo>
                    <a:pt x="6484" y="2836"/>
                    <a:pt x="6989" y="2525"/>
                    <a:pt x="7301" y="2042"/>
                  </a:cubicBezTo>
                  <a:cubicBezTo>
                    <a:pt x="7854" y="1197"/>
                    <a:pt x="7607" y="129"/>
                    <a:pt x="7597" y="86"/>
                  </a:cubicBezTo>
                  <a:cubicBezTo>
                    <a:pt x="7587" y="33"/>
                    <a:pt x="7540" y="1"/>
                    <a:pt x="749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14" name="Google Shape;514;p7"/>
            <p:cNvSpPr/>
            <p:nvPr/>
          </p:nvSpPr>
          <p:spPr>
            <a:xfrm>
              <a:off x="2390875" y="5033625"/>
              <a:ext cx="51000" cy="54100"/>
            </a:xfrm>
            <a:custGeom>
              <a:avLst/>
              <a:gdLst/>
              <a:ahLst/>
              <a:cxnLst/>
              <a:rect l="l" t="t" r="r" b="b"/>
              <a:pathLst>
                <a:path w="2040" h="2164" extrusionOk="0">
                  <a:moveTo>
                    <a:pt x="1658" y="0"/>
                  </a:moveTo>
                  <a:cubicBezTo>
                    <a:pt x="1629" y="0"/>
                    <a:pt x="1600" y="12"/>
                    <a:pt x="1579" y="36"/>
                  </a:cubicBezTo>
                  <a:lnTo>
                    <a:pt x="27" y="1812"/>
                  </a:lnTo>
                  <a:cubicBezTo>
                    <a:pt x="11" y="1834"/>
                    <a:pt x="1" y="1862"/>
                    <a:pt x="1" y="1890"/>
                  </a:cubicBezTo>
                  <a:cubicBezTo>
                    <a:pt x="6" y="1917"/>
                    <a:pt x="16" y="1944"/>
                    <a:pt x="39" y="1961"/>
                  </a:cubicBezTo>
                  <a:cubicBezTo>
                    <a:pt x="54" y="1971"/>
                    <a:pt x="297" y="2163"/>
                    <a:pt x="664" y="2163"/>
                  </a:cubicBezTo>
                  <a:cubicBezTo>
                    <a:pt x="717" y="2163"/>
                    <a:pt x="778" y="2158"/>
                    <a:pt x="844" y="2147"/>
                  </a:cubicBezTo>
                  <a:cubicBezTo>
                    <a:pt x="1266" y="2075"/>
                    <a:pt x="1661" y="1746"/>
                    <a:pt x="2007" y="1171"/>
                  </a:cubicBezTo>
                  <a:cubicBezTo>
                    <a:pt x="2039" y="1121"/>
                    <a:pt x="2022" y="1056"/>
                    <a:pt x="1974" y="1023"/>
                  </a:cubicBezTo>
                  <a:cubicBezTo>
                    <a:pt x="1958" y="1014"/>
                    <a:pt x="1940" y="1010"/>
                    <a:pt x="1922" y="1010"/>
                  </a:cubicBezTo>
                  <a:cubicBezTo>
                    <a:pt x="1885" y="1010"/>
                    <a:pt x="1847" y="1028"/>
                    <a:pt x="1825" y="1062"/>
                  </a:cubicBezTo>
                  <a:cubicBezTo>
                    <a:pt x="1513" y="1577"/>
                    <a:pt x="1173" y="1872"/>
                    <a:pt x="811" y="1938"/>
                  </a:cubicBezTo>
                  <a:cubicBezTo>
                    <a:pt x="758" y="1948"/>
                    <a:pt x="708" y="1952"/>
                    <a:pt x="660" y="1952"/>
                  </a:cubicBezTo>
                  <a:cubicBezTo>
                    <a:pt x="490" y="1952"/>
                    <a:pt x="354" y="1899"/>
                    <a:pt x="269" y="1857"/>
                  </a:cubicBezTo>
                  <a:lnTo>
                    <a:pt x="1737" y="174"/>
                  </a:lnTo>
                  <a:cubicBezTo>
                    <a:pt x="1776" y="130"/>
                    <a:pt x="1770" y="64"/>
                    <a:pt x="1726" y="26"/>
                  </a:cubicBezTo>
                  <a:cubicBezTo>
                    <a:pt x="1707" y="8"/>
                    <a:pt x="1683" y="0"/>
                    <a:pt x="16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15" name="Google Shape;515;p7"/>
            <p:cNvSpPr/>
            <p:nvPr/>
          </p:nvSpPr>
          <p:spPr>
            <a:xfrm>
              <a:off x="2458675" y="4743225"/>
              <a:ext cx="280525" cy="301375"/>
            </a:xfrm>
            <a:custGeom>
              <a:avLst/>
              <a:gdLst/>
              <a:ahLst/>
              <a:cxnLst/>
              <a:rect l="l" t="t" r="r" b="b"/>
              <a:pathLst>
                <a:path w="11221" h="12055" extrusionOk="0">
                  <a:moveTo>
                    <a:pt x="1689" y="0"/>
                  </a:moveTo>
                  <a:cubicBezTo>
                    <a:pt x="1689" y="0"/>
                    <a:pt x="1" y="2254"/>
                    <a:pt x="281" y="4457"/>
                  </a:cubicBezTo>
                  <a:cubicBezTo>
                    <a:pt x="559" y="6617"/>
                    <a:pt x="5768" y="12055"/>
                    <a:pt x="7904" y="12055"/>
                  </a:cubicBezTo>
                  <a:cubicBezTo>
                    <a:pt x="7951" y="12055"/>
                    <a:pt x="7998" y="12052"/>
                    <a:pt x="8042" y="12047"/>
                  </a:cubicBezTo>
                  <a:cubicBezTo>
                    <a:pt x="10074" y="11790"/>
                    <a:pt x="11220" y="10639"/>
                    <a:pt x="11220" y="10639"/>
                  </a:cubicBezTo>
                  <a:cubicBezTo>
                    <a:pt x="5389" y="8808"/>
                    <a:pt x="1689" y="0"/>
                    <a:pt x="168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16" name="Google Shape;516;p7"/>
            <p:cNvSpPr/>
            <p:nvPr/>
          </p:nvSpPr>
          <p:spPr>
            <a:xfrm>
              <a:off x="2258900" y="3910125"/>
              <a:ext cx="663225" cy="517725"/>
            </a:xfrm>
            <a:custGeom>
              <a:avLst/>
              <a:gdLst/>
              <a:ahLst/>
              <a:cxnLst/>
              <a:rect l="l" t="t" r="r" b="b"/>
              <a:pathLst>
                <a:path w="26529" h="20709" extrusionOk="0">
                  <a:moveTo>
                    <a:pt x="16662" y="1"/>
                  </a:moveTo>
                  <a:cubicBezTo>
                    <a:pt x="15985" y="1"/>
                    <a:pt x="15188" y="119"/>
                    <a:pt x="14251" y="396"/>
                  </a:cubicBezTo>
                  <a:cubicBezTo>
                    <a:pt x="10831" y="1403"/>
                    <a:pt x="12651" y="4391"/>
                    <a:pt x="9987" y="4863"/>
                  </a:cubicBezTo>
                  <a:cubicBezTo>
                    <a:pt x="1" y="6644"/>
                    <a:pt x="5383" y="15708"/>
                    <a:pt x="5383" y="15708"/>
                  </a:cubicBezTo>
                  <a:cubicBezTo>
                    <a:pt x="4629" y="19881"/>
                    <a:pt x="6563" y="20708"/>
                    <a:pt x="8469" y="20708"/>
                  </a:cubicBezTo>
                  <a:cubicBezTo>
                    <a:pt x="9720" y="20708"/>
                    <a:pt x="10959" y="20352"/>
                    <a:pt x="11417" y="20352"/>
                  </a:cubicBezTo>
                  <a:cubicBezTo>
                    <a:pt x="12580" y="20352"/>
                    <a:pt x="11002" y="16750"/>
                    <a:pt x="11002" y="16750"/>
                  </a:cubicBezTo>
                  <a:cubicBezTo>
                    <a:pt x="14799" y="16328"/>
                    <a:pt x="12163" y="12371"/>
                    <a:pt x="14799" y="9379"/>
                  </a:cubicBezTo>
                  <a:cubicBezTo>
                    <a:pt x="16589" y="7345"/>
                    <a:pt x="18217" y="6663"/>
                    <a:pt x="19597" y="6663"/>
                  </a:cubicBezTo>
                  <a:cubicBezTo>
                    <a:pt x="22399" y="6663"/>
                    <a:pt x="24171" y="9477"/>
                    <a:pt x="24171" y="9477"/>
                  </a:cubicBezTo>
                  <a:cubicBezTo>
                    <a:pt x="24171" y="9477"/>
                    <a:pt x="24969" y="10501"/>
                    <a:pt x="25590" y="10501"/>
                  </a:cubicBezTo>
                  <a:cubicBezTo>
                    <a:pt x="25765" y="10501"/>
                    <a:pt x="25926" y="10420"/>
                    <a:pt x="26051" y="10211"/>
                  </a:cubicBezTo>
                  <a:cubicBezTo>
                    <a:pt x="26529" y="9422"/>
                    <a:pt x="25745" y="4725"/>
                    <a:pt x="23405" y="3355"/>
                  </a:cubicBezTo>
                  <a:cubicBezTo>
                    <a:pt x="22758" y="2975"/>
                    <a:pt x="22246" y="2837"/>
                    <a:pt x="21842" y="2837"/>
                  </a:cubicBezTo>
                  <a:cubicBezTo>
                    <a:pt x="20787" y="2837"/>
                    <a:pt x="20478" y="3778"/>
                    <a:pt x="20478" y="3778"/>
                  </a:cubicBezTo>
                  <a:cubicBezTo>
                    <a:pt x="20478" y="3778"/>
                    <a:pt x="20493" y="1"/>
                    <a:pt x="166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17" name="Google Shape;517;p7"/>
            <p:cNvSpPr/>
            <p:nvPr/>
          </p:nvSpPr>
          <p:spPr>
            <a:xfrm>
              <a:off x="2440550" y="4354700"/>
              <a:ext cx="155325" cy="120950"/>
            </a:xfrm>
            <a:custGeom>
              <a:avLst/>
              <a:gdLst/>
              <a:ahLst/>
              <a:cxnLst/>
              <a:rect l="l" t="t" r="r" b="b"/>
              <a:pathLst>
                <a:path w="6213" h="4838" extrusionOk="0">
                  <a:moveTo>
                    <a:pt x="2490" y="0"/>
                  </a:moveTo>
                  <a:cubicBezTo>
                    <a:pt x="2051" y="0"/>
                    <a:pt x="1624" y="275"/>
                    <a:pt x="1280" y="1034"/>
                  </a:cubicBezTo>
                  <a:cubicBezTo>
                    <a:pt x="1" y="3846"/>
                    <a:pt x="2167" y="4838"/>
                    <a:pt x="3798" y="4838"/>
                  </a:cubicBezTo>
                  <a:cubicBezTo>
                    <a:pt x="4145" y="4838"/>
                    <a:pt x="4467" y="4793"/>
                    <a:pt x="4727" y="4712"/>
                  </a:cubicBezTo>
                  <a:cubicBezTo>
                    <a:pt x="6212" y="4239"/>
                    <a:pt x="4864" y="1883"/>
                    <a:pt x="4864" y="1883"/>
                  </a:cubicBezTo>
                  <a:cubicBezTo>
                    <a:pt x="4864" y="1883"/>
                    <a:pt x="3639" y="0"/>
                    <a:pt x="2490" y="0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18" name="Google Shape;518;p7"/>
            <p:cNvSpPr/>
            <p:nvPr/>
          </p:nvSpPr>
          <p:spPr>
            <a:xfrm>
              <a:off x="2492650" y="4398075"/>
              <a:ext cx="57575" cy="49075"/>
            </a:xfrm>
            <a:custGeom>
              <a:avLst/>
              <a:gdLst/>
              <a:ahLst/>
              <a:cxnLst/>
              <a:rect l="l" t="t" r="r" b="b"/>
              <a:pathLst>
                <a:path w="2303" h="1963" extrusionOk="0">
                  <a:moveTo>
                    <a:pt x="620" y="1"/>
                  </a:moveTo>
                  <a:cubicBezTo>
                    <a:pt x="287" y="1"/>
                    <a:pt x="65" y="172"/>
                    <a:pt x="56" y="181"/>
                  </a:cubicBezTo>
                  <a:cubicBezTo>
                    <a:pt x="13" y="220"/>
                    <a:pt x="1" y="285"/>
                    <a:pt x="40" y="334"/>
                  </a:cubicBezTo>
                  <a:cubicBezTo>
                    <a:pt x="61" y="359"/>
                    <a:pt x="91" y="371"/>
                    <a:pt x="120" y="371"/>
                  </a:cubicBezTo>
                  <a:cubicBezTo>
                    <a:pt x="144" y="371"/>
                    <a:pt x="168" y="363"/>
                    <a:pt x="188" y="346"/>
                  </a:cubicBezTo>
                  <a:cubicBezTo>
                    <a:pt x="188" y="346"/>
                    <a:pt x="358" y="215"/>
                    <a:pt x="612" y="215"/>
                  </a:cubicBezTo>
                  <a:cubicBezTo>
                    <a:pt x="674" y="215"/>
                    <a:pt x="742" y="223"/>
                    <a:pt x="812" y="242"/>
                  </a:cubicBezTo>
                  <a:cubicBezTo>
                    <a:pt x="1141" y="329"/>
                    <a:pt x="1624" y="685"/>
                    <a:pt x="2084" y="1891"/>
                  </a:cubicBezTo>
                  <a:cubicBezTo>
                    <a:pt x="2100" y="1935"/>
                    <a:pt x="2145" y="1962"/>
                    <a:pt x="2183" y="1962"/>
                  </a:cubicBezTo>
                  <a:cubicBezTo>
                    <a:pt x="2199" y="1962"/>
                    <a:pt x="2211" y="1957"/>
                    <a:pt x="2221" y="1952"/>
                  </a:cubicBezTo>
                  <a:cubicBezTo>
                    <a:pt x="2276" y="1935"/>
                    <a:pt x="2303" y="1869"/>
                    <a:pt x="2282" y="1814"/>
                  </a:cubicBezTo>
                  <a:cubicBezTo>
                    <a:pt x="1887" y="784"/>
                    <a:pt x="1410" y="181"/>
                    <a:pt x="868" y="33"/>
                  </a:cubicBezTo>
                  <a:cubicBezTo>
                    <a:pt x="780" y="10"/>
                    <a:pt x="697" y="1"/>
                    <a:pt x="6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19" name="Google Shape;519;p7"/>
            <p:cNvSpPr/>
            <p:nvPr/>
          </p:nvSpPr>
          <p:spPr>
            <a:xfrm>
              <a:off x="2749450" y="4347900"/>
              <a:ext cx="92800" cy="67450"/>
            </a:xfrm>
            <a:custGeom>
              <a:avLst/>
              <a:gdLst/>
              <a:ahLst/>
              <a:cxnLst/>
              <a:rect l="l" t="t" r="r" b="b"/>
              <a:pathLst>
                <a:path w="3712" h="2698" extrusionOk="0">
                  <a:moveTo>
                    <a:pt x="3371" y="0"/>
                  </a:moveTo>
                  <a:cubicBezTo>
                    <a:pt x="3367" y="0"/>
                    <a:pt x="3364" y="1"/>
                    <a:pt x="3360" y="1"/>
                  </a:cubicBezTo>
                  <a:cubicBezTo>
                    <a:pt x="3300" y="13"/>
                    <a:pt x="3262" y="61"/>
                    <a:pt x="3267" y="122"/>
                  </a:cubicBezTo>
                  <a:cubicBezTo>
                    <a:pt x="3272" y="138"/>
                    <a:pt x="3481" y="1657"/>
                    <a:pt x="2429" y="2341"/>
                  </a:cubicBezTo>
                  <a:cubicBezTo>
                    <a:pt x="2279" y="2435"/>
                    <a:pt x="2126" y="2485"/>
                    <a:pt x="1963" y="2485"/>
                  </a:cubicBezTo>
                  <a:cubicBezTo>
                    <a:pt x="1899" y="2485"/>
                    <a:pt x="1833" y="2478"/>
                    <a:pt x="1765" y="2462"/>
                  </a:cubicBezTo>
                  <a:cubicBezTo>
                    <a:pt x="954" y="2275"/>
                    <a:pt x="219" y="1091"/>
                    <a:pt x="209" y="1081"/>
                  </a:cubicBezTo>
                  <a:cubicBezTo>
                    <a:pt x="191" y="1049"/>
                    <a:pt x="157" y="1031"/>
                    <a:pt x="122" y="1031"/>
                  </a:cubicBezTo>
                  <a:cubicBezTo>
                    <a:pt x="103" y="1031"/>
                    <a:pt x="84" y="1036"/>
                    <a:pt x="67" y="1048"/>
                  </a:cubicBezTo>
                  <a:cubicBezTo>
                    <a:pt x="17" y="1076"/>
                    <a:pt x="1" y="1141"/>
                    <a:pt x="28" y="1190"/>
                  </a:cubicBezTo>
                  <a:cubicBezTo>
                    <a:pt x="61" y="1245"/>
                    <a:pt x="818" y="2462"/>
                    <a:pt x="1716" y="2665"/>
                  </a:cubicBezTo>
                  <a:cubicBezTo>
                    <a:pt x="1804" y="2687"/>
                    <a:pt x="1886" y="2697"/>
                    <a:pt x="1969" y="2697"/>
                  </a:cubicBezTo>
                  <a:cubicBezTo>
                    <a:pt x="2171" y="2697"/>
                    <a:pt x="2363" y="2637"/>
                    <a:pt x="2543" y="2517"/>
                  </a:cubicBezTo>
                  <a:cubicBezTo>
                    <a:pt x="3712" y="1761"/>
                    <a:pt x="3487" y="160"/>
                    <a:pt x="3481" y="89"/>
                  </a:cubicBezTo>
                  <a:cubicBezTo>
                    <a:pt x="3470" y="37"/>
                    <a:pt x="3422" y="0"/>
                    <a:pt x="337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20" name="Google Shape;520;p7"/>
            <p:cNvSpPr/>
            <p:nvPr/>
          </p:nvSpPr>
          <p:spPr>
            <a:xfrm>
              <a:off x="2612025" y="4366025"/>
              <a:ext cx="105525" cy="93950"/>
            </a:xfrm>
            <a:custGeom>
              <a:avLst/>
              <a:gdLst/>
              <a:ahLst/>
              <a:cxnLst/>
              <a:rect l="l" t="t" r="r" b="b"/>
              <a:pathLst>
                <a:path w="4221" h="3758" extrusionOk="0">
                  <a:moveTo>
                    <a:pt x="2110" y="0"/>
                  </a:moveTo>
                  <a:cubicBezTo>
                    <a:pt x="1690" y="0"/>
                    <a:pt x="1267" y="140"/>
                    <a:pt x="915" y="427"/>
                  </a:cubicBezTo>
                  <a:cubicBezTo>
                    <a:pt x="115" y="1085"/>
                    <a:pt x="1" y="2268"/>
                    <a:pt x="658" y="3069"/>
                  </a:cubicBezTo>
                  <a:cubicBezTo>
                    <a:pt x="1030" y="3522"/>
                    <a:pt x="1571" y="3757"/>
                    <a:pt x="2115" y="3757"/>
                  </a:cubicBezTo>
                  <a:cubicBezTo>
                    <a:pt x="2532" y="3757"/>
                    <a:pt x="2952" y="3618"/>
                    <a:pt x="3300" y="3333"/>
                  </a:cubicBezTo>
                  <a:cubicBezTo>
                    <a:pt x="4099" y="2675"/>
                    <a:pt x="4220" y="1491"/>
                    <a:pt x="3563" y="685"/>
                  </a:cubicBezTo>
                  <a:cubicBezTo>
                    <a:pt x="3192" y="234"/>
                    <a:pt x="2654" y="0"/>
                    <a:pt x="2110" y="0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21" name="Google Shape;521;p7"/>
            <p:cNvSpPr/>
            <p:nvPr/>
          </p:nvSpPr>
          <p:spPr>
            <a:xfrm>
              <a:off x="2835225" y="4274650"/>
              <a:ext cx="105375" cy="93950"/>
            </a:xfrm>
            <a:custGeom>
              <a:avLst/>
              <a:gdLst/>
              <a:ahLst/>
              <a:cxnLst/>
              <a:rect l="l" t="t" r="r" b="b"/>
              <a:pathLst>
                <a:path w="4215" h="3758" extrusionOk="0">
                  <a:moveTo>
                    <a:pt x="2104" y="0"/>
                  </a:moveTo>
                  <a:cubicBezTo>
                    <a:pt x="1685" y="0"/>
                    <a:pt x="1264" y="140"/>
                    <a:pt x="916" y="426"/>
                  </a:cubicBezTo>
                  <a:cubicBezTo>
                    <a:pt x="116" y="1084"/>
                    <a:pt x="0" y="2268"/>
                    <a:pt x="658" y="3068"/>
                  </a:cubicBezTo>
                  <a:cubicBezTo>
                    <a:pt x="1029" y="3523"/>
                    <a:pt x="1568" y="3757"/>
                    <a:pt x="2110" y="3757"/>
                  </a:cubicBezTo>
                  <a:cubicBezTo>
                    <a:pt x="2529" y="3757"/>
                    <a:pt x="2951" y="3617"/>
                    <a:pt x="3299" y="3331"/>
                  </a:cubicBezTo>
                  <a:cubicBezTo>
                    <a:pt x="4100" y="2673"/>
                    <a:pt x="4215" y="1489"/>
                    <a:pt x="3557" y="689"/>
                  </a:cubicBezTo>
                  <a:cubicBezTo>
                    <a:pt x="3186" y="235"/>
                    <a:pt x="2647" y="0"/>
                    <a:pt x="2104" y="0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22" name="Google Shape;522;p7"/>
            <p:cNvSpPr/>
            <p:nvPr/>
          </p:nvSpPr>
          <p:spPr>
            <a:xfrm>
              <a:off x="2656950" y="4301525"/>
              <a:ext cx="53475" cy="47575"/>
            </a:xfrm>
            <a:custGeom>
              <a:avLst/>
              <a:gdLst/>
              <a:ahLst/>
              <a:cxnLst/>
              <a:rect l="l" t="t" r="r" b="b"/>
              <a:pathLst>
                <a:path w="2139" h="1903" extrusionOk="0">
                  <a:moveTo>
                    <a:pt x="1070" y="1"/>
                  </a:moveTo>
                  <a:cubicBezTo>
                    <a:pt x="857" y="1"/>
                    <a:pt x="643" y="71"/>
                    <a:pt x="466" y="217"/>
                  </a:cubicBezTo>
                  <a:cubicBezTo>
                    <a:pt x="61" y="552"/>
                    <a:pt x="1" y="1149"/>
                    <a:pt x="335" y="1555"/>
                  </a:cubicBezTo>
                  <a:cubicBezTo>
                    <a:pt x="524" y="1783"/>
                    <a:pt x="797" y="1902"/>
                    <a:pt x="1072" y="1902"/>
                  </a:cubicBezTo>
                  <a:cubicBezTo>
                    <a:pt x="1283" y="1902"/>
                    <a:pt x="1496" y="1832"/>
                    <a:pt x="1672" y="1686"/>
                  </a:cubicBezTo>
                  <a:cubicBezTo>
                    <a:pt x="2078" y="1352"/>
                    <a:pt x="2138" y="755"/>
                    <a:pt x="1804" y="348"/>
                  </a:cubicBezTo>
                  <a:cubicBezTo>
                    <a:pt x="1618" y="120"/>
                    <a:pt x="1345" y="1"/>
                    <a:pt x="10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23" name="Google Shape;523;p7"/>
            <p:cNvSpPr/>
            <p:nvPr/>
          </p:nvSpPr>
          <p:spPr>
            <a:xfrm>
              <a:off x="2809350" y="4234550"/>
              <a:ext cx="53450" cy="47625"/>
            </a:xfrm>
            <a:custGeom>
              <a:avLst/>
              <a:gdLst/>
              <a:ahLst/>
              <a:cxnLst/>
              <a:rect l="l" t="t" r="r" b="b"/>
              <a:pathLst>
                <a:path w="2138" h="1905" extrusionOk="0">
                  <a:moveTo>
                    <a:pt x="1067" y="0"/>
                  </a:moveTo>
                  <a:cubicBezTo>
                    <a:pt x="855" y="0"/>
                    <a:pt x="642" y="71"/>
                    <a:pt x="466" y="216"/>
                  </a:cubicBezTo>
                  <a:cubicBezTo>
                    <a:pt x="59" y="551"/>
                    <a:pt x="0" y="1148"/>
                    <a:pt x="334" y="1554"/>
                  </a:cubicBezTo>
                  <a:cubicBezTo>
                    <a:pt x="520" y="1786"/>
                    <a:pt x="793" y="1904"/>
                    <a:pt x="1068" y="1904"/>
                  </a:cubicBezTo>
                  <a:cubicBezTo>
                    <a:pt x="1281" y="1904"/>
                    <a:pt x="1494" y="1834"/>
                    <a:pt x="1671" y="1691"/>
                  </a:cubicBezTo>
                  <a:cubicBezTo>
                    <a:pt x="2077" y="1357"/>
                    <a:pt x="2138" y="753"/>
                    <a:pt x="1802" y="348"/>
                  </a:cubicBezTo>
                  <a:cubicBezTo>
                    <a:pt x="1614" y="119"/>
                    <a:pt x="1341" y="0"/>
                    <a:pt x="10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24" name="Google Shape;524;p7"/>
            <p:cNvSpPr/>
            <p:nvPr/>
          </p:nvSpPr>
          <p:spPr>
            <a:xfrm>
              <a:off x="2759200" y="4292250"/>
              <a:ext cx="61500" cy="71175"/>
            </a:xfrm>
            <a:custGeom>
              <a:avLst/>
              <a:gdLst/>
              <a:ahLst/>
              <a:cxnLst/>
              <a:rect l="l" t="t" r="r" b="b"/>
              <a:pathLst>
                <a:path w="2460" h="2847" extrusionOk="0">
                  <a:moveTo>
                    <a:pt x="121" y="0"/>
                  </a:moveTo>
                  <a:cubicBezTo>
                    <a:pt x="104" y="0"/>
                    <a:pt x="87" y="4"/>
                    <a:pt x="71" y="13"/>
                  </a:cubicBezTo>
                  <a:cubicBezTo>
                    <a:pt x="21" y="41"/>
                    <a:pt x="0" y="106"/>
                    <a:pt x="26" y="155"/>
                  </a:cubicBezTo>
                  <a:lnTo>
                    <a:pt x="904" y="1756"/>
                  </a:lnTo>
                  <a:cubicBezTo>
                    <a:pt x="914" y="1784"/>
                    <a:pt x="942" y="1799"/>
                    <a:pt x="970" y="1805"/>
                  </a:cubicBezTo>
                  <a:cubicBezTo>
                    <a:pt x="980" y="1809"/>
                    <a:pt x="991" y="1811"/>
                    <a:pt x="1001" y="1811"/>
                  </a:cubicBezTo>
                  <a:cubicBezTo>
                    <a:pt x="1020" y="1811"/>
                    <a:pt x="1038" y="1805"/>
                    <a:pt x="1052" y="1794"/>
                  </a:cubicBezTo>
                  <a:lnTo>
                    <a:pt x="2138" y="1088"/>
                  </a:lnTo>
                  <a:lnTo>
                    <a:pt x="1551" y="2704"/>
                  </a:lnTo>
                  <a:cubicBezTo>
                    <a:pt x="1529" y="2758"/>
                    <a:pt x="1556" y="2819"/>
                    <a:pt x="1611" y="2841"/>
                  </a:cubicBezTo>
                  <a:cubicBezTo>
                    <a:pt x="1627" y="2841"/>
                    <a:pt x="1638" y="2846"/>
                    <a:pt x="1650" y="2846"/>
                  </a:cubicBezTo>
                  <a:cubicBezTo>
                    <a:pt x="1693" y="2846"/>
                    <a:pt x="1731" y="2819"/>
                    <a:pt x="1748" y="2775"/>
                  </a:cubicBezTo>
                  <a:lnTo>
                    <a:pt x="2444" y="863"/>
                  </a:lnTo>
                  <a:cubicBezTo>
                    <a:pt x="2460" y="818"/>
                    <a:pt x="2449" y="769"/>
                    <a:pt x="2411" y="742"/>
                  </a:cubicBezTo>
                  <a:cubicBezTo>
                    <a:pt x="2393" y="727"/>
                    <a:pt x="2370" y="718"/>
                    <a:pt x="2347" y="718"/>
                  </a:cubicBezTo>
                  <a:cubicBezTo>
                    <a:pt x="2327" y="718"/>
                    <a:pt x="2308" y="724"/>
                    <a:pt x="2290" y="737"/>
                  </a:cubicBezTo>
                  <a:lnTo>
                    <a:pt x="1035" y="1553"/>
                  </a:lnTo>
                  <a:lnTo>
                    <a:pt x="213" y="56"/>
                  </a:lnTo>
                  <a:cubicBezTo>
                    <a:pt x="194" y="20"/>
                    <a:pt x="158" y="0"/>
                    <a:pt x="1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25" name="Google Shape;525;p7"/>
            <p:cNvSpPr/>
            <p:nvPr/>
          </p:nvSpPr>
          <p:spPr>
            <a:xfrm>
              <a:off x="2243275" y="4905400"/>
              <a:ext cx="28675" cy="182325"/>
            </a:xfrm>
            <a:custGeom>
              <a:avLst/>
              <a:gdLst/>
              <a:ahLst/>
              <a:cxnLst/>
              <a:rect l="l" t="t" r="r" b="b"/>
              <a:pathLst>
                <a:path w="1147" h="7293" extrusionOk="0">
                  <a:moveTo>
                    <a:pt x="116" y="1"/>
                  </a:moveTo>
                  <a:cubicBezTo>
                    <a:pt x="111" y="1"/>
                    <a:pt x="105" y="1"/>
                    <a:pt x="100" y="2"/>
                  </a:cubicBezTo>
                  <a:cubicBezTo>
                    <a:pt x="44" y="2"/>
                    <a:pt x="1" y="57"/>
                    <a:pt x="6" y="113"/>
                  </a:cubicBezTo>
                  <a:cubicBezTo>
                    <a:pt x="23" y="338"/>
                    <a:pt x="439" y="5632"/>
                    <a:pt x="927" y="7221"/>
                  </a:cubicBezTo>
                  <a:cubicBezTo>
                    <a:pt x="944" y="7265"/>
                    <a:pt x="982" y="7292"/>
                    <a:pt x="1026" y="7292"/>
                  </a:cubicBezTo>
                  <a:cubicBezTo>
                    <a:pt x="1038" y="7292"/>
                    <a:pt x="1048" y="7292"/>
                    <a:pt x="1059" y="7287"/>
                  </a:cubicBezTo>
                  <a:cubicBezTo>
                    <a:pt x="1114" y="7270"/>
                    <a:pt x="1147" y="7216"/>
                    <a:pt x="1130" y="7155"/>
                  </a:cubicBezTo>
                  <a:cubicBezTo>
                    <a:pt x="648" y="5587"/>
                    <a:pt x="221" y="151"/>
                    <a:pt x="215" y="96"/>
                  </a:cubicBezTo>
                  <a:cubicBezTo>
                    <a:pt x="209" y="47"/>
                    <a:pt x="169" y="1"/>
                    <a:pt x="1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26" name="Google Shape;526;p7"/>
            <p:cNvSpPr/>
            <p:nvPr/>
          </p:nvSpPr>
          <p:spPr>
            <a:xfrm>
              <a:off x="2217675" y="4905400"/>
              <a:ext cx="111575" cy="37350"/>
            </a:xfrm>
            <a:custGeom>
              <a:avLst/>
              <a:gdLst/>
              <a:ahLst/>
              <a:cxnLst/>
              <a:rect l="l" t="t" r="r" b="b"/>
              <a:pathLst>
                <a:path w="4463" h="1494" extrusionOk="0">
                  <a:moveTo>
                    <a:pt x="4339" y="1"/>
                  </a:moveTo>
                  <a:cubicBezTo>
                    <a:pt x="4321" y="1"/>
                    <a:pt x="4302" y="5"/>
                    <a:pt x="4286" y="14"/>
                  </a:cubicBezTo>
                  <a:cubicBezTo>
                    <a:pt x="2325" y="1170"/>
                    <a:pt x="127" y="1279"/>
                    <a:pt x="104" y="1279"/>
                  </a:cubicBezTo>
                  <a:cubicBezTo>
                    <a:pt x="49" y="1285"/>
                    <a:pt x="0" y="1335"/>
                    <a:pt x="6" y="1390"/>
                  </a:cubicBezTo>
                  <a:cubicBezTo>
                    <a:pt x="6" y="1449"/>
                    <a:pt x="56" y="1494"/>
                    <a:pt x="109" y="1494"/>
                  </a:cubicBezTo>
                  <a:lnTo>
                    <a:pt x="115" y="1494"/>
                  </a:lnTo>
                  <a:cubicBezTo>
                    <a:pt x="137" y="1494"/>
                    <a:pt x="2384" y="1378"/>
                    <a:pt x="4396" y="194"/>
                  </a:cubicBezTo>
                  <a:cubicBezTo>
                    <a:pt x="4445" y="167"/>
                    <a:pt x="4462" y="101"/>
                    <a:pt x="4435" y="52"/>
                  </a:cubicBezTo>
                  <a:cubicBezTo>
                    <a:pt x="4412" y="19"/>
                    <a:pt x="4376" y="1"/>
                    <a:pt x="43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527" name="Google Shape;527;p7"/>
            <p:cNvSpPr/>
            <p:nvPr/>
          </p:nvSpPr>
          <p:spPr>
            <a:xfrm>
              <a:off x="2371675" y="5169900"/>
              <a:ext cx="118700" cy="100075"/>
            </a:xfrm>
            <a:custGeom>
              <a:avLst/>
              <a:gdLst/>
              <a:ahLst/>
              <a:cxnLst/>
              <a:rect l="l" t="t" r="r" b="b"/>
              <a:pathLst>
                <a:path w="4748" h="4003" extrusionOk="0">
                  <a:moveTo>
                    <a:pt x="117" y="0"/>
                  </a:moveTo>
                  <a:cubicBezTo>
                    <a:pt x="88" y="0"/>
                    <a:pt x="59" y="11"/>
                    <a:pt x="38" y="34"/>
                  </a:cubicBezTo>
                  <a:cubicBezTo>
                    <a:pt x="0" y="77"/>
                    <a:pt x="6" y="143"/>
                    <a:pt x="50" y="187"/>
                  </a:cubicBezTo>
                  <a:cubicBezTo>
                    <a:pt x="187" y="314"/>
                    <a:pt x="3519" y="3339"/>
                    <a:pt x="4571" y="3985"/>
                  </a:cubicBezTo>
                  <a:cubicBezTo>
                    <a:pt x="4588" y="3997"/>
                    <a:pt x="4610" y="4002"/>
                    <a:pt x="4627" y="4002"/>
                  </a:cubicBezTo>
                  <a:cubicBezTo>
                    <a:pt x="4665" y="4002"/>
                    <a:pt x="4698" y="3985"/>
                    <a:pt x="4715" y="3952"/>
                  </a:cubicBezTo>
                  <a:cubicBezTo>
                    <a:pt x="4748" y="3903"/>
                    <a:pt x="4731" y="3838"/>
                    <a:pt x="4682" y="3805"/>
                  </a:cubicBezTo>
                  <a:cubicBezTo>
                    <a:pt x="3645" y="3168"/>
                    <a:pt x="225" y="61"/>
                    <a:pt x="192" y="28"/>
                  </a:cubicBezTo>
                  <a:cubicBezTo>
                    <a:pt x="171" y="10"/>
                    <a:pt x="144" y="0"/>
                    <a:pt x="1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</p:grpSp>
      <p:sp>
        <p:nvSpPr>
          <p:cNvPr id="528" name="Google Shape;528;p7"/>
          <p:cNvSpPr/>
          <p:nvPr/>
        </p:nvSpPr>
        <p:spPr>
          <a:xfrm>
            <a:off x="11204215" y="2119592"/>
            <a:ext cx="1235925" cy="416336"/>
          </a:xfrm>
          <a:custGeom>
            <a:avLst/>
            <a:gdLst/>
            <a:ahLst/>
            <a:cxnLst/>
            <a:rect l="l" t="t" r="r" b="b"/>
            <a:pathLst>
              <a:path w="24364" h="8187" extrusionOk="0">
                <a:moveTo>
                  <a:pt x="10354" y="0"/>
                </a:moveTo>
                <a:cubicBezTo>
                  <a:pt x="10246" y="0"/>
                  <a:pt x="10134" y="4"/>
                  <a:pt x="10020" y="14"/>
                </a:cubicBezTo>
                <a:cubicBezTo>
                  <a:pt x="6112" y="327"/>
                  <a:pt x="6299" y="5588"/>
                  <a:pt x="6299" y="5588"/>
                </a:cubicBezTo>
                <a:cubicBezTo>
                  <a:pt x="5019" y="4453"/>
                  <a:pt x="3990" y="4023"/>
                  <a:pt x="3164" y="4023"/>
                </a:cubicBezTo>
                <a:cubicBezTo>
                  <a:pt x="594" y="4023"/>
                  <a:pt x="1" y="8186"/>
                  <a:pt x="1" y="8186"/>
                </a:cubicBezTo>
                <a:lnTo>
                  <a:pt x="24363" y="8186"/>
                </a:lnTo>
                <a:cubicBezTo>
                  <a:pt x="24363" y="8186"/>
                  <a:pt x="24046" y="6641"/>
                  <a:pt x="21803" y="5895"/>
                </a:cubicBezTo>
                <a:cubicBezTo>
                  <a:pt x="21531" y="5805"/>
                  <a:pt x="21290" y="5768"/>
                  <a:pt x="21077" y="5768"/>
                </a:cubicBezTo>
                <a:cubicBezTo>
                  <a:pt x="20194" y="5768"/>
                  <a:pt x="19820" y="6399"/>
                  <a:pt x="19820" y="6399"/>
                </a:cubicBezTo>
                <a:cubicBezTo>
                  <a:pt x="19820" y="6399"/>
                  <a:pt x="19870" y="3127"/>
                  <a:pt x="17589" y="2804"/>
                </a:cubicBezTo>
                <a:cubicBezTo>
                  <a:pt x="17444" y="2783"/>
                  <a:pt x="17304" y="2773"/>
                  <a:pt x="17170" y="2773"/>
                </a:cubicBezTo>
                <a:cubicBezTo>
                  <a:pt x="15187" y="2773"/>
                  <a:pt x="14312" y="4865"/>
                  <a:pt x="14312" y="4865"/>
                </a:cubicBezTo>
                <a:cubicBezTo>
                  <a:pt x="14312" y="4865"/>
                  <a:pt x="13945" y="0"/>
                  <a:pt x="1035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599" tIns="121599" rIns="121599" bIns="12159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59"/>
          </a:p>
        </p:txBody>
      </p:sp>
      <p:sp>
        <p:nvSpPr>
          <p:cNvPr id="529" name="Google Shape;529;p7"/>
          <p:cNvSpPr/>
          <p:nvPr/>
        </p:nvSpPr>
        <p:spPr>
          <a:xfrm>
            <a:off x="8742087" y="5721665"/>
            <a:ext cx="1235925" cy="416336"/>
          </a:xfrm>
          <a:custGeom>
            <a:avLst/>
            <a:gdLst/>
            <a:ahLst/>
            <a:cxnLst/>
            <a:rect l="l" t="t" r="r" b="b"/>
            <a:pathLst>
              <a:path w="24364" h="8187" extrusionOk="0">
                <a:moveTo>
                  <a:pt x="10354" y="0"/>
                </a:moveTo>
                <a:cubicBezTo>
                  <a:pt x="10246" y="0"/>
                  <a:pt x="10134" y="4"/>
                  <a:pt x="10020" y="14"/>
                </a:cubicBezTo>
                <a:cubicBezTo>
                  <a:pt x="6112" y="327"/>
                  <a:pt x="6299" y="5588"/>
                  <a:pt x="6299" y="5588"/>
                </a:cubicBezTo>
                <a:cubicBezTo>
                  <a:pt x="5019" y="4453"/>
                  <a:pt x="3990" y="4023"/>
                  <a:pt x="3164" y="4023"/>
                </a:cubicBezTo>
                <a:cubicBezTo>
                  <a:pt x="594" y="4023"/>
                  <a:pt x="1" y="8186"/>
                  <a:pt x="1" y="8186"/>
                </a:cubicBezTo>
                <a:lnTo>
                  <a:pt x="24363" y="8186"/>
                </a:lnTo>
                <a:cubicBezTo>
                  <a:pt x="24363" y="8186"/>
                  <a:pt x="24046" y="6641"/>
                  <a:pt x="21803" y="5895"/>
                </a:cubicBezTo>
                <a:cubicBezTo>
                  <a:pt x="21531" y="5805"/>
                  <a:pt x="21290" y="5768"/>
                  <a:pt x="21077" y="5768"/>
                </a:cubicBezTo>
                <a:cubicBezTo>
                  <a:pt x="20194" y="5768"/>
                  <a:pt x="19820" y="6399"/>
                  <a:pt x="19820" y="6399"/>
                </a:cubicBezTo>
                <a:cubicBezTo>
                  <a:pt x="19820" y="6399"/>
                  <a:pt x="19870" y="3127"/>
                  <a:pt x="17589" y="2804"/>
                </a:cubicBezTo>
                <a:cubicBezTo>
                  <a:pt x="17444" y="2783"/>
                  <a:pt x="17304" y="2773"/>
                  <a:pt x="17170" y="2773"/>
                </a:cubicBezTo>
                <a:cubicBezTo>
                  <a:pt x="15187" y="2773"/>
                  <a:pt x="14312" y="4865"/>
                  <a:pt x="14312" y="4865"/>
                </a:cubicBezTo>
                <a:cubicBezTo>
                  <a:pt x="14312" y="4865"/>
                  <a:pt x="13945" y="0"/>
                  <a:pt x="10354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599" tIns="121599" rIns="121599" bIns="12159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59"/>
          </a:p>
        </p:txBody>
      </p:sp>
      <p:sp>
        <p:nvSpPr>
          <p:cNvPr id="530" name="Google Shape;530;p7"/>
          <p:cNvSpPr txBox="1">
            <a:spLocks noGrp="1"/>
          </p:cNvSpPr>
          <p:nvPr>
            <p:ph type="title"/>
          </p:nvPr>
        </p:nvSpPr>
        <p:spPr>
          <a:xfrm>
            <a:off x="1623142" y="1302784"/>
            <a:ext cx="5015960" cy="81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531" name="Google Shape;531;p7"/>
          <p:cNvSpPr txBox="1">
            <a:spLocks noGrp="1"/>
          </p:cNvSpPr>
          <p:nvPr>
            <p:ph type="body" idx="1"/>
          </p:nvPr>
        </p:nvSpPr>
        <p:spPr>
          <a:xfrm>
            <a:off x="1623142" y="2119584"/>
            <a:ext cx="5015960" cy="343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8076" lvl="0" indent="-40538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Char char="●"/>
              <a:defRPr sz="1862">
                <a:solidFill>
                  <a:srgbClr val="434343"/>
                </a:solidFill>
              </a:defRPr>
            </a:lvl1pPr>
            <a:lvl2pPr marL="1216151" lvl="1" indent="-42227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2pPr>
            <a:lvl3pPr marL="1824227" lvl="2" indent="-42227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3pPr>
            <a:lvl4pPr marL="2432302" lvl="3" indent="-42227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4pPr>
            <a:lvl5pPr marL="3040378" lvl="4" indent="-42227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5pPr>
            <a:lvl6pPr marL="3648453" lvl="5" indent="-42227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6pPr>
            <a:lvl7pPr marL="4256529" lvl="6" indent="-42227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7pPr>
            <a:lvl8pPr marL="4864604" lvl="7" indent="-42227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8pPr>
            <a:lvl9pPr marL="5472680" lvl="8" indent="-42227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7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" name="Google Shape;758;p10"/>
          <p:cNvSpPr/>
          <p:nvPr/>
        </p:nvSpPr>
        <p:spPr>
          <a:xfrm>
            <a:off x="226506" y="921901"/>
            <a:ext cx="6340052" cy="2798109"/>
          </a:xfrm>
          <a:custGeom>
            <a:avLst/>
            <a:gdLst/>
            <a:ahLst/>
            <a:cxnLst/>
            <a:rect l="l" t="t" r="r" b="b"/>
            <a:pathLst>
              <a:path w="194109" h="85937" extrusionOk="0">
                <a:moveTo>
                  <a:pt x="9511" y="44211"/>
                </a:moveTo>
                <a:cubicBezTo>
                  <a:pt x="12538" y="42065"/>
                  <a:pt x="18362" y="46051"/>
                  <a:pt x="18707" y="47660"/>
                </a:cubicBezTo>
                <a:cubicBezTo>
                  <a:pt x="19052" y="49269"/>
                  <a:pt x="14530" y="56128"/>
                  <a:pt x="11580" y="53867"/>
                </a:cubicBezTo>
                <a:cubicBezTo>
                  <a:pt x="8630" y="51606"/>
                  <a:pt x="62" y="41183"/>
                  <a:pt x="1005" y="34095"/>
                </a:cubicBezTo>
                <a:cubicBezTo>
                  <a:pt x="1948" y="27007"/>
                  <a:pt x="4010" y="15889"/>
                  <a:pt x="17236" y="11341"/>
                </a:cubicBezTo>
                <a:cubicBezTo>
                  <a:pt x="30462" y="6793"/>
                  <a:pt x="58881" y="8695"/>
                  <a:pt x="80360" y="6806"/>
                </a:cubicBezTo>
                <a:cubicBezTo>
                  <a:pt x="101840" y="4917"/>
                  <a:pt x="128842" y="100"/>
                  <a:pt x="146113" y="5"/>
                </a:cubicBezTo>
                <a:cubicBezTo>
                  <a:pt x="163384" y="-89"/>
                  <a:pt x="176009" y="1232"/>
                  <a:pt x="183987" y="6239"/>
                </a:cubicBezTo>
                <a:cubicBezTo>
                  <a:pt x="191965" y="11246"/>
                  <a:pt x="194770" y="23451"/>
                  <a:pt x="193981" y="30045"/>
                </a:cubicBezTo>
                <a:cubicBezTo>
                  <a:pt x="193192" y="36639"/>
                  <a:pt x="181357" y="40058"/>
                  <a:pt x="179253" y="45801"/>
                </a:cubicBezTo>
                <a:cubicBezTo>
                  <a:pt x="177149" y="51544"/>
                  <a:pt x="187231" y="58289"/>
                  <a:pt x="181357" y="64505"/>
                </a:cubicBezTo>
                <a:cubicBezTo>
                  <a:pt x="175483" y="70721"/>
                  <a:pt x="169853" y="79926"/>
                  <a:pt x="144009" y="83096"/>
                </a:cubicBezTo>
                <a:cubicBezTo>
                  <a:pt x="118165" y="86266"/>
                  <a:pt x="50205" y="87285"/>
                  <a:pt x="26294" y="83525"/>
                </a:cubicBezTo>
                <a:cubicBezTo>
                  <a:pt x="2383" y="79765"/>
                  <a:pt x="3342" y="67086"/>
                  <a:pt x="545" y="60534"/>
                </a:cubicBezTo>
                <a:cubicBezTo>
                  <a:pt x="-2252" y="53982"/>
                  <a:pt x="6484" y="46357"/>
                  <a:pt x="9511" y="44211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</p:sp>
      <p:grpSp>
        <p:nvGrpSpPr>
          <p:cNvPr id="759" name="Google Shape;759;p10"/>
          <p:cNvGrpSpPr/>
          <p:nvPr/>
        </p:nvGrpSpPr>
        <p:grpSpPr>
          <a:xfrm>
            <a:off x="828946" y="291934"/>
            <a:ext cx="10934448" cy="4702300"/>
            <a:chOff x="623250" y="218950"/>
            <a:chExt cx="8221175" cy="3526725"/>
          </a:xfrm>
        </p:grpSpPr>
        <p:sp>
          <p:nvSpPr>
            <p:cNvPr id="760" name="Google Shape;760;p10"/>
            <p:cNvSpPr/>
            <p:nvPr/>
          </p:nvSpPr>
          <p:spPr>
            <a:xfrm>
              <a:off x="8650925" y="196197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761" name="Google Shape;761;p10"/>
            <p:cNvSpPr/>
            <p:nvPr/>
          </p:nvSpPr>
          <p:spPr>
            <a:xfrm>
              <a:off x="7851650" y="218950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762" name="Google Shape;762;p10"/>
            <p:cNvSpPr/>
            <p:nvPr/>
          </p:nvSpPr>
          <p:spPr>
            <a:xfrm>
              <a:off x="623250" y="356177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</p:grpSp>
      <p:grpSp>
        <p:nvGrpSpPr>
          <p:cNvPr id="763" name="Google Shape;763;p10"/>
          <p:cNvGrpSpPr/>
          <p:nvPr/>
        </p:nvGrpSpPr>
        <p:grpSpPr>
          <a:xfrm>
            <a:off x="-278310" y="720015"/>
            <a:ext cx="12440138" cy="3295391"/>
            <a:chOff x="-209251" y="540010"/>
            <a:chExt cx="9353243" cy="2471543"/>
          </a:xfrm>
        </p:grpSpPr>
        <p:sp>
          <p:nvSpPr>
            <p:cNvPr id="764" name="Google Shape;764;p10"/>
            <p:cNvSpPr/>
            <p:nvPr/>
          </p:nvSpPr>
          <p:spPr>
            <a:xfrm>
              <a:off x="-209251" y="540010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PT" sz="2359"/>
                <a:t> </a:t>
              </a:r>
              <a:endParaRPr sz="2359"/>
            </a:p>
          </p:txBody>
        </p:sp>
        <p:sp>
          <p:nvSpPr>
            <p:cNvPr id="765" name="Google Shape;765;p10"/>
            <p:cNvSpPr/>
            <p:nvPr/>
          </p:nvSpPr>
          <p:spPr>
            <a:xfrm>
              <a:off x="8214749" y="540010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PT" sz="2359"/>
                <a:t> </a:t>
              </a:r>
              <a:endParaRPr sz="2359"/>
            </a:p>
          </p:txBody>
        </p:sp>
        <p:sp>
          <p:nvSpPr>
            <p:cNvPr id="766" name="Google Shape;766;p10"/>
            <p:cNvSpPr/>
            <p:nvPr/>
          </p:nvSpPr>
          <p:spPr>
            <a:xfrm>
              <a:off x="1496625" y="2699301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PT" sz="2359"/>
                <a:t> </a:t>
              </a:r>
              <a:endParaRPr sz="2359"/>
            </a:p>
          </p:txBody>
        </p:sp>
        <p:sp>
          <p:nvSpPr>
            <p:cNvPr id="767" name="Google Shape;767;p10"/>
            <p:cNvSpPr/>
            <p:nvPr/>
          </p:nvSpPr>
          <p:spPr>
            <a:xfrm>
              <a:off x="7225074" y="1224835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PT" sz="2359"/>
                <a:t> </a:t>
              </a:r>
              <a:endParaRPr sz="2359"/>
            </a:p>
          </p:txBody>
        </p:sp>
      </p:grpSp>
      <p:sp>
        <p:nvSpPr>
          <p:cNvPr id="768" name="Google Shape;768;p10"/>
          <p:cNvSpPr txBox="1">
            <a:spLocks noGrp="1"/>
          </p:cNvSpPr>
          <p:nvPr>
            <p:ph type="title"/>
          </p:nvPr>
        </p:nvSpPr>
        <p:spPr>
          <a:xfrm>
            <a:off x="957625" y="1286100"/>
            <a:ext cx="5044290" cy="211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500"/>
              <a:buNone/>
              <a:defRPr sz="665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grpSp>
        <p:nvGrpSpPr>
          <p:cNvPr id="769" name="Google Shape;769;p10"/>
          <p:cNvGrpSpPr/>
          <p:nvPr/>
        </p:nvGrpSpPr>
        <p:grpSpPr>
          <a:xfrm>
            <a:off x="380109" y="5452000"/>
            <a:ext cx="1155036" cy="686000"/>
            <a:chOff x="2575700" y="1885000"/>
            <a:chExt cx="868425" cy="514500"/>
          </a:xfrm>
        </p:grpSpPr>
        <p:sp>
          <p:nvSpPr>
            <p:cNvPr id="770" name="Google Shape;770;p10"/>
            <p:cNvSpPr/>
            <p:nvPr/>
          </p:nvSpPr>
          <p:spPr>
            <a:xfrm>
              <a:off x="2787525" y="1992625"/>
              <a:ext cx="507200" cy="400850"/>
            </a:xfrm>
            <a:custGeom>
              <a:avLst/>
              <a:gdLst/>
              <a:ahLst/>
              <a:cxnLst/>
              <a:rect l="l" t="t" r="r" b="b"/>
              <a:pathLst>
                <a:path w="20288" h="16034" extrusionOk="0">
                  <a:moveTo>
                    <a:pt x="11700" y="0"/>
                  </a:moveTo>
                  <a:cubicBezTo>
                    <a:pt x="11432" y="0"/>
                    <a:pt x="11155" y="12"/>
                    <a:pt x="10870" y="34"/>
                  </a:cubicBezTo>
                  <a:cubicBezTo>
                    <a:pt x="615" y="851"/>
                    <a:pt x="1" y="7714"/>
                    <a:pt x="396" y="16034"/>
                  </a:cubicBezTo>
                  <a:lnTo>
                    <a:pt x="3570" y="15864"/>
                  </a:lnTo>
                  <a:cubicBezTo>
                    <a:pt x="2966" y="12125"/>
                    <a:pt x="2281" y="3175"/>
                    <a:pt x="9252" y="1903"/>
                  </a:cubicBezTo>
                  <a:cubicBezTo>
                    <a:pt x="9808" y="1802"/>
                    <a:pt x="10330" y="1754"/>
                    <a:pt x="10819" y="1754"/>
                  </a:cubicBezTo>
                  <a:cubicBezTo>
                    <a:pt x="17492" y="1754"/>
                    <a:pt x="18114" y="10675"/>
                    <a:pt x="18093" y="14296"/>
                  </a:cubicBezTo>
                  <a:lnTo>
                    <a:pt x="20182" y="13907"/>
                  </a:lnTo>
                  <a:cubicBezTo>
                    <a:pt x="20288" y="10313"/>
                    <a:pt x="19885" y="0"/>
                    <a:pt x="1170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771" name="Google Shape;771;p10"/>
            <p:cNvSpPr/>
            <p:nvPr/>
          </p:nvSpPr>
          <p:spPr>
            <a:xfrm>
              <a:off x="2844525" y="2036475"/>
              <a:ext cx="395850" cy="352750"/>
            </a:xfrm>
            <a:custGeom>
              <a:avLst/>
              <a:gdLst/>
              <a:ahLst/>
              <a:cxnLst/>
              <a:rect l="l" t="t" r="r" b="b"/>
              <a:pathLst>
                <a:path w="15834" h="14110" extrusionOk="0">
                  <a:moveTo>
                    <a:pt x="8539" y="0"/>
                  </a:moveTo>
                  <a:cubicBezTo>
                    <a:pt x="8050" y="0"/>
                    <a:pt x="7528" y="48"/>
                    <a:pt x="6972" y="149"/>
                  </a:cubicBezTo>
                  <a:cubicBezTo>
                    <a:pt x="1" y="1421"/>
                    <a:pt x="686" y="10371"/>
                    <a:pt x="1290" y="14110"/>
                  </a:cubicBezTo>
                  <a:lnTo>
                    <a:pt x="3564" y="13994"/>
                  </a:lnTo>
                  <a:cubicBezTo>
                    <a:pt x="3564" y="13994"/>
                    <a:pt x="2950" y="2123"/>
                    <a:pt x="7794" y="1821"/>
                  </a:cubicBezTo>
                  <a:cubicBezTo>
                    <a:pt x="7858" y="1817"/>
                    <a:pt x="7921" y="1815"/>
                    <a:pt x="7983" y="1815"/>
                  </a:cubicBezTo>
                  <a:cubicBezTo>
                    <a:pt x="12680" y="1815"/>
                    <a:pt x="13977" y="12888"/>
                    <a:pt x="13977" y="12888"/>
                  </a:cubicBezTo>
                  <a:lnTo>
                    <a:pt x="15813" y="12542"/>
                  </a:lnTo>
                  <a:cubicBezTo>
                    <a:pt x="15834" y="8921"/>
                    <a:pt x="15212" y="0"/>
                    <a:pt x="85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772" name="Google Shape;772;p10"/>
            <p:cNvSpPr/>
            <p:nvPr/>
          </p:nvSpPr>
          <p:spPr>
            <a:xfrm>
              <a:off x="2575700" y="1885000"/>
              <a:ext cx="868425" cy="514500"/>
            </a:xfrm>
            <a:custGeom>
              <a:avLst/>
              <a:gdLst/>
              <a:ahLst/>
              <a:cxnLst/>
              <a:rect l="l" t="t" r="r" b="b"/>
              <a:pathLst>
                <a:path w="34737" h="20580" extrusionOk="0">
                  <a:moveTo>
                    <a:pt x="19626" y="0"/>
                  </a:moveTo>
                  <a:cubicBezTo>
                    <a:pt x="18929" y="0"/>
                    <a:pt x="18198" y="37"/>
                    <a:pt x="17429" y="114"/>
                  </a:cubicBezTo>
                  <a:cubicBezTo>
                    <a:pt x="0" y="1862"/>
                    <a:pt x="4292" y="20579"/>
                    <a:pt x="4292" y="20579"/>
                  </a:cubicBezTo>
                  <a:lnTo>
                    <a:pt x="6068" y="20486"/>
                  </a:lnTo>
                  <a:cubicBezTo>
                    <a:pt x="3902" y="8408"/>
                    <a:pt x="9675" y="1851"/>
                    <a:pt x="20840" y="1851"/>
                  </a:cubicBezTo>
                  <a:cubicBezTo>
                    <a:pt x="20887" y="1851"/>
                    <a:pt x="20934" y="1852"/>
                    <a:pt x="20981" y="1852"/>
                  </a:cubicBezTo>
                  <a:cubicBezTo>
                    <a:pt x="30912" y="1895"/>
                    <a:pt x="31987" y="13915"/>
                    <a:pt x="32080" y="17571"/>
                  </a:cubicBezTo>
                  <a:lnTo>
                    <a:pt x="33368" y="17329"/>
                  </a:lnTo>
                  <a:cubicBezTo>
                    <a:pt x="33368" y="17329"/>
                    <a:pt x="34736" y="0"/>
                    <a:pt x="1962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773" name="Google Shape;773;p10"/>
            <p:cNvSpPr/>
            <p:nvPr/>
          </p:nvSpPr>
          <p:spPr>
            <a:xfrm>
              <a:off x="2673225" y="1931275"/>
              <a:ext cx="704500" cy="465875"/>
            </a:xfrm>
            <a:custGeom>
              <a:avLst/>
              <a:gdLst/>
              <a:ahLst/>
              <a:cxnLst/>
              <a:rect l="l" t="t" r="r" b="b"/>
              <a:pathLst>
                <a:path w="28180" h="18635" extrusionOk="0">
                  <a:moveTo>
                    <a:pt x="16939" y="0"/>
                  </a:moveTo>
                  <a:cubicBezTo>
                    <a:pt x="5774" y="0"/>
                    <a:pt x="1" y="6557"/>
                    <a:pt x="2167" y="18635"/>
                  </a:cubicBezTo>
                  <a:lnTo>
                    <a:pt x="4968" y="18488"/>
                  </a:lnTo>
                  <a:cubicBezTo>
                    <a:pt x="4573" y="10168"/>
                    <a:pt x="5187" y="3305"/>
                    <a:pt x="15442" y="2488"/>
                  </a:cubicBezTo>
                  <a:cubicBezTo>
                    <a:pt x="15727" y="2466"/>
                    <a:pt x="16004" y="2454"/>
                    <a:pt x="16272" y="2454"/>
                  </a:cubicBezTo>
                  <a:cubicBezTo>
                    <a:pt x="24457" y="2454"/>
                    <a:pt x="24860" y="12767"/>
                    <a:pt x="24754" y="16361"/>
                  </a:cubicBezTo>
                  <a:lnTo>
                    <a:pt x="28179" y="15720"/>
                  </a:lnTo>
                  <a:cubicBezTo>
                    <a:pt x="28086" y="12064"/>
                    <a:pt x="27011" y="44"/>
                    <a:pt x="17080" y="1"/>
                  </a:cubicBezTo>
                  <a:cubicBezTo>
                    <a:pt x="17033" y="1"/>
                    <a:pt x="16986" y="0"/>
                    <a:pt x="1693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5">
  <p:cSld name="CUSTOM_10_1_1_1_1">
    <p:bg>
      <p:bgPr>
        <a:solidFill>
          <a:schemeClr val="lt1"/>
        </a:solidFill>
        <a:effectLst/>
      </p:bgPr>
    </p:bg>
    <p:spTree>
      <p:nvGrpSpPr>
        <p:cNvPr id="1" name="Shape 17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9" name="Google Shape;1799;p28"/>
          <p:cNvSpPr/>
          <p:nvPr/>
        </p:nvSpPr>
        <p:spPr>
          <a:xfrm>
            <a:off x="1715779" y="1655800"/>
            <a:ext cx="4143723" cy="35464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121599" tIns="121599" rIns="121599" bIns="12159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59"/>
          </a:p>
        </p:txBody>
      </p:sp>
      <p:sp>
        <p:nvSpPr>
          <p:cNvPr id="1800" name="Google Shape;1800;p28"/>
          <p:cNvSpPr txBox="1">
            <a:spLocks noGrp="1"/>
          </p:cNvSpPr>
          <p:nvPr>
            <p:ph type="title"/>
          </p:nvPr>
        </p:nvSpPr>
        <p:spPr>
          <a:xfrm>
            <a:off x="1907869" y="1995600"/>
            <a:ext cx="3759476" cy="286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 sz="5985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8">
    <p:bg>
      <p:bgPr>
        <a:solidFill>
          <a:schemeClr val="lt1"/>
        </a:solidFill>
        <a:effectLst/>
      </p:bgPr>
    </p:bg>
    <p:spTree>
      <p:nvGrpSpPr>
        <p:cNvPr id="1" name="Shape 2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7" name="Google Shape;2357;p38"/>
          <p:cNvGrpSpPr/>
          <p:nvPr/>
        </p:nvGrpSpPr>
        <p:grpSpPr>
          <a:xfrm>
            <a:off x="162674" y="105369"/>
            <a:ext cx="11831407" cy="6609251"/>
            <a:chOff x="122308" y="79026"/>
            <a:chExt cx="8895562" cy="4956938"/>
          </a:xfrm>
        </p:grpSpPr>
        <p:grpSp>
          <p:nvGrpSpPr>
            <p:cNvPr id="2358" name="Google Shape;2358;p38"/>
            <p:cNvGrpSpPr/>
            <p:nvPr/>
          </p:nvGrpSpPr>
          <p:grpSpPr>
            <a:xfrm>
              <a:off x="122308" y="79026"/>
              <a:ext cx="8895562" cy="4956938"/>
              <a:chOff x="122308" y="79026"/>
              <a:chExt cx="8895562" cy="4956938"/>
            </a:xfrm>
          </p:grpSpPr>
          <p:grpSp>
            <p:nvGrpSpPr>
              <p:cNvPr id="2359" name="Google Shape;2359;p38"/>
              <p:cNvGrpSpPr/>
              <p:nvPr/>
            </p:nvGrpSpPr>
            <p:grpSpPr>
              <a:xfrm flipH="1">
                <a:off x="122308" y="79026"/>
                <a:ext cx="8895562" cy="4956938"/>
                <a:chOff x="135794" y="79026"/>
                <a:chExt cx="8895562" cy="4956938"/>
              </a:xfrm>
            </p:grpSpPr>
            <p:grpSp>
              <p:nvGrpSpPr>
                <p:cNvPr id="2360" name="Google Shape;2360;p38"/>
                <p:cNvGrpSpPr/>
                <p:nvPr/>
              </p:nvGrpSpPr>
              <p:grpSpPr>
                <a:xfrm>
                  <a:off x="135794" y="104949"/>
                  <a:ext cx="8895562" cy="4931014"/>
                  <a:chOff x="135794" y="104949"/>
                  <a:chExt cx="8895562" cy="4931014"/>
                </a:xfrm>
              </p:grpSpPr>
              <p:grpSp>
                <p:nvGrpSpPr>
                  <p:cNvPr id="2361" name="Google Shape;2361;p38"/>
                  <p:cNvGrpSpPr/>
                  <p:nvPr/>
                </p:nvGrpSpPr>
                <p:grpSpPr>
                  <a:xfrm rot="10800000">
                    <a:off x="7868647" y="1236600"/>
                    <a:ext cx="456959" cy="2111662"/>
                    <a:chOff x="8524342" y="1674075"/>
                    <a:chExt cx="456959" cy="2111662"/>
                  </a:xfrm>
                </p:grpSpPr>
                <p:sp>
                  <p:nvSpPr>
                    <p:cNvPr id="2362" name="Google Shape;2362;p38"/>
                    <p:cNvSpPr/>
                    <p:nvPr/>
                  </p:nvSpPr>
                  <p:spPr>
                    <a:xfrm>
                      <a:off x="8595589" y="1674075"/>
                      <a:ext cx="111187" cy="3857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  <p:sp>
                  <p:nvSpPr>
                    <p:cNvPr id="2363" name="Google Shape;2363;p38"/>
                    <p:cNvSpPr/>
                    <p:nvPr/>
                  </p:nvSpPr>
                  <p:spPr>
                    <a:xfrm>
                      <a:off x="8870114" y="2464000"/>
                      <a:ext cx="111187" cy="3857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2364" name="Google Shape;2364;p38"/>
                    <p:cNvSpPr/>
                    <p:nvPr/>
                  </p:nvSpPr>
                  <p:spPr>
                    <a:xfrm rot="2700000">
                      <a:off x="8521914" y="2867729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2365" name="Google Shape;2365;p38"/>
                    <p:cNvSpPr/>
                    <p:nvPr/>
                  </p:nvSpPr>
                  <p:spPr>
                    <a:xfrm rot="-5400000">
                      <a:off x="8649628" y="3708809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</p:grpSp>
              <p:grpSp>
                <p:nvGrpSpPr>
                  <p:cNvPr id="2366" name="Google Shape;2366;p38"/>
                  <p:cNvGrpSpPr/>
                  <p:nvPr/>
                </p:nvGrpSpPr>
                <p:grpSpPr>
                  <a:xfrm>
                    <a:off x="135794" y="104949"/>
                    <a:ext cx="8895562" cy="4931014"/>
                    <a:chOff x="135794" y="104949"/>
                    <a:chExt cx="8895562" cy="4931014"/>
                  </a:xfrm>
                </p:grpSpPr>
                <p:grpSp>
                  <p:nvGrpSpPr>
                    <p:cNvPr id="2367" name="Google Shape;2367;p38"/>
                    <p:cNvGrpSpPr/>
                    <p:nvPr/>
                  </p:nvGrpSpPr>
                  <p:grpSpPr>
                    <a:xfrm>
                      <a:off x="135794" y="104949"/>
                      <a:ext cx="8895562" cy="4931014"/>
                      <a:chOff x="135794" y="104949"/>
                      <a:chExt cx="8895562" cy="4931014"/>
                    </a:xfrm>
                  </p:grpSpPr>
                  <p:sp>
                    <p:nvSpPr>
                      <p:cNvPr id="2368" name="Google Shape;2368;p38"/>
                      <p:cNvSpPr/>
                      <p:nvPr/>
                    </p:nvSpPr>
                    <p:spPr>
                      <a:xfrm>
                        <a:off x="960208" y="347900"/>
                        <a:ext cx="108687" cy="451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087" h="4192" extrusionOk="0">
                            <a:moveTo>
                              <a:pt x="9402" y="4192"/>
                            </a:moveTo>
                            <a:lnTo>
                              <a:pt x="0" y="3668"/>
                            </a:lnTo>
                            <a:lnTo>
                              <a:pt x="611" y="612"/>
                            </a:lnTo>
                            <a:lnTo>
                              <a:pt x="10087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69" name="Google Shape;2369;p38"/>
                      <p:cNvSpPr/>
                      <p:nvPr/>
                    </p:nvSpPr>
                    <p:spPr>
                      <a:xfrm rot="6300406">
                        <a:off x="127712" y="1220859"/>
                        <a:ext cx="111187" cy="3857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19" h="3580" extrusionOk="0">
                            <a:moveTo>
                              <a:pt x="1528" y="0"/>
                            </a:moveTo>
                            <a:lnTo>
                              <a:pt x="8252" y="0"/>
                            </a:lnTo>
                            <a:lnTo>
                              <a:pt x="10319" y="3580"/>
                            </a:lnTo>
                            <a:lnTo>
                              <a:pt x="0" y="358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70" name="Google Shape;2370;p38"/>
                      <p:cNvSpPr/>
                      <p:nvPr/>
                    </p:nvSpPr>
                    <p:spPr>
                      <a:xfrm rot="8999773">
                        <a:off x="1520397" y="194939"/>
                        <a:ext cx="111961" cy="3950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71" name="Google Shape;2371;p38"/>
                      <p:cNvSpPr/>
                      <p:nvPr/>
                    </p:nvSpPr>
                    <p:spPr>
                      <a:xfrm>
                        <a:off x="7085889" y="1807425"/>
                        <a:ext cx="111187" cy="3857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19" h="3580" extrusionOk="0">
                            <a:moveTo>
                              <a:pt x="1528" y="0"/>
                            </a:moveTo>
                            <a:lnTo>
                              <a:pt x="8252" y="0"/>
                            </a:lnTo>
                            <a:lnTo>
                              <a:pt x="10319" y="3580"/>
                            </a:lnTo>
                            <a:lnTo>
                              <a:pt x="0" y="3580"/>
                            </a:lnTo>
                            <a:close/>
                          </a:path>
                        </a:pathLst>
                      </a:custGeom>
                      <a:solidFill>
                        <a:schemeClr val="accent4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72" name="Google Shape;2372;p38"/>
                      <p:cNvSpPr/>
                      <p:nvPr/>
                    </p:nvSpPr>
                    <p:spPr>
                      <a:xfrm rot="2700000">
                        <a:off x="7121389" y="2480954"/>
                        <a:ext cx="111951" cy="3950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73" name="Google Shape;2373;p38"/>
                      <p:cNvSpPr/>
                      <p:nvPr/>
                    </p:nvSpPr>
                    <p:spPr>
                      <a:xfrm rot="5400000" flipH="1">
                        <a:off x="699535" y="959501"/>
                        <a:ext cx="108687" cy="451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087" h="4192" extrusionOk="0">
                            <a:moveTo>
                              <a:pt x="9402" y="4192"/>
                            </a:moveTo>
                            <a:lnTo>
                              <a:pt x="0" y="3668"/>
                            </a:lnTo>
                            <a:lnTo>
                              <a:pt x="611" y="612"/>
                            </a:lnTo>
                            <a:lnTo>
                              <a:pt x="10087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74" name="Google Shape;2374;p38"/>
                      <p:cNvSpPr/>
                      <p:nvPr/>
                    </p:nvSpPr>
                    <p:spPr>
                      <a:xfrm rot="8100000" flipH="1">
                        <a:off x="1232594" y="921844"/>
                        <a:ext cx="111951" cy="3950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75" name="Google Shape;2375;p38"/>
                      <p:cNvSpPr/>
                      <p:nvPr/>
                    </p:nvSpPr>
                    <p:spPr>
                      <a:xfrm>
                        <a:off x="1878594" y="657994"/>
                        <a:ext cx="111187" cy="3857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19" h="3580" extrusionOk="0">
                            <a:moveTo>
                              <a:pt x="1528" y="0"/>
                            </a:moveTo>
                            <a:lnTo>
                              <a:pt x="8252" y="0"/>
                            </a:lnTo>
                            <a:lnTo>
                              <a:pt x="10319" y="3580"/>
                            </a:lnTo>
                            <a:lnTo>
                              <a:pt x="0" y="3580"/>
                            </a:lnTo>
                            <a:close/>
                          </a:path>
                        </a:pathLst>
                      </a:custGeom>
                      <a:solidFill>
                        <a:schemeClr val="accent4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76" name="Google Shape;2376;p38"/>
                      <p:cNvSpPr/>
                      <p:nvPr/>
                    </p:nvSpPr>
                    <p:spPr>
                      <a:xfrm rot="-5400000">
                        <a:off x="245215" y="1885043"/>
                        <a:ext cx="108687" cy="451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087" h="4192" extrusionOk="0">
                            <a:moveTo>
                              <a:pt x="9402" y="4192"/>
                            </a:moveTo>
                            <a:lnTo>
                              <a:pt x="0" y="3668"/>
                            </a:lnTo>
                            <a:lnTo>
                              <a:pt x="611" y="612"/>
                            </a:lnTo>
                            <a:lnTo>
                              <a:pt x="10087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77" name="Google Shape;2377;p38"/>
                      <p:cNvSpPr/>
                      <p:nvPr/>
                    </p:nvSpPr>
                    <p:spPr>
                      <a:xfrm rot="2700000">
                        <a:off x="515841" y="2313366"/>
                        <a:ext cx="111951" cy="3950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5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78" name="Google Shape;2378;p38"/>
                      <p:cNvSpPr/>
                      <p:nvPr/>
                    </p:nvSpPr>
                    <p:spPr>
                      <a:xfrm rot="-5400000">
                        <a:off x="2177229" y="4959035"/>
                        <a:ext cx="108687" cy="451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087" h="4192" extrusionOk="0">
                            <a:moveTo>
                              <a:pt x="9402" y="4192"/>
                            </a:moveTo>
                            <a:lnTo>
                              <a:pt x="0" y="3668"/>
                            </a:lnTo>
                            <a:lnTo>
                              <a:pt x="611" y="612"/>
                            </a:lnTo>
                            <a:lnTo>
                              <a:pt x="10087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79" name="Google Shape;2379;p38"/>
                      <p:cNvSpPr/>
                      <p:nvPr/>
                    </p:nvSpPr>
                    <p:spPr>
                      <a:xfrm rot="8999773">
                        <a:off x="143059" y="2694364"/>
                        <a:ext cx="111961" cy="3950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80" name="Google Shape;2380;p38"/>
                      <p:cNvSpPr/>
                      <p:nvPr/>
                    </p:nvSpPr>
                    <p:spPr>
                      <a:xfrm rot="8999773">
                        <a:off x="6994222" y="932089"/>
                        <a:ext cx="111961" cy="3950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6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81" name="Google Shape;2381;p38"/>
                      <p:cNvSpPr/>
                      <p:nvPr/>
                    </p:nvSpPr>
                    <p:spPr>
                      <a:xfrm rot="8100000" flipH="1">
                        <a:off x="7273844" y="138744"/>
                        <a:ext cx="111951" cy="3950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82" name="Google Shape;2382;p38"/>
                      <p:cNvSpPr/>
                      <p:nvPr/>
                    </p:nvSpPr>
                    <p:spPr>
                      <a:xfrm rot="8100000" flipH="1">
                        <a:off x="8836969" y="220394"/>
                        <a:ext cx="111951" cy="3950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4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83" name="Google Shape;2383;p38"/>
                      <p:cNvSpPr/>
                      <p:nvPr/>
                    </p:nvSpPr>
                    <p:spPr>
                      <a:xfrm rot="-10594826" flipH="1">
                        <a:off x="2044268" y="4025971"/>
                        <a:ext cx="111939" cy="395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5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84" name="Google Shape;2384;p38"/>
                      <p:cNvSpPr/>
                      <p:nvPr/>
                    </p:nvSpPr>
                    <p:spPr>
                      <a:xfrm>
                        <a:off x="8631314" y="1124700"/>
                        <a:ext cx="111187" cy="3857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19" h="3580" extrusionOk="0">
                            <a:moveTo>
                              <a:pt x="1528" y="0"/>
                            </a:moveTo>
                            <a:lnTo>
                              <a:pt x="8252" y="0"/>
                            </a:lnTo>
                            <a:lnTo>
                              <a:pt x="10319" y="3580"/>
                            </a:lnTo>
                            <a:lnTo>
                              <a:pt x="0" y="358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85" name="Google Shape;2385;p38"/>
                      <p:cNvSpPr/>
                      <p:nvPr/>
                    </p:nvSpPr>
                    <p:spPr>
                      <a:xfrm>
                        <a:off x="8824189" y="1674075"/>
                        <a:ext cx="111187" cy="3857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19" h="3580" extrusionOk="0">
                            <a:moveTo>
                              <a:pt x="1528" y="0"/>
                            </a:moveTo>
                            <a:lnTo>
                              <a:pt x="8252" y="0"/>
                            </a:lnTo>
                            <a:lnTo>
                              <a:pt x="10319" y="3580"/>
                            </a:lnTo>
                            <a:lnTo>
                              <a:pt x="0" y="3580"/>
                            </a:lnTo>
                            <a:close/>
                          </a:path>
                        </a:pathLst>
                      </a:custGeom>
                      <a:solidFill>
                        <a:schemeClr val="accent6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86" name="Google Shape;2386;p38"/>
                      <p:cNvSpPr/>
                      <p:nvPr/>
                    </p:nvSpPr>
                    <p:spPr>
                      <a:xfrm rot="8999773">
                        <a:off x="200884" y="3708439"/>
                        <a:ext cx="111961" cy="3950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87" name="Google Shape;2387;p38"/>
                      <p:cNvSpPr/>
                      <p:nvPr/>
                    </p:nvSpPr>
                    <p:spPr>
                      <a:xfrm rot="2700000">
                        <a:off x="133366" y="4542241"/>
                        <a:ext cx="111951" cy="3950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4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88" name="Google Shape;2388;p38"/>
                      <p:cNvSpPr/>
                      <p:nvPr/>
                    </p:nvSpPr>
                    <p:spPr>
                      <a:xfrm rot="6300406">
                        <a:off x="359695" y="3307079"/>
                        <a:ext cx="108687" cy="451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087" h="4192" extrusionOk="0">
                            <a:moveTo>
                              <a:pt x="9402" y="4192"/>
                            </a:moveTo>
                            <a:lnTo>
                              <a:pt x="0" y="3668"/>
                            </a:lnTo>
                            <a:lnTo>
                              <a:pt x="611" y="612"/>
                            </a:lnTo>
                            <a:lnTo>
                              <a:pt x="10087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6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89" name="Google Shape;2389;p38"/>
                      <p:cNvSpPr/>
                      <p:nvPr/>
                    </p:nvSpPr>
                    <p:spPr>
                      <a:xfrm rot="-2700000">
                        <a:off x="1498615" y="4947863"/>
                        <a:ext cx="111951" cy="3950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4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90" name="Google Shape;2390;p38"/>
                      <p:cNvSpPr/>
                      <p:nvPr/>
                    </p:nvSpPr>
                    <p:spPr>
                      <a:xfrm rot="8999773">
                        <a:off x="197772" y="4961864"/>
                        <a:ext cx="111961" cy="3950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91" name="Google Shape;2391;p38"/>
                      <p:cNvSpPr/>
                      <p:nvPr/>
                    </p:nvSpPr>
                    <p:spPr>
                      <a:xfrm>
                        <a:off x="8870114" y="2464000"/>
                        <a:ext cx="111187" cy="3857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19" h="3580" extrusionOk="0">
                            <a:moveTo>
                              <a:pt x="1528" y="0"/>
                            </a:moveTo>
                            <a:lnTo>
                              <a:pt x="8252" y="0"/>
                            </a:lnTo>
                            <a:lnTo>
                              <a:pt x="10319" y="3580"/>
                            </a:lnTo>
                            <a:lnTo>
                              <a:pt x="0" y="358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92" name="Google Shape;2392;p38"/>
                      <p:cNvSpPr/>
                      <p:nvPr/>
                    </p:nvSpPr>
                    <p:spPr>
                      <a:xfrm rot="8100000" flipH="1">
                        <a:off x="8674069" y="3632244"/>
                        <a:ext cx="111951" cy="3950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4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93" name="Google Shape;2393;p38"/>
                      <p:cNvSpPr/>
                      <p:nvPr/>
                    </p:nvSpPr>
                    <p:spPr>
                      <a:xfrm rot="2700000">
                        <a:off x="7759914" y="3705929"/>
                        <a:ext cx="111951" cy="3950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94" name="Google Shape;2394;p38"/>
                      <p:cNvSpPr/>
                      <p:nvPr/>
                    </p:nvSpPr>
                    <p:spPr>
                      <a:xfrm rot="-5400000">
                        <a:off x="8954428" y="2946809"/>
                        <a:ext cx="108687" cy="451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087" h="4192" extrusionOk="0">
                            <a:moveTo>
                              <a:pt x="9402" y="4192"/>
                            </a:moveTo>
                            <a:lnTo>
                              <a:pt x="0" y="3668"/>
                            </a:lnTo>
                            <a:lnTo>
                              <a:pt x="611" y="612"/>
                            </a:lnTo>
                            <a:lnTo>
                              <a:pt x="10087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6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95" name="Google Shape;2395;p38"/>
                      <p:cNvSpPr/>
                      <p:nvPr/>
                    </p:nvSpPr>
                    <p:spPr>
                      <a:xfrm>
                        <a:off x="2166939" y="3330687"/>
                        <a:ext cx="111187" cy="3857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19" h="3580" extrusionOk="0">
                            <a:moveTo>
                              <a:pt x="1528" y="0"/>
                            </a:moveTo>
                            <a:lnTo>
                              <a:pt x="8252" y="0"/>
                            </a:lnTo>
                            <a:lnTo>
                              <a:pt x="10319" y="3580"/>
                            </a:lnTo>
                            <a:lnTo>
                              <a:pt x="0" y="3580"/>
                            </a:lnTo>
                            <a:close/>
                          </a:path>
                        </a:pathLst>
                      </a:custGeom>
                      <a:solidFill>
                        <a:schemeClr val="accent4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96" name="Google Shape;2396;p38"/>
                      <p:cNvSpPr/>
                      <p:nvPr/>
                    </p:nvSpPr>
                    <p:spPr>
                      <a:xfrm rot="5400000" flipH="1">
                        <a:off x="951610" y="4843626"/>
                        <a:ext cx="108687" cy="451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087" h="4192" extrusionOk="0">
                            <a:moveTo>
                              <a:pt x="9402" y="4192"/>
                            </a:moveTo>
                            <a:lnTo>
                              <a:pt x="0" y="3668"/>
                            </a:lnTo>
                            <a:lnTo>
                              <a:pt x="611" y="612"/>
                            </a:lnTo>
                            <a:lnTo>
                              <a:pt x="10087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97" name="Google Shape;2397;p38"/>
                      <p:cNvSpPr/>
                      <p:nvPr/>
                    </p:nvSpPr>
                    <p:spPr>
                      <a:xfrm rot="-900406" flipH="1">
                        <a:off x="7311885" y="4213002"/>
                        <a:ext cx="108687" cy="451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087" h="4192" extrusionOk="0">
                            <a:moveTo>
                              <a:pt x="9402" y="4192"/>
                            </a:moveTo>
                            <a:lnTo>
                              <a:pt x="0" y="3668"/>
                            </a:lnTo>
                            <a:lnTo>
                              <a:pt x="611" y="612"/>
                            </a:lnTo>
                            <a:lnTo>
                              <a:pt x="10087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5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98" name="Google Shape;2398;p38"/>
                      <p:cNvSpPr/>
                      <p:nvPr/>
                    </p:nvSpPr>
                    <p:spPr>
                      <a:xfrm rot="8100000" flipH="1">
                        <a:off x="1941869" y="1453169"/>
                        <a:ext cx="111951" cy="3950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99" name="Google Shape;2399;p38"/>
                      <p:cNvSpPr/>
                      <p:nvPr/>
                    </p:nvSpPr>
                    <p:spPr>
                      <a:xfrm>
                        <a:off x="6923964" y="4930575"/>
                        <a:ext cx="111187" cy="3857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19" h="3580" extrusionOk="0">
                            <a:moveTo>
                              <a:pt x="1528" y="0"/>
                            </a:moveTo>
                            <a:lnTo>
                              <a:pt x="8252" y="0"/>
                            </a:lnTo>
                            <a:lnTo>
                              <a:pt x="10319" y="3580"/>
                            </a:lnTo>
                            <a:lnTo>
                              <a:pt x="0" y="3580"/>
                            </a:lnTo>
                            <a:close/>
                          </a:path>
                        </a:pathLst>
                      </a:custGeom>
                      <a:solidFill>
                        <a:schemeClr val="accent4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400" name="Google Shape;2400;p38"/>
                      <p:cNvSpPr/>
                      <p:nvPr/>
                    </p:nvSpPr>
                    <p:spPr>
                      <a:xfrm rot="8999773">
                        <a:off x="7742272" y="4674039"/>
                        <a:ext cx="111961" cy="3950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6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401" name="Google Shape;2401;p38"/>
                      <p:cNvSpPr/>
                      <p:nvPr/>
                    </p:nvSpPr>
                    <p:spPr>
                      <a:xfrm>
                        <a:off x="8191439" y="4888775"/>
                        <a:ext cx="111187" cy="3857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19" h="3580" extrusionOk="0">
                            <a:moveTo>
                              <a:pt x="1528" y="0"/>
                            </a:moveTo>
                            <a:lnTo>
                              <a:pt x="8252" y="0"/>
                            </a:lnTo>
                            <a:lnTo>
                              <a:pt x="10319" y="3580"/>
                            </a:lnTo>
                            <a:lnTo>
                              <a:pt x="0" y="358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402" name="Google Shape;2402;p38"/>
                      <p:cNvSpPr/>
                      <p:nvPr/>
                    </p:nvSpPr>
                    <p:spPr>
                      <a:xfrm rot="-900406" flipH="1">
                        <a:off x="8776360" y="4742027"/>
                        <a:ext cx="108687" cy="451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087" h="4192" extrusionOk="0">
                            <a:moveTo>
                              <a:pt x="9402" y="4192"/>
                            </a:moveTo>
                            <a:lnTo>
                              <a:pt x="0" y="3668"/>
                            </a:lnTo>
                            <a:lnTo>
                              <a:pt x="611" y="612"/>
                            </a:lnTo>
                            <a:lnTo>
                              <a:pt x="10087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5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403" name="Google Shape;2403;p38"/>
                      <p:cNvSpPr/>
                      <p:nvPr/>
                    </p:nvSpPr>
                    <p:spPr>
                      <a:xfrm rot="-5400000">
                        <a:off x="8340053" y="4033334"/>
                        <a:ext cx="108687" cy="451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087" h="4192" extrusionOk="0">
                            <a:moveTo>
                              <a:pt x="9402" y="4192"/>
                            </a:moveTo>
                            <a:lnTo>
                              <a:pt x="0" y="3668"/>
                            </a:lnTo>
                            <a:lnTo>
                              <a:pt x="611" y="612"/>
                            </a:lnTo>
                            <a:lnTo>
                              <a:pt x="10087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</p:grpSp>
                <p:sp>
                  <p:nvSpPr>
                    <p:cNvPr id="2404" name="Google Shape;2404;p38"/>
                    <p:cNvSpPr/>
                    <p:nvPr/>
                  </p:nvSpPr>
                  <p:spPr>
                    <a:xfrm rot="-4499594">
                      <a:off x="809600" y="1412590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</p:grpSp>
            </p:grpSp>
            <p:sp>
              <p:nvSpPr>
                <p:cNvPr id="2405" name="Google Shape;2405;p38"/>
                <p:cNvSpPr/>
                <p:nvPr/>
              </p:nvSpPr>
              <p:spPr>
                <a:xfrm rot="-2700000">
                  <a:off x="942165" y="3784963"/>
                  <a:ext cx="111951" cy="395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92" h="3667" extrusionOk="0">
                      <a:moveTo>
                        <a:pt x="10392" y="3667"/>
                      </a:moveTo>
                      <a:lnTo>
                        <a:pt x="2067" y="3580"/>
                      </a:lnTo>
                      <a:lnTo>
                        <a:pt x="0" y="0"/>
                      </a:lnTo>
                      <a:lnTo>
                        <a:pt x="10319" y="0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</p:sp>
            <p:sp>
              <p:nvSpPr>
                <p:cNvPr id="2406" name="Google Shape;2406;p38"/>
                <p:cNvSpPr/>
                <p:nvPr/>
              </p:nvSpPr>
              <p:spPr>
                <a:xfrm rot="6300406">
                  <a:off x="1273495" y="3977054"/>
                  <a:ext cx="108687" cy="451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087" h="4192" extrusionOk="0">
                      <a:moveTo>
                        <a:pt x="9402" y="4192"/>
                      </a:moveTo>
                      <a:lnTo>
                        <a:pt x="0" y="3668"/>
                      </a:lnTo>
                      <a:lnTo>
                        <a:pt x="611" y="612"/>
                      </a:lnTo>
                      <a:lnTo>
                        <a:pt x="10087" y="0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</p:sp>
            <p:sp>
              <p:nvSpPr>
                <p:cNvPr id="2407" name="Google Shape;2407;p38"/>
                <p:cNvSpPr/>
                <p:nvPr/>
              </p:nvSpPr>
              <p:spPr>
                <a:xfrm rot="6300406">
                  <a:off x="7762037" y="1984134"/>
                  <a:ext cx="111187" cy="3857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9" h="3580" extrusionOk="0">
                      <a:moveTo>
                        <a:pt x="1528" y="0"/>
                      </a:moveTo>
                      <a:lnTo>
                        <a:pt x="8252" y="0"/>
                      </a:lnTo>
                      <a:lnTo>
                        <a:pt x="10319" y="3580"/>
                      </a:lnTo>
                      <a:lnTo>
                        <a:pt x="0" y="35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</p:sp>
            <p:sp>
              <p:nvSpPr>
                <p:cNvPr id="2408" name="Google Shape;2408;p38"/>
                <p:cNvSpPr/>
                <p:nvPr/>
              </p:nvSpPr>
              <p:spPr>
                <a:xfrm rot="-2700000">
                  <a:off x="7675090" y="923113"/>
                  <a:ext cx="111951" cy="395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92" h="3667" extrusionOk="0">
                      <a:moveTo>
                        <a:pt x="10392" y="3667"/>
                      </a:moveTo>
                      <a:lnTo>
                        <a:pt x="2067" y="3580"/>
                      </a:lnTo>
                      <a:lnTo>
                        <a:pt x="0" y="0"/>
                      </a:lnTo>
                      <a:lnTo>
                        <a:pt x="10319" y="0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</p:sp>
            <p:sp>
              <p:nvSpPr>
                <p:cNvPr id="2409" name="Google Shape;2409;p38"/>
                <p:cNvSpPr/>
                <p:nvPr/>
              </p:nvSpPr>
              <p:spPr>
                <a:xfrm rot="6300406">
                  <a:off x="7996995" y="114779"/>
                  <a:ext cx="108687" cy="451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087" h="4192" extrusionOk="0">
                      <a:moveTo>
                        <a:pt x="9402" y="4192"/>
                      </a:moveTo>
                      <a:lnTo>
                        <a:pt x="0" y="3668"/>
                      </a:lnTo>
                      <a:lnTo>
                        <a:pt x="611" y="612"/>
                      </a:lnTo>
                      <a:lnTo>
                        <a:pt x="10087" y="0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</p:sp>
            <p:sp>
              <p:nvSpPr>
                <p:cNvPr id="2410" name="Google Shape;2410;p38"/>
                <p:cNvSpPr/>
                <p:nvPr/>
              </p:nvSpPr>
              <p:spPr>
                <a:xfrm rot="-4499594">
                  <a:off x="1727987" y="3012129"/>
                  <a:ext cx="108687" cy="451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087" h="4192" extrusionOk="0">
                      <a:moveTo>
                        <a:pt x="9402" y="4192"/>
                      </a:moveTo>
                      <a:lnTo>
                        <a:pt x="0" y="3668"/>
                      </a:lnTo>
                      <a:lnTo>
                        <a:pt x="611" y="612"/>
                      </a:lnTo>
                      <a:lnTo>
                        <a:pt x="10087" y="0"/>
                      </a:ln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</p:sp>
            <p:sp>
              <p:nvSpPr>
                <p:cNvPr id="2411" name="Google Shape;2411;p38"/>
                <p:cNvSpPr/>
                <p:nvPr/>
              </p:nvSpPr>
              <p:spPr>
                <a:xfrm rot="-4499594">
                  <a:off x="1427837" y="1987079"/>
                  <a:ext cx="108687" cy="451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087" h="4192" extrusionOk="0">
                      <a:moveTo>
                        <a:pt x="9402" y="4192"/>
                      </a:moveTo>
                      <a:lnTo>
                        <a:pt x="0" y="3668"/>
                      </a:lnTo>
                      <a:lnTo>
                        <a:pt x="611" y="612"/>
                      </a:lnTo>
                      <a:lnTo>
                        <a:pt x="10087" y="0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</p:sp>
            <p:sp>
              <p:nvSpPr>
                <p:cNvPr id="2412" name="Google Shape;2412;p38"/>
                <p:cNvSpPr/>
                <p:nvPr/>
              </p:nvSpPr>
              <p:spPr>
                <a:xfrm rot="8100000">
                  <a:off x="7220340" y="3381310"/>
                  <a:ext cx="111951" cy="395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92" h="3667" extrusionOk="0">
                      <a:moveTo>
                        <a:pt x="10392" y="3667"/>
                      </a:moveTo>
                      <a:lnTo>
                        <a:pt x="2067" y="3580"/>
                      </a:lnTo>
                      <a:lnTo>
                        <a:pt x="0" y="0"/>
                      </a:lnTo>
                      <a:lnTo>
                        <a:pt x="10319" y="0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</p:sp>
          </p:grpSp>
          <p:sp>
            <p:nvSpPr>
              <p:cNvPr id="2413" name="Google Shape;2413;p38"/>
              <p:cNvSpPr/>
              <p:nvPr/>
            </p:nvSpPr>
            <p:spPr>
              <a:xfrm flipH="1">
                <a:off x="8673364" y="322013"/>
                <a:ext cx="193500" cy="183900"/>
              </a:xfrm>
              <a:prstGeom prst="star5">
                <a:avLst>
                  <a:gd name="adj" fmla="val 19098"/>
                  <a:gd name="hf" fmla="val 105146"/>
                  <a:gd name="vf" fmla="val 110557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59"/>
              </a:p>
            </p:txBody>
          </p:sp>
        </p:grpSp>
        <p:sp>
          <p:nvSpPr>
            <p:cNvPr id="2414" name="Google Shape;2414;p38"/>
            <p:cNvSpPr/>
            <p:nvPr/>
          </p:nvSpPr>
          <p:spPr>
            <a:xfrm flipH="1">
              <a:off x="7837439" y="247982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</p:grpSp>
      <p:sp>
        <p:nvSpPr>
          <p:cNvPr id="2415" name="Google Shape;2415;p38"/>
          <p:cNvSpPr/>
          <p:nvPr/>
        </p:nvSpPr>
        <p:spPr>
          <a:xfrm>
            <a:off x="957625" y="397367"/>
            <a:ext cx="10246588" cy="60636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121599" tIns="121599" rIns="121599" bIns="12159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59"/>
          </a:p>
        </p:txBody>
      </p:sp>
      <p:grpSp>
        <p:nvGrpSpPr>
          <p:cNvPr id="2416" name="Google Shape;2416;p38"/>
          <p:cNvGrpSpPr/>
          <p:nvPr/>
        </p:nvGrpSpPr>
        <p:grpSpPr>
          <a:xfrm rot="1799965" flipH="1">
            <a:off x="8959320" y="3592578"/>
            <a:ext cx="2384304" cy="2318351"/>
            <a:chOff x="6997200" y="3219600"/>
            <a:chExt cx="1426800" cy="1383900"/>
          </a:xfrm>
        </p:grpSpPr>
        <p:sp>
          <p:nvSpPr>
            <p:cNvPr id="2417" name="Google Shape;2417;p38"/>
            <p:cNvSpPr/>
            <p:nvPr/>
          </p:nvSpPr>
          <p:spPr>
            <a:xfrm>
              <a:off x="7226125" y="4200625"/>
              <a:ext cx="413050" cy="393250"/>
            </a:xfrm>
            <a:custGeom>
              <a:avLst/>
              <a:gdLst/>
              <a:ahLst/>
              <a:cxnLst/>
              <a:rect l="l" t="t" r="r" b="b"/>
              <a:pathLst>
                <a:path w="16522" h="15730" extrusionOk="0">
                  <a:moveTo>
                    <a:pt x="16521" y="0"/>
                  </a:moveTo>
                  <a:lnTo>
                    <a:pt x="16521" y="0"/>
                  </a:lnTo>
                  <a:cubicBezTo>
                    <a:pt x="16521" y="0"/>
                    <a:pt x="12378" y="746"/>
                    <a:pt x="8432" y="4232"/>
                  </a:cubicBezTo>
                  <a:cubicBezTo>
                    <a:pt x="4480" y="7723"/>
                    <a:pt x="2310" y="14184"/>
                    <a:pt x="2310" y="14184"/>
                  </a:cubicBezTo>
                  <a:cubicBezTo>
                    <a:pt x="2310" y="14184"/>
                    <a:pt x="327" y="12910"/>
                    <a:pt x="49" y="12910"/>
                  </a:cubicBezTo>
                  <a:cubicBezTo>
                    <a:pt x="0" y="12910"/>
                    <a:pt x="4" y="12949"/>
                    <a:pt x="79" y="13040"/>
                  </a:cubicBezTo>
                  <a:cubicBezTo>
                    <a:pt x="588" y="13653"/>
                    <a:pt x="3269" y="15730"/>
                    <a:pt x="3269" y="15730"/>
                  </a:cubicBezTo>
                  <a:cubicBezTo>
                    <a:pt x="3269" y="15730"/>
                    <a:pt x="12044" y="7273"/>
                    <a:pt x="15775" y="6555"/>
                  </a:cubicBezTo>
                  <a:lnTo>
                    <a:pt x="16521" y="0"/>
                  </a:ln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18" name="Google Shape;2418;p38"/>
            <p:cNvSpPr/>
            <p:nvPr/>
          </p:nvSpPr>
          <p:spPr>
            <a:xfrm>
              <a:off x="7210525" y="4512200"/>
              <a:ext cx="144450" cy="91300"/>
            </a:xfrm>
            <a:custGeom>
              <a:avLst/>
              <a:gdLst/>
              <a:ahLst/>
              <a:cxnLst/>
              <a:rect l="l" t="t" r="r" b="b"/>
              <a:pathLst>
                <a:path w="5778" h="3652" extrusionOk="0">
                  <a:moveTo>
                    <a:pt x="3334" y="1"/>
                  </a:moveTo>
                  <a:lnTo>
                    <a:pt x="2949" y="532"/>
                  </a:lnTo>
                  <a:cubicBezTo>
                    <a:pt x="2949" y="532"/>
                    <a:pt x="1841" y="32"/>
                    <a:pt x="903" y="32"/>
                  </a:cubicBezTo>
                  <a:cubicBezTo>
                    <a:pt x="558" y="32"/>
                    <a:pt x="235" y="100"/>
                    <a:pt x="0" y="286"/>
                  </a:cubicBezTo>
                  <a:lnTo>
                    <a:pt x="4260" y="3651"/>
                  </a:lnTo>
                  <a:lnTo>
                    <a:pt x="5778" y="1827"/>
                  </a:lnTo>
                  <a:lnTo>
                    <a:pt x="333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19" name="Google Shape;2419;p38"/>
            <p:cNvSpPr/>
            <p:nvPr/>
          </p:nvSpPr>
          <p:spPr>
            <a:xfrm>
              <a:off x="7263125" y="4516325"/>
              <a:ext cx="6075" cy="25925"/>
            </a:xfrm>
            <a:custGeom>
              <a:avLst/>
              <a:gdLst/>
              <a:ahLst/>
              <a:cxnLst/>
              <a:rect l="l" t="t" r="r" b="b"/>
              <a:pathLst>
                <a:path w="243" h="1037" extrusionOk="0">
                  <a:moveTo>
                    <a:pt x="139" y="0"/>
                  </a:moveTo>
                  <a:cubicBezTo>
                    <a:pt x="79" y="0"/>
                    <a:pt x="29" y="44"/>
                    <a:pt x="29" y="104"/>
                  </a:cubicBezTo>
                  <a:lnTo>
                    <a:pt x="1" y="926"/>
                  </a:lnTo>
                  <a:cubicBezTo>
                    <a:pt x="1" y="981"/>
                    <a:pt x="46" y="1030"/>
                    <a:pt x="106" y="1037"/>
                  </a:cubicBezTo>
                  <a:lnTo>
                    <a:pt x="111" y="1037"/>
                  </a:lnTo>
                  <a:cubicBezTo>
                    <a:pt x="165" y="1037"/>
                    <a:pt x="215" y="992"/>
                    <a:pt x="215" y="932"/>
                  </a:cubicBezTo>
                  <a:lnTo>
                    <a:pt x="243" y="109"/>
                  </a:lnTo>
                  <a:cubicBezTo>
                    <a:pt x="243" y="50"/>
                    <a:pt x="198" y="0"/>
                    <a:pt x="13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20" name="Google Shape;2420;p38"/>
            <p:cNvSpPr/>
            <p:nvPr/>
          </p:nvSpPr>
          <p:spPr>
            <a:xfrm>
              <a:off x="7006225" y="4047525"/>
              <a:ext cx="524675" cy="161200"/>
            </a:xfrm>
            <a:custGeom>
              <a:avLst/>
              <a:gdLst/>
              <a:ahLst/>
              <a:cxnLst/>
              <a:rect l="l" t="t" r="r" b="b"/>
              <a:pathLst>
                <a:path w="20987" h="6448" extrusionOk="0">
                  <a:moveTo>
                    <a:pt x="12871" y="0"/>
                  </a:moveTo>
                  <a:cubicBezTo>
                    <a:pt x="12597" y="0"/>
                    <a:pt x="12319" y="6"/>
                    <a:pt x="12037" y="18"/>
                  </a:cubicBezTo>
                  <a:cubicBezTo>
                    <a:pt x="6770" y="243"/>
                    <a:pt x="1020" y="3899"/>
                    <a:pt x="1020" y="3899"/>
                  </a:cubicBezTo>
                  <a:cubicBezTo>
                    <a:pt x="1020" y="3899"/>
                    <a:pt x="217" y="1481"/>
                    <a:pt x="37" y="1481"/>
                  </a:cubicBezTo>
                  <a:cubicBezTo>
                    <a:pt x="13" y="1481"/>
                    <a:pt x="0" y="1522"/>
                    <a:pt x="1" y="1614"/>
                  </a:cubicBezTo>
                  <a:cubicBezTo>
                    <a:pt x="11" y="2408"/>
                    <a:pt x="790" y="5707"/>
                    <a:pt x="790" y="5707"/>
                  </a:cubicBezTo>
                  <a:cubicBezTo>
                    <a:pt x="790" y="5707"/>
                    <a:pt x="4330" y="5401"/>
                    <a:pt x="8115" y="5401"/>
                  </a:cubicBezTo>
                  <a:cubicBezTo>
                    <a:pt x="11339" y="5401"/>
                    <a:pt x="14741" y="5623"/>
                    <a:pt x="16284" y="6448"/>
                  </a:cubicBezTo>
                  <a:lnTo>
                    <a:pt x="20987" y="1816"/>
                  </a:lnTo>
                  <a:cubicBezTo>
                    <a:pt x="20987" y="1816"/>
                    <a:pt x="17684" y="0"/>
                    <a:pt x="12871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21" name="Google Shape;2421;p38"/>
            <p:cNvSpPr/>
            <p:nvPr/>
          </p:nvSpPr>
          <p:spPr>
            <a:xfrm>
              <a:off x="6997200" y="4071000"/>
              <a:ext cx="88125" cy="132375"/>
            </a:xfrm>
            <a:custGeom>
              <a:avLst/>
              <a:gdLst/>
              <a:ahLst/>
              <a:cxnLst/>
              <a:rect l="l" t="t" r="r" b="b"/>
              <a:pathLst>
                <a:path w="3525" h="5295" extrusionOk="0">
                  <a:moveTo>
                    <a:pt x="0" y="0"/>
                  </a:moveTo>
                  <a:lnTo>
                    <a:pt x="1195" y="5295"/>
                  </a:lnTo>
                  <a:lnTo>
                    <a:pt x="3524" y="4834"/>
                  </a:lnTo>
                  <a:lnTo>
                    <a:pt x="2768" y="1881"/>
                  </a:lnTo>
                  <a:lnTo>
                    <a:pt x="2138" y="2051"/>
                  </a:lnTo>
                  <a:cubicBezTo>
                    <a:pt x="2138" y="2051"/>
                    <a:pt x="1113" y="12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22" name="Google Shape;2422;p38"/>
            <p:cNvSpPr/>
            <p:nvPr/>
          </p:nvSpPr>
          <p:spPr>
            <a:xfrm>
              <a:off x="7290125" y="4013025"/>
              <a:ext cx="506750" cy="403700"/>
            </a:xfrm>
            <a:custGeom>
              <a:avLst/>
              <a:gdLst/>
              <a:ahLst/>
              <a:cxnLst/>
              <a:rect l="l" t="t" r="r" b="b"/>
              <a:pathLst>
                <a:path w="20270" h="16148" extrusionOk="0">
                  <a:moveTo>
                    <a:pt x="6092" y="1"/>
                  </a:moveTo>
                  <a:cubicBezTo>
                    <a:pt x="3985" y="1"/>
                    <a:pt x="549" y="834"/>
                    <a:pt x="549" y="834"/>
                  </a:cubicBezTo>
                  <a:cubicBezTo>
                    <a:pt x="1" y="3224"/>
                    <a:pt x="1782" y="8711"/>
                    <a:pt x="1782" y="8711"/>
                  </a:cubicBezTo>
                  <a:cubicBezTo>
                    <a:pt x="4567" y="7876"/>
                    <a:pt x="7167" y="7542"/>
                    <a:pt x="7491" y="7542"/>
                  </a:cubicBezTo>
                  <a:cubicBezTo>
                    <a:pt x="7546" y="7542"/>
                    <a:pt x="7536" y="7552"/>
                    <a:pt x="7450" y="7570"/>
                  </a:cubicBezTo>
                  <a:cubicBezTo>
                    <a:pt x="6090" y="8529"/>
                    <a:pt x="4650" y="10941"/>
                    <a:pt x="4650" y="10941"/>
                  </a:cubicBezTo>
                  <a:cubicBezTo>
                    <a:pt x="6096" y="12842"/>
                    <a:pt x="10678" y="16148"/>
                    <a:pt x="10678" y="16148"/>
                  </a:cubicBezTo>
                  <a:cubicBezTo>
                    <a:pt x="15753" y="15249"/>
                    <a:pt x="20270" y="9692"/>
                    <a:pt x="20270" y="9692"/>
                  </a:cubicBezTo>
                  <a:cubicBezTo>
                    <a:pt x="17792" y="9028"/>
                    <a:pt x="7296" y="160"/>
                    <a:pt x="7296" y="160"/>
                  </a:cubicBezTo>
                  <a:cubicBezTo>
                    <a:pt x="7009" y="47"/>
                    <a:pt x="6587" y="1"/>
                    <a:pt x="609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23" name="Google Shape;2423;p38"/>
            <p:cNvSpPr/>
            <p:nvPr/>
          </p:nvSpPr>
          <p:spPr>
            <a:xfrm>
              <a:off x="7489775" y="4145275"/>
              <a:ext cx="45125" cy="47700"/>
            </a:xfrm>
            <a:custGeom>
              <a:avLst/>
              <a:gdLst/>
              <a:ahLst/>
              <a:cxnLst/>
              <a:rect l="l" t="t" r="r" b="b"/>
              <a:pathLst>
                <a:path w="1805" h="1908" extrusionOk="0">
                  <a:moveTo>
                    <a:pt x="1108" y="0"/>
                  </a:moveTo>
                  <a:cubicBezTo>
                    <a:pt x="1094" y="0"/>
                    <a:pt x="1078" y="4"/>
                    <a:pt x="1064" y="11"/>
                  </a:cubicBezTo>
                  <a:cubicBezTo>
                    <a:pt x="105" y="444"/>
                    <a:pt x="11" y="1738"/>
                    <a:pt x="6" y="1792"/>
                  </a:cubicBezTo>
                  <a:cubicBezTo>
                    <a:pt x="1" y="1842"/>
                    <a:pt x="34" y="1885"/>
                    <a:pt x="77" y="1903"/>
                  </a:cubicBezTo>
                  <a:cubicBezTo>
                    <a:pt x="89" y="1903"/>
                    <a:pt x="99" y="1908"/>
                    <a:pt x="110" y="1908"/>
                  </a:cubicBezTo>
                  <a:cubicBezTo>
                    <a:pt x="149" y="1908"/>
                    <a:pt x="182" y="1885"/>
                    <a:pt x="203" y="1853"/>
                  </a:cubicBezTo>
                  <a:cubicBezTo>
                    <a:pt x="412" y="1508"/>
                    <a:pt x="1371" y="1080"/>
                    <a:pt x="1721" y="942"/>
                  </a:cubicBezTo>
                  <a:cubicBezTo>
                    <a:pt x="1777" y="921"/>
                    <a:pt x="1804" y="861"/>
                    <a:pt x="1782" y="806"/>
                  </a:cubicBezTo>
                  <a:cubicBezTo>
                    <a:pt x="1770" y="764"/>
                    <a:pt x="1728" y="738"/>
                    <a:pt x="1684" y="738"/>
                  </a:cubicBezTo>
                  <a:cubicBezTo>
                    <a:pt x="1671" y="738"/>
                    <a:pt x="1658" y="740"/>
                    <a:pt x="1645" y="745"/>
                  </a:cubicBezTo>
                  <a:cubicBezTo>
                    <a:pt x="1602" y="762"/>
                    <a:pt x="741" y="1096"/>
                    <a:pt x="269" y="1480"/>
                  </a:cubicBezTo>
                  <a:cubicBezTo>
                    <a:pt x="357" y="1091"/>
                    <a:pt x="582" y="461"/>
                    <a:pt x="1152" y="203"/>
                  </a:cubicBezTo>
                  <a:cubicBezTo>
                    <a:pt x="1207" y="181"/>
                    <a:pt x="1228" y="115"/>
                    <a:pt x="1207" y="66"/>
                  </a:cubicBezTo>
                  <a:cubicBezTo>
                    <a:pt x="1187" y="26"/>
                    <a:pt x="1149" y="0"/>
                    <a:pt x="11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24" name="Google Shape;2424;p38"/>
            <p:cNvSpPr/>
            <p:nvPr/>
          </p:nvSpPr>
          <p:spPr>
            <a:xfrm>
              <a:off x="7291650" y="4034750"/>
              <a:ext cx="67050" cy="182350"/>
            </a:xfrm>
            <a:custGeom>
              <a:avLst/>
              <a:gdLst/>
              <a:ahLst/>
              <a:cxnLst/>
              <a:rect l="l" t="t" r="r" b="b"/>
              <a:pathLst>
                <a:path w="2682" h="7294" extrusionOk="0">
                  <a:moveTo>
                    <a:pt x="1637" y="0"/>
                  </a:moveTo>
                  <a:cubicBezTo>
                    <a:pt x="1608" y="0"/>
                    <a:pt x="1580" y="11"/>
                    <a:pt x="1557" y="31"/>
                  </a:cubicBezTo>
                  <a:cubicBezTo>
                    <a:pt x="1491" y="102"/>
                    <a:pt x="0" y="1735"/>
                    <a:pt x="2462" y="7233"/>
                  </a:cubicBezTo>
                  <a:cubicBezTo>
                    <a:pt x="2477" y="7271"/>
                    <a:pt x="2517" y="7293"/>
                    <a:pt x="2560" y="7293"/>
                  </a:cubicBezTo>
                  <a:cubicBezTo>
                    <a:pt x="2571" y="7293"/>
                    <a:pt x="2588" y="7293"/>
                    <a:pt x="2604" y="7288"/>
                  </a:cubicBezTo>
                  <a:cubicBezTo>
                    <a:pt x="2654" y="7260"/>
                    <a:pt x="2681" y="7200"/>
                    <a:pt x="2654" y="7146"/>
                  </a:cubicBezTo>
                  <a:cubicBezTo>
                    <a:pt x="263" y="1812"/>
                    <a:pt x="1695" y="195"/>
                    <a:pt x="1710" y="179"/>
                  </a:cubicBezTo>
                  <a:cubicBezTo>
                    <a:pt x="1749" y="135"/>
                    <a:pt x="1749" y="69"/>
                    <a:pt x="1710" y="31"/>
                  </a:cubicBezTo>
                  <a:cubicBezTo>
                    <a:pt x="1689" y="10"/>
                    <a:pt x="1663" y="0"/>
                    <a:pt x="16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25" name="Google Shape;2425;p38"/>
            <p:cNvSpPr/>
            <p:nvPr/>
          </p:nvSpPr>
          <p:spPr>
            <a:xfrm>
              <a:off x="7421400" y="4275450"/>
              <a:ext cx="154475" cy="128400"/>
            </a:xfrm>
            <a:custGeom>
              <a:avLst/>
              <a:gdLst/>
              <a:ahLst/>
              <a:cxnLst/>
              <a:rect l="l" t="t" r="r" b="b"/>
              <a:pathLst>
                <a:path w="6179" h="5136" extrusionOk="0">
                  <a:moveTo>
                    <a:pt x="121" y="1"/>
                  </a:moveTo>
                  <a:cubicBezTo>
                    <a:pt x="98" y="1"/>
                    <a:pt x="75" y="8"/>
                    <a:pt x="56" y="22"/>
                  </a:cubicBezTo>
                  <a:cubicBezTo>
                    <a:pt x="6" y="60"/>
                    <a:pt x="1" y="126"/>
                    <a:pt x="39" y="170"/>
                  </a:cubicBezTo>
                  <a:cubicBezTo>
                    <a:pt x="67" y="208"/>
                    <a:pt x="3065" y="3891"/>
                    <a:pt x="6019" y="5130"/>
                  </a:cubicBezTo>
                  <a:cubicBezTo>
                    <a:pt x="6030" y="5135"/>
                    <a:pt x="6047" y="5135"/>
                    <a:pt x="6057" y="5135"/>
                  </a:cubicBezTo>
                  <a:cubicBezTo>
                    <a:pt x="6101" y="5135"/>
                    <a:pt x="6140" y="5114"/>
                    <a:pt x="6156" y="5069"/>
                  </a:cubicBezTo>
                  <a:cubicBezTo>
                    <a:pt x="6178" y="5021"/>
                    <a:pt x="6151" y="4955"/>
                    <a:pt x="6101" y="4933"/>
                  </a:cubicBezTo>
                  <a:cubicBezTo>
                    <a:pt x="3196" y="3716"/>
                    <a:pt x="231" y="76"/>
                    <a:pt x="204" y="38"/>
                  </a:cubicBezTo>
                  <a:cubicBezTo>
                    <a:pt x="182" y="13"/>
                    <a:pt x="151" y="1"/>
                    <a:pt x="1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26" name="Google Shape;2426;p38"/>
            <p:cNvSpPr/>
            <p:nvPr/>
          </p:nvSpPr>
          <p:spPr>
            <a:xfrm>
              <a:off x="7536075" y="4278825"/>
              <a:ext cx="183100" cy="127350"/>
            </a:xfrm>
            <a:custGeom>
              <a:avLst/>
              <a:gdLst/>
              <a:ahLst/>
              <a:cxnLst/>
              <a:rect l="l" t="t" r="r" b="b"/>
              <a:pathLst>
                <a:path w="7324" h="5094" extrusionOk="0">
                  <a:moveTo>
                    <a:pt x="7206" y="1"/>
                  </a:moveTo>
                  <a:cubicBezTo>
                    <a:pt x="7175" y="1"/>
                    <a:pt x="7143" y="15"/>
                    <a:pt x="7121" y="40"/>
                  </a:cubicBezTo>
                  <a:cubicBezTo>
                    <a:pt x="4731" y="3164"/>
                    <a:pt x="132" y="4869"/>
                    <a:pt x="84" y="4886"/>
                  </a:cubicBezTo>
                  <a:cubicBezTo>
                    <a:pt x="28" y="4907"/>
                    <a:pt x="1" y="4967"/>
                    <a:pt x="23" y="5023"/>
                  </a:cubicBezTo>
                  <a:cubicBezTo>
                    <a:pt x="40" y="5066"/>
                    <a:pt x="78" y="5094"/>
                    <a:pt x="122" y="5094"/>
                  </a:cubicBezTo>
                  <a:cubicBezTo>
                    <a:pt x="132" y="5094"/>
                    <a:pt x="144" y="5088"/>
                    <a:pt x="155" y="5088"/>
                  </a:cubicBezTo>
                  <a:cubicBezTo>
                    <a:pt x="205" y="5066"/>
                    <a:pt x="4863" y="3340"/>
                    <a:pt x="7291" y="171"/>
                  </a:cubicBezTo>
                  <a:cubicBezTo>
                    <a:pt x="7324" y="123"/>
                    <a:pt x="7318" y="57"/>
                    <a:pt x="7268" y="24"/>
                  </a:cubicBezTo>
                  <a:cubicBezTo>
                    <a:pt x="7250" y="8"/>
                    <a:pt x="7228" y="1"/>
                    <a:pt x="720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27" name="Google Shape;2427;p38"/>
            <p:cNvSpPr/>
            <p:nvPr/>
          </p:nvSpPr>
          <p:spPr>
            <a:xfrm>
              <a:off x="7581725" y="4247675"/>
              <a:ext cx="49475" cy="109050"/>
            </a:xfrm>
            <a:custGeom>
              <a:avLst/>
              <a:gdLst/>
              <a:ahLst/>
              <a:cxnLst/>
              <a:rect l="l" t="t" r="r" b="b"/>
              <a:pathLst>
                <a:path w="1979" h="4362" extrusionOk="0">
                  <a:moveTo>
                    <a:pt x="1374" y="0"/>
                  </a:moveTo>
                  <a:cubicBezTo>
                    <a:pt x="1339" y="0"/>
                    <a:pt x="1306" y="16"/>
                    <a:pt x="1288" y="48"/>
                  </a:cubicBezTo>
                  <a:cubicBezTo>
                    <a:pt x="1273" y="69"/>
                    <a:pt x="1" y="2087"/>
                    <a:pt x="1776" y="4323"/>
                  </a:cubicBezTo>
                  <a:cubicBezTo>
                    <a:pt x="1799" y="4351"/>
                    <a:pt x="1832" y="4361"/>
                    <a:pt x="1858" y="4361"/>
                  </a:cubicBezTo>
                  <a:cubicBezTo>
                    <a:pt x="1880" y="4361"/>
                    <a:pt x="1908" y="4356"/>
                    <a:pt x="1924" y="4339"/>
                  </a:cubicBezTo>
                  <a:cubicBezTo>
                    <a:pt x="1974" y="4301"/>
                    <a:pt x="1979" y="4235"/>
                    <a:pt x="1941" y="4192"/>
                  </a:cubicBezTo>
                  <a:cubicBezTo>
                    <a:pt x="264" y="2075"/>
                    <a:pt x="1415" y="240"/>
                    <a:pt x="1463" y="162"/>
                  </a:cubicBezTo>
                  <a:cubicBezTo>
                    <a:pt x="1496" y="114"/>
                    <a:pt x="1480" y="48"/>
                    <a:pt x="1430" y="15"/>
                  </a:cubicBezTo>
                  <a:cubicBezTo>
                    <a:pt x="1413" y="5"/>
                    <a:pt x="1393" y="0"/>
                    <a:pt x="137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28" name="Google Shape;2428;p38"/>
            <p:cNvSpPr/>
            <p:nvPr/>
          </p:nvSpPr>
          <p:spPr>
            <a:xfrm>
              <a:off x="7607075" y="3219600"/>
              <a:ext cx="668675" cy="538650"/>
            </a:xfrm>
            <a:custGeom>
              <a:avLst/>
              <a:gdLst/>
              <a:ahLst/>
              <a:cxnLst/>
              <a:rect l="l" t="t" r="r" b="b"/>
              <a:pathLst>
                <a:path w="26747" h="21546" extrusionOk="0">
                  <a:moveTo>
                    <a:pt x="13552" y="1"/>
                  </a:moveTo>
                  <a:cubicBezTo>
                    <a:pt x="7681" y="1"/>
                    <a:pt x="5394" y="4734"/>
                    <a:pt x="5394" y="4734"/>
                  </a:cubicBezTo>
                  <a:cubicBezTo>
                    <a:pt x="5394" y="4734"/>
                    <a:pt x="1" y="12835"/>
                    <a:pt x="6057" y="17987"/>
                  </a:cubicBezTo>
                  <a:cubicBezTo>
                    <a:pt x="8775" y="20299"/>
                    <a:pt x="11904" y="21545"/>
                    <a:pt x="14852" y="21545"/>
                  </a:cubicBezTo>
                  <a:cubicBezTo>
                    <a:pt x="18474" y="21545"/>
                    <a:pt x="21822" y="19664"/>
                    <a:pt x="23798" y="15564"/>
                  </a:cubicBezTo>
                  <a:cubicBezTo>
                    <a:pt x="26747" y="9447"/>
                    <a:pt x="25350" y="2749"/>
                    <a:pt x="16947" y="480"/>
                  </a:cubicBezTo>
                  <a:cubicBezTo>
                    <a:pt x="15702" y="144"/>
                    <a:pt x="14573" y="1"/>
                    <a:pt x="1355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29" name="Google Shape;2429;p38"/>
            <p:cNvSpPr/>
            <p:nvPr/>
          </p:nvSpPr>
          <p:spPr>
            <a:xfrm>
              <a:off x="7415800" y="3715425"/>
              <a:ext cx="626900" cy="627575"/>
            </a:xfrm>
            <a:custGeom>
              <a:avLst/>
              <a:gdLst/>
              <a:ahLst/>
              <a:cxnLst/>
              <a:rect l="l" t="t" r="r" b="b"/>
              <a:pathLst>
                <a:path w="25076" h="25103" extrusionOk="0">
                  <a:moveTo>
                    <a:pt x="9800" y="1"/>
                  </a:moveTo>
                  <a:cubicBezTo>
                    <a:pt x="7712" y="3009"/>
                    <a:pt x="0" y="11883"/>
                    <a:pt x="0" y="11883"/>
                  </a:cubicBezTo>
                  <a:cubicBezTo>
                    <a:pt x="1721" y="17523"/>
                    <a:pt x="12881" y="25103"/>
                    <a:pt x="12881" y="25103"/>
                  </a:cubicBezTo>
                  <a:cubicBezTo>
                    <a:pt x="25076" y="15912"/>
                    <a:pt x="23650" y="4846"/>
                    <a:pt x="23650" y="4846"/>
                  </a:cubicBezTo>
                  <a:cubicBezTo>
                    <a:pt x="19025" y="3634"/>
                    <a:pt x="9800" y="1"/>
                    <a:pt x="98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30" name="Google Shape;2430;p38"/>
            <p:cNvSpPr/>
            <p:nvPr/>
          </p:nvSpPr>
          <p:spPr>
            <a:xfrm>
              <a:off x="7297150" y="3351150"/>
              <a:ext cx="352575" cy="476125"/>
            </a:xfrm>
            <a:custGeom>
              <a:avLst/>
              <a:gdLst/>
              <a:ahLst/>
              <a:cxnLst/>
              <a:rect l="l" t="t" r="r" b="b"/>
              <a:pathLst>
                <a:path w="14103" h="19045" extrusionOk="0">
                  <a:moveTo>
                    <a:pt x="5897" y="1"/>
                  </a:moveTo>
                  <a:cubicBezTo>
                    <a:pt x="5887" y="1"/>
                    <a:pt x="5876" y="3"/>
                    <a:pt x="5864" y="9"/>
                  </a:cubicBezTo>
                  <a:cubicBezTo>
                    <a:pt x="5480" y="191"/>
                    <a:pt x="4768" y="2432"/>
                    <a:pt x="4768" y="2432"/>
                  </a:cubicBezTo>
                  <a:cubicBezTo>
                    <a:pt x="4768" y="2432"/>
                    <a:pt x="4845" y="407"/>
                    <a:pt x="4286" y="407"/>
                  </a:cubicBezTo>
                  <a:cubicBezTo>
                    <a:pt x="4267" y="407"/>
                    <a:pt x="4246" y="409"/>
                    <a:pt x="4225" y="414"/>
                  </a:cubicBezTo>
                  <a:cubicBezTo>
                    <a:pt x="3606" y="573"/>
                    <a:pt x="4220" y="3111"/>
                    <a:pt x="4220" y="3111"/>
                  </a:cubicBezTo>
                  <a:cubicBezTo>
                    <a:pt x="4220" y="3111"/>
                    <a:pt x="3824" y="1986"/>
                    <a:pt x="3381" y="1986"/>
                  </a:cubicBezTo>
                  <a:cubicBezTo>
                    <a:pt x="3341" y="1986"/>
                    <a:pt x="3301" y="1995"/>
                    <a:pt x="3261" y="2015"/>
                  </a:cubicBezTo>
                  <a:cubicBezTo>
                    <a:pt x="2773" y="2250"/>
                    <a:pt x="4078" y="4426"/>
                    <a:pt x="4078" y="4426"/>
                  </a:cubicBezTo>
                  <a:cubicBezTo>
                    <a:pt x="4078" y="4426"/>
                    <a:pt x="0" y="12599"/>
                    <a:pt x="10380" y="19044"/>
                  </a:cubicBezTo>
                  <a:lnTo>
                    <a:pt x="14103" y="14555"/>
                  </a:lnTo>
                  <a:cubicBezTo>
                    <a:pt x="14103" y="14555"/>
                    <a:pt x="5568" y="9475"/>
                    <a:pt x="6494" y="4712"/>
                  </a:cubicBezTo>
                  <a:cubicBezTo>
                    <a:pt x="6494" y="4712"/>
                    <a:pt x="8035" y="3188"/>
                    <a:pt x="7875" y="2953"/>
                  </a:cubicBezTo>
                  <a:cubicBezTo>
                    <a:pt x="7860" y="2928"/>
                    <a:pt x="7830" y="2917"/>
                    <a:pt x="7790" y="2917"/>
                  </a:cubicBezTo>
                  <a:cubicBezTo>
                    <a:pt x="7440" y="2917"/>
                    <a:pt x="6269" y="3768"/>
                    <a:pt x="6269" y="3768"/>
                  </a:cubicBezTo>
                  <a:cubicBezTo>
                    <a:pt x="6269" y="3768"/>
                    <a:pt x="7612" y="1138"/>
                    <a:pt x="7207" y="985"/>
                  </a:cubicBezTo>
                  <a:cubicBezTo>
                    <a:pt x="7191" y="979"/>
                    <a:pt x="7173" y="976"/>
                    <a:pt x="7154" y="976"/>
                  </a:cubicBezTo>
                  <a:cubicBezTo>
                    <a:pt x="6708" y="976"/>
                    <a:pt x="5694" y="2657"/>
                    <a:pt x="5694" y="2657"/>
                  </a:cubicBezTo>
                  <a:cubicBezTo>
                    <a:pt x="5694" y="2657"/>
                    <a:pt x="6215" y="1"/>
                    <a:pt x="5897" y="1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31" name="Google Shape;2431;p38"/>
            <p:cNvSpPr/>
            <p:nvPr/>
          </p:nvSpPr>
          <p:spPr>
            <a:xfrm>
              <a:off x="7428000" y="3442750"/>
              <a:ext cx="28650" cy="18400"/>
            </a:xfrm>
            <a:custGeom>
              <a:avLst/>
              <a:gdLst/>
              <a:ahLst/>
              <a:cxnLst/>
              <a:rect l="l" t="t" r="r" b="b"/>
              <a:pathLst>
                <a:path w="1146" h="736" extrusionOk="0">
                  <a:moveTo>
                    <a:pt x="1035" y="1"/>
                  </a:moveTo>
                  <a:cubicBezTo>
                    <a:pt x="170" y="28"/>
                    <a:pt x="22" y="582"/>
                    <a:pt x="16" y="610"/>
                  </a:cubicBezTo>
                  <a:cubicBezTo>
                    <a:pt x="0" y="664"/>
                    <a:pt x="38" y="719"/>
                    <a:pt x="93" y="736"/>
                  </a:cubicBezTo>
                  <a:lnTo>
                    <a:pt x="121" y="736"/>
                  </a:lnTo>
                  <a:cubicBezTo>
                    <a:pt x="165" y="736"/>
                    <a:pt x="208" y="708"/>
                    <a:pt x="220" y="658"/>
                  </a:cubicBezTo>
                  <a:cubicBezTo>
                    <a:pt x="225" y="642"/>
                    <a:pt x="345" y="231"/>
                    <a:pt x="1042" y="210"/>
                  </a:cubicBezTo>
                  <a:cubicBezTo>
                    <a:pt x="1101" y="210"/>
                    <a:pt x="1146" y="160"/>
                    <a:pt x="1146" y="99"/>
                  </a:cubicBezTo>
                  <a:cubicBezTo>
                    <a:pt x="1141" y="45"/>
                    <a:pt x="1101" y="1"/>
                    <a:pt x="10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32" name="Google Shape;2432;p38"/>
            <p:cNvSpPr/>
            <p:nvPr/>
          </p:nvSpPr>
          <p:spPr>
            <a:xfrm>
              <a:off x="7961950" y="3861900"/>
              <a:ext cx="355350" cy="446275"/>
            </a:xfrm>
            <a:custGeom>
              <a:avLst/>
              <a:gdLst/>
              <a:ahLst/>
              <a:cxnLst/>
              <a:rect l="l" t="t" r="r" b="b"/>
              <a:pathLst>
                <a:path w="14214" h="17851" extrusionOk="0">
                  <a:moveTo>
                    <a:pt x="2802" y="1"/>
                  </a:moveTo>
                  <a:lnTo>
                    <a:pt x="0" y="5115"/>
                  </a:lnTo>
                  <a:cubicBezTo>
                    <a:pt x="0" y="5115"/>
                    <a:pt x="9340" y="8490"/>
                    <a:pt x="9329" y="13336"/>
                  </a:cubicBezTo>
                  <a:cubicBezTo>
                    <a:pt x="9329" y="13336"/>
                    <a:pt x="8112" y="15128"/>
                    <a:pt x="8310" y="15330"/>
                  </a:cubicBezTo>
                  <a:cubicBezTo>
                    <a:pt x="8324" y="15345"/>
                    <a:pt x="8343" y="15352"/>
                    <a:pt x="8367" y="15352"/>
                  </a:cubicBezTo>
                  <a:cubicBezTo>
                    <a:pt x="8676" y="15352"/>
                    <a:pt x="9729" y="14224"/>
                    <a:pt x="9729" y="14224"/>
                  </a:cubicBezTo>
                  <a:lnTo>
                    <a:pt x="9729" y="14224"/>
                  </a:lnTo>
                  <a:cubicBezTo>
                    <a:pt x="9729" y="14224"/>
                    <a:pt x="8912" y="17063"/>
                    <a:pt x="9340" y="17134"/>
                  </a:cubicBezTo>
                  <a:cubicBezTo>
                    <a:pt x="9347" y="17135"/>
                    <a:pt x="9355" y="17136"/>
                    <a:pt x="9363" y="17136"/>
                  </a:cubicBezTo>
                  <a:cubicBezTo>
                    <a:pt x="9799" y="17136"/>
                    <a:pt x="10508" y="15204"/>
                    <a:pt x="10508" y="15204"/>
                  </a:cubicBezTo>
                  <a:lnTo>
                    <a:pt x="10508" y="15204"/>
                  </a:lnTo>
                  <a:cubicBezTo>
                    <a:pt x="10508" y="15205"/>
                    <a:pt x="10503" y="17851"/>
                    <a:pt x="10801" y="17851"/>
                  </a:cubicBezTo>
                  <a:cubicBezTo>
                    <a:pt x="10814" y="17851"/>
                    <a:pt x="10828" y="17846"/>
                    <a:pt x="10842" y="17835"/>
                  </a:cubicBezTo>
                  <a:cubicBezTo>
                    <a:pt x="11188" y="17584"/>
                    <a:pt x="11462" y="15249"/>
                    <a:pt x="11462" y="15249"/>
                  </a:cubicBezTo>
                  <a:cubicBezTo>
                    <a:pt x="11462" y="15249"/>
                    <a:pt x="11753" y="17152"/>
                    <a:pt x="12272" y="17152"/>
                  </a:cubicBezTo>
                  <a:cubicBezTo>
                    <a:pt x="12304" y="17152"/>
                    <a:pt x="12338" y="17144"/>
                    <a:pt x="12372" y="17129"/>
                  </a:cubicBezTo>
                  <a:cubicBezTo>
                    <a:pt x="12952" y="16855"/>
                    <a:pt x="11872" y="14481"/>
                    <a:pt x="11872" y="14481"/>
                  </a:cubicBezTo>
                  <a:lnTo>
                    <a:pt x="11872" y="14481"/>
                  </a:lnTo>
                  <a:cubicBezTo>
                    <a:pt x="11872" y="14481"/>
                    <a:pt x="12426" y="15431"/>
                    <a:pt x="12857" y="15431"/>
                  </a:cubicBezTo>
                  <a:cubicBezTo>
                    <a:pt x="12915" y="15431"/>
                    <a:pt x="12971" y="15414"/>
                    <a:pt x="13023" y="15375"/>
                  </a:cubicBezTo>
                  <a:cubicBezTo>
                    <a:pt x="13457" y="15052"/>
                    <a:pt x="11763" y="13160"/>
                    <a:pt x="11763" y="13160"/>
                  </a:cubicBezTo>
                  <a:cubicBezTo>
                    <a:pt x="11763" y="13160"/>
                    <a:pt x="14213" y="4364"/>
                    <a:pt x="2802" y="1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33" name="Google Shape;2433;p38"/>
            <p:cNvSpPr/>
            <p:nvPr/>
          </p:nvSpPr>
          <p:spPr>
            <a:xfrm>
              <a:off x="7613775" y="3292925"/>
              <a:ext cx="570050" cy="449950"/>
            </a:xfrm>
            <a:custGeom>
              <a:avLst/>
              <a:gdLst/>
              <a:ahLst/>
              <a:cxnLst/>
              <a:rect l="l" t="t" r="r" b="b"/>
              <a:pathLst>
                <a:path w="22802" h="17998" extrusionOk="0">
                  <a:moveTo>
                    <a:pt x="12211" y="0"/>
                  </a:moveTo>
                  <a:cubicBezTo>
                    <a:pt x="6594" y="0"/>
                    <a:pt x="1" y="6510"/>
                    <a:pt x="4128" y="13908"/>
                  </a:cubicBezTo>
                  <a:cubicBezTo>
                    <a:pt x="5670" y="16665"/>
                    <a:pt x="8779" y="17998"/>
                    <a:pt x="11946" y="17998"/>
                  </a:cubicBezTo>
                  <a:cubicBezTo>
                    <a:pt x="16040" y="17998"/>
                    <a:pt x="20232" y="15771"/>
                    <a:pt x="21267" y="11513"/>
                  </a:cubicBezTo>
                  <a:cubicBezTo>
                    <a:pt x="21267" y="11513"/>
                    <a:pt x="22801" y="2343"/>
                    <a:pt x="13763" y="178"/>
                  </a:cubicBezTo>
                  <a:cubicBezTo>
                    <a:pt x="13261" y="58"/>
                    <a:pt x="12740" y="0"/>
                    <a:pt x="12211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34" name="Google Shape;2434;p38"/>
            <p:cNvSpPr/>
            <p:nvPr/>
          </p:nvSpPr>
          <p:spPr>
            <a:xfrm>
              <a:off x="7730275" y="3687225"/>
              <a:ext cx="187300" cy="159650"/>
            </a:xfrm>
            <a:custGeom>
              <a:avLst/>
              <a:gdLst/>
              <a:ahLst/>
              <a:cxnLst/>
              <a:rect l="l" t="t" r="r" b="b"/>
              <a:pathLst>
                <a:path w="7492" h="6386" extrusionOk="0">
                  <a:moveTo>
                    <a:pt x="4352" y="0"/>
                  </a:moveTo>
                  <a:lnTo>
                    <a:pt x="2269" y="3047"/>
                  </a:lnTo>
                  <a:lnTo>
                    <a:pt x="1030" y="2586"/>
                  </a:lnTo>
                  <a:lnTo>
                    <a:pt x="1030" y="2586"/>
                  </a:lnTo>
                  <a:cubicBezTo>
                    <a:pt x="1030" y="2586"/>
                    <a:pt x="0" y="3743"/>
                    <a:pt x="2017" y="5518"/>
                  </a:cubicBezTo>
                  <a:cubicBezTo>
                    <a:pt x="2742" y="6157"/>
                    <a:pt x="3494" y="6385"/>
                    <a:pt x="4199" y="6385"/>
                  </a:cubicBezTo>
                  <a:cubicBezTo>
                    <a:pt x="5970" y="6385"/>
                    <a:pt x="7443" y="4944"/>
                    <a:pt x="7443" y="4944"/>
                  </a:cubicBezTo>
                  <a:lnTo>
                    <a:pt x="6133" y="4357"/>
                  </a:lnTo>
                  <a:lnTo>
                    <a:pt x="7492" y="532"/>
                  </a:lnTo>
                  <a:lnTo>
                    <a:pt x="4352" y="0"/>
                  </a:ln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35" name="Google Shape;2435;p38"/>
            <p:cNvSpPr/>
            <p:nvPr/>
          </p:nvSpPr>
          <p:spPr>
            <a:xfrm>
              <a:off x="7767100" y="3535225"/>
              <a:ext cx="93350" cy="76075"/>
            </a:xfrm>
            <a:custGeom>
              <a:avLst/>
              <a:gdLst/>
              <a:ahLst/>
              <a:cxnLst/>
              <a:rect l="l" t="t" r="r" b="b"/>
              <a:pathLst>
                <a:path w="3734" h="3043" extrusionOk="0">
                  <a:moveTo>
                    <a:pt x="808" y="0"/>
                  </a:moveTo>
                  <a:cubicBezTo>
                    <a:pt x="769" y="0"/>
                    <a:pt x="733" y="23"/>
                    <a:pt x="714" y="62"/>
                  </a:cubicBezTo>
                  <a:cubicBezTo>
                    <a:pt x="686" y="121"/>
                    <a:pt x="1" y="1586"/>
                    <a:pt x="895" y="2654"/>
                  </a:cubicBezTo>
                  <a:cubicBezTo>
                    <a:pt x="1086" y="2890"/>
                    <a:pt x="1338" y="3015"/>
                    <a:pt x="1640" y="3038"/>
                  </a:cubicBezTo>
                  <a:cubicBezTo>
                    <a:pt x="1672" y="3043"/>
                    <a:pt x="1705" y="3043"/>
                    <a:pt x="1738" y="3043"/>
                  </a:cubicBezTo>
                  <a:cubicBezTo>
                    <a:pt x="2631" y="3043"/>
                    <a:pt x="3640" y="2167"/>
                    <a:pt x="3684" y="2127"/>
                  </a:cubicBezTo>
                  <a:cubicBezTo>
                    <a:pt x="3728" y="2089"/>
                    <a:pt x="3734" y="2024"/>
                    <a:pt x="3696" y="1980"/>
                  </a:cubicBezTo>
                  <a:cubicBezTo>
                    <a:pt x="3675" y="1956"/>
                    <a:pt x="3645" y="1943"/>
                    <a:pt x="3615" y="1943"/>
                  </a:cubicBezTo>
                  <a:cubicBezTo>
                    <a:pt x="3591" y="1943"/>
                    <a:pt x="3567" y="1952"/>
                    <a:pt x="3547" y="1970"/>
                  </a:cubicBezTo>
                  <a:cubicBezTo>
                    <a:pt x="3537" y="1980"/>
                    <a:pt x="2551" y="2833"/>
                    <a:pt x="1737" y="2833"/>
                  </a:cubicBezTo>
                  <a:cubicBezTo>
                    <a:pt x="1710" y="2833"/>
                    <a:pt x="1683" y="2832"/>
                    <a:pt x="1657" y="2830"/>
                  </a:cubicBezTo>
                  <a:cubicBezTo>
                    <a:pt x="1409" y="2808"/>
                    <a:pt x="1212" y="2709"/>
                    <a:pt x="1053" y="2522"/>
                  </a:cubicBezTo>
                  <a:cubicBezTo>
                    <a:pt x="253" y="1558"/>
                    <a:pt x="900" y="166"/>
                    <a:pt x="906" y="149"/>
                  </a:cubicBezTo>
                  <a:cubicBezTo>
                    <a:pt x="928" y="100"/>
                    <a:pt x="906" y="35"/>
                    <a:pt x="856" y="12"/>
                  </a:cubicBezTo>
                  <a:cubicBezTo>
                    <a:pt x="840" y="4"/>
                    <a:pt x="824" y="0"/>
                    <a:pt x="8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36" name="Google Shape;2436;p38"/>
            <p:cNvSpPr/>
            <p:nvPr/>
          </p:nvSpPr>
          <p:spPr>
            <a:xfrm>
              <a:off x="7877000" y="3600300"/>
              <a:ext cx="107025" cy="93975"/>
            </a:xfrm>
            <a:custGeom>
              <a:avLst/>
              <a:gdLst/>
              <a:ahLst/>
              <a:cxnLst/>
              <a:rect l="l" t="t" r="r" b="b"/>
              <a:pathLst>
                <a:path w="4281" h="3759" extrusionOk="0">
                  <a:moveTo>
                    <a:pt x="2138" y="1"/>
                  </a:moveTo>
                  <a:cubicBezTo>
                    <a:pt x="1782" y="1"/>
                    <a:pt x="1422" y="102"/>
                    <a:pt x="1103" y="314"/>
                  </a:cubicBezTo>
                  <a:cubicBezTo>
                    <a:pt x="236" y="885"/>
                    <a:pt x="1" y="2051"/>
                    <a:pt x="577" y="2918"/>
                  </a:cubicBezTo>
                  <a:cubicBezTo>
                    <a:pt x="936" y="3464"/>
                    <a:pt x="1532" y="3759"/>
                    <a:pt x="2140" y="3759"/>
                  </a:cubicBezTo>
                  <a:cubicBezTo>
                    <a:pt x="2498" y="3759"/>
                    <a:pt x="2859" y="3657"/>
                    <a:pt x="3180" y="3444"/>
                  </a:cubicBezTo>
                  <a:cubicBezTo>
                    <a:pt x="4040" y="2873"/>
                    <a:pt x="4281" y="1707"/>
                    <a:pt x="3706" y="840"/>
                  </a:cubicBezTo>
                  <a:cubicBezTo>
                    <a:pt x="3346" y="297"/>
                    <a:pt x="2748" y="1"/>
                    <a:pt x="2138" y="1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37" name="Google Shape;2437;p38"/>
            <p:cNvSpPr/>
            <p:nvPr/>
          </p:nvSpPr>
          <p:spPr>
            <a:xfrm>
              <a:off x="7690650" y="3447325"/>
              <a:ext cx="106900" cy="93900"/>
            </a:xfrm>
            <a:custGeom>
              <a:avLst/>
              <a:gdLst/>
              <a:ahLst/>
              <a:cxnLst/>
              <a:rect l="l" t="t" r="r" b="b"/>
              <a:pathLst>
                <a:path w="4276" h="3756" extrusionOk="0">
                  <a:moveTo>
                    <a:pt x="2136" y="0"/>
                  </a:moveTo>
                  <a:cubicBezTo>
                    <a:pt x="1781" y="0"/>
                    <a:pt x="1422" y="101"/>
                    <a:pt x="1103" y="311"/>
                  </a:cubicBezTo>
                  <a:cubicBezTo>
                    <a:pt x="237" y="887"/>
                    <a:pt x="0" y="2048"/>
                    <a:pt x="571" y="2914"/>
                  </a:cubicBezTo>
                  <a:cubicBezTo>
                    <a:pt x="933" y="3460"/>
                    <a:pt x="1528" y="3755"/>
                    <a:pt x="2136" y="3755"/>
                  </a:cubicBezTo>
                  <a:cubicBezTo>
                    <a:pt x="2493" y="3755"/>
                    <a:pt x="2854" y="3653"/>
                    <a:pt x="3174" y="3440"/>
                  </a:cubicBezTo>
                  <a:cubicBezTo>
                    <a:pt x="4040" y="2871"/>
                    <a:pt x="4275" y="1704"/>
                    <a:pt x="3706" y="842"/>
                  </a:cubicBezTo>
                  <a:cubicBezTo>
                    <a:pt x="3343" y="296"/>
                    <a:pt x="2745" y="0"/>
                    <a:pt x="2136" y="0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38" name="Google Shape;2438;p38"/>
            <p:cNvSpPr/>
            <p:nvPr/>
          </p:nvSpPr>
          <p:spPr>
            <a:xfrm>
              <a:off x="7911150" y="3534075"/>
              <a:ext cx="54100" cy="47625"/>
            </a:xfrm>
            <a:custGeom>
              <a:avLst/>
              <a:gdLst/>
              <a:ahLst/>
              <a:cxnLst/>
              <a:rect l="l" t="t" r="r" b="b"/>
              <a:pathLst>
                <a:path w="2164" h="1905" extrusionOk="0">
                  <a:moveTo>
                    <a:pt x="1079" y="1"/>
                  </a:moveTo>
                  <a:cubicBezTo>
                    <a:pt x="898" y="1"/>
                    <a:pt x="715" y="52"/>
                    <a:pt x="553" y="157"/>
                  </a:cubicBezTo>
                  <a:cubicBezTo>
                    <a:pt x="120" y="448"/>
                    <a:pt x="0" y="1040"/>
                    <a:pt x="289" y="1478"/>
                  </a:cubicBezTo>
                  <a:cubicBezTo>
                    <a:pt x="473" y="1755"/>
                    <a:pt x="774" y="1905"/>
                    <a:pt x="1081" y="1905"/>
                  </a:cubicBezTo>
                  <a:cubicBezTo>
                    <a:pt x="1261" y="1905"/>
                    <a:pt x="1443" y="1853"/>
                    <a:pt x="1605" y="1746"/>
                  </a:cubicBezTo>
                  <a:cubicBezTo>
                    <a:pt x="2044" y="1457"/>
                    <a:pt x="2164" y="865"/>
                    <a:pt x="1875" y="425"/>
                  </a:cubicBezTo>
                  <a:cubicBezTo>
                    <a:pt x="1691" y="149"/>
                    <a:pt x="1388" y="1"/>
                    <a:pt x="10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39" name="Google Shape;2439;p38"/>
            <p:cNvSpPr/>
            <p:nvPr/>
          </p:nvSpPr>
          <p:spPr>
            <a:xfrm>
              <a:off x="7785200" y="3425300"/>
              <a:ext cx="54150" cy="47600"/>
            </a:xfrm>
            <a:custGeom>
              <a:avLst/>
              <a:gdLst/>
              <a:ahLst/>
              <a:cxnLst/>
              <a:rect l="l" t="t" r="r" b="b"/>
              <a:pathLst>
                <a:path w="2166" h="1904" extrusionOk="0">
                  <a:moveTo>
                    <a:pt x="1085" y="1"/>
                  </a:moveTo>
                  <a:cubicBezTo>
                    <a:pt x="904" y="1"/>
                    <a:pt x="721" y="51"/>
                    <a:pt x="559" y="157"/>
                  </a:cubicBezTo>
                  <a:cubicBezTo>
                    <a:pt x="121" y="447"/>
                    <a:pt x="0" y="1039"/>
                    <a:pt x="291" y="1477"/>
                  </a:cubicBezTo>
                  <a:cubicBezTo>
                    <a:pt x="474" y="1754"/>
                    <a:pt x="778" y="1904"/>
                    <a:pt x="1087" y="1904"/>
                  </a:cubicBezTo>
                  <a:cubicBezTo>
                    <a:pt x="1268" y="1904"/>
                    <a:pt x="1450" y="1853"/>
                    <a:pt x="1611" y="1746"/>
                  </a:cubicBezTo>
                  <a:cubicBezTo>
                    <a:pt x="2051" y="1455"/>
                    <a:pt x="2165" y="863"/>
                    <a:pt x="1881" y="425"/>
                  </a:cubicBezTo>
                  <a:cubicBezTo>
                    <a:pt x="1698" y="149"/>
                    <a:pt x="1394" y="1"/>
                    <a:pt x="10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40" name="Google Shape;2440;p38"/>
            <p:cNvSpPr/>
            <p:nvPr/>
          </p:nvSpPr>
          <p:spPr>
            <a:xfrm>
              <a:off x="7799725" y="3724225"/>
              <a:ext cx="104700" cy="53150"/>
            </a:xfrm>
            <a:custGeom>
              <a:avLst/>
              <a:gdLst/>
              <a:ahLst/>
              <a:cxnLst/>
              <a:rect l="l" t="t" r="r" b="b"/>
              <a:pathLst>
                <a:path w="4188" h="2126" extrusionOk="0">
                  <a:moveTo>
                    <a:pt x="582" y="0"/>
                  </a:moveTo>
                  <a:lnTo>
                    <a:pt x="0" y="871"/>
                  </a:lnTo>
                  <a:lnTo>
                    <a:pt x="3607" y="2126"/>
                  </a:lnTo>
                  <a:lnTo>
                    <a:pt x="4187" y="739"/>
                  </a:lnTo>
                  <a:lnTo>
                    <a:pt x="4187" y="739"/>
                  </a:lnTo>
                  <a:cubicBezTo>
                    <a:pt x="3993" y="756"/>
                    <a:pt x="3804" y="764"/>
                    <a:pt x="3621" y="764"/>
                  </a:cubicBezTo>
                  <a:cubicBezTo>
                    <a:pt x="1807" y="764"/>
                    <a:pt x="582" y="0"/>
                    <a:pt x="582" y="0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41" name="Google Shape;2441;p38"/>
            <p:cNvSpPr/>
            <p:nvPr/>
          </p:nvSpPr>
          <p:spPr>
            <a:xfrm>
              <a:off x="7961000" y="3659025"/>
              <a:ext cx="145950" cy="108800"/>
            </a:xfrm>
            <a:custGeom>
              <a:avLst/>
              <a:gdLst/>
              <a:ahLst/>
              <a:cxnLst/>
              <a:rect l="l" t="t" r="r" b="b"/>
              <a:pathLst>
                <a:path w="5838" h="4352" extrusionOk="0">
                  <a:moveTo>
                    <a:pt x="4556" y="0"/>
                  </a:moveTo>
                  <a:cubicBezTo>
                    <a:pt x="3505" y="0"/>
                    <a:pt x="2171" y="886"/>
                    <a:pt x="2171" y="886"/>
                  </a:cubicBezTo>
                  <a:cubicBezTo>
                    <a:pt x="2171" y="886"/>
                    <a:pt x="0" y="2509"/>
                    <a:pt x="1174" y="3534"/>
                  </a:cubicBezTo>
                  <a:cubicBezTo>
                    <a:pt x="1678" y="3971"/>
                    <a:pt x="2611" y="4352"/>
                    <a:pt x="3507" y="4352"/>
                  </a:cubicBezTo>
                  <a:cubicBezTo>
                    <a:pt x="4704" y="4352"/>
                    <a:pt x="5837" y="3671"/>
                    <a:pt x="5800" y="1533"/>
                  </a:cubicBezTo>
                  <a:cubicBezTo>
                    <a:pt x="5778" y="359"/>
                    <a:pt x="5225" y="0"/>
                    <a:pt x="4556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42" name="Google Shape;2442;p38"/>
            <p:cNvSpPr/>
            <p:nvPr/>
          </p:nvSpPr>
          <p:spPr>
            <a:xfrm>
              <a:off x="8010750" y="3693650"/>
              <a:ext cx="81275" cy="39900"/>
            </a:xfrm>
            <a:custGeom>
              <a:avLst/>
              <a:gdLst/>
              <a:ahLst/>
              <a:cxnLst/>
              <a:rect l="l" t="t" r="r" b="b"/>
              <a:pathLst>
                <a:path w="3251" h="1596" extrusionOk="0">
                  <a:moveTo>
                    <a:pt x="2481" y="1"/>
                  </a:moveTo>
                  <a:cubicBezTo>
                    <a:pt x="1868" y="1"/>
                    <a:pt x="1049" y="476"/>
                    <a:pt x="44" y="1409"/>
                  </a:cubicBezTo>
                  <a:cubicBezTo>
                    <a:pt x="0" y="1453"/>
                    <a:pt x="0" y="1519"/>
                    <a:pt x="39" y="1562"/>
                  </a:cubicBezTo>
                  <a:cubicBezTo>
                    <a:pt x="61" y="1585"/>
                    <a:pt x="87" y="1595"/>
                    <a:pt x="115" y="1595"/>
                  </a:cubicBezTo>
                  <a:cubicBezTo>
                    <a:pt x="142" y="1595"/>
                    <a:pt x="170" y="1585"/>
                    <a:pt x="186" y="1568"/>
                  </a:cubicBezTo>
                  <a:cubicBezTo>
                    <a:pt x="1355" y="480"/>
                    <a:pt x="2068" y="209"/>
                    <a:pt x="2485" y="209"/>
                  </a:cubicBezTo>
                  <a:cubicBezTo>
                    <a:pt x="2545" y="209"/>
                    <a:pt x="2599" y="215"/>
                    <a:pt x="2647" y="225"/>
                  </a:cubicBezTo>
                  <a:cubicBezTo>
                    <a:pt x="2932" y="280"/>
                    <a:pt x="3031" y="477"/>
                    <a:pt x="3036" y="488"/>
                  </a:cubicBezTo>
                  <a:cubicBezTo>
                    <a:pt x="3053" y="524"/>
                    <a:pt x="3092" y="549"/>
                    <a:pt x="3131" y="549"/>
                  </a:cubicBezTo>
                  <a:cubicBezTo>
                    <a:pt x="3145" y="549"/>
                    <a:pt x="3160" y="545"/>
                    <a:pt x="3173" y="538"/>
                  </a:cubicBezTo>
                  <a:cubicBezTo>
                    <a:pt x="3228" y="515"/>
                    <a:pt x="3251" y="455"/>
                    <a:pt x="3228" y="401"/>
                  </a:cubicBezTo>
                  <a:cubicBezTo>
                    <a:pt x="3223" y="389"/>
                    <a:pt x="3092" y="98"/>
                    <a:pt x="2697" y="22"/>
                  </a:cubicBezTo>
                  <a:cubicBezTo>
                    <a:pt x="2628" y="8"/>
                    <a:pt x="2556" y="1"/>
                    <a:pt x="248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43" name="Google Shape;2443;p38"/>
            <p:cNvSpPr/>
            <p:nvPr/>
          </p:nvSpPr>
          <p:spPr>
            <a:xfrm>
              <a:off x="7810975" y="3503050"/>
              <a:ext cx="64025" cy="57025"/>
            </a:xfrm>
            <a:custGeom>
              <a:avLst/>
              <a:gdLst/>
              <a:ahLst/>
              <a:cxnLst/>
              <a:rect l="l" t="t" r="r" b="b"/>
              <a:pathLst>
                <a:path w="2561" h="2281" extrusionOk="0">
                  <a:moveTo>
                    <a:pt x="2447" y="0"/>
                  </a:moveTo>
                  <a:cubicBezTo>
                    <a:pt x="2420" y="0"/>
                    <a:pt x="2392" y="12"/>
                    <a:pt x="2373" y="34"/>
                  </a:cubicBezTo>
                  <a:lnTo>
                    <a:pt x="1146" y="1223"/>
                  </a:lnTo>
                  <a:lnTo>
                    <a:pt x="186" y="72"/>
                  </a:lnTo>
                  <a:cubicBezTo>
                    <a:pt x="167" y="45"/>
                    <a:pt x="137" y="32"/>
                    <a:pt x="106" y="32"/>
                  </a:cubicBezTo>
                  <a:cubicBezTo>
                    <a:pt x="93" y="32"/>
                    <a:pt x="79" y="34"/>
                    <a:pt x="66" y="39"/>
                  </a:cubicBezTo>
                  <a:cubicBezTo>
                    <a:pt x="28" y="55"/>
                    <a:pt x="0" y="100"/>
                    <a:pt x="0" y="143"/>
                  </a:cubicBezTo>
                  <a:lnTo>
                    <a:pt x="104" y="2182"/>
                  </a:lnTo>
                  <a:cubicBezTo>
                    <a:pt x="109" y="2237"/>
                    <a:pt x="153" y="2281"/>
                    <a:pt x="208" y="2281"/>
                  </a:cubicBezTo>
                  <a:lnTo>
                    <a:pt x="213" y="2281"/>
                  </a:lnTo>
                  <a:cubicBezTo>
                    <a:pt x="274" y="2275"/>
                    <a:pt x="317" y="2225"/>
                    <a:pt x="317" y="2171"/>
                  </a:cubicBezTo>
                  <a:lnTo>
                    <a:pt x="231" y="450"/>
                  </a:lnTo>
                  <a:lnTo>
                    <a:pt x="231" y="450"/>
                  </a:lnTo>
                  <a:lnTo>
                    <a:pt x="1058" y="1448"/>
                  </a:lnTo>
                  <a:cubicBezTo>
                    <a:pt x="1080" y="1469"/>
                    <a:pt x="1107" y="1481"/>
                    <a:pt x="1134" y="1486"/>
                  </a:cubicBezTo>
                  <a:cubicBezTo>
                    <a:pt x="1162" y="1486"/>
                    <a:pt x="1189" y="1474"/>
                    <a:pt x="1212" y="1453"/>
                  </a:cubicBezTo>
                  <a:lnTo>
                    <a:pt x="2521" y="181"/>
                  </a:lnTo>
                  <a:cubicBezTo>
                    <a:pt x="2560" y="143"/>
                    <a:pt x="2560" y="77"/>
                    <a:pt x="2521" y="34"/>
                  </a:cubicBezTo>
                  <a:cubicBezTo>
                    <a:pt x="2502" y="12"/>
                    <a:pt x="2474" y="0"/>
                    <a:pt x="244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44" name="Google Shape;2444;p38"/>
            <p:cNvSpPr/>
            <p:nvPr/>
          </p:nvSpPr>
          <p:spPr>
            <a:xfrm>
              <a:off x="7759450" y="3237775"/>
              <a:ext cx="527950" cy="355400"/>
            </a:xfrm>
            <a:custGeom>
              <a:avLst/>
              <a:gdLst/>
              <a:ahLst/>
              <a:cxnLst/>
              <a:rect l="l" t="t" r="r" b="b"/>
              <a:pathLst>
                <a:path w="21118" h="14216" extrusionOk="0">
                  <a:moveTo>
                    <a:pt x="8082" y="0"/>
                  </a:moveTo>
                  <a:cubicBezTo>
                    <a:pt x="3664" y="0"/>
                    <a:pt x="590" y="3053"/>
                    <a:pt x="0" y="3914"/>
                  </a:cubicBezTo>
                  <a:cubicBezTo>
                    <a:pt x="0" y="3914"/>
                    <a:pt x="2710" y="7970"/>
                    <a:pt x="4785" y="7970"/>
                  </a:cubicBezTo>
                  <a:cubicBezTo>
                    <a:pt x="4846" y="7970"/>
                    <a:pt x="4906" y="7966"/>
                    <a:pt x="4966" y="7959"/>
                  </a:cubicBezTo>
                  <a:cubicBezTo>
                    <a:pt x="6101" y="7822"/>
                    <a:pt x="7114" y="6826"/>
                    <a:pt x="7804" y="5943"/>
                  </a:cubicBezTo>
                  <a:lnTo>
                    <a:pt x="7804" y="5943"/>
                  </a:lnTo>
                  <a:cubicBezTo>
                    <a:pt x="7203" y="6981"/>
                    <a:pt x="6580" y="8382"/>
                    <a:pt x="6840" y="9406"/>
                  </a:cubicBezTo>
                  <a:cubicBezTo>
                    <a:pt x="7277" y="11118"/>
                    <a:pt x="11686" y="14216"/>
                    <a:pt x="13533" y="14216"/>
                  </a:cubicBezTo>
                  <a:cubicBezTo>
                    <a:pt x="13654" y="14216"/>
                    <a:pt x="13764" y="14202"/>
                    <a:pt x="13862" y="14174"/>
                  </a:cubicBezTo>
                  <a:cubicBezTo>
                    <a:pt x="15440" y="13719"/>
                    <a:pt x="21118" y="6145"/>
                    <a:pt x="13862" y="1744"/>
                  </a:cubicBezTo>
                  <a:cubicBezTo>
                    <a:pt x="11773" y="474"/>
                    <a:pt x="9823" y="0"/>
                    <a:pt x="808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45" name="Google Shape;2445;p38"/>
            <p:cNvSpPr/>
            <p:nvPr/>
          </p:nvSpPr>
          <p:spPr>
            <a:xfrm>
              <a:off x="8041975" y="3511725"/>
              <a:ext cx="144750" cy="178750"/>
            </a:xfrm>
            <a:custGeom>
              <a:avLst/>
              <a:gdLst/>
              <a:ahLst/>
              <a:cxnLst/>
              <a:rect l="l" t="t" r="r" b="b"/>
              <a:pathLst>
                <a:path w="5790" h="7150" extrusionOk="0">
                  <a:moveTo>
                    <a:pt x="4182" y="1"/>
                  </a:moveTo>
                  <a:cubicBezTo>
                    <a:pt x="3766" y="1"/>
                    <a:pt x="3237" y="212"/>
                    <a:pt x="2561" y="722"/>
                  </a:cubicBezTo>
                  <a:cubicBezTo>
                    <a:pt x="2561" y="722"/>
                    <a:pt x="2561" y="3972"/>
                    <a:pt x="72" y="7020"/>
                  </a:cubicBezTo>
                  <a:cubicBezTo>
                    <a:pt x="0" y="7109"/>
                    <a:pt x="18" y="7150"/>
                    <a:pt x="106" y="7150"/>
                  </a:cubicBezTo>
                  <a:cubicBezTo>
                    <a:pt x="796" y="7150"/>
                    <a:pt x="5789" y="4636"/>
                    <a:pt x="5668" y="2799"/>
                  </a:cubicBezTo>
                  <a:cubicBezTo>
                    <a:pt x="5576" y="1465"/>
                    <a:pt x="5275" y="1"/>
                    <a:pt x="418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46" name="Google Shape;2446;p38"/>
            <p:cNvSpPr/>
            <p:nvPr/>
          </p:nvSpPr>
          <p:spPr>
            <a:xfrm>
              <a:off x="8177225" y="3531575"/>
              <a:ext cx="246775" cy="289950"/>
            </a:xfrm>
            <a:custGeom>
              <a:avLst/>
              <a:gdLst/>
              <a:ahLst/>
              <a:cxnLst/>
              <a:rect l="l" t="t" r="r" b="b"/>
              <a:pathLst>
                <a:path w="9871" h="11598" extrusionOk="0">
                  <a:moveTo>
                    <a:pt x="2841" y="1"/>
                  </a:moveTo>
                  <a:cubicBezTo>
                    <a:pt x="1998" y="1"/>
                    <a:pt x="1409" y="93"/>
                    <a:pt x="1409" y="93"/>
                  </a:cubicBezTo>
                  <a:cubicBezTo>
                    <a:pt x="0" y="6894"/>
                    <a:pt x="5504" y="11597"/>
                    <a:pt x="5504" y="11597"/>
                  </a:cubicBezTo>
                  <a:cubicBezTo>
                    <a:pt x="5504" y="11597"/>
                    <a:pt x="9871" y="5968"/>
                    <a:pt x="8315" y="2614"/>
                  </a:cubicBezTo>
                  <a:cubicBezTo>
                    <a:pt x="7275" y="373"/>
                    <a:pt x="4541" y="1"/>
                    <a:pt x="28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47" name="Google Shape;2447;p38"/>
            <p:cNvSpPr/>
            <p:nvPr/>
          </p:nvSpPr>
          <p:spPr>
            <a:xfrm>
              <a:off x="7416350" y="3624050"/>
              <a:ext cx="331600" cy="251850"/>
            </a:xfrm>
            <a:custGeom>
              <a:avLst/>
              <a:gdLst/>
              <a:ahLst/>
              <a:cxnLst/>
              <a:rect l="l" t="t" r="r" b="b"/>
              <a:pathLst>
                <a:path w="13264" h="10074" extrusionOk="0">
                  <a:moveTo>
                    <a:pt x="4734" y="0"/>
                  </a:moveTo>
                  <a:cubicBezTo>
                    <a:pt x="4707" y="0"/>
                    <a:pt x="4689" y="7"/>
                    <a:pt x="4681" y="21"/>
                  </a:cubicBezTo>
                  <a:cubicBezTo>
                    <a:pt x="4450" y="406"/>
                    <a:pt x="581" y="4007"/>
                    <a:pt x="581" y="4007"/>
                  </a:cubicBezTo>
                  <a:cubicBezTo>
                    <a:pt x="1" y="4550"/>
                    <a:pt x="5085" y="10073"/>
                    <a:pt x="6352" y="10073"/>
                  </a:cubicBezTo>
                  <a:cubicBezTo>
                    <a:pt x="6390" y="10073"/>
                    <a:pt x="6425" y="10068"/>
                    <a:pt x="6456" y="10058"/>
                  </a:cubicBezTo>
                  <a:cubicBezTo>
                    <a:pt x="7514" y="9707"/>
                    <a:pt x="13264" y="5070"/>
                    <a:pt x="13264" y="5070"/>
                  </a:cubicBezTo>
                  <a:cubicBezTo>
                    <a:pt x="12440" y="4727"/>
                    <a:pt x="5448" y="0"/>
                    <a:pt x="473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48" name="Google Shape;2448;p38"/>
            <p:cNvSpPr/>
            <p:nvPr/>
          </p:nvSpPr>
          <p:spPr>
            <a:xfrm>
              <a:off x="7852075" y="3810800"/>
              <a:ext cx="309975" cy="274350"/>
            </a:xfrm>
            <a:custGeom>
              <a:avLst/>
              <a:gdLst/>
              <a:ahLst/>
              <a:cxnLst/>
              <a:rect l="l" t="t" r="r" b="b"/>
              <a:pathLst>
                <a:path w="12399" h="10974" extrusionOk="0">
                  <a:moveTo>
                    <a:pt x="2571" y="1"/>
                  </a:moveTo>
                  <a:lnTo>
                    <a:pt x="1" y="7871"/>
                  </a:lnTo>
                  <a:cubicBezTo>
                    <a:pt x="55" y="7868"/>
                    <a:pt x="111" y="7866"/>
                    <a:pt x="168" y="7866"/>
                  </a:cubicBezTo>
                  <a:cubicBezTo>
                    <a:pt x="2900" y="7866"/>
                    <a:pt x="9477" y="10974"/>
                    <a:pt x="9477" y="10974"/>
                  </a:cubicBezTo>
                  <a:cubicBezTo>
                    <a:pt x="9833" y="10436"/>
                    <a:pt x="12398" y="4774"/>
                    <a:pt x="12398" y="4774"/>
                  </a:cubicBezTo>
                  <a:cubicBezTo>
                    <a:pt x="8468" y="970"/>
                    <a:pt x="2571" y="1"/>
                    <a:pt x="257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49" name="Google Shape;2449;p38"/>
            <p:cNvSpPr/>
            <p:nvPr/>
          </p:nvSpPr>
          <p:spPr>
            <a:xfrm>
              <a:off x="7971975" y="3844150"/>
              <a:ext cx="41650" cy="170950"/>
            </a:xfrm>
            <a:custGeom>
              <a:avLst/>
              <a:gdLst/>
              <a:ahLst/>
              <a:cxnLst/>
              <a:rect l="l" t="t" r="r" b="b"/>
              <a:pathLst>
                <a:path w="1666" h="6838" extrusionOk="0">
                  <a:moveTo>
                    <a:pt x="384" y="1"/>
                  </a:moveTo>
                  <a:cubicBezTo>
                    <a:pt x="369" y="1"/>
                    <a:pt x="355" y="4"/>
                    <a:pt x="340" y="10"/>
                  </a:cubicBezTo>
                  <a:cubicBezTo>
                    <a:pt x="285" y="37"/>
                    <a:pt x="264" y="103"/>
                    <a:pt x="290" y="152"/>
                  </a:cubicBezTo>
                  <a:cubicBezTo>
                    <a:pt x="302" y="179"/>
                    <a:pt x="1436" y="2590"/>
                    <a:pt x="22" y="6696"/>
                  </a:cubicBezTo>
                  <a:cubicBezTo>
                    <a:pt x="1" y="6751"/>
                    <a:pt x="33" y="6812"/>
                    <a:pt x="87" y="6833"/>
                  </a:cubicBezTo>
                  <a:cubicBezTo>
                    <a:pt x="99" y="6838"/>
                    <a:pt x="110" y="6838"/>
                    <a:pt x="120" y="6838"/>
                  </a:cubicBezTo>
                  <a:cubicBezTo>
                    <a:pt x="165" y="6838"/>
                    <a:pt x="208" y="6812"/>
                    <a:pt x="219" y="6767"/>
                  </a:cubicBezTo>
                  <a:cubicBezTo>
                    <a:pt x="1666" y="2569"/>
                    <a:pt x="532" y="162"/>
                    <a:pt x="482" y="58"/>
                  </a:cubicBezTo>
                  <a:cubicBezTo>
                    <a:pt x="462" y="22"/>
                    <a:pt x="424" y="1"/>
                    <a:pt x="3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50" name="Google Shape;2450;p38"/>
            <p:cNvSpPr/>
            <p:nvPr/>
          </p:nvSpPr>
          <p:spPr>
            <a:xfrm>
              <a:off x="7553650" y="3728275"/>
              <a:ext cx="133900" cy="121200"/>
            </a:xfrm>
            <a:custGeom>
              <a:avLst/>
              <a:gdLst/>
              <a:ahLst/>
              <a:cxnLst/>
              <a:rect l="l" t="t" r="r" b="b"/>
              <a:pathLst>
                <a:path w="5356" h="4848" extrusionOk="0">
                  <a:moveTo>
                    <a:pt x="5245" y="0"/>
                  </a:moveTo>
                  <a:cubicBezTo>
                    <a:pt x="5238" y="0"/>
                    <a:pt x="5231" y="1"/>
                    <a:pt x="5224" y="3"/>
                  </a:cubicBezTo>
                  <a:cubicBezTo>
                    <a:pt x="3284" y="342"/>
                    <a:pt x="170" y="4501"/>
                    <a:pt x="38" y="4677"/>
                  </a:cubicBezTo>
                  <a:cubicBezTo>
                    <a:pt x="0" y="4726"/>
                    <a:pt x="11" y="4792"/>
                    <a:pt x="61" y="4825"/>
                  </a:cubicBezTo>
                  <a:cubicBezTo>
                    <a:pt x="77" y="4842"/>
                    <a:pt x="99" y="4847"/>
                    <a:pt x="120" y="4847"/>
                  </a:cubicBezTo>
                  <a:cubicBezTo>
                    <a:pt x="153" y="4847"/>
                    <a:pt x="186" y="4830"/>
                    <a:pt x="208" y="4804"/>
                  </a:cubicBezTo>
                  <a:cubicBezTo>
                    <a:pt x="241" y="4764"/>
                    <a:pt x="3403" y="539"/>
                    <a:pt x="5262" y="210"/>
                  </a:cubicBezTo>
                  <a:cubicBezTo>
                    <a:pt x="5316" y="200"/>
                    <a:pt x="5355" y="145"/>
                    <a:pt x="5343" y="84"/>
                  </a:cubicBezTo>
                  <a:cubicBezTo>
                    <a:pt x="5339" y="36"/>
                    <a:pt x="5296" y="0"/>
                    <a:pt x="52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51" name="Google Shape;2451;p38"/>
            <p:cNvSpPr/>
            <p:nvPr/>
          </p:nvSpPr>
          <p:spPr>
            <a:xfrm>
              <a:off x="7734900" y="3786175"/>
              <a:ext cx="172550" cy="87400"/>
            </a:xfrm>
            <a:custGeom>
              <a:avLst/>
              <a:gdLst/>
              <a:ahLst/>
              <a:cxnLst/>
              <a:rect l="l" t="t" r="r" b="b"/>
              <a:pathLst>
                <a:path w="6902" h="3496" extrusionOk="0">
                  <a:moveTo>
                    <a:pt x="116" y="1"/>
                  </a:moveTo>
                  <a:cubicBezTo>
                    <a:pt x="107" y="1"/>
                    <a:pt x="98" y="2"/>
                    <a:pt x="89" y="4"/>
                  </a:cubicBezTo>
                  <a:cubicBezTo>
                    <a:pt x="34" y="21"/>
                    <a:pt x="1" y="75"/>
                    <a:pt x="13" y="131"/>
                  </a:cubicBezTo>
                  <a:cubicBezTo>
                    <a:pt x="34" y="207"/>
                    <a:pt x="494" y="2038"/>
                    <a:pt x="2188" y="3118"/>
                  </a:cubicBezTo>
                  <a:cubicBezTo>
                    <a:pt x="2621" y="3391"/>
                    <a:pt x="3120" y="3495"/>
                    <a:pt x="3623" y="3495"/>
                  </a:cubicBezTo>
                  <a:cubicBezTo>
                    <a:pt x="5143" y="3495"/>
                    <a:pt x="6742" y="2569"/>
                    <a:pt x="6830" y="2514"/>
                  </a:cubicBezTo>
                  <a:cubicBezTo>
                    <a:pt x="6886" y="2488"/>
                    <a:pt x="6901" y="2422"/>
                    <a:pt x="6869" y="2372"/>
                  </a:cubicBezTo>
                  <a:cubicBezTo>
                    <a:pt x="6850" y="2339"/>
                    <a:pt x="6814" y="2321"/>
                    <a:pt x="6777" y="2321"/>
                  </a:cubicBezTo>
                  <a:cubicBezTo>
                    <a:pt x="6760" y="2321"/>
                    <a:pt x="6742" y="2325"/>
                    <a:pt x="6726" y="2334"/>
                  </a:cubicBezTo>
                  <a:cubicBezTo>
                    <a:pt x="6705" y="2346"/>
                    <a:pt x="5094" y="3282"/>
                    <a:pt x="3614" y="3282"/>
                  </a:cubicBezTo>
                  <a:cubicBezTo>
                    <a:pt x="3146" y="3282"/>
                    <a:pt x="2690" y="3188"/>
                    <a:pt x="2303" y="2942"/>
                  </a:cubicBezTo>
                  <a:cubicBezTo>
                    <a:pt x="681" y="1906"/>
                    <a:pt x="220" y="98"/>
                    <a:pt x="220" y="81"/>
                  </a:cubicBezTo>
                  <a:cubicBezTo>
                    <a:pt x="206" y="35"/>
                    <a:pt x="165" y="1"/>
                    <a:pt x="1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</p:grpSp>
      <p:grpSp>
        <p:nvGrpSpPr>
          <p:cNvPr id="2452" name="Google Shape;2452;p38"/>
          <p:cNvGrpSpPr/>
          <p:nvPr/>
        </p:nvGrpSpPr>
        <p:grpSpPr>
          <a:xfrm>
            <a:off x="9370960" y="380469"/>
            <a:ext cx="2100425" cy="3636633"/>
            <a:chOff x="7045650" y="285350"/>
            <a:chExt cx="1579225" cy="2727475"/>
          </a:xfrm>
        </p:grpSpPr>
        <p:grpSp>
          <p:nvGrpSpPr>
            <p:cNvPr id="2453" name="Google Shape;2453;p38"/>
            <p:cNvGrpSpPr/>
            <p:nvPr/>
          </p:nvGrpSpPr>
          <p:grpSpPr>
            <a:xfrm flipH="1">
              <a:off x="8185275" y="2099425"/>
              <a:ext cx="439600" cy="913400"/>
              <a:chOff x="7212850" y="2109375"/>
              <a:chExt cx="439600" cy="913400"/>
            </a:xfrm>
          </p:grpSpPr>
          <p:sp>
            <p:nvSpPr>
              <p:cNvPr id="2454" name="Google Shape;2454;p38"/>
              <p:cNvSpPr/>
              <p:nvPr/>
            </p:nvSpPr>
            <p:spPr>
              <a:xfrm>
                <a:off x="7379875" y="2398250"/>
                <a:ext cx="172675" cy="624525"/>
              </a:xfrm>
              <a:custGeom>
                <a:avLst/>
                <a:gdLst/>
                <a:ahLst/>
                <a:cxnLst/>
                <a:rect l="l" t="t" r="r" b="b"/>
                <a:pathLst>
                  <a:path w="6907" h="24981" extrusionOk="0">
                    <a:moveTo>
                      <a:pt x="888" y="13898"/>
                    </a:moveTo>
                    <a:cubicBezTo>
                      <a:pt x="1421" y="13898"/>
                      <a:pt x="2198" y="14288"/>
                      <a:pt x="2960" y="14957"/>
                    </a:cubicBezTo>
                    <a:cubicBezTo>
                      <a:pt x="2371" y="15347"/>
                      <a:pt x="1743" y="15553"/>
                      <a:pt x="1245" y="15553"/>
                    </a:cubicBezTo>
                    <a:cubicBezTo>
                      <a:pt x="1072" y="15553"/>
                      <a:pt x="914" y="15528"/>
                      <a:pt x="779" y="15477"/>
                    </a:cubicBezTo>
                    <a:cubicBezTo>
                      <a:pt x="401" y="15340"/>
                      <a:pt x="220" y="15017"/>
                      <a:pt x="248" y="14535"/>
                    </a:cubicBezTo>
                    <a:cubicBezTo>
                      <a:pt x="263" y="14194"/>
                      <a:pt x="407" y="13992"/>
                      <a:pt x="670" y="13926"/>
                    </a:cubicBezTo>
                    <a:cubicBezTo>
                      <a:pt x="736" y="13910"/>
                      <a:pt x="812" y="13898"/>
                      <a:pt x="888" y="13898"/>
                    </a:cubicBezTo>
                    <a:close/>
                    <a:moveTo>
                      <a:pt x="3308" y="0"/>
                    </a:moveTo>
                    <a:cubicBezTo>
                      <a:pt x="3277" y="0"/>
                      <a:pt x="3246" y="13"/>
                      <a:pt x="3223" y="38"/>
                    </a:cubicBezTo>
                    <a:cubicBezTo>
                      <a:pt x="3190" y="81"/>
                      <a:pt x="2446" y="1052"/>
                      <a:pt x="2133" y="2669"/>
                    </a:cubicBezTo>
                    <a:cubicBezTo>
                      <a:pt x="1848" y="4154"/>
                      <a:pt x="1902" y="6484"/>
                      <a:pt x="3789" y="9147"/>
                    </a:cubicBezTo>
                    <a:cubicBezTo>
                      <a:pt x="5433" y="11454"/>
                      <a:pt x="4621" y="13175"/>
                      <a:pt x="3997" y="13992"/>
                    </a:cubicBezTo>
                    <a:cubicBezTo>
                      <a:pt x="3744" y="14321"/>
                      <a:pt x="3448" y="14601"/>
                      <a:pt x="3141" y="14831"/>
                    </a:cubicBezTo>
                    <a:cubicBezTo>
                      <a:pt x="2315" y="14099"/>
                      <a:pt x="1468" y="13689"/>
                      <a:pt x="875" y="13689"/>
                    </a:cubicBezTo>
                    <a:cubicBezTo>
                      <a:pt x="784" y="13689"/>
                      <a:pt x="698" y="13698"/>
                      <a:pt x="620" y="13718"/>
                    </a:cubicBezTo>
                    <a:cubicBezTo>
                      <a:pt x="263" y="13806"/>
                      <a:pt x="61" y="14096"/>
                      <a:pt x="33" y="14523"/>
                    </a:cubicBezTo>
                    <a:cubicBezTo>
                      <a:pt x="0" y="15099"/>
                      <a:pt x="242" y="15505"/>
                      <a:pt x="703" y="15681"/>
                    </a:cubicBezTo>
                    <a:cubicBezTo>
                      <a:pt x="868" y="15742"/>
                      <a:pt x="1053" y="15771"/>
                      <a:pt x="1249" y="15771"/>
                    </a:cubicBezTo>
                    <a:cubicBezTo>
                      <a:pt x="1826" y="15771"/>
                      <a:pt x="2506" y="15521"/>
                      <a:pt x="3119" y="15099"/>
                    </a:cubicBezTo>
                    <a:cubicBezTo>
                      <a:pt x="3602" y="15549"/>
                      <a:pt x="4068" y="16102"/>
                      <a:pt x="4452" y="16744"/>
                    </a:cubicBezTo>
                    <a:cubicBezTo>
                      <a:pt x="5400" y="18295"/>
                      <a:pt x="6539" y="21408"/>
                      <a:pt x="3547" y="24806"/>
                    </a:cubicBezTo>
                    <a:cubicBezTo>
                      <a:pt x="3508" y="24849"/>
                      <a:pt x="3508" y="24915"/>
                      <a:pt x="3552" y="24954"/>
                    </a:cubicBezTo>
                    <a:cubicBezTo>
                      <a:pt x="3574" y="24975"/>
                      <a:pt x="3602" y="24981"/>
                      <a:pt x="3624" y="24981"/>
                    </a:cubicBezTo>
                    <a:cubicBezTo>
                      <a:pt x="3657" y="24981"/>
                      <a:pt x="3683" y="24970"/>
                      <a:pt x="3706" y="24948"/>
                    </a:cubicBezTo>
                    <a:cubicBezTo>
                      <a:pt x="6906" y="21315"/>
                      <a:pt x="5421" y="17922"/>
                      <a:pt x="4632" y="16635"/>
                    </a:cubicBezTo>
                    <a:cubicBezTo>
                      <a:pt x="4237" y="15982"/>
                      <a:pt x="3777" y="15428"/>
                      <a:pt x="3295" y="14973"/>
                    </a:cubicBezTo>
                    <a:cubicBezTo>
                      <a:pt x="3618" y="14732"/>
                      <a:pt x="3914" y="14447"/>
                      <a:pt x="4166" y="14118"/>
                    </a:cubicBezTo>
                    <a:cubicBezTo>
                      <a:pt x="4824" y="13258"/>
                      <a:pt x="5679" y="11444"/>
                      <a:pt x="3964" y="9021"/>
                    </a:cubicBezTo>
                    <a:cubicBezTo>
                      <a:pt x="440" y="4061"/>
                      <a:pt x="3361" y="208"/>
                      <a:pt x="3394" y="170"/>
                    </a:cubicBezTo>
                    <a:cubicBezTo>
                      <a:pt x="3427" y="126"/>
                      <a:pt x="3420" y="60"/>
                      <a:pt x="3372" y="21"/>
                    </a:cubicBezTo>
                    <a:cubicBezTo>
                      <a:pt x="3353" y="7"/>
                      <a:pt x="3331" y="0"/>
                      <a:pt x="330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59"/>
              </a:p>
            </p:txBody>
          </p:sp>
          <p:sp>
            <p:nvSpPr>
              <p:cNvPr id="2455" name="Google Shape;2455;p38"/>
              <p:cNvSpPr/>
              <p:nvPr/>
            </p:nvSpPr>
            <p:spPr>
              <a:xfrm>
                <a:off x="7212850" y="2109375"/>
                <a:ext cx="439600" cy="491250"/>
              </a:xfrm>
              <a:custGeom>
                <a:avLst/>
                <a:gdLst/>
                <a:ahLst/>
                <a:cxnLst/>
                <a:rect l="l" t="t" r="r" b="b"/>
                <a:pathLst>
                  <a:path w="17584" h="19650" extrusionOk="0">
                    <a:moveTo>
                      <a:pt x="8793" y="0"/>
                    </a:moveTo>
                    <a:cubicBezTo>
                      <a:pt x="3936" y="0"/>
                      <a:pt x="0" y="4397"/>
                      <a:pt x="0" y="9823"/>
                    </a:cubicBezTo>
                    <a:cubicBezTo>
                      <a:pt x="0" y="15249"/>
                      <a:pt x="3936" y="19650"/>
                      <a:pt x="8793" y="19650"/>
                    </a:cubicBezTo>
                    <a:cubicBezTo>
                      <a:pt x="13648" y="19650"/>
                      <a:pt x="17583" y="15249"/>
                      <a:pt x="17583" y="9823"/>
                    </a:cubicBezTo>
                    <a:cubicBezTo>
                      <a:pt x="17583" y="4397"/>
                      <a:pt x="13648" y="0"/>
                      <a:pt x="879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59"/>
              </a:p>
            </p:txBody>
          </p:sp>
          <p:sp>
            <p:nvSpPr>
              <p:cNvPr id="2456" name="Google Shape;2456;p38"/>
              <p:cNvSpPr/>
              <p:nvPr/>
            </p:nvSpPr>
            <p:spPr>
              <a:xfrm>
                <a:off x="7443875" y="2576275"/>
                <a:ext cx="56150" cy="64750"/>
              </a:xfrm>
              <a:custGeom>
                <a:avLst/>
                <a:gdLst/>
                <a:ahLst/>
                <a:cxnLst/>
                <a:rect l="l" t="t" r="r" b="b"/>
                <a:pathLst>
                  <a:path w="2246" h="2590" extrusionOk="0">
                    <a:moveTo>
                      <a:pt x="429" y="1"/>
                    </a:moveTo>
                    <a:cubicBezTo>
                      <a:pt x="322" y="1"/>
                      <a:pt x="267" y="64"/>
                      <a:pt x="296" y="212"/>
                    </a:cubicBezTo>
                    <a:cubicBezTo>
                      <a:pt x="296" y="212"/>
                      <a:pt x="0" y="2322"/>
                      <a:pt x="296" y="2530"/>
                    </a:cubicBezTo>
                    <a:cubicBezTo>
                      <a:pt x="351" y="2570"/>
                      <a:pt x="440" y="2589"/>
                      <a:pt x="550" y="2589"/>
                    </a:cubicBezTo>
                    <a:cubicBezTo>
                      <a:pt x="1029" y="2589"/>
                      <a:pt x="1903" y="2227"/>
                      <a:pt x="2072" y="1670"/>
                    </a:cubicBezTo>
                    <a:cubicBezTo>
                      <a:pt x="2245" y="1116"/>
                      <a:pt x="880" y="1"/>
                      <a:pt x="42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59"/>
              </a:p>
            </p:txBody>
          </p:sp>
          <p:sp>
            <p:nvSpPr>
              <p:cNvPr id="2457" name="Google Shape;2457;p38"/>
              <p:cNvSpPr/>
              <p:nvPr/>
            </p:nvSpPr>
            <p:spPr>
              <a:xfrm>
                <a:off x="7393800" y="2141850"/>
                <a:ext cx="207625" cy="129925"/>
              </a:xfrm>
              <a:custGeom>
                <a:avLst/>
                <a:gdLst/>
                <a:ahLst/>
                <a:cxnLst/>
                <a:rect l="l" t="t" r="r" b="b"/>
                <a:pathLst>
                  <a:path w="8305" h="5197" extrusionOk="0">
                    <a:moveTo>
                      <a:pt x="1619" y="1"/>
                    </a:moveTo>
                    <a:cubicBezTo>
                      <a:pt x="393" y="1"/>
                      <a:pt x="0" y="527"/>
                      <a:pt x="3126" y="1957"/>
                    </a:cubicBezTo>
                    <a:cubicBezTo>
                      <a:pt x="5688" y="3134"/>
                      <a:pt x="7851" y="5197"/>
                      <a:pt x="8240" y="5197"/>
                    </a:cubicBezTo>
                    <a:cubicBezTo>
                      <a:pt x="8283" y="5197"/>
                      <a:pt x="8305" y="5171"/>
                      <a:pt x="8301" y="5114"/>
                    </a:cubicBezTo>
                    <a:cubicBezTo>
                      <a:pt x="8099" y="1804"/>
                      <a:pt x="4092" y="467"/>
                      <a:pt x="4092" y="467"/>
                    </a:cubicBezTo>
                    <a:cubicBezTo>
                      <a:pt x="3342" y="181"/>
                      <a:pt x="2338" y="1"/>
                      <a:pt x="161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59"/>
              </a:p>
            </p:txBody>
          </p:sp>
        </p:grpSp>
        <p:grpSp>
          <p:nvGrpSpPr>
            <p:cNvPr id="2458" name="Google Shape;2458;p38"/>
            <p:cNvGrpSpPr/>
            <p:nvPr/>
          </p:nvGrpSpPr>
          <p:grpSpPr>
            <a:xfrm flipH="1">
              <a:off x="7045650" y="1449350"/>
              <a:ext cx="439600" cy="913400"/>
              <a:chOff x="7212850" y="2109375"/>
              <a:chExt cx="439600" cy="913400"/>
            </a:xfrm>
          </p:grpSpPr>
          <p:sp>
            <p:nvSpPr>
              <p:cNvPr id="2459" name="Google Shape;2459;p38"/>
              <p:cNvSpPr/>
              <p:nvPr/>
            </p:nvSpPr>
            <p:spPr>
              <a:xfrm>
                <a:off x="7379875" y="2398250"/>
                <a:ext cx="172675" cy="624525"/>
              </a:xfrm>
              <a:custGeom>
                <a:avLst/>
                <a:gdLst/>
                <a:ahLst/>
                <a:cxnLst/>
                <a:rect l="l" t="t" r="r" b="b"/>
                <a:pathLst>
                  <a:path w="6907" h="24981" extrusionOk="0">
                    <a:moveTo>
                      <a:pt x="888" y="13898"/>
                    </a:moveTo>
                    <a:cubicBezTo>
                      <a:pt x="1421" y="13898"/>
                      <a:pt x="2198" y="14288"/>
                      <a:pt x="2960" y="14957"/>
                    </a:cubicBezTo>
                    <a:cubicBezTo>
                      <a:pt x="2371" y="15347"/>
                      <a:pt x="1743" y="15553"/>
                      <a:pt x="1245" y="15553"/>
                    </a:cubicBezTo>
                    <a:cubicBezTo>
                      <a:pt x="1072" y="15553"/>
                      <a:pt x="914" y="15528"/>
                      <a:pt x="779" y="15477"/>
                    </a:cubicBezTo>
                    <a:cubicBezTo>
                      <a:pt x="401" y="15340"/>
                      <a:pt x="220" y="15017"/>
                      <a:pt x="248" y="14535"/>
                    </a:cubicBezTo>
                    <a:cubicBezTo>
                      <a:pt x="263" y="14194"/>
                      <a:pt x="407" y="13992"/>
                      <a:pt x="670" y="13926"/>
                    </a:cubicBezTo>
                    <a:cubicBezTo>
                      <a:pt x="736" y="13910"/>
                      <a:pt x="812" y="13898"/>
                      <a:pt x="888" y="13898"/>
                    </a:cubicBezTo>
                    <a:close/>
                    <a:moveTo>
                      <a:pt x="3308" y="0"/>
                    </a:moveTo>
                    <a:cubicBezTo>
                      <a:pt x="3277" y="0"/>
                      <a:pt x="3246" y="13"/>
                      <a:pt x="3223" y="38"/>
                    </a:cubicBezTo>
                    <a:cubicBezTo>
                      <a:pt x="3190" y="81"/>
                      <a:pt x="2446" y="1052"/>
                      <a:pt x="2133" y="2669"/>
                    </a:cubicBezTo>
                    <a:cubicBezTo>
                      <a:pt x="1848" y="4154"/>
                      <a:pt x="1902" y="6484"/>
                      <a:pt x="3789" y="9147"/>
                    </a:cubicBezTo>
                    <a:cubicBezTo>
                      <a:pt x="5433" y="11454"/>
                      <a:pt x="4621" y="13175"/>
                      <a:pt x="3997" y="13992"/>
                    </a:cubicBezTo>
                    <a:cubicBezTo>
                      <a:pt x="3744" y="14321"/>
                      <a:pt x="3448" y="14601"/>
                      <a:pt x="3141" y="14831"/>
                    </a:cubicBezTo>
                    <a:cubicBezTo>
                      <a:pt x="2315" y="14099"/>
                      <a:pt x="1468" y="13689"/>
                      <a:pt x="875" y="13689"/>
                    </a:cubicBezTo>
                    <a:cubicBezTo>
                      <a:pt x="784" y="13689"/>
                      <a:pt x="698" y="13698"/>
                      <a:pt x="620" y="13718"/>
                    </a:cubicBezTo>
                    <a:cubicBezTo>
                      <a:pt x="263" y="13806"/>
                      <a:pt x="61" y="14096"/>
                      <a:pt x="33" y="14523"/>
                    </a:cubicBezTo>
                    <a:cubicBezTo>
                      <a:pt x="0" y="15099"/>
                      <a:pt x="242" y="15505"/>
                      <a:pt x="703" y="15681"/>
                    </a:cubicBezTo>
                    <a:cubicBezTo>
                      <a:pt x="868" y="15742"/>
                      <a:pt x="1053" y="15771"/>
                      <a:pt x="1249" y="15771"/>
                    </a:cubicBezTo>
                    <a:cubicBezTo>
                      <a:pt x="1826" y="15771"/>
                      <a:pt x="2506" y="15521"/>
                      <a:pt x="3119" y="15099"/>
                    </a:cubicBezTo>
                    <a:cubicBezTo>
                      <a:pt x="3602" y="15549"/>
                      <a:pt x="4068" y="16102"/>
                      <a:pt x="4452" y="16744"/>
                    </a:cubicBezTo>
                    <a:cubicBezTo>
                      <a:pt x="5400" y="18295"/>
                      <a:pt x="6539" y="21408"/>
                      <a:pt x="3547" y="24806"/>
                    </a:cubicBezTo>
                    <a:cubicBezTo>
                      <a:pt x="3508" y="24849"/>
                      <a:pt x="3508" y="24915"/>
                      <a:pt x="3552" y="24954"/>
                    </a:cubicBezTo>
                    <a:cubicBezTo>
                      <a:pt x="3574" y="24975"/>
                      <a:pt x="3602" y="24981"/>
                      <a:pt x="3624" y="24981"/>
                    </a:cubicBezTo>
                    <a:cubicBezTo>
                      <a:pt x="3657" y="24981"/>
                      <a:pt x="3683" y="24970"/>
                      <a:pt x="3706" y="24948"/>
                    </a:cubicBezTo>
                    <a:cubicBezTo>
                      <a:pt x="6906" y="21315"/>
                      <a:pt x="5421" y="17922"/>
                      <a:pt x="4632" y="16635"/>
                    </a:cubicBezTo>
                    <a:cubicBezTo>
                      <a:pt x="4237" y="15982"/>
                      <a:pt x="3777" y="15428"/>
                      <a:pt x="3295" y="14973"/>
                    </a:cubicBezTo>
                    <a:cubicBezTo>
                      <a:pt x="3618" y="14732"/>
                      <a:pt x="3914" y="14447"/>
                      <a:pt x="4166" y="14118"/>
                    </a:cubicBezTo>
                    <a:cubicBezTo>
                      <a:pt x="4824" y="13258"/>
                      <a:pt x="5679" y="11444"/>
                      <a:pt x="3964" y="9021"/>
                    </a:cubicBezTo>
                    <a:cubicBezTo>
                      <a:pt x="440" y="4061"/>
                      <a:pt x="3361" y="208"/>
                      <a:pt x="3394" y="170"/>
                    </a:cubicBezTo>
                    <a:cubicBezTo>
                      <a:pt x="3427" y="126"/>
                      <a:pt x="3420" y="60"/>
                      <a:pt x="3372" y="21"/>
                    </a:cubicBezTo>
                    <a:cubicBezTo>
                      <a:pt x="3353" y="7"/>
                      <a:pt x="3331" y="0"/>
                      <a:pt x="330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59"/>
              </a:p>
            </p:txBody>
          </p:sp>
          <p:sp>
            <p:nvSpPr>
              <p:cNvPr id="2460" name="Google Shape;2460;p38"/>
              <p:cNvSpPr/>
              <p:nvPr/>
            </p:nvSpPr>
            <p:spPr>
              <a:xfrm>
                <a:off x="7212850" y="2109375"/>
                <a:ext cx="439600" cy="491250"/>
              </a:xfrm>
              <a:custGeom>
                <a:avLst/>
                <a:gdLst/>
                <a:ahLst/>
                <a:cxnLst/>
                <a:rect l="l" t="t" r="r" b="b"/>
                <a:pathLst>
                  <a:path w="17584" h="19650" extrusionOk="0">
                    <a:moveTo>
                      <a:pt x="8793" y="0"/>
                    </a:moveTo>
                    <a:cubicBezTo>
                      <a:pt x="3936" y="0"/>
                      <a:pt x="0" y="4397"/>
                      <a:pt x="0" y="9823"/>
                    </a:cubicBezTo>
                    <a:cubicBezTo>
                      <a:pt x="0" y="15249"/>
                      <a:pt x="3936" y="19650"/>
                      <a:pt x="8793" y="19650"/>
                    </a:cubicBezTo>
                    <a:cubicBezTo>
                      <a:pt x="13648" y="19650"/>
                      <a:pt x="17583" y="15249"/>
                      <a:pt x="17583" y="9823"/>
                    </a:cubicBezTo>
                    <a:cubicBezTo>
                      <a:pt x="17583" y="4397"/>
                      <a:pt x="13648" y="0"/>
                      <a:pt x="879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59"/>
              </a:p>
            </p:txBody>
          </p:sp>
          <p:sp>
            <p:nvSpPr>
              <p:cNvPr id="2461" name="Google Shape;2461;p38"/>
              <p:cNvSpPr/>
              <p:nvPr/>
            </p:nvSpPr>
            <p:spPr>
              <a:xfrm>
                <a:off x="7443875" y="2576275"/>
                <a:ext cx="56150" cy="64750"/>
              </a:xfrm>
              <a:custGeom>
                <a:avLst/>
                <a:gdLst/>
                <a:ahLst/>
                <a:cxnLst/>
                <a:rect l="l" t="t" r="r" b="b"/>
                <a:pathLst>
                  <a:path w="2246" h="2590" extrusionOk="0">
                    <a:moveTo>
                      <a:pt x="429" y="1"/>
                    </a:moveTo>
                    <a:cubicBezTo>
                      <a:pt x="322" y="1"/>
                      <a:pt x="267" y="64"/>
                      <a:pt x="296" y="212"/>
                    </a:cubicBezTo>
                    <a:cubicBezTo>
                      <a:pt x="296" y="212"/>
                      <a:pt x="0" y="2322"/>
                      <a:pt x="296" y="2530"/>
                    </a:cubicBezTo>
                    <a:cubicBezTo>
                      <a:pt x="351" y="2570"/>
                      <a:pt x="440" y="2589"/>
                      <a:pt x="550" y="2589"/>
                    </a:cubicBezTo>
                    <a:cubicBezTo>
                      <a:pt x="1029" y="2589"/>
                      <a:pt x="1903" y="2227"/>
                      <a:pt x="2072" y="1670"/>
                    </a:cubicBezTo>
                    <a:cubicBezTo>
                      <a:pt x="2245" y="1116"/>
                      <a:pt x="880" y="1"/>
                      <a:pt x="429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59"/>
              </a:p>
            </p:txBody>
          </p:sp>
          <p:sp>
            <p:nvSpPr>
              <p:cNvPr id="2462" name="Google Shape;2462;p38"/>
              <p:cNvSpPr/>
              <p:nvPr/>
            </p:nvSpPr>
            <p:spPr>
              <a:xfrm>
                <a:off x="7393800" y="2141850"/>
                <a:ext cx="207625" cy="129925"/>
              </a:xfrm>
              <a:custGeom>
                <a:avLst/>
                <a:gdLst/>
                <a:ahLst/>
                <a:cxnLst/>
                <a:rect l="l" t="t" r="r" b="b"/>
                <a:pathLst>
                  <a:path w="8305" h="5197" extrusionOk="0">
                    <a:moveTo>
                      <a:pt x="1619" y="1"/>
                    </a:moveTo>
                    <a:cubicBezTo>
                      <a:pt x="393" y="1"/>
                      <a:pt x="0" y="527"/>
                      <a:pt x="3126" y="1957"/>
                    </a:cubicBezTo>
                    <a:cubicBezTo>
                      <a:pt x="5688" y="3134"/>
                      <a:pt x="7851" y="5197"/>
                      <a:pt x="8240" y="5197"/>
                    </a:cubicBezTo>
                    <a:cubicBezTo>
                      <a:pt x="8283" y="5197"/>
                      <a:pt x="8305" y="5171"/>
                      <a:pt x="8301" y="5114"/>
                    </a:cubicBezTo>
                    <a:cubicBezTo>
                      <a:pt x="8099" y="1804"/>
                      <a:pt x="4092" y="467"/>
                      <a:pt x="4092" y="467"/>
                    </a:cubicBezTo>
                    <a:cubicBezTo>
                      <a:pt x="3342" y="181"/>
                      <a:pt x="2338" y="1"/>
                      <a:pt x="161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59"/>
              </a:p>
            </p:txBody>
          </p:sp>
        </p:grpSp>
        <p:grpSp>
          <p:nvGrpSpPr>
            <p:cNvPr id="2463" name="Google Shape;2463;p38"/>
            <p:cNvGrpSpPr/>
            <p:nvPr/>
          </p:nvGrpSpPr>
          <p:grpSpPr>
            <a:xfrm flipH="1">
              <a:off x="8157625" y="285350"/>
              <a:ext cx="439600" cy="913400"/>
              <a:chOff x="7212850" y="2109375"/>
              <a:chExt cx="439600" cy="913400"/>
            </a:xfrm>
          </p:grpSpPr>
          <p:sp>
            <p:nvSpPr>
              <p:cNvPr id="2464" name="Google Shape;2464;p38"/>
              <p:cNvSpPr/>
              <p:nvPr/>
            </p:nvSpPr>
            <p:spPr>
              <a:xfrm>
                <a:off x="7379875" y="2398250"/>
                <a:ext cx="172675" cy="624525"/>
              </a:xfrm>
              <a:custGeom>
                <a:avLst/>
                <a:gdLst/>
                <a:ahLst/>
                <a:cxnLst/>
                <a:rect l="l" t="t" r="r" b="b"/>
                <a:pathLst>
                  <a:path w="6907" h="24981" extrusionOk="0">
                    <a:moveTo>
                      <a:pt x="888" y="13898"/>
                    </a:moveTo>
                    <a:cubicBezTo>
                      <a:pt x="1421" y="13898"/>
                      <a:pt x="2198" y="14288"/>
                      <a:pt x="2960" y="14957"/>
                    </a:cubicBezTo>
                    <a:cubicBezTo>
                      <a:pt x="2371" y="15347"/>
                      <a:pt x="1743" y="15553"/>
                      <a:pt x="1245" y="15553"/>
                    </a:cubicBezTo>
                    <a:cubicBezTo>
                      <a:pt x="1072" y="15553"/>
                      <a:pt x="914" y="15528"/>
                      <a:pt x="779" y="15477"/>
                    </a:cubicBezTo>
                    <a:cubicBezTo>
                      <a:pt x="401" y="15340"/>
                      <a:pt x="220" y="15017"/>
                      <a:pt x="248" y="14535"/>
                    </a:cubicBezTo>
                    <a:cubicBezTo>
                      <a:pt x="263" y="14194"/>
                      <a:pt x="407" y="13992"/>
                      <a:pt x="670" y="13926"/>
                    </a:cubicBezTo>
                    <a:cubicBezTo>
                      <a:pt x="736" y="13910"/>
                      <a:pt x="812" y="13898"/>
                      <a:pt x="888" y="13898"/>
                    </a:cubicBezTo>
                    <a:close/>
                    <a:moveTo>
                      <a:pt x="3308" y="0"/>
                    </a:moveTo>
                    <a:cubicBezTo>
                      <a:pt x="3277" y="0"/>
                      <a:pt x="3246" y="13"/>
                      <a:pt x="3223" y="38"/>
                    </a:cubicBezTo>
                    <a:cubicBezTo>
                      <a:pt x="3190" y="81"/>
                      <a:pt x="2446" y="1052"/>
                      <a:pt x="2133" y="2669"/>
                    </a:cubicBezTo>
                    <a:cubicBezTo>
                      <a:pt x="1848" y="4154"/>
                      <a:pt x="1902" y="6484"/>
                      <a:pt x="3789" y="9147"/>
                    </a:cubicBezTo>
                    <a:cubicBezTo>
                      <a:pt x="5433" y="11454"/>
                      <a:pt x="4621" y="13175"/>
                      <a:pt x="3997" y="13992"/>
                    </a:cubicBezTo>
                    <a:cubicBezTo>
                      <a:pt x="3744" y="14321"/>
                      <a:pt x="3448" y="14601"/>
                      <a:pt x="3141" y="14831"/>
                    </a:cubicBezTo>
                    <a:cubicBezTo>
                      <a:pt x="2315" y="14099"/>
                      <a:pt x="1468" y="13689"/>
                      <a:pt x="875" y="13689"/>
                    </a:cubicBezTo>
                    <a:cubicBezTo>
                      <a:pt x="784" y="13689"/>
                      <a:pt x="698" y="13698"/>
                      <a:pt x="620" y="13718"/>
                    </a:cubicBezTo>
                    <a:cubicBezTo>
                      <a:pt x="263" y="13806"/>
                      <a:pt x="61" y="14096"/>
                      <a:pt x="33" y="14523"/>
                    </a:cubicBezTo>
                    <a:cubicBezTo>
                      <a:pt x="0" y="15099"/>
                      <a:pt x="242" y="15505"/>
                      <a:pt x="703" y="15681"/>
                    </a:cubicBezTo>
                    <a:cubicBezTo>
                      <a:pt x="868" y="15742"/>
                      <a:pt x="1053" y="15771"/>
                      <a:pt x="1249" y="15771"/>
                    </a:cubicBezTo>
                    <a:cubicBezTo>
                      <a:pt x="1826" y="15771"/>
                      <a:pt x="2506" y="15521"/>
                      <a:pt x="3119" y="15099"/>
                    </a:cubicBezTo>
                    <a:cubicBezTo>
                      <a:pt x="3602" y="15549"/>
                      <a:pt x="4068" y="16102"/>
                      <a:pt x="4452" y="16744"/>
                    </a:cubicBezTo>
                    <a:cubicBezTo>
                      <a:pt x="5400" y="18295"/>
                      <a:pt x="6539" y="21408"/>
                      <a:pt x="3547" y="24806"/>
                    </a:cubicBezTo>
                    <a:cubicBezTo>
                      <a:pt x="3508" y="24849"/>
                      <a:pt x="3508" y="24915"/>
                      <a:pt x="3552" y="24954"/>
                    </a:cubicBezTo>
                    <a:cubicBezTo>
                      <a:pt x="3574" y="24975"/>
                      <a:pt x="3602" y="24981"/>
                      <a:pt x="3624" y="24981"/>
                    </a:cubicBezTo>
                    <a:cubicBezTo>
                      <a:pt x="3657" y="24981"/>
                      <a:pt x="3683" y="24970"/>
                      <a:pt x="3706" y="24948"/>
                    </a:cubicBezTo>
                    <a:cubicBezTo>
                      <a:pt x="6906" y="21315"/>
                      <a:pt x="5421" y="17922"/>
                      <a:pt x="4632" y="16635"/>
                    </a:cubicBezTo>
                    <a:cubicBezTo>
                      <a:pt x="4237" y="15982"/>
                      <a:pt x="3777" y="15428"/>
                      <a:pt x="3295" y="14973"/>
                    </a:cubicBezTo>
                    <a:cubicBezTo>
                      <a:pt x="3618" y="14732"/>
                      <a:pt x="3914" y="14447"/>
                      <a:pt x="4166" y="14118"/>
                    </a:cubicBezTo>
                    <a:cubicBezTo>
                      <a:pt x="4824" y="13258"/>
                      <a:pt x="5679" y="11444"/>
                      <a:pt x="3964" y="9021"/>
                    </a:cubicBezTo>
                    <a:cubicBezTo>
                      <a:pt x="440" y="4061"/>
                      <a:pt x="3361" y="208"/>
                      <a:pt x="3394" y="170"/>
                    </a:cubicBezTo>
                    <a:cubicBezTo>
                      <a:pt x="3427" y="126"/>
                      <a:pt x="3420" y="60"/>
                      <a:pt x="3372" y="21"/>
                    </a:cubicBezTo>
                    <a:cubicBezTo>
                      <a:pt x="3353" y="7"/>
                      <a:pt x="3331" y="0"/>
                      <a:pt x="330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59"/>
              </a:p>
            </p:txBody>
          </p:sp>
          <p:sp>
            <p:nvSpPr>
              <p:cNvPr id="2465" name="Google Shape;2465;p38"/>
              <p:cNvSpPr/>
              <p:nvPr/>
            </p:nvSpPr>
            <p:spPr>
              <a:xfrm>
                <a:off x="7212850" y="2109375"/>
                <a:ext cx="439600" cy="491250"/>
              </a:xfrm>
              <a:custGeom>
                <a:avLst/>
                <a:gdLst/>
                <a:ahLst/>
                <a:cxnLst/>
                <a:rect l="l" t="t" r="r" b="b"/>
                <a:pathLst>
                  <a:path w="17584" h="19650" extrusionOk="0">
                    <a:moveTo>
                      <a:pt x="8793" y="0"/>
                    </a:moveTo>
                    <a:cubicBezTo>
                      <a:pt x="3936" y="0"/>
                      <a:pt x="0" y="4397"/>
                      <a:pt x="0" y="9823"/>
                    </a:cubicBezTo>
                    <a:cubicBezTo>
                      <a:pt x="0" y="15249"/>
                      <a:pt x="3936" y="19650"/>
                      <a:pt x="8793" y="19650"/>
                    </a:cubicBezTo>
                    <a:cubicBezTo>
                      <a:pt x="13648" y="19650"/>
                      <a:pt x="17583" y="15249"/>
                      <a:pt x="17583" y="9823"/>
                    </a:cubicBezTo>
                    <a:cubicBezTo>
                      <a:pt x="17583" y="4397"/>
                      <a:pt x="13648" y="0"/>
                      <a:pt x="8793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59"/>
              </a:p>
            </p:txBody>
          </p:sp>
          <p:sp>
            <p:nvSpPr>
              <p:cNvPr id="2466" name="Google Shape;2466;p38"/>
              <p:cNvSpPr/>
              <p:nvPr/>
            </p:nvSpPr>
            <p:spPr>
              <a:xfrm>
                <a:off x="7443875" y="2576275"/>
                <a:ext cx="56150" cy="64750"/>
              </a:xfrm>
              <a:custGeom>
                <a:avLst/>
                <a:gdLst/>
                <a:ahLst/>
                <a:cxnLst/>
                <a:rect l="l" t="t" r="r" b="b"/>
                <a:pathLst>
                  <a:path w="2246" h="2590" extrusionOk="0">
                    <a:moveTo>
                      <a:pt x="429" y="1"/>
                    </a:moveTo>
                    <a:cubicBezTo>
                      <a:pt x="322" y="1"/>
                      <a:pt x="267" y="64"/>
                      <a:pt x="296" y="212"/>
                    </a:cubicBezTo>
                    <a:cubicBezTo>
                      <a:pt x="296" y="212"/>
                      <a:pt x="0" y="2322"/>
                      <a:pt x="296" y="2530"/>
                    </a:cubicBezTo>
                    <a:cubicBezTo>
                      <a:pt x="351" y="2570"/>
                      <a:pt x="440" y="2589"/>
                      <a:pt x="550" y="2589"/>
                    </a:cubicBezTo>
                    <a:cubicBezTo>
                      <a:pt x="1029" y="2589"/>
                      <a:pt x="1903" y="2227"/>
                      <a:pt x="2072" y="1670"/>
                    </a:cubicBezTo>
                    <a:cubicBezTo>
                      <a:pt x="2245" y="1116"/>
                      <a:pt x="880" y="1"/>
                      <a:pt x="42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59"/>
              </a:p>
            </p:txBody>
          </p:sp>
          <p:sp>
            <p:nvSpPr>
              <p:cNvPr id="2467" name="Google Shape;2467;p38"/>
              <p:cNvSpPr/>
              <p:nvPr/>
            </p:nvSpPr>
            <p:spPr>
              <a:xfrm>
                <a:off x="7393800" y="2141850"/>
                <a:ext cx="207625" cy="129925"/>
              </a:xfrm>
              <a:custGeom>
                <a:avLst/>
                <a:gdLst/>
                <a:ahLst/>
                <a:cxnLst/>
                <a:rect l="l" t="t" r="r" b="b"/>
                <a:pathLst>
                  <a:path w="8305" h="5197" extrusionOk="0">
                    <a:moveTo>
                      <a:pt x="1619" y="1"/>
                    </a:moveTo>
                    <a:cubicBezTo>
                      <a:pt x="393" y="1"/>
                      <a:pt x="0" y="527"/>
                      <a:pt x="3126" y="1957"/>
                    </a:cubicBezTo>
                    <a:cubicBezTo>
                      <a:pt x="5688" y="3134"/>
                      <a:pt x="7851" y="5197"/>
                      <a:pt x="8240" y="5197"/>
                    </a:cubicBezTo>
                    <a:cubicBezTo>
                      <a:pt x="8283" y="5197"/>
                      <a:pt x="8305" y="5171"/>
                      <a:pt x="8301" y="5114"/>
                    </a:cubicBezTo>
                    <a:cubicBezTo>
                      <a:pt x="8099" y="1804"/>
                      <a:pt x="4092" y="467"/>
                      <a:pt x="4092" y="467"/>
                    </a:cubicBezTo>
                    <a:cubicBezTo>
                      <a:pt x="3342" y="181"/>
                      <a:pt x="2338" y="1"/>
                      <a:pt x="161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59"/>
              </a:p>
            </p:txBody>
          </p:sp>
        </p:grpSp>
      </p:grpSp>
      <p:grpSp>
        <p:nvGrpSpPr>
          <p:cNvPr id="2468" name="Google Shape;2468;p38"/>
          <p:cNvGrpSpPr/>
          <p:nvPr/>
        </p:nvGrpSpPr>
        <p:grpSpPr>
          <a:xfrm>
            <a:off x="1271349" y="1024801"/>
            <a:ext cx="1016546" cy="1006067"/>
            <a:chOff x="955876" y="768600"/>
            <a:chExt cx="764300" cy="754550"/>
          </a:xfrm>
        </p:grpSpPr>
        <p:sp>
          <p:nvSpPr>
            <p:cNvPr id="2469" name="Google Shape;2469;p38"/>
            <p:cNvSpPr/>
            <p:nvPr/>
          </p:nvSpPr>
          <p:spPr>
            <a:xfrm flipH="1">
              <a:off x="1526676" y="77012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70" name="Google Shape;2470;p38"/>
            <p:cNvSpPr/>
            <p:nvPr/>
          </p:nvSpPr>
          <p:spPr>
            <a:xfrm flipH="1">
              <a:off x="955876" y="768600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  <p:sp>
          <p:nvSpPr>
            <p:cNvPr id="2471" name="Google Shape;2471;p38"/>
            <p:cNvSpPr/>
            <p:nvPr/>
          </p:nvSpPr>
          <p:spPr>
            <a:xfrm flipH="1">
              <a:off x="1333176" y="1339250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59"/>
            </a:p>
          </p:txBody>
        </p:sp>
      </p:grpSp>
      <p:sp>
        <p:nvSpPr>
          <p:cNvPr id="2472" name="Google Shape;2472;p38"/>
          <p:cNvSpPr/>
          <p:nvPr/>
        </p:nvSpPr>
        <p:spPr>
          <a:xfrm rot="8823568">
            <a:off x="2249308" y="5510811"/>
            <a:ext cx="2708409" cy="2473629"/>
          </a:xfrm>
          <a:custGeom>
            <a:avLst/>
            <a:gdLst/>
            <a:ahLst/>
            <a:cxnLst/>
            <a:rect l="l" t="t" r="r" b="b"/>
            <a:pathLst>
              <a:path w="40958" h="37315" extrusionOk="0">
                <a:moveTo>
                  <a:pt x="947" y="1"/>
                </a:moveTo>
                <a:cubicBezTo>
                  <a:pt x="421" y="1"/>
                  <a:pt x="115" y="39"/>
                  <a:pt x="104" y="39"/>
                </a:cubicBezTo>
                <a:cubicBezTo>
                  <a:pt x="43" y="44"/>
                  <a:pt x="0" y="99"/>
                  <a:pt x="11" y="154"/>
                </a:cubicBezTo>
                <a:cubicBezTo>
                  <a:pt x="16" y="208"/>
                  <a:pt x="59" y="248"/>
                  <a:pt x="115" y="248"/>
                </a:cubicBezTo>
                <a:lnTo>
                  <a:pt x="125" y="248"/>
                </a:lnTo>
                <a:cubicBezTo>
                  <a:pt x="125" y="248"/>
                  <a:pt x="438" y="215"/>
                  <a:pt x="959" y="215"/>
                </a:cubicBezTo>
                <a:cubicBezTo>
                  <a:pt x="1013" y="215"/>
                  <a:pt x="1058" y="165"/>
                  <a:pt x="1058" y="104"/>
                </a:cubicBezTo>
                <a:cubicBezTo>
                  <a:pt x="1058" y="51"/>
                  <a:pt x="1002" y="1"/>
                  <a:pt x="947" y="1"/>
                </a:cubicBezTo>
                <a:close/>
                <a:moveTo>
                  <a:pt x="1803" y="33"/>
                </a:moveTo>
                <a:cubicBezTo>
                  <a:pt x="1743" y="33"/>
                  <a:pt x="1703" y="75"/>
                  <a:pt x="1698" y="132"/>
                </a:cubicBezTo>
                <a:cubicBezTo>
                  <a:pt x="1693" y="187"/>
                  <a:pt x="1736" y="241"/>
                  <a:pt x="1797" y="241"/>
                </a:cubicBezTo>
                <a:cubicBezTo>
                  <a:pt x="2072" y="264"/>
                  <a:pt x="2356" y="291"/>
                  <a:pt x="2631" y="329"/>
                </a:cubicBezTo>
                <a:lnTo>
                  <a:pt x="2647" y="329"/>
                </a:lnTo>
                <a:cubicBezTo>
                  <a:pt x="2697" y="329"/>
                  <a:pt x="2745" y="291"/>
                  <a:pt x="2751" y="236"/>
                </a:cubicBezTo>
                <a:cubicBezTo>
                  <a:pt x="2756" y="182"/>
                  <a:pt x="2718" y="127"/>
                  <a:pt x="2657" y="122"/>
                </a:cubicBezTo>
                <a:cubicBezTo>
                  <a:pt x="2378" y="83"/>
                  <a:pt x="2093" y="51"/>
                  <a:pt x="1814" y="33"/>
                </a:cubicBezTo>
                <a:cubicBezTo>
                  <a:pt x="1810" y="33"/>
                  <a:pt x="1807" y="33"/>
                  <a:pt x="1803" y="33"/>
                </a:cubicBezTo>
                <a:close/>
                <a:moveTo>
                  <a:pt x="3481" y="262"/>
                </a:moveTo>
                <a:cubicBezTo>
                  <a:pt x="3432" y="262"/>
                  <a:pt x="3386" y="293"/>
                  <a:pt x="3375" y="346"/>
                </a:cubicBezTo>
                <a:cubicBezTo>
                  <a:pt x="3365" y="400"/>
                  <a:pt x="3403" y="456"/>
                  <a:pt x="3458" y="466"/>
                </a:cubicBezTo>
                <a:cubicBezTo>
                  <a:pt x="3732" y="527"/>
                  <a:pt x="4005" y="587"/>
                  <a:pt x="4275" y="664"/>
                </a:cubicBezTo>
                <a:cubicBezTo>
                  <a:pt x="4286" y="664"/>
                  <a:pt x="4291" y="669"/>
                  <a:pt x="4301" y="669"/>
                </a:cubicBezTo>
                <a:cubicBezTo>
                  <a:pt x="4351" y="669"/>
                  <a:pt x="4390" y="636"/>
                  <a:pt x="4407" y="587"/>
                </a:cubicBezTo>
                <a:cubicBezTo>
                  <a:pt x="4422" y="532"/>
                  <a:pt x="4384" y="471"/>
                  <a:pt x="4329" y="461"/>
                </a:cubicBezTo>
                <a:cubicBezTo>
                  <a:pt x="4061" y="385"/>
                  <a:pt x="3782" y="319"/>
                  <a:pt x="3502" y="264"/>
                </a:cubicBezTo>
                <a:cubicBezTo>
                  <a:pt x="3495" y="262"/>
                  <a:pt x="3488" y="262"/>
                  <a:pt x="3481" y="262"/>
                </a:cubicBezTo>
                <a:close/>
                <a:moveTo>
                  <a:pt x="5113" y="708"/>
                </a:moveTo>
                <a:cubicBezTo>
                  <a:pt x="5069" y="708"/>
                  <a:pt x="5027" y="735"/>
                  <a:pt x="5009" y="779"/>
                </a:cubicBezTo>
                <a:cubicBezTo>
                  <a:pt x="4992" y="833"/>
                  <a:pt x="5020" y="894"/>
                  <a:pt x="5075" y="916"/>
                </a:cubicBezTo>
                <a:cubicBezTo>
                  <a:pt x="5338" y="1009"/>
                  <a:pt x="5601" y="1113"/>
                  <a:pt x="5854" y="1223"/>
                </a:cubicBezTo>
                <a:cubicBezTo>
                  <a:pt x="5864" y="1228"/>
                  <a:pt x="5880" y="1234"/>
                  <a:pt x="5897" y="1234"/>
                </a:cubicBezTo>
                <a:cubicBezTo>
                  <a:pt x="5935" y="1234"/>
                  <a:pt x="5973" y="1207"/>
                  <a:pt x="5990" y="1169"/>
                </a:cubicBezTo>
                <a:cubicBezTo>
                  <a:pt x="6018" y="1113"/>
                  <a:pt x="5990" y="1053"/>
                  <a:pt x="5935" y="1031"/>
                </a:cubicBezTo>
                <a:cubicBezTo>
                  <a:pt x="5677" y="916"/>
                  <a:pt x="5414" y="812"/>
                  <a:pt x="5146" y="713"/>
                </a:cubicBezTo>
                <a:cubicBezTo>
                  <a:pt x="5135" y="710"/>
                  <a:pt x="5124" y="708"/>
                  <a:pt x="5113" y="708"/>
                </a:cubicBezTo>
                <a:close/>
                <a:moveTo>
                  <a:pt x="6656" y="1392"/>
                </a:moveTo>
                <a:cubicBezTo>
                  <a:pt x="6618" y="1392"/>
                  <a:pt x="6579" y="1413"/>
                  <a:pt x="6560" y="1447"/>
                </a:cubicBezTo>
                <a:cubicBezTo>
                  <a:pt x="6532" y="1497"/>
                  <a:pt x="6555" y="1563"/>
                  <a:pt x="6603" y="1590"/>
                </a:cubicBezTo>
                <a:cubicBezTo>
                  <a:pt x="6851" y="1721"/>
                  <a:pt x="7091" y="1870"/>
                  <a:pt x="7322" y="2017"/>
                </a:cubicBezTo>
                <a:cubicBezTo>
                  <a:pt x="7339" y="2029"/>
                  <a:pt x="7360" y="2034"/>
                  <a:pt x="7382" y="2034"/>
                </a:cubicBezTo>
                <a:cubicBezTo>
                  <a:pt x="7415" y="2034"/>
                  <a:pt x="7448" y="2017"/>
                  <a:pt x="7470" y="1984"/>
                </a:cubicBezTo>
                <a:cubicBezTo>
                  <a:pt x="7503" y="1936"/>
                  <a:pt x="7486" y="1875"/>
                  <a:pt x="7437" y="1842"/>
                </a:cubicBezTo>
                <a:cubicBezTo>
                  <a:pt x="7202" y="1688"/>
                  <a:pt x="6955" y="1541"/>
                  <a:pt x="6702" y="1404"/>
                </a:cubicBezTo>
                <a:cubicBezTo>
                  <a:pt x="6688" y="1396"/>
                  <a:pt x="6672" y="1392"/>
                  <a:pt x="6656" y="1392"/>
                </a:cubicBezTo>
                <a:close/>
                <a:moveTo>
                  <a:pt x="8069" y="2314"/>
                </a:moveTo>
                <a:cubicBezTo>
                  <a:pt x="8038" y="2314"/>
                  <a:pt x="8007" y="2327"/>
                  <a:pt x="7985" y="2352"/>
                </a:cubicBezTo>
                <a:cubicBezTo>
                  <a:pt x="7946" y="2401"/>
                  <a:pt x="7958" y="2467"/>
                  <a:pt x="8002" y="2505"/>
                </a:cubicBezTo>
                <a:cubicBezTo>
                  <a:pt x="8221" y="2675"/>
                  <a:pt x="8434" y="2856"/>
                  <a:pt x="8642" y="3043"/>
                </a:cubicBezTo>
                <a:cubicBezTo>
                  <a:pt x="8659" y="3064"/>
                  <a:pt x="8687" y="3069"/>
                  <a:pt x="8715" y="3069"/>
                </a:cubicBezTo>
                <a:cubicBezTo>
                  <a:pt x="8741" y="3069"/>
                  <a:pt x="8769" y="3059"/>
                  <a:pt x="8791" y="3036"/>
                </a:cubicBezTo>
                <a:cubicBezTo>
                  <a:pt x="8829" y="2993"/>
                  <a:pt x="8829" y="2927"/>
                  <a:pt x="8786" y="2889"/>
                </a:cubicBezTo>
                <a:cubicBezTo>
                  <a:pt x="8577" y="2697"/>
                  <a:pt x="8358" y="2510"/>
                  <a:pt x="8133" y="2335"/>
                </a:cubicBezTo>
                <a:cubicBezTo>
                  <a:pt x="8115" y="2321"/>
                  <a:pt x="8092" y="2314"/>
                  <a:pt x="8069" y="2314"/>
                </a:cubicBezTo>
                <a:close/>
                <a:moveTo>
                  <a:pt x="9308" y="3458"/>
                </a:moveTo>
                <a:cubicBezTo>
                  <a:pt x="9282" y="3458"/>
                  <a:pt x="9256" y="3468"/>
                  <a:pt x="9234" y="3486"/>
                </a:cubicBezTo>
                <a:cubicBezTo>
                  <a:pt x="9191" y="3525"/>
                  <a:pt x="9191" y="3590"/>
                  <a:pt x="9229" y="3635"/>
                </a:cubicBezTo>
                <a:cubicBezTo>
                  <a:pt x="9416" y="3838"/>
                  <a:pt x="9596" y="4056"/>
                  <a:pt x="9767" y="4276"/>
                </a:cubicBezTo>
                <a:cubicBezTo>
                  <a:pt x="9788" y="4303"/>
                  <a:pt x="9816" y="4319"/>
                  <a:pt x="9849" y="4319"/>
                </a:cubicBezTo>
                <a:cubicBezTo>
                  <a:pt x="9871" y="4319"/>
                  <a:pt x="9892" y="4308"/>
                  <a:pt x="9914" y="4298"/>
                </a:cubicBezTo>
                <a:cubicBezTo>
                  <a:pt x="9958" y="4260"/>
                  <a:pt x="9970" y="4194"/>
                  <a:pt x="9931" y="4144"/>
                </a:cubicBezTo>
                <a:cubicBezTo>
                  <a:pt x="9760" y="3919"/>
                  <a:pt x="9575" y="3701"/>
                  <a:pt x="9383" y="3492"/>
                </a:cubicBezTo>
                <a:cubicBezTo>
                  <a:pt x="9363" y="3469"/>
                  <a:pt x="9336" y="3458"/>
                  <a:pt x="9308" y="3458"/>
                </a:cubicBezTo>
                <a:close/>
                <a:moveTo>
                  <a:pt x="10342" y="4794"/>
                </a:moveTo>
                <a:cubicBezTo>
                  <a:pt x="10322" y="4794"/>
                  <a:pt x="10300" y="4800"/>
                  <a:pt x="10281" y="4812"/>
                </a:cubicBezTo>
                <a:cubicBezTo>
                  <a:pt x="10233" y="4845"/>
                  <a:pt x="10216" y="4906"/>
                  <a:pt x="10248" y="4956"/>
                </a:cubicBezTo>
                <a:cubicBezTo>
                  <a:pt x="10402" y="5186"/>
                  <a:pt x="10544" y="5432"/>
                  <a:pt x="10676" y="5674"/>
                </a:cubicBezTo>
                <a:cubicBezTo>
                  <a:pt x="10698" y="5712"/>
                  <a:pt x="10736" y="5728"/>
                  <a:pt x="10769" y="5728"/>
                </a:cubicBezTo>
                <a:cubicBezTo>
                  <a:pt x="10792" y="5728"/>
                  <a:pt x="10807" y="5723"/>
                  <a:pt x="10825" y="5717"/>
                </a:cubicBezTo>
                <a:cubicBezTo>
                  <a:pt x="10873" y="5690"/>
                  <a:pt x="10890" y="5624"/>
                  <a:pt x="10863" y="5575"/>
                </a:cubicBezTo>
                <a:cubicBezTo>
                  <a:pt x="10726" y="5323"/>
                  <a:pt x="10577" y="5075"/>
                  <a:pt x="10425" y="4840"/>
                </a:cubicBezTo>
                <a:cubicBezTo>
                  <a:pt x="10408" y="4810"/>
                  <a:pt x="10376" y="4794"/>
                  <a:pt x="10342" y="4794"/>
                </a:cubicBezTo>
                <a:close/>
                <a:moveTo>
                  <a:pt x="11152" y="6271"/>
                </a:moveTo>
                <a:cubicBezTo>
                  <a:pt x="11137" y="6271"/>
                  <a:pt x="11122" y="6274"/>
                  <a:pt x="11109" y="6282"/>
                </a:cubicBezTo>
                <a:cubicBezTo>
                  <a:pt x="11055" y="6304"/>
                  <a:pt x="11032" y="6370"/>
                  <a:pt x="11055" y="6424"/>
                </a:cubicBezTo>
                <a:cubicBezTo>
                  <a:pt x="11169" y="6671"/>
                  <a:pt x="11280" y="6929"/>
                  <a:pt x="11378" y="7192"/>
                </a:cubicBezTo>
                <a:cubicBezTo>
                  <a:pt x="11394" y="7235"/>
                  <a:pt x="11438" y="7263"/>
                  <a:pt x="11477" y="7263"/>
                </a:cubicBezTo>
                <a:cubicBezTo>
                  <a:pt x="11493" y="7263"/>
                  <a:pt x="11503" y="7258"/>
                  <a:pt x="11515" y="7252"/>
                </a:cubicBezTo>
                <a:cubicBezTo>
                  <a:pt x="11569" y="7230"/>
                  <a:pt x="11597" y="7169"/>
                  <a:pt x="11576" y="7114"/>
                </a:cubicBezTo>
                <a:cubicBezTo>
                  <a:pt x="11477" y="6851"/>
                  <a:pt x="11361" y="6588"/>
                  <a:pt x="11247" y="6332"/>
                </a:cubicBezTo>
                <a:cubicBezTo>
                  <a:pt x="11231" y="6295"/>
                  <a:pt x="11191" y="6271"/>
                  <a:pt x="11152" y="6271"/>
                </a:cubicBezTo>
                <a:close/>
                <a:moveTo>
                  <a:pt x="11758" y="7845"/>
                </a:moveTo>
                <a:cubicBezTo>
                  <a:pt x="11748" y="7845"/>
                  <a:pt x="11738" y="7846"/>
                  <a:pt x="11728" y="7850"/>
                </a:cubicBezTo>
                <a:cubicBezTo>
                  <a:pt x="11668" y="7865"/>
                  <a:pt x="11641" y="7926"/>
                  <a:pt x="11657" y="7981"/>
                </a:cubicBezTo>
                <a:cubicBezTo>
                  <a:pt x="11740" y="8244"/>
                  <a:pt x="11816" y="8518"/>
                  <a:pt x="11887" y="8786"/>
                </a:cubicBezTo>
                <a:cubicBezTo>
                  <a:pt x="11898" y="8836"/>
                  <a:pt x="11943" y="8869"/>
                  <a:pt x="11991" y="8869"/>
                </a:cubicBezTo>
                <a:cubicBezTo>
                  <a:pt x="11997" y="8869"/>
                  <a:pt x="12008" y="8869"/>
                  <a:pt x="12019" y="8864"/>
                </a:cubicBezTo>
                <a:cubicBezTo>
                  <a:pt x="12074" y="8852"/>
                  <a:pt x="12107" y="8791"/>
                  <a:pt x="12090" y="8737"/>
                </a:cubicBezTo>
                <a:cubicBezTo>
                  <a:pt x="12019" y="8463"/>
                  <a:pt x="11943" y="8184"/>
                  <a:pt x="11860" y="7921"/>
                </a:cubicBezTo>
                <a:cubicBezTo>
                  <a:pt x="11847" y="7875"/>
                  <a:pt x="11804" y="7845"/>
                  <a:pt x="11758" y="7845"/>
                </a:cubicBezTo>
                <a:close/>
                <a:moveTo>
                  <a:pt x="12181" y="9480"/>
                </a:moveTo>
                <a:cubicBezTo>
                  <a:pt x="12175" y="9480"/>
                  <a:pt x="12168" y="9481"/>
                  <a:pt x="12161" y="9482"/>
                </a:cubicBezTo>
                <a:cubicBezTo>
                  <a:pt x="12102" y="9494"/>
                  <a:pt x="12062" y="9548"/>
                  <a:pt x="12079" y="9608"/>
                </a:cubicBezTo>
                <a:cubicBezTo>
                  <a:pt x="12112" y="9767"/>
                  <a:pt x="12140" y="9932"/>
                  <a:pt x="12173" y="10096"/>
                </a:cubicBezTo>
                <a:cubicBezTo>
                  <a:pt x="12189" y="10212"/>
                  <a:pt x="12211" y="10321"/>
                  <a:pt x="12227" y="10436"/>
                </a:cubicBezTo>
                <a:cubicBezTo>
                  <a:pt x="12239" y="10486"/>
                  <a:pt x="12282" y="10524"/>
                  <a:pt x="12332" y="10524"/>
                </a:cubicBezTo>
                <a:cubicBezTo>
                  <a:pt x="12337" y="10524"/>
                  <a:pt x="12343" y="10524"/>
                  <a:pt x="12348" y="10519"/>
                </a:cubicBezTo>
                <a:cubicBezTo>
                  <a:pt x="12408" y="10513"/>
                  <a:pt x="12446" y="10458"/>
                  <a:pt x="12436" y="10397"/>
                </a:cubicBezTo>
                <a:cubicBezTo>
                  <a:pt x="12419" y="10288"/>
                  <a:pt x="12398" y="10173"/>
                  <a:pt x="12381" y="10058"/>
                </a:cubicBezTo>
                <a:cubicBezTo>
                  <a:pt x="12348" y="9894"/>
                  <a:pt x="12315" y="9724"/>
                  <a:pt x="12282" y="9565"/>
                </a:cubicBezTo>
                <a:cubicBezTo>
                  <a:pt x="12273" y="9512"/>
                  <a:pt x="12229" y="9480"/>
                  <a:pt x="12181" y="9480"/>
                </a:cubicBezTo>
                <a:close/>
                <a:moveTo>
                  <a:pt x="12470" y="11147"/>
                </a:moveTo>
                <a:cubicBezTo>
                  <a:pt x="12464" y="11147"/>
                  <a:pt x="12458" y="11147"/>
                  <a:pt x="12452" y="11149"/>
                </a:cubicBezTo>
                <a:cubicBezTo>
                  <a:pt x="12391" y="11154"/>
                  <a:pt x="12353" y="11209"/>
                  <a:pt x="12365" y="11270"/>
                </a:cubicBezTo>
                <a:cubicBezTo>
                  <a:pt x="12403" y="11554"/>
                  <a:pt x="12441" y="11834"/>
                  <a:pt x="12474" y="12102"/>
                </a:cubicBezTo>
                <a:cubicBezTo>
                  <a:pt x="12485" y="12158"/>
                  <a:pt x="12529" y="12196"/>
                  <a:pt x="12583" y="12196"/>
                </a:cubicBezTo>
                <a:lnTo>
                  <a:pt x="12595" y="12196"/>
                </a:lnTo>
                <a:cubicBezTo>
                  <a:pt x="12654" y="12185"/>
                  <a:pt x="12694" y="12135"/>
                  <a:pt x="12687" y="12075"/>
                </a:cubicBezTo>
                <a:cubicBezTo>
                  <a:pt x="12654" y="11806"/>
                  <a:pt x="12616" y="11527"/>
                  <a:pt x="12573" y="11237"/>
                </a:cubicBezTo>
                <a:cubicBezTo>
                  <a:pt x="12563" y="11183"/>
                  <a:pt x="12519" y="11147"/>
                  <a:pt x="12470" y="11147"/>
                </a:cubicBezTo>
                <a:close/>
                <a:moveTo>
                  <a:pt x="12677" y="12825"/>
                </a:moveTo>
                <a:cubicBezTo>
                  <a:pt x="12674" y="12825"/>
                  <a:pt x="12670" y="12825"/>
                  <a:pt x="12666" y="12826"/>
                </a:cubicBezTo>
                <a:cubicBezTo>
                  <a:pt x="12606" y="12831"/>
                  <a:pt x="12567" y="12881"/>
                  <a:pt x="12573" y="12941"/>
                </a:cubicBezTo>
                <a:cubicBezTo>
                  <a:pt x="12600" y="13226"/>
                  <a:pt x="12621" y="13511"/>
                  <a:pt x="12639" y="13779"/>
                </a:cubicBezTo>
                <a:cubicBezTo>
                  <a:pt x="12644" y="13835"/>
                  <a:pt x="12687" y="13878"/>
                  <a:pt x="12742" y="13878"/>
                </a:cubicBezTo>
                <a:lnTo>
                  <a:pt x="12748" y="13878"/>
                </a:lnTo>
                <a:cubicBezTo>
                  <a:pt x="12808" y="13873"/>
                  <a:pt x="12852" y="13823"/>
                  <a:pt x="12852" y="13764"/>
                </a:cubicBezTo>
                <a:cubicBezTo>
                  <a:pt x="12831" y="13494"/>
                  <a:pt x="12808" y="13210"/>
                  <a:pt x="12781" y="12919"/>
                </a:cubicBezTo>
                <a:cubicBezTo>
                  <a:pt x="12776" y="12862"/>
                  <a:pt x="12732" y="12825"/>
                  <a:pt x="12677" y="12825"/>
                </a:cubicBezTo>
                <a:close/>
                <a:moveTo>
                  <a:pt x="12775" y="14508"/>
                </a:moveTo>
                <a:cubicBezTo>
                  <a:pt x="12720" y="14508"/>
                  <a:pt x="12671" y="14558"/>
                  <a:pt x="12677" y="14619"/>
                </a:cubicBezTo>
                <a:lnTo>
                  <a:pt x="12677" y="14930"/>
                </a:lnTo>
                <a:cubicBezTo>
                  <a:pt x="12677" y="15112"/>
                  <a:pt x="12677" y="15287"/>
                  <a:pt x="12666" y="15451"/>
                </a:cubicBezTo>
                <a:cubicBezTo>
                  <a:pt x="12523" y="15474"/>
                  <a:pt x="12381" y="15500"/>
                  <a:pt x="12239" y="15539"/>
                </a:cubicBezTo>
                <a:cubicBezTo>
                  <a:pt x="12178" y="15555"/>
                  <a:pt x="12145" y="15610"/>
                  <a:pt x="12161" y="15664"/>
                </a:cubicBezTo>
                <a:cubicBezTo>
                  <a:pt x="12173" y="15714"/>
                  <a:pt x="12216" y="15747"/>
                  <a:pt x="12266" y="15747"/>
                </a:cubicBezTo>
                <a:cubicBezTo>
                  <a:pt x="12272" y="15747"/>
                  <a:pt x="12282" y="15747"/>
                  <a:pt x="12293" y="15742"/>
                </a:cubicBezTo>
                <a:cubicBezTo>
                  <a:pt x="12556" y="15671"/>
                  <a:pt x="12831" y="15631"/>
                  <a:pt x="13099" y="15631"/>
                </a:cubicBezTo>
                <a:cubicBezTo>
                  <a:pt x="13159" y="15631"/>
                  <a:pt x="13208" y="15583"/>
                  <a:pt x="13203" y="15522"/>
                </a:cubicBezTo>
                <a:cubicBezTo>
                  <a:pt x="13203" y="15467"/>
                  <a:pt x="13159" y="15418"/>
                  <a:pt x="13099" y="15418"/>
                </a:cubicBezTo>
                <a:cubicBezTo>
                  <a:pt x="13028" y="15418"/>
                  <a:pt x="12950" y="15424"/>
                  <a:pt x="12879" y="15429"/>
                </a:cubicBezTo>
                <a:cubicBezTo>
                  <a:pt x="12884" y="15270"/>
                  <a:pt x="12891" y="15105"/>
                  <a:pt x="12891" y="14930"/>
                </a:cubicBezTo>
                <a:cubicBezTo>
                  <a:pt x="12891" y="14826"/>
                  <a:pt x="12884" y="14723"/>
                  <a:pt x="12884" y="14612"/>
                </a:cubicBezTo>
                <a:cubicBezTo>
                  <a:pt x="12884" y="14558"/>
                  <a:pt x="12836" y="14508"/>
                  <a:pt x="12781" y="14508"/>
                </a:cubicBezTo>
                <a:close/>
                <a:moveTo>
                  <a:pt x="13935" y="15518"/>
                </a:moveTo>
                <a:cubicBezTo>
                  <a:pt x="13887" y="15518"/>
                  <a:pt x="13847" y="15549"/>
                  <a:pt x="13833" y="15599"/>
                </a:cubicBezTo>
                <a:cubicBezTo>
                  <a:pt x="13817" y="15654"/>
                  <a:pt x="13855" y="15714"/>
                  <a:pt x="13911" y="15725"/>
                </a:cubicBezTo>
                <a:cubicBezTo>
                  <a:pt x="14179" y="15796"/>
                  <a:pt x="14430" y="15906"/>
                  <a:pt x="14655" y="16043"/>
                </a:cubicBezTo>
                <a:cubicBezTo>
                  <a:pt x="14672" y="16054"/>
                  <a:pt x="14688" y="16059"/>
                  <a:pt x="14710" y="16059"/>
                </a:cubicBezTo>
                <a:cubicBezTo>
                  <a:pt x="14743" y="16059"/>
                  <a:pt x="14781" y="16043"/>
                  <a:pt x="14798" y="16010"/>
                </a:cubicBezTo>
                <a:cubicBezTo>
                  <a:pt x="14831" y="15960"/>
                  <a:pt x="14814" y="15901"/>
                  <a:pt x="14766" y="15868"/>
                </a:cubicBezTo>
                <a:cubicBezTo>
                  <a:pt x="14523" y="15714"/>
                  <a:pt x="14250" y="15599"/>
                  <a:pt x="13964" y="15522"/>
                </a:cubicBezTo>
                <a:cubicBezTo>
                  <a:pt x="13954" y="15520"/>
                  <a:pt x="13944" y="15518"/>
                  <a:pt x="13935" y="15518"/>
                </a:cubicBezTo>
                <a:close/>
                <a:moveTo>
                  <a:pt x="11485" y="15855"/>
                </a:moveTo>
                <a:cubicBezTo>
                  <a:pt x="11467" y="15855"/>
                  <a:pt x="11449" y="15859"/>
                  <a:pt x="11432" y="15868"/>
                </a:cubicBezTo>
                <a:cubicBezTo>
                  <a:pt x="11159" y="16026"/>
                  <a:pt x="10934" y="16213"/>
                  <a:pt x="10754" y="16427"/>
                </a:cubicBezTo>
                <a:cubicBezTo>
                  <a:pt x="10714" y="16471"/>
                  <a:pt x="10721" y="16536"/>
                  <a:pt x="10769" y="16575"/>
                </a:cubicBezTo>
                <a:cubicBezTo>
                  <a:pt x="10786" y="16592"/>
                  <a:pt x="10813" y="16597"/>
                  <a:pt x="10835" y="16597"/>
                </a:cubicBezTo>
                <a:cubicBezTo>
                  <a:pt x="10863" y="16597"/>
                  <a:pt x="10896" y="16585"/>
                  <a:pt x="10918" y="16564"/>
                </a:cubicBezTo>
                <a:cubicBezTo>
                  <a:pt x="11076" y="16367"/>
                  <a:pt x="11290" y="16197"/>
                  <a:pt x="11536" y="16048"/>
                </a:cubicBezTo>
                <a:cubicBezTo>
                  <a:pt x="11586" y="16021"/>
                  <a:pt x="11602" y="15955"/>
                  <a:pt x="11576" y="15906"/>
                </a:cubicBezTo>
                <a:cubicBezTo>
                  <a:pt x="11557" y="15873"/>
                  <a:pt x="11521" y="15855"/>
                  <a:pt x="11485" y="15855"/>
                </a:cubicBezTo>
                <a:close/>
                <a:moveTo>
                  <a:pt x="12707" y="16196"/>
                </a:moveTo>
                <a:cubicBezTo>
                  <a:pt x="12653" y="16196"/>
                  <a:pt x="12605" y="16234"/>
                  <a:pt x="12600" y="16289"/>
                </a:cubicBezTo>
                <a:cubicBezTo>
                  <a:pt x="12562" y="16592"/>
                  <a:pt x="12507" y="16865"/>
                  <a:pt x="12441" y="17101"/>
                </a:cubicBezTo>
                <a:cubicBezTo>
                  <a:pt x="12424" y="17156"/>
                  <a:pt x="12457" y="17217"/>
                  <a:pt x="12512" y="17232"/>
                </a:cubicBezTo>
                <a:cubicBezTo>
                  <a:pt x="12523" y="17232"/>
                  <a:pt x="12535" y="17238"/>
                  <a:pt x="12545" y="17238"/>
                </a:cubicBezTo>
                <a:cubicBezTo>
                  <a:pt x="12589" y="17238"/>
                  <a:pt x="12633" y="17205"/>
                  <a:pt x="12644" y="17161"/>
                </a:cubicBezTo>
                <a:cubicBezTo>
                  <a:pt x="12715" y="16909"/>
                  <a:pt x="12770" y="16630"/>
                  <a:pt x="12808" y="16317"/>
                </a:cubicBezTo>
                <a:cubicBezTo>
                  <a:pt x="12819" y="16256"/>
                  <a:pt x="12775" y="16202"/>
                  <a:pt x="12720" y="16197"/>
                </a:cubicBezTo>
                <a:cubicBezTo>
                  <a:pt x="12716" y="16197"/>
                  <a:pt x="12711" y="16196"/>
                  <a:pt x="12707" y="16196"/>
                </a:cubicBezTo>
                <a:close/>
                <a:moveTo>
                  <a:pt x="15343" y="16407"/>
                </a:moveTo>
                <a:cubicBezTo>
                  <a:pt x="15318" y="16407"/>
                  <a:pt x="15294" y="16415"/>
                  <a:pt x="15275" y="16433"/>
                </a:cubicBezTo>
                <a:cubicBezTo>
                  <a:pt x="15231" y="16471"/>
                  <a:pt x="15219" y="16536"/>
                  <a:pt x="15259" y="16580"/>
                </a:cubicBezTo>
                <a:cubicBezTo>
                  <a:pt x="15406" y="16761"/>
                  <a:pt x="15532" y="16964"/>
                  <a:pt x="15636" y="17189"/>
                </a:cubicBezTo>
                <a:cubicBezTo>
                  <a:pt x="15653" y="17217"/>
                  <a:pt x="15664" y="17243"/>
                  <a:pt x="15674" y="17276"/>
                </a:cubicBezTo>
                <a:cubicBezTo>
                  <a:pt x="15692" y="17315"/>
                  <a:pt x="15730" y="17342"/>
                  <a:pt x="15773" y="17342"/>
                </a:cubicBezTo>
                <a:cubicBezTo>
                  <a:pt x="15785" y="17342"/>
                  <a:pt x="15801" y="17336"/>
                  <a:pt x="15811" y="17331"/>
                </a:cubicBezTo>
                <a:cubicBezTo>
                  <a:pt x="15867" y="17315"/>
                  <a:pt x="15894" y="17249"/>
                  <a:pt x="15872" y="17194"/>
                </a:cubicBezTo>
                <a:cubicBezTo>
                  <a:pt x="15856" y="17161"/>
                  <a:pt x="15844" y="17128"/>
                  <a:pt x="15828" y="17101"/>
                </a:cubicBezTo>
                <a:cubicBezTo>
                  <a:pt x="15719" y="16860"/>
                  <a:pt x="15581" y="16640"/>
                  <a:pt x="15423" y="16443"/>
                </a:cubicBezTo>
                <a:cubicBezTo>
                  <a:pt x="15402" y="16419"/>
                  <a:pt x="15372" y="16407"/>
                  <a:pt x="15343" y="16407"/>
                </a:cubicBezTo>
                <a:close/>
                <a:moveTo>
                  <a:pt x="10501" y="17249"/>
                </a:moveTo>
                <a:lnTo>
                  <a:pt x="10397" y="17265"/>
                </a:lnTo>
                <a:cubicBezTo>
                  <a:pt x="10397" y="17556"/>
                  <a:pt x="10511" y="17857"/>
                  <a:pt x="10714" y="18093"/>
                </a:cubicBezTo>
                <a:cubicBezTo>
                  <a:pt x="10736" y="18115"/>
                  <a:pt x="10769" y="18131"/>
                  <a:pt x="10797" y="18131"/>
                </a:cubicBezTo>
                <a:cubicBezTo>
                  <a:pt x="10819" y="18131"/>
                  <a:pt x="10846" y="18120"/>
                  <a:pt x="10868" y="18104"/>
                </a:cubicBezTo>
                <a:cubicBezTo>
                  <a:pt x="10911" y="18065"/>
                  <a:pt x="10911" y="17999"/>
                  <a:pt x="10873" y="17956"/>
                </a:cubicBezTo>
                <a:cubicBezTo>
                  <a:pt x="10704" y="17758"/>
                  <a:pt x="10605" y="17506"/>
                  <a:pt x="10605" y="17255"/>
                </a:cubicBezTo>
                <a:lnTo>
                  <a:pt x="10501" y="17249"/>
                </a:lnTo>
                <a:close/>
                <a:moveTo>
                  <a:pt x="12212" y="17796"/>
                </a:moveTo>
                <a:cubicBezTo>
                  <a:pt x="12178" y="17796"/>
                  <a:pt x="12144" y="17813"/>
                  <a:pt x="12123" y="17841"/>
                </a:cubicBezTo>
                <a:cubicBezTo>
                  <a:pt x="11953" y="18093"/>
                  <a:pt x="11745" y="18236"/>
                  <a:pt x="11526" y="18257"/>
                </a:cubicBezTo>
                <a:cubicBezTo>
                  <a:pt x="11470" y="18262"/>
                  <a:pt x="11427" y="18312"/>
                  <a:pt x="11432" y="18373"/>
                </a:cubicBezTo>
                <a:cubicBezTo>
                  <a:pt x="11438" y="18427"/>
                  <a:pt x="11482" y="18471"/>
                  <a:pt x="11536" y="18471"/>
                </a:cubicBezTo>
                <a:cubicBezTo>
                  <a:pt x="11543" y="18471"/>
                  <a:pt x="11543" y="18466"/>
                  <a:pt x="11548" y="18466"/>
                </a:cubicBezTo>
                <a:cubicBezTo>
                  <a:pt x="11745" y="18449"/>
                  <a:pt x="12036" y="18350"/>
                  <a:pt x="12299" y="17961"/>
                </a:cubicBezTo>
                <a:cubicBezTo>
                  <a:pt x="12332" y="17912"/>
                  <a:pt x="12315" y="17847"/>
                  <a:pt x="12266" y="17814"/>
                </a:cubicBezTo>
                <a:cubicBezTo>
                  <a:pt x="12250" y="17802"/>
                  <a:pt x="12231" y="17796"/>
                  <a:pt x="12212" y="17796"/>
                </a:cubicBezTo>
                <a:close/>
                <a:moveTo>
                  <a:pt x="16010" y="17943"/>
                </a:moveTo>
                <a:cubicBezTo>
                  <a:pt x="16002" y="17943"/>
                  <a:pt x="15995" y="17944"/>
                  <a:pt x="15988" y="17945"/>
                </a:cubicBezTo>
                <a:cubicBezTo>
                  <a:pt x="15932" y="17961"/>
                  <a:pt x="15894" y="18016"/>
                  <a:pt x="15910" y="18072"/>
                </a:cubicBezTo>
                <a:cubicBezTo>
                  <a:pt x="15965" y="18318"/>
                  <a:pt x="16026" y="18591"/>
                  <a:pt x="16091" y="18899"/>
                </a:cubicBezTo>
                <a:cubicBezTo>
                  <a:pt x="16102" y="18948"/>
                  <a:pt x="16147" y="18980"/>
                  <a:pt x="16195" y="18980"/>
                </a:cubicBezTo>
                <a:lnTo>
                  <a:pt x="16218" y="18980"/>
                </a:lnTo>
                <a:cubicBezTo>
                  <a:pt x="16272" y="18970"/>
                  <a:pt x="16311" y="18915"/>
                  <a:pt x="16299" y="18854"/>
                </a:cubicBezTo>
                <a:cubicBezTo>
                  <a:pt x="16234" y="18548"/>
                  <a:pt x="16173" y="18269"/>
                  <a:pt x="16114" y="18022"/>
                </a:cubicBezTo>
                <a:cubicBezTo>
                  <a:pt x="16104" y="17974"/>
                  <a:pt x="16057" y="17943"/>
                  <a:pt x="16010" y="17943"/>
                </a:cubicBezTo>
                <a:close/>
                <a:moveTo>
                  <a:pt x="16372" y="19608"/>
                </a:moveTo>
                <a:cubicBezTo>
                  <a:pt x="16364" y="19608"/>
                  <a:pt x="16357" y="19609"/>
                  <a:pt x="16349" y="19611"/>
                </a:cubicBezTo>
                <a:cubicBezTo>
                  <a:pt x="16289" y="19622"/>
                  <a:pt x="16256" y="19683"/>
                  <a:pt x="16266" y="19742"/>
                </a:cubicBezTo>
                <a:cubicBezTo>
                  <a:pt x="16316" y="20000"/>
                  <a:pt x="16377" y="20275"/>
                  <a:pt x="16436" y="20559"/>
                </a:cubicBezTo>
                <a:cubicBezTo>
                  <a:pt x="16443" y="20609"/>
                  <a:pt x="16486" y="20642"/>
                  <a:pt x="16535" y="20642"/>
                </a:cubicBezTo>
                <a:lnTo>
                  <a:pt x="16557" y="20642"/>
                </a:lnTo>
                <a:cubicBezTo>
                  <a:pt x="16618" y="20630"/>
                  <a:pt x="16651" y="20576"/>
                  <a:pt x="16640" y="20516"/>
                </a:cubicBezTo>
                <a:cubicBezTo>
                  <a:pt x="16579" y="20230"/>
                  <a:pt x="16524" y="19957"/>
                  <a:pt x="16469" y="19699"/>
                </a:cubicBezTo>
                <a:lnTo>
                  <a:pt x="16469" y="19688"/>
                </a:lnTo>
                <a:cubicBezTo>
                  <a:pt x="16460" y="19636"/>
                  <a:pt x="16418" y="19608"/>
                  <a:pt x="16372" y="19608"/>
                </a:cubicBezTo>
                <a:close/>
                <a:moveTo>
                  <a:pt x="16714" y="21259"/>
                </a:moveTo>
                <a:cubicBezTo>
                  <a:pt x="16708" y="21259"/>
                  <a:pt x="16701" y="21260"/>
                  <a:pt x="16694" y="21261"/>
                </a:cubicBezTo>
                <a:cubicBezTo>
                  <a:pt x="16633" y="21277"/>
                  <a:pt x="16601" y="21332"/>
                  <a:pt x="16612" y="21386"/>
                </a:cubicBezTo>
                <a:cubicBezTo>
                  <a:pt x="16673" y="21656"/>
                  <a:pt x="16732" y="21935"/>
                  <a:pt x="16798" y="22215"/>
                </a:cubicBezTo>
                <a:cubicBezTo>
                  <a:pt x="16810" y="22264"/>
                  <a:pt x="16853" y="22297"/>
                  <a:pt x="16903" y="22297"/>
                </a:cubicBezTo>
                <a:lnTo>
                  <a:pt x="16924" y="22297"/>
                </a:lnTo>
                <a:cubicBezTo>
                  <a:pt x="16985" y="22281"/>
                  <a:pt x="17018" y="22226"/>
                  <a:pt x="17007" y="22170"/>
                </a:cubicBezTo>
                <a:cubicBezTo>
                  <a:pt x="16941" y="21886"/>
                  <a:pt x="16875" y="21611"/>
                  <a:pt x="16820" y="21343"/>
                </a:cubicBezTo>
                <a:cubicBezTo>
                  <a:pt x="16806" y="21295"/>
                  <a:pt x="16762" y="21259"/>
                  <a:pt x="16714" y="21259"/>
                </a:cubicBezTo>
                <a:close/>
                <a:moveTo>
                  <a:pt x="17104" y="22912"/>
                </a:moveTo>
                <a:cubicBezTo>
                  <a:pt x="17094" y="22912"/>
                  <a:pt x="17084" y="22913"/>
                  <a:pt x="17073" y="22916"/>
                </a:cubicBezTo>
                <a:cubicBezTo>
                  <a:pt x="17018" y="22927"/>
                  <a:pt x="16985" y="22987"/>
                  <a:pt x="16995" y="23042"/>
                </a:cubicBezTo>
                <a:cubicBezTo>
                  <a:pt x="17061" y="23311"/>
                  <a:pt x="17133" y="23584"/>
                  <a:pt x="17210" y="23865"/>
                </a:cubicBezTo>
                <a:cubicBezTo>
                  <a:pt x="17220" y="23913"/>
                  <a:pt x="17265" y="23941"/>
                  <a:pt x="17308" y="23941"/>
                </a:cubicBezTo>
                <a:lnTo>
                  <a:pt x="17336" y="23941"/>
                </a:lnTo>
                <a:cubicBezTo>
                  <a:pt x="17396" y="23925"/>
                  <a:pt x="17429" y="23865"/>
                  <a:pt x="17412" y="23809"/>
                </a:cubicBezTo>
                <a:cubicBezTo>
                  <a:pt x="17336" y="23536"/>
                  <a:pt x="17270" y="23261"/>
                  <a:pt x="17204" y="22992"/>
                </a:cubicBezTo>
                <a:cubicBezTo>
                  <a:pt x="17190" y="22943"/>
                  <a:pt x="17151" y="22912"/>
                  <a:pt x="17104" y="22912"/>
                </a:cubicBezTo>
                <a:close/>
                <a:moveTo>
                  <a:pt x="17537" y="24545"/>
                </a:moveTo>
                <a:cubicBezTo>
                  <a:pt x="17527" y="24545"/>
                  <a:pt x="17516" y="24547"/>
                  <a:pt x="17506" y="24550"/>
                </a:cubicBezTo>
                <a:cubicBezTo>
                  <a:pt x="17450" y="24566"/>
                  <a:pt x="17417" y="24626"/>
                  <a:pt x="17434" y="24681"/>
                </a:cubicBezTo>
                <a:cubicBezTo>
                  <a:pt x="17511" y="24950"/>
                  <a:pt x="17594" y="25223"/>
                  <a:pt x="17675" y="25497"/>
                </a:cubicBezTo>
                <a:cubicBezTo>
                  <a:pt x="17692" y="25542"/>
                  <a:pt x="17736" y="25569"/>
                  <a:pt x="17779" y="25569"/>
                </a:cubicBezTo>
                <a:cubicBezTo>
                  <a:pt x="17791" y="25569"/>
                  <a:pt x="17801" y="25569"/>
                  <a:pt x="17812" y="25563"/>
                </a:cubicBezTo>
                <a:cubicBezTo>
                  <a:pt x="17867" y="25547"/>
                  <a:pt x="17895" y="25486"/>
                  <a:pt x="17878" y="25431"/>
                </a:cubicBezTo>
                <a:cubicBezTo>
                  <a:pt x="17796" y="25163"/>
                  <a:pt x="17713" y="24889"/>
                  <a:pt x="17637" y="24626"/>
                </a:cubicBezTo>
                <a:cubicBezTo>
                  <a:pt x="17623" y="24576"/>
                  <a:pt x="17584" y="24545"/>
                  <a:pt x="17537" y="24545"/>
                </a:cubicBezTo>
                <a:close/>
                <a:moveTo>
                  <a:pt x="18039" y="26162"/>
                </a:moveTo>
                <a:cubicBezTo>
                  <a:pt x="18028" y="26162"/>
                  <a:pt x="18016" y="26163"/>
                  <a:pt x="18004" y="26167"/>
                </a:cubicBezTo>
                <a:cubicBezTo>
                  <a:pt x="17949" y="26188"/>
                  <a:pt x="17923" y="26248"/>
                  <a:pt x="17938" y="26303"/>
                </a:cubicBezTo>
                <a:cubicBezTo>
                  <a:pt x="18032" y="26566"/>
                  <a:pt x="18125" y="26835"/>
                  <a:pt x="18224" y="27103"/>
                </a:cubicBezTo>
                <a:cubicBezTo>
                  <a:pt x="18240" y="27148"/>
                  <a:pt x="18278" y="27174"/>
                  <a:pt x="18322" y="27174"/>
                </a:cubicBezTo>
                <a:cubicBezTo>
                  <a:pt x="18333" y="27174"/>
                  <a:pt x="18350" y="27169"/>
                  <a:pt x="18361" y="27164"/>
                </a:cubicBezTo>
                <a:cubicBezTo>
                  <a:pt x="18416" y="27148"/>
                  <a:pt x="18442" y="27087"/>
                  <a:pt x="18421" y="27032"/>
                </a:cubicBezTo>
                <a:cubicBezTo>
                  <a:pt x="18322" y="26764"/>
                  <a:pt x="18229" y="26501"/>
                  <a:pt x="18141" y="26232"/>
                </a:cubicBezTo>
                <a:cubicBezTo>
                  <a:pt x="18124" y="26188"/>
                  <a:pt x="18085" y="26162"/>
                  <a:pt x="18039" y="26162"/>
                </a:cubicBezTo>
                <a:close/>
                <a:moveTo>
                  <a:pt x="18627" y="27753"/>
                </a:moveTo>
                <a:cubicBezTo>
                  <a:pt x="18614" y="27753"/>
                  <a:pt x="18599" y="27755"/>
                  <a:pt x="18585" y="27761"/>
                </a:cubicBezTo>
                <a:cubicBezTo>
                  <a:pt x="18530" y="27778"/>
                  <a:pt x="18508" y="27844"/>
                  <a:pt x="18530" y="27898"/>
                </a:cubicBezTo>
                <a:cubicBezTo>
                  <a:pt x="18634" y="28155"/>
                  <a:pt x="18745" y="28419"/>
                  <a:pt x="18854" y="28676"/>
                </a:cubicBezTo>
                <a:cubicBezTo>
                  <a:pt x="18876" y="28714"/>
                  <a:pt x="18914" y="28742"/>
                  <a:pt x="18952" y="28742"/>
                </a:cubicBezTo>
                <a:cubicBezTo>
                  <a:pt x="18968" y="28742"/>
                  <a:pt x="18980" y="28737"/>
                  <a:pt x="18996" y="28732"/>
                </a:cubicBezTo>
                <a:cubicBezTo>
                  <a:pt x="19051" y="28709"/>
                  <a:pt x="19073" y="28643"/>
                  <a:pt x="19051" y="28595"/>
                </a:cubicBezTo>
                <a:cubicBezTo>
                  <a:pt x="18935" y="28337"/>
                  <a:pt x="18826" y="28079"/>
                  <a:pt x="18722" y="27816"/>
                </a:cubicBezTo>
                <a:cubicBezTo>
                  <a:pt x="18706" y="27775"/>
                  <a:pt x="18668" y="27753"/>
                  <a:pt x="18627" y="27753"/>
                </a:cubicBezTo>
                <a:close/>
                <a:moveTo>
                  <a:pt x="19303" y="29298"/>
                </a:moveTo>
                <a:cubicBezTo>
                  <a:pt x="19288" y="29298"/>
                  <a:pt x="19273" y="29301"/>
                  <a:pt x="19259" y="29306"/>
                </a:cubicBezTo>
                <a:cubicBezTo>
                  <a:pt x="19210" y="29334"/>
                  <a:pt x="19188" y="29395"/>
                  <a:pt x="19210" y="29450"/>
                </a:cubicBezTo>
                <a:cubicBezTo>
                  <a:pt x="19337" y="29706"/>
                  <a:pt x="19468" y="29964"/>
                  <a:pt x="19593" y="30206"/>
                </a:cubicBezTo>
                <a:cubicBezTo>
                  <a:pt x="19615" y="30244"/>
                  <a:pt x="19648" y="30265"/>
                  <a:pt x="19686" y="30265"/>
                </a:cubicBezTo>
                <a:cubicBezTo>
                  <a:pt x="19704" y="30265"/>
                  <a:pt x="19719" y="30260"/>
                  <a:pt x="19736" y="30250"/>
                </a:cubicBezTo>
                <a:cubicBezTo>
                  <a:pt x="19790" y="30222"/>
                  <a:pt x="19807" y="30161"/>
                  <a:pt x="19780" y="30107"/>
                </a:cubicBezTo>
                <a:cubicBezTo>
                  <a:pt x="19654" y="29865"/>
                  <a:pt x="19527" y="29614"/>
                  <a:pt x="19402" y="29356"/>
                </a:cubicBezTo>
                <a:cubicBezTo>
                  <a:pt x="19382" y="29319"/>
                  <a:pt x="19344" y="29298"/>
                  <a:pt x="19303" y="29298"/>
                </a:cubicBezTo>
                <a:close/>
                <a:moveTo>
                  <a:pt x="40843" y="30196"/>
                </a:moveTo>
                <a:cubicBezTo>
                  <a:pt x="40794" y="30196"/>
                  <a:pt x="40753" y="30230"/>
                  <a:pt x="40738" y="30277"/>
                </a:cubicBezTo>
                <a:cubicBezTo>
                  <a:pt x="40722" y="30353"/>
                  <a:pt x="40646" y="30644"/>
                  <a:pt x="40475" y="31066"/>
                </a:cubicBezTo>
                <a:cubicBezTo>
                  <a:pt x="40454" y="31120"/>
                  <a:pt x="40482" y="31181"/>
                  <a:pt x="40536" y="31203"/>
                </a:cubicBezTo>
                <a:cubicBezTo>
                  <a:pt x="40548" y="31208"/>
                  <a:pt x="40563" y="31208"/>
                  <a:pt x="40574" y="31208"/>
                </a:cubicBezTo>
                <a:cubicBezTo>
                  <a:pt x="40619" y="31208"/>
                  <a:pt x="40657" y="31186"/>
                  <a:pt x="40672" y="31143"/>
                </a:cubicBezTo>
                <a:cubicBezTo>
                  <a:pt x="40849" y="30710"/>
                  <a:pt x="40925" y="30409"/>
                  <a:pt x="40947" y="30326"/>
                </a:cubicBezTo>
                <a:cubicBezTo>
                  <a:pt x="40958" y="30272"/>
                  <a:pt x="40925" y="30211"/>
                  <a:pt x="40870" y="30200"/>
                </a:cubicBezTo>
                <a:cubicBezTo>
                  <a:pt x="40861" y="30197"/>
                  <a:pt x="40852" y="30196"/>
                  <a:pt x="40843" y="30196"/>
                </a:cubicBezTo>
                <a:close/>
                <a:moveTo>
                  <a:pt x="20105" y="30791"/>
                </a:moveTo>
                <a:cubicBezTo>
                  <a:pt x="20086" y="30791"/>
                  <a:pt x="20066" y="30797"/>
                  <a:pt x="20048" y="30809"/>
                </a:cubicBezTo>
                <a:cubicBezTo>
                  <a:pt x="20000" y="30836"/>
                  <a:pt x="19982" y="30902"/>
                  <a:pt x="20010" y="30951"/>
                </a:cubicBezTo>
                <a:cubicBezTo>
                  <a:pt x="20152" y="31198"/>
                  <a:pt x="20306" y="31444"/>
                  <a:pt x="20460" y="31674"/>
                </a:cubicBezTo>
                <a:cubicBezTo>
                  <a:pt x="20476" y="31707"/>
                  <a:pt x="20514" y="31724"/>
                  <a:pt x="20547" y="31724"/>
                </a:cubicBezTo>
                <a:cubicBezTo>
                  <a:pt x="20564" y="31724"/>
                  <a:pt x="20586" y="31719"/>
                  <a:pt x="20602" y="31707"/>
                </a:cubicBezTo>
                <a:cubicBezTo>
                  <a:pt x="20652" y="31674"/>
                  <a:pt x="20668" y="31608"/>
                  <a:pt x="20635" y="31560"/>
                </a:cubicBezTo>
                <a:cubicBezTo>
                  <a:pt x="20488" y="31330"/>
                  <a:pt x="20334" y="31087"/>
                  <a:pt x="20192" y="30841"/>
                </a:cubicBezTo>
                <a:cubicBezTo>
                  <a:pt x="20174" y="30809"/>
                  <a:pt x="20140" y="30791"/>
                  <a:pt x="20105" y="30791"/>
                </a:cubicBezTo>
                <a:close/>
                <a:moveTo>
                  <a:pt x="40226" y="31769"/>
                </a:moveTo>
                <a:cubicBezTo>
                  <a:pt x="40187" y="31769"/>
                  <a:pt x="40150" y="31788"/>
                  <a:pt x="40131" y="31828"/>
                </a:cubicBezTo>
                <a:cubicBezTo>
                  <a:pt x="40004" y="32074"/>
                  <a:pt x="39862" y="32316"/>
                  <a:pt x="39714" y="32552"/>
                </a:cubicBezTo>
                <a:cubicBezTo>
                  <a:pt x="39681" y="32600"/>
                  <a:pt x="39693" y="32666"/>
                  <a:pt x="39741" y="32699"/>
                </a:cubicBezTo>
                <a:cubicBezTo>
                  <a:pt x="39764" y="32711"/>
                  <a:pt x="39779" y="32716"/>
                  <a:pt x="39802" y="32716"/>
                </a:cubicBezTo>
                <a:cubicBezTo>
                  <a:pt x="39835" y="32716"/>
                  <a:pt x="39867" y="32694"/>
                  <a:pt x="39890" y="32666"/>
                </a:cubicBezTo>
                <a:cubicBezTo>
                  <a:pt x="40042" y="32425"/>
                  <a:pt x="40186" y="32173"/>
                  <a:pt x="40317" y="31921"/>
                </a:cubicBezTo>
                <a:cubicBezTo>
                  <a:pt x="40344" y="31871"/>
                  <a:pt x="40323" y="31806"/>
                  <a:pt x="40273" y="31778"/>
                </a:cubicBezTo>
                <a:cubicBezTo>
                  <a:pt x="40257" y="31772"/>
                  <a:pt x="40242" y="31769"/>
                  <a:pt x="40226" y="31769"/>
                </a:cubicBezTo>
                <a:close/>
                <a:moveTo>
                  <a:pt x="21026" y="32209"/>
                </a:moveTo>
                <a:cubicBezTo>
                  <a:pt x="21005" y="32209"/>
                  <a:pt x="20983" y="32215"/>
                  <a:pt x="20964" y="32228"/>
                </a:cubicBezTo>
                <a:cubicBezTo>
                  <a:pt x="20915" y="32266"/>
                  <a:pt x="20908" y="32332"/>
                  <a:pt x="20941" y="32377"/>
                </a:cubicBezTo>
                <a:cubicBezTo>
                  <a:pt x="21112" y="32612"/>
                  <a:pt x="21287" y="32837"/>
                  <a:pt x="21462" y="33050"/>
                </a:cubicBezTo>
                <a:cubicBezTo>
                  <a:pt x="21485" y="33078"/>
                  <a:pt x="21512" y="33093"/>
                  <a:pt x="21545" y="33093"/>
                </a:cubicBezTo>
                <a:cubicBezTo>
                  <a:pt x="21566" y="33093"/>
                  <a:pt x="21589" y="33083"/>
                  <a:pt x="21611" y="33067"/>
                </a:cubicBezTo>
                <a:cubicBezTo>
                  <a:pt x="21654" y="33028"/>
                  <a:pt x="21660" y="32962"/>
                  <a:pt x="21627" y="32919"/>
                </a:cubicBezTo>
                <a:cubicBezTo>
                  <a:pt x="21452" y="32705"/>
                  <a:pt x="21277" y="32486"/>
                  <a:pt x="21112" y="32256"/>
                </a:cubicBezTo>
                <a:cubicBezTo>
                  <a:pt x="21092" y="32225"/>
                  <a:pt x="21060" y="32209"/>
                  <a:pt x="21026" y="32209"/>
                </a:cubicBezTo>
                <a:close/>
                <a:moveTo>
                  <a:pt x="39316" y="33194"/>
                </a:moveTo>
                <a:cubicBezTo>
                  <a:pt x="39284" y="33194"/>
                  <a:pt x="39251" y="33208"/>
                  <a:pt x="39232" y="33237"/>
                </a:cubicBezTo>
                <a:cubicBezTo>
                  <a:pt x="39061" y="33455"/>
                  <a:pt x="38881" y="33670"/>
                  <a:pt x="38689" y="33872"/>
                </a:cubicBezTo>
                <a:cubicBezTo>
                  <a:pt x="38651" y="33916"/>
                  <a:pt x="38651" y="33981"/>
                  <a:pt x="38694" y="34021"/>
                </a:cubicBezTo>
                <a:cubicBezTo>
                  <a:pt x="38716" y="34042"/>
                  <a:pt x="38744" y="34047"/>
                  <a:pt x="38765" y="34047"/>
                </a:cubicBezTo>
                <a:cubicBezTo>
                  <a:pt x="38793" y="34047"/>
                  <a:pt x="38826" y="34037"/>
                  <a:pt x="38843" y="34014"/>
                </a:cubicBezTo>
                <a:cubicBezTo>
                  <a:pt x="39040" y="33806"/>
                  <a:pt x="39226" y="33587"/>
                  <a:pt x="39397" y="33363"/>
                </a:cubicBezTo>
                <a:cubicBezTo>
                  <a:pt x="39435" y="33318"/>
                  <a:pt x="39423" y="33253"/>
                  <a:pt x="39379" y="33214"/>
                </a:cubicBezTo>
                <a:cubicBezTo>
                  <a:pt x="39361" y="33201"/>
                  <a:pt x="39339" y="33194"/>
                  <a:pt x="39316" y="33194"/>
                </a:cubicBezTo>
                <a:close/>
                <a:moveTo>
                  <a:pt x="22098" y="33519"/>
                </a:moveTo>
                <a:cubicBezTo>
                  <a:pt x="22073" y="33519"/>
                  <a:pt x="22048" y="33528"/>
                  <a:pt x="22027" y="33549"/>
                </a:cubicBezTo>
                <a:cubicBezTo>
                  <a:pt x="21983" y="33587"/>
                  <a:pt x="21983" y="33653"/>
                  <a:pt x="22021" y="33697"/>
                </a:cubicBezTo>
                <a:cubicBezTo>
                  <a:pt x="22213" y="33905"/>
                  <a:pt x="22416" y="34108"/>
                  <a:pt x="22619" y="34300"/>
                </a:cubicBezTo>
                <a:cubicBezTo>
                  <a:pt x="22641" y="34322"/>
                  <a:pt x="22663" y="34327"/>
                  <a:pt x="22691" y="34327"/>
                </a:cubicBezTo>
                <a:cubicBezTo>
                  <a:pt x="22717" y="34327"/>
                  <a:pt x="22745" y="34317"/>
                  <a:pt x="22767" y="34294"/>
                </a:cubicBezTo>
                <a:cubicBezTo>
                  <a:pt x="22811" y="34256"/>
                  <a:pt x="22805" y="34185"/>
                  <a:pt x="22762" y="34146"/>
                </a:cubicBezTo>
                <a:cubicBezTo>
                  <a:pt x="22565" y="33960"/>
                  <a:pt x="22367" y="33758"/>
                  <a:pt x="22175" y="33554"/>
                </a:cubicBezTo>
                <a:cubicBezTo>
                  <a:pt x="22155" y="33531"/>
                  <a:pt x="22127" y="33519"/>
                  <a:pt x="22098" y="33519"/>
                </a:cubicBezTo>
                <a:close/>
                <a:moveTo>
                  <a:pt x="38168" y="34431"/>
                </a:moveTo>
                <a:cubicBezTo>
                  <a:pt x="38142" y="34431"/>
                  <a:pt x="38115" y="34440"/>
                  <a:pt x="38097" y="34459"/>
                </a:cubicBezTo>
                <a:cubicBezTo>
                  <a:pt x="37889" y="34639"/>
                  <a:pt x="37669" y="34821"/>
                  <a:pt x="37450" y="34985"/>
                </a:cubicBezTo>
                <a:cubicBezTo>
                  <a:pt x="37401" y="35018"/>
                  <a:pt x="37391" y="35089"/>
                  <a:pt x="37429" y="35132"/>
                </a:cubicBezTo>
                <a:cubicBezTo>
                  <a:pt x="37444" y="35160"/>
                  <a:pt x="37477" y="35177"/>
                  <a:pt x="37510" y="35177"/>
                </a:cubicBezTo>
                <a:cubicBezTo>
                  <a:pt x="37533" y="35177"/>
                  <a:pt x="37555" y="35172"/>
                  <a:pt x="37576" y="35155"/>
                </a:cubicBezTo>
                <a:cubicBezTo>
                  <a:pt x="37801" y="34985"/>
                  <a:pt x="38026" y="34803"/>
                  <a:pt x="38234" y="34613"/>
                </a:cubicBezTo>
                <a:cubicBezTo>
                  <a:pt x="38278" y="34573"/>
                  <a:pt x="38284" y="34508"/>
                  <a:pt x="38246" y="34464"/>
                </a:cubicBezTo>
                <a:cubicBezTo>
                  <a:pt x="38225" y="34442"/>
                  <a:pt x="38196" y="34431"/>
                  <a:pt x="38168" y="34431"/>
                </a:cubicBezTo>
                <a:close/>
                <a:moveTo>
                  <a:pt x="23322" y="34675"/>
                </a:moveTo>
                <a:cubicBezTo>
                  <a:pt x="23291" y="34675"/>
                  <a:pt x="23262" y="34688"/>
                  <a:pt x="23243" y="34717"/>
                </a:cubicBezTo>
                <a:cubicBezTo>
                  <a:pt x="23205" y="34760"/>
                  <a:pt x="23210" y="34826"/>
                  <a:pt x="23255" y="34864"/>
                </a:cubicBezTo>
                <a:cubicBezTo>
                  <a:pt x="23480" y="35046"/>
                  <a:pt x="23704" y="35215"/>
                  <a:pt x="23934" y="35374"/>
                </a:cubicBezTo>
                <a:cubicBezTo>
                  <a:pt x="23951" y="35390"/>
                  <a:pt x="23973" y="35395"/>
                  <a:pt x="23994" y="35395"/>
                </a:cubicBezTo>
                <a:cubicBezTo>
                  <a:pt x="24027" y="35395"/>
                  <a:pt x="24060" y="35380"/>
                  <a:pt x="24083" y="35352"/>
                </a:cubicBezTo>
                <a:cubicBezTo>
                  <a:pt x="24115" y="35303"/>
                  <a:pt x="24105" y="35238"/>
                  <a:pt x="24055" y="35205"/>
                </a:cubicBezTo>
                <a:cubicBezTo>
                  <a:pt x="23830" y="35046"/>
                  <a:pt x="23605" y="34876"/>
                  <a:pt x="23392" y="34700"/>
                </a:cubicBezTo>
                <a:cubicBezTo>
                  <a:pt x="23370" y="34683"/>
                  <a:pt x="23345" y="34675"/>
                  <a:pt x="23322" y="34675"/>
                </a:cubicBezTo>
                <a:close/>
                <a:moveTo>
                  <a:pt x="36813" y="35439"/>
                </a:moveTo>
                <a:cubicBezTo>
                  <a:pt x="36793" y="35439"/>
                  <a:pt x="36773" y="35444"/>
                  <a:pt x="36754" y="35456"/>
                </a:cubicBezTo>
                <a:cubicBezTo>
                  <a:pt x="36524" y="35599"/>
                  <a:pt x="36278" y="35736"/>
                  <a:pt x="36025" y="35862"/>
                </a:cubicBezTo>
                <a:cubicBezTo>
                  <a:pt x="35976" y="35889"/>
                  <a:pt x="35954" y="35949"/>
                  <a:pt x="35982" y="36004"/>
                </a:cubicBezTo>
                <a:cubicBezTo>
                  <a:pt x="35998" y="36043"/>
                  <a:pt x="36036" y="36060"/>
                  <a:pt x="36075" y="36060"/>
                </a:cubicBezTo>
                <a:cubicBezTo>
                  <a:pt x="36091" y="36060"/>
                  <a:pt x="36108" y="36060"/>
                  <a:pt x="36124" y="36048"/>
                </a:cubicBezTo>
                <a:cubicBezTo>
                  <a:pt x="36376" y="35922"/>
                  <a:pt x="36628" y="35780"/>
                  <a:pt x="36870" y="35637"/>
                </a:cubicBezTo>
                <a:cubicBezTo>
                  <a:pt x="36918" y="35605"/>
                  <a:pt x="36935" y="35539"/>
                  <a:pt x="36903" y="35489"/>
                </a:cubicBezTo>
                <a:cubicBezTo>
                  <a:pt x="36881" y="35457"/>
                  <a:pt x="36848" y="35439"/>
                  <a:pt x="36813" y="35439"/>
                </a:cubicBezTo>
                <a:close/>
                <a:moveTo>
                  <a:pt x="24705" y="35640"/>
                </a:moveTo>
                <a:cubicBezTo>
                  <a:pt x="24669" y="35640"/>
                  <a:pt x="24633" y="35658"/>
                  <a:pt x="24614" y="35691"/>
                </a:cubicBezTo>
                <a:cubicBezTo>
                  <a:pt x="24586" y="35741"/>
                  <a:pt x="24603" y="35807"/>
                  <a:pt x="24652" y="35835"/>
                </a:cubicBezTo>
                <a:cubicBezTo>
                  <a:pt x="24894" y="35982"/>
                  <a:pt x="25145" y="36114"/>
                  <a:pt x="25403" y="36240"/>
                </a:cubicBezTo>
                <a:cubicBezTo>
                  <a:pt x="25420" y="36245"/>
                  <a:pt x="25431" y="36250"/>
                  <a:pt x="25447" y="36250"/>
                </a:cubicBezTo>
                <a:cubicBezTo>
                  <a:pt x="25486" y="36250"/>
                  <a:pt x="25524" y="36229"/>
                  <a:pt x="25545" y="36191"/>
                </a:cubicBezTo>
                <a:cubicBezTo>
                  <a:pt x="25568" y="36136"/>
                  <a:pt x="25545" y="36075"/>
                  <a:pt x="25497" y="36048"/>
                </a:cubicBezTo>
                <a:cubicBezTo>
                  <a:pt x="25244" y="35928"/>
                  <a:pt x="24998" y="35797"/>
                  <a:pt x="24756" y="35653"/>
                </a:cubicBezTo>
                <a:cubicBezTo>
                  <a:pt x="24740" y="35644"/>
                  <a:pt x="24723" y="35640"/>
                  <a:pt x="24705" y="35640"/>
                </a:cubicBezTo>
                <a:close/>
                <a:moveTo>
                  <a:pt x="35304" y="36199"/>
                </a:moveTo>
                <a:cubicBezTo>
                  <a:pt x="35291" y="36199"/>
                  <a:pt x="35277" y="36202"/>
                  <a:pt x="35264" y="36207"/>
                </a:cubicBezTo>
                <a:cubicBezTo>
                  <a:pt x="35011" y="36311"/>
                  <a:pt x="34748" y="36404"/>
                  <a:pt x="34480" y="36492"/>
                </a:cubicBezTo>
                <a:cubicBezTo>
                  <a:pt x="34424" y="36508"/>
                  <a:pt x="34391" y="36569"/>
                  <a:pt x="34409" y="36624"/>
                </a:cubicBezTo>
                <a:cubicBezTo>
                  <a:pt x="34424" y="36667"/>
                  <a:pt x="34469" y="36695"/>
                  <a:pt x="34512" y="36695"/>
                </a:cubicBezTo>
                <a:cubicBezTo>
                  <a:pt x="34523" y="36695"/>
                  <a:pt x="34535" y="36695"/>
                  <a:pt x="34545" y="36690"/>
                </a:cubicBezTo>
                <a:cubicBezTo>
                  <a:pt x="34819" y="36602"/>
                  <a:pt x="35089" y="36508"/>
                  <a:pt x="35345" y="36404"/>
                </a:cubicBezTo>
                <a:cubicBezTo>
                  <a:pt x="35400" y="36382"/>
                  <a:pt x="35428" y="36316"/>
                  <a:pt x="35406" y="36262"/>
                </a:cubicBezTo>
                <a:cubicBezTo>
                  <a:pt x="35390" y="36224"/>
                  <a:pt x="35348" y="36199"/>
                  <a:pt x="35304" y="36199"/>
                </a:cubicBezTo>
                <a:close/>
                <a:moveTo>
                  <a:pt x="26227" y="36372"/>
                </a:moveTo>
                <a:cubicBezTo>
                  <a:pt x="26182" y="36372"/>
                  <a:pt x="26140" y="36399"/>
                  <a:pt x="26121" y="36442"/>
                </a:cubicBezTo>
                <a:cubicBezTo>
                  <a:pt x="26099" y="36492"/>
                  <a:pt x="26127" y="36558"/>
                  <a:pt x="26182" y="36574"/>
                </a:cubicBezTo>
                <a:cubicBezTo>
                  <a:pt x="26445" y="36678"/>
                  <a:pt x="26719" y="36771"/>
                  <a:pt x="26987" y="36849"/>
                </a:cubicBezTo>
                <a:cubicBezTo>
                  <a:pt x="26999" y="36854"/>
                  <a:pt x="27009" y="36854"/>
                  <a:pt x="27020" y="36854"/>
                </a:cubicBezTo>
                <a:cubicBezTo>
                  <a:pt x="27065" y="36854"/>
                  <a:pt x="27108" y="36827"/>
                  <a:pt x="27119" y="36777"/>
                </a:cubicBezTo>
                <a:cubicBezTo>
                  <a:pt x="27136" y="36723"/>
                  <a:pt x="27103" y="36662"/>
                  <a:pt x="27047" y="36645"/>
                </a:cubicBezTo>
                <a:cubicBezTo>
                  <a:pt x="26784" y="36569"/>
                  <a:pt x="26516" y="36481"/>
                  <a:pt x="26258" y="36377"/>
                </a:cubicBezTo>
                <a:cubicBezTo>
                  <a:pt x="26248" y="36374"/>
                  <a:pt x="26237" y="36372"/>
                  <a:pt x="26227" y="36372"/>
                </a:cubicBezTo>
                <a:close/>
                <a:moveTo>
                  <a:pt x="33703" y="36713"/>
                </a:moveTo>
                <a:cubicBezTo>
                  <a:pt x="33694" y="36713"/>
                  <a:pt x="33684" y="36715"/>
                  <a:pt x="33675" y="36717"/>
                </a:cubicBezTo>
                <a:cubicBezTo>
                  <a:pt x="33411" y="36777"/>
                  <a:pt x="33131" y="36837"/>
                  <a:pt x="32852" y="36887"/>
                </a:cubicBezTo>
                <a:cubicBezTo>
                  <a:pt x="32797" y="36898"/>
                  <a:pt x="32759" y="36948"/>
                  <a:pt x="32770" y="37007"/>
                </a:cubicBezTo>
                <a:cubicBezTo>
                  <a:pt x="32775" y="37057"/>
                  <a:pt x="32819" y="37095"/>
                  <a:pt x="32873" y="37095"/>
                </a:cubicBezTo>
                <a:lnTo>
                  <a:pt x="32891" y="37095"/>
                </a:lnTo>
                <a:cubicBezTo>
                  <a:pt x="33175" y="37046"/>
                  <a:pt x="33455" y="36986"/>
                  <a:pt x="33723" y="36920"/>
                </a:cubicBezTo>
                <a:cubicBezTo>
                  <a:pt x="33778" y="36908"/>
                  <a:pt x="33817" y="36849"/>
                  <a:pt x="33799" y="36794"/>
                </a:cubicBezTo>
                <a:cubicBezTo>
                  <a:pt x="33791" y="36748"/>
                  <a:pt x="33751" y="36713"/>
                  <a:pt x="33703" y="36713"/>
                </a:cubicBezTo>
                <a:close/>
                <a:moveTo>
                  <a:pt x="27836" y="36852"/>
                </a:moveTo>
                <a:cubicBezTo>
                  <a:pt x="27788" y="36852"/>
                  <a:pt x="27742" y="36883"/>
                  <a:pt x="27733" y="36936"/>
                </a:cubicBezTo>
                <a:cubicBezTo>
                  <a:pt x="27722" y="36991"/>
                  <a:pt x="27755" y="37046"/>
                  <a:pt x="27814" y="37062"/>
                </a:cubicBezTo>
                <a:cubicBezTo>
                  <a:pt x="28089" y="37117"/>
                  <a:pt x="28368" y="37166"/>
                  <a:pt x="28654" y="37204"/>
                </a:cubicBezTo>
                <a:lnTo>
                  <a:pt x="28664" y="37204"/>
                </a:lnTo>
                <a:cubicBezTo>
                  <a:pt x="28719" y="37204"/>
                  <a:pt x="28763" y="37166"/>
                  <a:pt x="28768" y="37117"/>
                </a:cubicBezTo>
                <a:cubicBezTo>
                  <a:pt x="28780" y="37057"/>
                  <a:pt x="28735" y="37002"/>
                  <a:pt x="28681" y="36996"/>
                </a:cubicBezTo>
                <a:cubicBezTo>
                  <a:pt x="28401" y="36958"/>
                  <a:pt x="28127" y="36908"/>
                  <a:pt x="27859" y="36854"/>
                </a:cubicBezTo>
                <a:cubicBezTo>
                  <a:pt x="27852" y="36853"/>
                  <a:pt x="27844" y="36852"/>
                  <a:pt x="27836" y="36852"/>
                </a:cubicBezTo>
                <a:close/>
                <a:moveTo>
                  <a:pt x="32033" y="37001"/>
                </a:moveTo>
                <a:cubicBezTo>
                  <a:pt x="32030" y="37001"/>
                  <a:pt x="32027" y="37001"/>
                  <a:pt x="32024" y="37002"/>
                </a:cubicBezTo>
                <a:cubicBezTo>
                  <a:pt x="31745" y="37034"/>
                  <a:pt x="31459" y="37062"/>
                  <a:pt x="31186" y="37079"/>
                </a:cubicBezTo>
                <a:cubicBezTo>
                  <a:pt x="31131" y="37084"/>
                  <a:pt x="31087" y="37133"/>
                  <a:pt x="31087" y="37188"/>
                </a:cubicBezTo>
                <a:cubicBezTo>
                  <a:pt x="31092" y="37249"/>
                  <a:pt x="31136" y="37292"/>
                  <a:pt x="31196" y="37292"/>
                </a:cubicBezTo>
                <a:lnTo>
                  <a:pt x="31202" y="37292"/>
                </a:lnTo>
                <a:cubicBezTo>
                  <a:pt x="31476" y="37270"/>
                  <a:pt x="31761" y="37249"/>
                  <a:pt x="32046" y="37216"/>
                </a:cubicBezTo>
                <a:cubicBezTo>
                  <a:pt x="32107" y="37211"/>
                  <a:pt x="32150" y="37155"/>
                  <a:pt x="32139" y="37095"/>
                </a:cubicBezTo>
                <a:cubicBezTo>
                  <a:pt x="32134" y="37043"/>
                  <a:pt x="32085" y="37001"/>
                  <a:pt x="32033" y="37001"/>
                </a:cubicBezTo>
                <a:close/>
                <a:moveTo>
                  <a:pt x="29514" y="37079"/>
                </a:moveTo>
                <a:cubicBezTo>
                  <a:pt x="29459" y="37079"/>
                  <a:pt x="29405" y="37117"/>
                  <a:pt x="29399" y="37178"/>
                </a:cubicBezTo>
                <a:cubicBezTo>
                  <a:pt x="29393" y="37237"/>
                  <a:pt x="29443" y="37287"/>
                  <a:pt x="29498" y="37287"/>
                </a:cubicBezTo>
                <a:cubicBezTo>
                  <a:pt x="29772" y="37309"/>
                  <a:pt x="30051" y="37315"/>
                  <a:pt x="30347" y="37315"/>
                </a:cubicBezTo>
                <a:lnTo>
                  <a:pt x="30341" y="37105"/>
                </a:lnTo>
                <a:cubicBezTo>
                  <a:pt x="30299" y="37106"/>
                  <a:pt x="30257" y="37107"/>
                  <a:pt x="30215" y="37107"/>
                </a:cubicBezTo>
                <a:cubicBezTo>
                  <a:pt x="29978" y="37107"/>
                  <a:pt x="29742" y="37093"/>
                  <a:pt x="29514" y="37079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599" tIns="121599" rIns="121599" bIns="12159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59"/>
          </a:p>
        </p:txBody>
      </p:sp>
      <p:sp>
        <p:nvSpPr>
          <p:cNvPr id="2473" name="Google Shape;2473;p38"/>
          <p:cNvSpPr/>
          <p:nvPr/>
        </p:nvSpPr>
        <p:spPr>
          <a:xfrm rot="-8552197" flipH="1">
            <a:off x="7186078" y="5510745"/>
            <a:ext cx="2708535" cy="2473744"/>
          </a:xfrm>
          <a:custGeom>
            <a:avLst/>
            <a:gdLst/>
            <a:ahLst/>
            <a:cxnLst/>
            <a:rect l="l" t="t" r="r" b="b"/>
            <a:pathLst>
              <a:path w="40958" h="37315" extrusionOk="0">
                <a:moveTo>
                  <a:pt x="947" y="1"/>
                </a:moveTo>
                <a:cubicBezTo>
                  <a:pt x="421" y="1"/>
                  <a:pt x="115" y="39"/>
                  <a:pt x="104" y="39"/>
                </a:cubicBezTo>
                <a:cubicBezTo>
                  <a:pt x="43" y="44"/>
                  <a:pt x="0" y="99"/>
                  <a:pt x="11" y="154"/>
                </a:cubicBezTo>
                <a:cubicBezTo>
                  <a:pt x="16" y="208"/>
                  <a:pt x="59" y="248"/>
                  <a:pt x="115" y="248"/>
                </a:cubicBezTo>
                <a:lnTo>
                  <a:pt x="125" y="248"/>
                </a:lnTo>
                <a:cubicBezTo>
                  <a:pt x="125" y="248"/>
                  <a:pt x="438" y="215"/>
                  <a:pt x="959" y="215"/>
                </a:cubicBezTo>
                <a:cubicBezTo>
                  <a:pt x="1013" y="215"/>
                  <a:pt x="1058" y="165"/>
                  <a:pt x="1058" y="104"/>
                </a:cubicBezTo>
                <a:cubicBezTo>
                  <a:pt x="1058" y="51"/>
                  <a:pt x="1002" y="1"/>
                  <a:pt x="947" y="1"/>
                </a:cubicBezTo>
                <a:close/>
                <a:moveTo>
                  <a:pt x="1803" y="33"/>
                </a:moveTo>
                <a:cubicBezTo>
                  <a:pt x="1743" y="33"/>
                  <a:pt x="1703" y="75"/>
                  <a:pt x="1698" y="132"/>
                </a:cubicBezTo>
                <a:cubicBezTo>
                  <a:pt x="1693" y="187"/>
                  <a:pt x="1736" y="241"/>
                  <a:pt x="1797" y="241"/>
                </a:cubicBezTo>
                <a:cubicBezTo>
                  <a:pt x="2072" y="264"/>
                  <a:pt x="2356" y="291"/>
                  <a:pt x="2631" y="329"/>
                </a:cubicBezTo>
                <a:lnTo>
                  <a:pt x="2647" y="329"/>
                </a:lnTo>
                <a:cubicBezTo>
                  <a:pt x="2697" y="329"/>
                  <a:pt x="2745" y="291"/>
                  <a:pt x="2751" y="236"/>
                </a:cubicBezTo>
                <a:cubicBezTo>
                  <a:pt x="2756" y="182"/>
                  <a:pt x="2718" y="127"/>
                  <a:pt x="2657" y="122"/>
                </a:cubicBezTo>
                <a:cubicBezTo>
                  <a:pt x="2378" y="83"/>
                  <a:pt x="2093" y="51"/>
                  <a:pt x="1814" y="33"/>
                </a:cubicBezTo>
                <a:cubicBezTo>
                  <a:pt x="1810" y="33"/>
                  <a:pt x="1807" y="33"/>
                  <a:pt x="1803" y="33"/>
                </a:cubicBezTo>
                <a:close/>
                <a:moveTo>
                  <a:pt x="3481" y="262"/>
                </a:moveTo>
                <a:cubicBezTo>
                  <a:pt x="3432" y="262"/>
                  <a:pt x="3386" y="293"/>
                  <a:pt x="3375" y="346"/>
                </a:cubicBezTo>
                <a:cubicBezTo>
                  <a:pt x="3365" y="400"/>
                  <a:pt x="3403" y="456"/>
                  <a:pt x="3458" y="466"/>
                </a:cubicBezTo>
                <a:cubicBezTo>
                  <a:pt x="3732" y="527"/>
                  <a:pt x="4005" y="587"/>
                  <a:pt x="4275" y="664"/>
                </a:cubicBezTo>
                <a:cubicBezTo>
                  <a:pt x="4286" y="664"/>
                  <a:pt x="4291" y="669"/>
                  <a:pt x="4301" y="669"/>
                </a:cubicBezTo>
                <a:cubicBezTo>
                  <a:pt x="4351" y="669"/>
                  <a:pt x="4390" y="636"/>
                  <a:pt x="4407" y="587"/>
                </a:cubicBezTo>
                <a:cubicBezTo>
                  <a:pt x="4422" y="532"/>
                  <a:pt x="4384" y="471"/>
                  <a:pt x="4329" y="461"/>
                </a:cubicBezTo>
                <a:cubicBezTo>
                  <a:pt x="4061" y="385"/>
                  <a:pt x="3782" y="319"/>
                  <a:pt x="3502" y="264"/>
                </a:cubicBezTo>
                <a:cubicBezTo>
                  <a:pt x="3495" y="262"/>
                  <a:pt x="3488" y="262"/>
                  <a:pt x="3481" y="262"/>
                </a:cubicBezTo>
                <a:close/>
                <a:moveTo>
                  <a:pt x="5113" y="708"/>
                </a:moveTo>
                <a:cubicBezTo>
                  <a:pt x="5069" y="708"/>
                  <a:pt x="5027" y="735"/>
                  <a:pt x="5009" y="779"/>
                </a:cubicBezTo>
                <a:cubicBezTo>
                  <a:pt x="4992" y="833"/>
                  <a:pt x="5020" y="894"/>
                  <a:pt x="5075" y="916"/>
                </a:cubicBezTo>
                <a:cubicBezTo>
                  <a:pt x="5338" y="1009"/>
                  <a:pt x="5601" y="1113"/>
                  <a:pt x="5854" y="1223"/>
                </a:cubicBezTo>
                <a:cubicBezTo>
                  <a:pt x="5864" y="1228"/>
                  <a:pt x="5880" y="1234"/>
                  <a:pt x="5897" y="1234"/>
                </a:cubicBezTo>
                <a:cubicBezTo>
                  <a:pt x="5935" y="1234"/>
                  <a:pt x="5973" y="1207"/>
                  <a:pt x="5990" y="1169"/>
                </a:cubicBezTo>
                <a:cubicBezTo>
                  <a:pt x="6018" y="1113"/>
                  <a:pt x="5990" y="1053"/>
                  <a:pt x="5935" y="1031"/>
                </a:cubicBezTo>
                <a:cubicBezTo>
                  <a:pt x="5677" y="916"/>
                  <a:pt x="5414" y="812"/>
                  <a:pt x="5146" y="713"/>
                </a:cubicBezTo>
                <a:cubicBezTo>
                  <a:pt x="5135" y="710"/>
                  <a:pt x="5124" y="708"/>
                  <a:pt x="5113" y="708"/>
                </a:cubicBezTo>
                <a:close/>
                <a:moveTo>
                  <a:pt x="6656" y="1392"/>
                </a:moveTo>
                <a:cubicBezTo>
                  <a:pt x="6618" y="1392"/>
                  <a:pt x="6579" y="1413"/>
                  <a:pt x="6560" y="1447"/>
                </a:cubicBezTo>
                <a:cubicBezTo>
                  <a:pt x="6532" y="1497"/>
                  <a:pt x="6555" y="1563"/>
                  <a:pt x="6603" y="1590"/>
                </a:cubicBezTo>
                <a:cubicBezTo>
                  <a:pt x="6851" y="1721"/>
                  <a:pt x="7091" y="1870"/>
                  <a:pt x="7322" y="2017"/>
                </a:cubicBezTo>
                <a:cubicBezTo>
                  <a:pt x="7339" y="2029"/>
                  <a:pt x="7360" y="2034"/>
                  <a:pt x="7382" y="2034"/>
                </a:cubicBezTo>
                <a:cubicBezTo>
                  <a:pt x="7415" y="2034"/>
                  <a:pt x="7448" y="2017"/>
                  <a:pt x="7470" y="1984"/>
                </a:cubicBezTo>
                <a:cubicBezTo>
                  <a:pt x="7503" y="1936"/>
                  <a:pt x="7486" y="1875"/>
                  <a:pt x="7437" y="1842"/>
                </a:cubicBezTo>
                <a:cubicBezTo>
                  <a:pt x="7202" y="1688"/>
                  <a:pt x="6955" y="1541"/>
                  <a:pt x="6702" y="1404"/>
                </a:cubicBezTo>
                <a:cubicBezTo>
                  <a:pt x="6688" y="1396"/>
                  <a:pt x="6672" y="1392"/>
                  <a:pt x="6656" y="1392"/>
                </a:cubicBezTo>
                <a:close/>
                <a:moveTo>
                  <a:pt x="8069" y="2314"/>
                </a:moveTo>
                <a:cubicBezTo>
                  <a:pt x="8038" y="2314"/>
                  <a:pt x="8007" y="2327"/>
                  <a:pt x="7985" y="2352"/>
                </a:cubicBezTo>
                <a:cubicBezTo>
                  <a:pt x="7946" y="2401"/>
                  <a:pt x="7958" y="2467"/>
                  <a:pt x="8002" y="2505"/>
                </a:cubicBezTo>
                <a:cubicBezTo>
                  <a:pt x="8221" y="2675"/>
                  <a:pt x="8434" y="2856"/>
                  <a:pt x="8642" y="3043"/>
                </a:cubicBezTo>
                <a:cubicBezTo>
                  <a:pt x="8659" y="3064"/>
                  <a:pt x="8687" y="3069"/>
                  <a:pt x="8715" y="3069"/>
                </a:cubicBezTo>
                <a:cubicBezTo>
                  <a:pt x="8741" y="3069"/>
                  <a:pt x="8769" y="3059"/>
                  <a:pt x="8791" y="3036"/>
                </a:cubicBezTo>
                <a:cubicBezTo>
                  <a:pt x="8829" y="2993"/>
                  <a:pt x="8829" y="2927"/>
                  <a:pt x="8786" y="2889"/>
                </a:cubicBezTo>
                <a:cubicBezTo>
                  <a:pt x="8577" y="2697"/>
                  <a:pt x="8358" y="2510"/>
                  <a:pt x="8133" y="2335"/>
                </a:cubicBezTo>
                <a:cubicBezTo>
                  <a:pt x="8115" y="2321"/>
                  <a:pt x="8092" y="2314"/>
                  <a:pt x="8069" y="2314"/>
                </a:cubicBezTo>
                <a:close/>
                <a:moveTo>
                  <a:pt x="9308" y="3458"/>
                </a:moveTo>
                <a:cubicBezTo>
                  <a:pt x="9282" y="3458"/>
                  <a:pt x="9256" y="3468"/>
                  <a:pt x="9234" y="3486"/>
                </a:cubicBezTo>
                <a:cubicBezTo>
                  <a:pt x="9191" y="3525"/>
                  <a:pt x="9191" y="3590"/>
                  <a:pt x="9229" y="3635"/>
                </a:cubicBezTo>
                <a:cubicBezTo>
                  <a:pt x="9416" y="3838"/>
                  <a:pt x="9596" y="4056"/>
                  <a:pt x="9767" y="4276"/>
                </a:cubicBezTo>
                <a:cubicBezTo>
                  <a:pt x="9788" y="4303"/>
                  <a:pt x="9816" y="4319"/>
                  <a:pt x="9849" y="4319"/>
                </a:cubicBezTo>
                <a:cubicBezTo>
                  <a:pt x="9871" y="4319"/>
                  <a:pt x="9892" y="4308"/>
                  <a:pt x="9914" y="4298"/>
                </a:cubicBezTo>
                <a:cubicBezTo>
                  <a:pt x="9958" y="4260"/>
                  <a:pt x="9970" y="4194"/>
                  <a:pt x="9931" y="4144"/>
                </a:cubicBezTo>
                <a:cubicBezTo>
                  <a:pt x="9760" y="3919"/>
                  <a:pt x="9575" y="3701"/>
                  <a:pt x="9383" y="3492"/>
                </a:cubicBezTo>
                <a:cubicBezTo>
                  <a:pt x="9363" y="3469"/>
                  <a:pt x="9336" y="3458"/>
                  <a:pt x="9308" y="3458"/>
                </a:cubicBezTo>
                <a:close/>
                <a:moveTo>
                  <a:pt x="10342" y="4794"/>
                </a:moveTo>
                <a:cubicBezTo>
                  <a:pt x="10322" y="4794"/>
                  <a:pt x="10300" y="4800"/>
                  <a:pt x="10281" y="4812"/>
                </a:cubicBezTo>
                <a:cubicBezTo>
                  <a:pt x="10233" y="4845"/>
                  <a:pt x="10216" y="4906"/>
                  <a:pt x="10248" y="4956"/>
                </a:cubicBezTo>
                <a:cubicBezTo>
                  <a:pt x="10402" y="5186"/>
                  <a:pt x="10544" y="5432"/>
                  <a:pt x="10676" y="5674"/>
                </a:cubicBezTo>
                <a:cubicBezTo>
                  <a:pt x="10698" y="5712"/>
                  <a:pt x="10736" y="5728"/>
                  <a:pt x="10769" y="5728"/>
                </a:cubicBezTo>
                <a:cubicBezTo>
                  <a:pt x="10792" y="5728"/>
                  <a:pt x="10807" y="5723"/>
                  <a:pt x="10825" y="5717"/>
                </a:cubicBezTo>
                <a:cubicBezTo>
                  <a:pt x="10873" y="5690"/>
                  <a:pt x="10890" y="5624"/>
                  <a:pt x="10863" y="5575"/>
                </a:cubicBezTo>
                <a:cubicBezTo>
                  <a:pt x="10726" y="5323"/>
                  <a:pt x="10577" y="5075"/>
                  <a:pt x="10425" y="4840"/>
                </a:cubicBezTo>
                <a:cubicBezTo>
                  <a:pt x="10408" y="4810"/>
                  <a:pt x="10376" y="4794"/>
                  <a:pt x="10342" y="4794"/>
                </a:cubicBezTo>
                <a:close/>
                <a:moveTo>
                  <a:pt x="11152" y="6271"/>
                </a:moveTo>
                <a:cubicBezTo>
                  <a:pt x="11137" y="6271"/>
                  <a:pt x="11122" y="6274"/>
                  <a:pt x="11109" y="6282"/>
                </a:cubicBezTo>
                <a:cubicBezTo>
                  <a:pt x="11055" y="6304"/>
                  <a:pt x="11032" y="6370"/>
                  <a:pt x="11055" y="6424"/>
                </a:cubicBezTo>
                <a:cubicBezTo>
                  <a:pt x="11169" y="6671"/>
                  <a:pt x="11280" y="6929"/>
                  <a:pt x="11378" y="7192"/>
                </a:cubicBezTo>
                <a:cubicBezTo>
                  <a:pt x="11394" y="7235"/>
                  <a:pt x="11438" y="7263"/>
                  <a:pt x="11477" y="7263"/>
                </a:cubicBezTo>
                <a:cubicBezTo>
                  <a:pt x="11493" y="7263"/>
                  <a:pt x="11503" y="7258"/>
                  <a:pt x="11515" y="7252"/>
                </a:cubicBezTo>
                <a:cubicBezTo>
                  <a:pt x="11569" y="7230"/>
                  <a:pt x="11597" y="7169"/>
                  <a:pt x="11576" y="7114"/>
                </a:cubicBezTo>
                <a:cubicBezTo>
                  <a:pt x="11477" y="6851"/>
                  <a:pt x="11361" y="6588"/>
                  <a:pt x="11247" y="6332"/>
                </a:cubicBezTo>
                <a:cubicBezTo>
                  <a:pt x="11231" y="6295"/>
                  <a:pt x="11191" y="6271"/>
                  <a:pt x="11152" y="6271"/>
                </a:cubicBezTo>
                <a:close/>
                <a:moveTo>
                  <a:pt x="11758" y="7845"/>
                </a:moveTo>
                <a:cubicBezTo>
                  <a:pt x="11748" y="7845"/>
                  <a:pt x="11738" y="7846"/>
                  <a:pt x="11728" y="7850"/>
                </a:cubicBezTo>
                <a:cubicBezTo>
                  <a:pt x="11668" y="7865"/>
                  <a:pt x="11641" y="7926"/>
                  <a:pt x="11657" y="7981"/>
                </a:cubicBezTo>
                <a:cubicBezTo>
                  <a:pt x="11740" y="8244"/>
                  <a:pt x="11816" y="8518"/>
                  <a:pt x="11887" y="8786"/>
                </a:cubicBezTo>
                <a:cubicBezTo>
                  <a:pt x="11898" y="8836"/>
                  <a:pt x="11943" y="8869"/>
                  <a:pt x="11991" y="8869"/>
                </a:cubicBezTo>
                <a:cubicBezTo>
                  <a:pt x="11997" y="8869"/>
                  <a:pt x="12008" y="8869"/>
                  <a:pt x="12019" y="8864"/>
                </a:cubicBezTo>
                <a:cubicBezTo>
                  <a:pt x="12074" y="8852"/>
                  <a:pt x="12107" y="8791"/>
                  <a:pt x="12090" y="8737"/>
                </a:cubicBezTo>
                <a:cubicBezTo>
                  <a:pt x="12019" y="8463"/>
                  <a:pt x="11943" y="8184"/>
                  <a:pt x="11860" y="7921"/>
                </a:cubicBezTo>
                <a:cubicBezTo>
                  <a:pt x="11847" y="7875"/>
                  <a:pt x="11804" y="7845"/>
                  <a:pt x="11758" y="7845"/>
                </a:cubicBezTo>
                <a:close/>
                <a:moveTo>
                  <a:pt x="12181" y="9480"/>
                </a:moveTo>
                <a:cubicBezTo>
                  <a:pt x="12175" y="9480"/>
                  <a:pt x="12168" y="9481"/>
                  <a:pt x="12161" y="9482"/>
                </a:cubicBezTo>
                <a:cubicBezTo>
                  <a:pt x="12102" y="9494"/>
                  <a:pt x="12062" y="9548"/>
                  <a:pt x="12079" y="9608"/>
                </a:cubicBezTo>
                <a:cubicBezTo>
                  <a:pt x="12112" y="9767"/>
                  <a:pt x="12140" y="9932"/>
                  <a:pt x="12173" y="10096"/>
                </a:cubicBezTo>
                <a:cubicBezTo>
                  <a:pt x="12189" y="10212"/>
                  <a:pt x="12211" y="10321"/>
                  <a:pt x="12227" y="10436"/>
                </a:cubicBezTo>
                <a:cubicBezTo>
                  <a:pt x="12239" y="10486"/>
                  <a:pt x="12282" y="10524"/>
                  <a:pt x="12332" y="10524"/>
                </a:cubicBezTo>
                <a:cubicBezTo>
                  <a:pt x="12337" y="10524"/>
                  <a:pt x="12343" y="10524"/>
                  <a:pt x="12348" y="10519"/>
                </a:cubicBezTo>
                <a:cubicBezTo>
                  <a:pt x="12408" y="10513"/>
                  <a:pt x="12446" y="10458"/>
                  <a:pt x="12436" y="10397"/>
                </a:cubicBezTo>
                <a:cubicBezTo>
                  <a:pt x="12419" y="10288"/>
                  <a:pt x="12398" y="10173"/>
                  <a:pt x="12381" y="10058"/>
                </a:cubicBezTo>
                <a:cubicBezTo>
                  <a:pt x="12348" y="9894"/>
                  <a:pt x="12315" y="9724"/>
                  <a:pt x="12282" y="9565"/>
                </a:cubicBezTo>
                <a:cubicBezTo>
                  <a:pt x="12273" y="9512"/>
                  <a:pt x="12229" y="9480"/>
                  <a:pt x="12181" y="9480"/>
                </a:cubicBezTo>
                <a:close/>
                <a:moveTo>
                  <a:pt x="12470" y="11147"/>
                </a:moveTo>
                <a:cubicBezTo>
                  <a:pt x="12464" y="11147"/>
                  <a:pt x="12458" y="11147"/>
                  <a:pt x="12452" y="11149"/>
                </a:cubicBezTo>
                <a:cubicBezTo>
                  <a:pt x="12391" y="11154"/>
                  <a:pt x="12353" y="11209"/>
                  <a:pt x="12365" y="11270"/>
                </a:cubicBezTo>
                <a:cubicBezTo>
                  <a:pt x="12403" y="11554"/>
                  <a:pt x="12441" y="11834"/>
                  <a:pt x="12474" y="12102"/>
                </a:cubicBezTo>
                <a:cubicBezTo>
                  <a:pt x="12485" y="12158"/>
                  <a:pt x="12529" y="12196"/>
                  <a:pt x="12583" y="12196"/>
                </a:cubicBezTo>
                <a:lnTo>
                  <a:pt x="12595" y="12196"/>
                </a:lnTo>
                <a:cubicBezTo>
                  <a:pt x="12654" y="12185"/>
                  <a:pt x="12694" y="12135"/>
                  <a:pt x="12687" y="12075"/>
                </a:cubicBezTo>
                <a:cubicBezTo>
                  <a:pt x="12654" y="11806"/>
                  <a:pt x="12616" y="11527"/>
                  <a:pt x="12573" y="11237"/>
                </a:cubicBezTo>
                <a:cubicBezTo>
                  <a:pt x="12563" y="11183"/>
                  <a:pt x="12519" y="11147"/>
                  <a:pt x="12470" y="11147"/>
                </a:cubicBezTo>
                <a:close/>
                <a:moveTo>
                  <a:pt x="12677" y="12825"/>
                </a:moveTo>
                <a:cubicBezTo>
                  <a:pt x="12674" y="12825"/>
                  <a:pt x="12670" y="12825"/>
                  <a:pt x="12666" y="12826"/>
                </a:cubicBezTo>
                <a:cubicBezTo>
                  <a:pt x="12606" y="12831"/>
                  <a:pt x="12567" y="12881"/>
                  <a:pt x="12573" y="12941"/>
                </a:cubicBezTo>
                <a:cubicBezTo>
                  <a:pt x="12600" y="13226"/>
                  <a:pt x="12621" y="13511"/>
                  <a:pt x="12639" y="13779"/>
                </a:cubicBezTo>
                <a:cubicBezTo>
                  <a:pt x="12644" y="13835"/>
                  <a:pt x="12687" y="13878"/>
                  <a:pt x="12742" y="13878"/>
                </a:cubicBezTo>
                <a:lnTo>
                  <a:pt x="12748" y="13878"/>
                </a:lnTo>
                <a:cubicBezTo>
                  <a:pt x="12808" y="13873"/>
                  <a:pt x="12852" y="13823"/>
                  <a:pt x="12852" y="13764"/>
                </a:cubicBezTo>
                <a:cubicBezTo>
                  <a:pt x="12831" y="13494"/>
                  <a:pt x="12808" y="13210"/>
                  <a:pt x="12781" y="12919"/>
                </a:cubicBezTo>
                <a:cubicBezTo>
                  <a:pt x="12776" y="12862"/>
                  <a:pt x="12732" y="12825"/>
                  <a:pt x="12677" y="12825"/>
                </a:cubicBezTo>
                <a:close/>
                <a:moveTo>
                  <a:pt x="12775" y="14508"/>
                </a:moveTo>
                <a:cubicBezTo>
                  <a:pt x="12720" y="14508"/>
                  <a:pt x="12671" y="14558"/>
                  <a:pt x="12677" y="14619"/>
                </a:cubicBezTo>
                <a:lnTo>
                  <a:pt x="12677" y="14930"/>
                </a:lnTo>
                <a:cubicBezTo>
                  <a:pt x="12677" y="15112"/>
                  <a:pt x="12677" y="15287"/>
                  <a:pt x="12666" y="15451"/>
                </a:cubicBezTo>
                <a:cubicBezTo>
                  <a:pt x="12523" y="15474"/>
                  <a:pt x="12381" y="15500"/>
                  <a:pt x="12239" y="15539"/>
                </a:cubicBezTo>
                <a:cubicBezTo>
                  <a:pt x="12178" y="15555"/>
                  <a:pt x="12145" y="15610"/>
                  <a:pt x="12161" y="15664"/>
                </a:cubicBezTo>
                <a:cubicBezTo>
                  <a:pt x="12173" y="15714"/>
                  <a:pt x="12216" y="15747"/>
                  <a:pt x="12266" y="15747"/>
                </a:cubicBezTo>
                <a:cubicBezTo>
                  <a:pt x="12272" y="15747"/>
                  <a:pt x="12282" y="15747"/>
                  <a:pt x="12293" y="15742"/>
                </a:cubicBezTo>
                <a:cubicBezTo>
                  <a:pt x="12556" y="15671"/>
                  <a:pt x="12831" y="15631"/>
                  <a:pt x="13099" y="15631"/>
                </a:cubicBezTo>
                <a:cubicBezTo>
                  <a:pt x="13159" y="15631"/>
                  <a:pt x="13208" y="15583"/>
                  <a:pt x="13203" y="15522"/>
                </a:cubicBezTo>
                <a:cubicBezTo>
                  <a:pt x="13203" y="15467"/>
                  <a:pt x="13159" y="15418"/>
                  <a:pt x="13099" y="15418"/>
                </a:cubicBezTo>
                <a:cubicBezTo>
                  <a:pt x="13028" y="15418"/>
                  <a:pt x="12950" y="15424"/>
                  <a:pt x="12879" y="15429"/>
                </a:cubicBezTo>
                <a:cubicBezTo>
                  <a:pt x="12884" y="15270"/>
                  <a:pt x="12891" y="15105"/>
                  <a:pt x="12891" y="14930"/>
                </a:cubicBezTo>
                <a:cubicBezTo>
                  <a:pt x="12891" y="14826"/>
                  <a:pt x="12884" y="14723"/>
                  <a:pt x="12884" y="14612"/>
                </a:cubicBezTo>
                <a:cubicBezTo>
                  <a:pt x="12884" y="14558"/>
                  <a:pt x="12836" y="14508"/>
                  <a:pt x="12781" y="14508"/>
                </a:cubicBezTo>
                <a:close/>
                <a:moveTo>
                  <a:pt x="13935" y="15518"/>
                </a:moveTo>
                <a:cubicBezTo>
                  <a:pt x="13887" y="15518"/>
                  <a:pt x="13847" y="15549"/>
                  <a:pt x="13833" y="15599"/>
                </a:cubicBezTo>
                <a:cubicBezTo>
                  <a:pt x="13817" y="15654"/>
                  <a:pt x="13855" y="15714"/>
                  <a:pt x="13911" y="15725"/>
                </a:cubicBezTo>
                <a:cubicBezTo>
                  <a:pt x="14179" y="15796"/>
                  <a:pt x="14430" y="15906"/>
                  <a:pt x="14655" y="16043"/>
                </a:cubicBezTo>
                <a:cubicBezTo>
                  <a:pt x="14672" y="16054"/>
                  <a:pt x="14688" y="16059"/>
                  <a:pt x="14710" y="16059"/>
                </a:cubicBezTo>
                <a:cubicBezTo>
                  <a:pt x="14743" y="16059"/>
                  <a:pt x="14781" y="16043"/>
                  <a:pt x="14798" y="16010"/>
                </a:cubicBezTo>
                <a:cubicBezTo>
                  <a:pt x="14831" y="15960"/>
                  <a:pt x="14814" y="15901"/>
                  <a:pt x="14766" y="15868"/>
                </a:cubicBezTo>
                <a:cubicBezTo>
                  <a:pt x="14523" y="15714"/>
                  <a:pt x="14250" y="15599"/>
                  <a:pt x="13964" y="15522"/>
                </a:cubicBezTo>
                <a:cubicBezTo>
                  <a:pt x="13954" y="15520"/>
                  <a:pt x="13944" y="15518"/>
                  <a:pt x="13935" y="15518"/>
                </a:cubicBezTo>
                <a:close/>
                <a:moveTo>
                  <a:pt x="11485" y="15855"/>
                </a:moveTo>
                <a:cubicBezTo>
                  <a:pt x="11467" y="15855"/>
                  <a:pt x="11449" y="15859"/>
                  <a:pt x="11432" y="15868"/>
                </a:cubicBezTo>
                <a:cubicBezTo>
                  <a:pt x="11159" y="16026"/>
                  <a:pt x="10934" y="16213"/>
                  <a:pt x="10754" y="16427"/>
                </a:cubicBezTo>
                <a:cubicBezTo>
                  <a:pt x="10714" y="16471"/>
                  <a:pt x="10721" y="16536"/>
                  <a:pt x="10769" y="16575"/>
                </a:cubicBezTo>
                <a:cubicBezTo>
                  <a:pt x="10786" y="16592"/>
                  <a:pt x="10813" y="16597"/>
                  <a:pt x="10835" y="16597"/>
                </a:cubicBezTo>
                <a:cubicBezTo>
                  <a:pt x="10863" y="16597"/>
                  <a:pt x="10896" y="16585"/>
                  <a:pt x="10918" y="16564"/>
                </a:cubicBezTo>
                <a:cubicBezTo>
                  <a:pt x="11076" y="16367"/>
                  <a:pt x="11290" y="16197"/>
                  <a:pt x="11536" y="16048"/>
                </a:cubicBezTo>
                <a:cubicBezTo>
                  <a:pt x="11586" y="16021"/>
                  <a:pt x="11602" y="15955"/>
                  <a:pt x="11576" y="15906"/>
                </a:cubicBezTo>
                <a:cubicBezTo>
                  <a:pt x="11557" y="15873"/>
                  <a:pt x="11521" y="15855"/>
                  <a:pt x="11485" y="15855"/>
                </a:cubicBezTo>
                <a:close/>
                <a:moveTo>
                  <a:pt x="12707" y="16196"/>
                </a:moveTo>
                <a:cubicBezTo>
                  <a:pt x="12653" y="16196"/>
                  <a:pt x="12605" y="16234"/>
                  <a:pt x="12600" y="16289"/>
                </a:cubicBezTo>
                <a:cubicBezTo>
                  <a:pt x="12562" y="16592"/>
                  <a:pt x="12507" y="16865"/>
                  <a:pt x="12441" y="17101"/>
                </a:cubicBezTo>
                <a:cubicBezTo>
                  <a:pt x="12424" y="17156"/>
                  <a:pt x="12457" y="17217"/>
                  <a:pt x="12512" y="17232"/>
                </a:cubicBezTo>
                <a:cubicBezTo>
                  <a:pt x="12523" y="17232"/>
                  <a:pt x="12535" y="17238"/>
                  <a:pt x="12545" y="17238"/>
                </a:cubicBezTo>
                <a:cubicBezTo>
                  <a:pt x="12589" y="17238"/>
                  <a:pt x="12633" y="17205"/>
                  <a:pt x="12644" y="17161"/>
                </a:cubicBezTo>
                <a:cubicBezTo>
                  <a:pt x="12715" y="16909"/>
                  <a:pt x="12770" y="16630"/>
                  <a:pt x="12808" y="16317"/>
                </a:cubicBezTo>
                <a:cubicBezTo>
                  <a:pt x="12819" y="16256"/>
                  <a:pt x="12775" y="16202"/>
                  <a:pt x="12720" y="16197"/>
                </a:cubicBezTo>
                <a:cubicBezTo>
                  <a:pt x="12716" y="16197"/>
                  <a:pt x="12711" y="16196"/>
                  <a:pt x="12707" y="16196"/>
                </a:cubicBezTo>
                <a:close/>
                <a:moveTo>
                  <a:pt x="15343" y="16407"/>
                </a:moveTo>
                <a:cubicBezTo>
                  <a:pt x="15318" y="16407"/>
                  <a:pt x="15294" y="16415"/>
                  <a:pt x="15275" y="16433"/>
                </a:cubicBezTo>
                <a:cubicBezTo>
                  <a:pt x="15231" y="16471"/>
                  <a:pt x="15219" y="16536"/>
                  <a:pt x="15259" y="16580"/>
                </a:cubicBezTo>
                <a:cubicBezTo>
                  <a:pt x="15406" y="16761"/>
                  <a:pt x="15532" y="16964"/>
                  <a:pt x="15636" y="17189"/>
                </a:cubicBezTo>
                <a:cubicBezTo>
                  <a:pt x="15653" y="17217"/>
                  <a:pt x="15664" y="17243"/>
                  <a:pt x="15674" y="17276"/>
                </a:cubicBezTo>
                <a:cubicBezTo>
                  <a:pt x="15692" y="17315"/>
                  <a:pt x="15730" y="17342"/>
                  <a:pt x="15773" y="17342"/>
                </a:cubicBezTo>
                <a:cubicBezTo>
                  <a:pt x="15785" y="17342"/>
                  <a:pt x="15801" y="17336"/>
                  <a:pt x="15811" y="17331"/>
                </a:cubicBezTo>
                <a:cubicBezTo>
                  <a:pt x="15867" y="17315"/>
                  <a:pt x="15894" y="17249"/>
                  <a:pt x="15872" y="17194"/>
                </a:cubicBezTo>
                <a:cubicBezTo>
                  <a:pt x="15856" y="17161"/>
                  <a:pt x="15844" y="17128"/>
                  <a:pt x="15828" y="17101"/>
                </a:cubicBezTo>
                <a:cubicBezTo>
                  <a:pt x="15719" y="16860"/>
                  <a:pt x="15581" y="16640"/>
                  <a:pt x="15423" y="16443"/>
                </a:cubicBezTo>
                <a:cubicBezTo>
                  <a:pt x="15402" y="16419"/>
                  <a:pt x="15372" y="16407"/>
                  <a:pt x="15343" y="16407"/>
                </a:cubicBezTo>
                <a:close/>
                <a:moveTo>
                  <a:pt x="10501" y="17249"/>
                </a:moveTo>
                <a:lnTo>
                  <a:pt x="10397" y="17265"/>
                </a:lnTo>
                <a:cubicBezTo>
                  <a:pt x="10397" y="17556"/>
                  <a:pt x="10511" y="17857"/>
                  <a:pt x="10714" y="18093"/>
                </a:cubicBezTo>
                <a:cubicBezTo>
                  <a:pt x="10736" y="18115"/>
                  <a:pt x="10769" y="18131"/>
                  <a:pt x="10797" y="18131"/>
                </a:cubicBezTo>
                <a:cubicBezTo>
                  <a:pt x="10819" y="18131"/>
                  <a:pt x="10846" y="18120"/>
                  <a:pt x="10868" y="18104"/>
                </a:cubicBezTo>
                <a:cubicBezTo>
                  <a:pt x="10911" y="18065"/>
                  <a:pt x="10911" y="17999"/>
                  <a:pt x="10873" y="17956"/>
                </a:cubicBezTo>
                <a:cubicBezTo>
                  <a:pt x="10704" y="17758"/>
                  <a:pt x="10605" y="17506"/>
                  <a:pt x="10605" y="17255"/>
                </a:cubicBezTo>
                <a:lnTo>
                  <a:pt x="10501" y="17249"/>
                </a:lnTo>
                <a:close/>
                <a:moveTo>
                  <a:pt x="12212" y="17796"/>
                </a:moveTo>
                <a:cubicBezTo>
                  <a:pt x="12178" y="17796"/>
                  <a:pt x="12144" y="17813"/>
                  <a:pt x="12123" y="17841"/>
                </a:cubicBezTo>
                <a:cubicBezTo>
                  <a:pt x="11953" y="18093"/>
                  <a:pt x="11745" y="18236"/>
                  <a:pt x="11526" y="18257"/>
                </a:cubicBezTo>
                <a:cubicBezTo>
                  <a:pt x="11470" y="18262"/>
                  <a:pt x="11427" y="18312"/>
                  <a:pt x="11432" y="18373"/>
                </a:cubicBezTo>
                <a:cubicBezTo>
                  <a:pt x="11438" y="18427"/>
                  <a:pt x="11482" y="18471"/>
                  <a:pt x="11536" y="18471"/>
                </a:cubicBezTo>
                <a:cubicBezTo>
                  <a:pt x="11543" y="18471"/>
                  <a:pt x="11543" y="18466"/>
                  <a:pt x="11548" y="18466"/>
                </a:cubicBezTo>
                <a:cubicBezTo>
                  <a:pt x="11745" y="18449"/>
                  <a:pt x="12036" y="18350"/>
                  <a:pt x="12299" y="17961"/>
                </a:cubicBezTo>
                <a:cubicBezTo>
                  <a:pt x="12332" y="17912"/>
                  <a:pt x="12315" y="17847"/>
                  <a:pt x="12266" y="17814"/>
                </a:cubicBezTo>
                <a:cubicBezTo>
                  <a:pt x="12250" y="17802"/>
                  <a:pt x="12231" y="17796"/>
                  <a:pt x="12212" y="17796"/>
                </a:cubicBezTo>
                <a:close/>
                <a:moveTo>
                  <a:pt x="16010" y="17943"/>
                </a:moveTo>
                <a:cubicBezTo>
                  <a:pt x="16002" y="17943"/>
                  <a:pt x="15995" y="17944"/>
                  <a:pt x="15988" y="17945"/>
                </a:cubicBezTo>
                <a:cubicBezTo>
                  <a:pt x="15932" y="17961"/>
                  <a:pt x="15894" y="18016"/>
                  <a:pt x="15910" y="18072"/>
                </a:cubicBezTo>
                <a:cubicBezTo>
                  <a:pt x="15965" y="18318"/>
                  <a:pt x="16026" y="18591"/>
                  <a:pt x="16091" y="18899"/>
                </a:cubicBezTo>
                <a:cubicBezTo>
                  <a:pt x="16102" y="18948"/>
                  <a:pt x="16147" y="18980"/>
                  <a:pt x="16195" y="18980"/>
                </a:cubicBezTo>
                <a:lnTo>
                  <a:pt x="16218" y="18980"/>
                </a:lnTo>
                <a:cubicBezTo>
                  <a:pt x="16272" y="18970"/>
                  <a:pt x="16311" y="18915"/>
                  <a:pt x="16299" y="18854"/>
                </a:cubicBezTo>
                <a:cubicBezTo>
                  <a:pt x="16234" y="18548"/>
                  <a:pt x="16173" y="18269"/>
                  <a:pt x="16114" y="18022"/>
                </a:cubicBezTo>
                <a:cubicBezTo>
                  <a:pt x="16104" y="17974"/>
                  <a:pt x="16057" y="17943"/>
                  <a:pt x="16010" y="17943"/>
                </a:cubicBezTo>
                <a:close/>
                <a:moveTo>
                  <a:pt x="16372" y="19608"/>
                </a:moveTo>
                <a:cubicBezTo>
                  <a:pt x="16364" y="19608"/>
                  <a:pt x="16357" y="19609"/>
                  <a:pt x="16349" y="19611"/>
                </a:cubicBezTo>
                <a:cubicBezTo>
                  <a:pt x="16289" y="19622"/>
                  <a:pt x="16256" y="19683"/>
                  <a:pt x="16266" y="19742"/>
                </a:cubicBezTo>
                <a:cubicBezTo>
                  <a:pt x="16316" y="20000"/>
                  <a:pt x="16377" y="20275"/>
                  <a:pt x="16436" y="20559"/>
                </a:cubicBezTo>
                <a:cubicBezTo>
                  <a:pt x="16443" y="20609"/>
                  <a:pt x="16486" y="20642"/>
                  <a:pt x="16535" y="20642"/>
                </a:cubicBezTo>
                <a:lnTo>
                  <a:pt x="16557" y="20642"/>
                </a:lnTo>
                <a:cubicBezTo>
                  <a:pt x="16618" y="20630"/>
                  <a:pt x="16651" y="20576"/>
                  <a:pt x="16640" y="20516"/>
                </a:cubicBezTo>
                <a:cubicBezTo>
                  <a:pt x="16579" y="20230"/>
                  <a:pt x="16524" y="19957"/>
                  <a:pt x="16469" y="19699"/>
                </a:cubicBezTo>
                <a:lnTo>
                  <a:pt x="16469" y="19688"/>
                </a:lnTo>
                <a:cubicBezTo>
                  <a:pt x="16460" y="19636"/>
                  <a:pt x="16418" y="19608"/>
                  <a:pt x="16372" y="19608"/>
                </a:cubicBezTo>
                <a:close/>
                <a:moveTo>
                  <a:pt x="16714" y="21259"/>
                </a:moveTo>
                <a:cubicBezTo>
                  <a:pt x="16708" y="21259"/>
                  <a:pt x="16701" y="21260"/>
                  <a:pt x="16694" y="21261"/>
                </a:cubicBezTo>
                <a:cubicBezTo>
                  <a:pt x="16633" y="21277"/>
                  <a:pt x="16601" y="21332"/>
                  <a:pt x="16612" y="21386"/>
                </a:cubicBezTo>
                <a:cubicBezTo>
                  <a:pt x="16673" y="21656"/>
                  <a:pt x="16732" y="21935"/>
                  <a:pt x="16798" y="22215"/>
                </a:cubicBezTo>
                <a:cubicBezTo>
                  <a:pt x="16810" y="22264"/>
                  <a:pt x="16853" y="22297"/>
                  <a:pt x="16903" y="22297"/>
                </a:cubicBezTo>
                <a:lnTo>
                  <a:pt x="16924" y="22297"/>
                </a:lnTo>
                <a:cubicBezTo>
                  <a:pt x="16985" y="22281"/>
                  <a:pt x="17018" y="22226"/>
                  <a:pt x="17007" y="22170"/>
                </a:cubicBezTo>
                <a:cubicBezTo>
                  <a:pt x="16941" y="21886"/>
                  <a:pt x="16875" y="21611"/>
                  <a:pt x="16820" y="21343"/>
                </a:cubicBezTo>
                <a:cubicBezTo>
                  <a:pt x="16806" y="21295"/>
                  <a:pt x="16762" y="21259"/>
                  <a:pt x="16714" y="21259"/>
                </a:cubicBezTo>
                <a:close/>
                <a:moveTo>
                  <a:pt x="17104" y="22912"/>
                </a:moveTo>
                <a:cubicBezTo>
                  <a:pt x="17094" y="22912"/>
                  <a:pt x="17084" y="22913"/>
                  <a:pt x="17073" y="22916"/>
                </a:cubicBezTo>
                <a:cubicBezTo>
                  <a:pt x="17018" y="22927"/>
                  <a:pt x="16985" y="22987"/>
                  <a:pt x="16995" y="23042"/>
                </a:cubicBezTo>
                <a:cubicBezTo>
                  <a:pt x="17061" y="23311"/>
                  <a:pt x="17133" y="23584"/>
                  <a:pt x="17210" y="23865"/>
                </a:cubicBezTo>
                <a:cubicBezTo>
                  <a:pt x="17220" y="23913"/>
                  <a:pt x="17265" y="23941"/>
                  <a:pt x="17308" y="23941"/>
                </a:cubicBezTo>
                <a:lnTo>
                  <a:pt x="17336" y="23941"/>
                </a:lnTo>
                <a:cubicBezTo>
                  <a:pt x="17396" y="23925"/>
                  <a:pt x="17429" y="23865"/>
                  <a:pt x="17412" y="23809"/>
                </a:cubicBezTo>
                <a:cubicBezTo>
                  <a:pt x="17336" y="23536"/>
                  <a:pt x="17270" y="23261"/>
                  <a:pt x="17204" y="22992"/>
                </a:cubicBezTo>
                <a:cubicBezTo>
                  <a:pt x="17190" y="22943"/>
                  <a:pt x="17151" y="22912"/>
                  <a:pt x="17104" y="22912"/>
                </a:cubicBezTo>
                <a:close/>
                <a:moveTo>
                  <a:pt x="17537" y="24545"/>
                </a:moveTo>
                <a:cubicBezTo>
                  <a:pt x="17527" y="24545"/>
                  <a:pt x="17516" y="24547"/>
                  <a:pt x="17506" y="24550"/>
                </a:cubicBezTo>
                <a:cubicBezTo>
                  <a:pt x="17450" y="24566"/>
                  <a:pt x="17417" y="24626"/>
                  <a:pt x="17434" y="24681"/>
                </a:cubicBezTo>
                <a:cubicBezTo>
                  <a:pt x="17511" y="24950"/>
                  <a:pt x="17594" y="25223"/>
                  <a:pt x="17675" y="25497"/>
                </a:cubicBezTo>
                <a:cubicBezTo>
                  <a:pt x="17692" y="25542"/>
                  <a:pt x="17736" y="25569"/>
                  <a:pt x="17779" y="25569"/>
                </a:cubicBezTo>
                <a:cubicBezTo>
                  <a:pt x="17791" y="25569"/>
                  <a:pt x="17801" y="25569"/>
                  <a:pt x="17812" y="25563"/>
                </a:cubicBezTo>
                <a:cubicBezTo>
                  <a:pt x="17867" y="25547"/>
                  <a:pt x="17895" y="25486"/>
                  <a:pt x="17878" y="25431"/>
                </a:cubicBezTo>
                <a:cubicBezTo>
                  <a:pt x="17796" y="25163"/>
                  <a:pt x="17713" y="24889"/>
                  <a:pt x="17637" y="24626"/>
                </a:cubicBezTo>
                <a:cubicBezTo>
                  <a:pt x="17623" y="24576"/>
                  <a:pt x="17584" y="24545"/>
                  <a:pt x="17537" y="24545"/>
                </a:cubicBezTo>
                <a:close/>
                <a:moveTo>
                  <a:pt x="18039" y="26162"/>
                </a:moveTo>
                <a:cubicBezTo>
                  <a:pt x="18028" y="26162"/>
                  <a:pt x="18016" y="26163"/>
                  <a:pt x="18004" y="26167"/>
                </a:cubicBezTo>
                <a:cubicBezTo>
                  <a:pt x="17949" y="26188"/>
                  <a:pt x="17923" y="26248"/>
                  <a:pt x="17938" y="26303"/>
                </a:cubicBezTo>
                <a:cubicBezTo>
                  <a:pt x="18032" y="26566"/>
                  <a:pt x="18125" y="26835"/>
                  <a:pt x="18224" y="27103"/>
                </a:cubicBezTo>
                <a:cubicBezTo>
                  <a:pt x="18240" y="27148"/>
                  <a:pt x="18278" y="27174"/>
                  <a:pt x="18322" y="27174"/>
                </a:cubicBezTo>
                <a:cubicBezTo>
                  <a:pt x="18333" y="27174"/>
                  <a:pt x="18350" y="27169"/>
                  <a:pt x="18361" y="27164"/>
                </a:cubicBezTo>
                <a:cubicBezTo>
                  <a:pt x="18416" y="27148"/>
                  <a:pt x="18442" y="27087"/>
                  <a:pt x="18421" y="27032"/>
                </a:cubicBezTo>
                <a:cubicBezTo>
                  <a:pt x="18322" y="26764"/>
                  <a:pt x="18229" y="26501"/>
                  <a:pt x="18141" y="26232"/>
                </a:cubicBezTo>
                <a:cubicBezTo>
                  <a:pt x="18124" y="26188"/>
                  <a:pt x="18085" y="26162"/>
                  <a:pt x="18039" y="26162"/>
                </a:cubicBezTo>
                <a:close/>
                <a:moveTo>
                  <a:pt x="18627" y="27753"/>
                </a:moveTo>
                <a:cubicBezTo>
                  <a:pt x="18614" y="27753"/>
                  <a:pt x="18599" y="27755"/>
                  <a:pt x="18585" y="27761"/>
                </a:cubicBezTo>
                <a:cubicBezTo>
                  <a:pt x="18530" y="27778"/>
                  <a:pt x="18508" y="27844"/>
                  <a:pt x="18530" y="27898"/>
                </a:cubicBezTo>
                <a:cubicBezTo>
                  <a:pt x="18634" y="28155"/>
                  <a:pt x="18745" y="28419"/>
                  <a:pt x="18854" y="28676"/>
                </a:cubicBezTo>
                <a:cubicBezTo>
                  <a:pt x="18876" y="28714"/>
                  <a:pt x="18914" y="28742"/>
                  <a:pt x="18952" y="28742"/>
                </a:cubicBezTo>
                <a:cubicBezTo>
                  <a:pt x="18968" y="28742"/>
                  <a:pt x="18980" y="28737"/>
                  <a:pt x="18996" y="28732"/>
                </a:cubicBezTo>
                <a:cubicBezTo>
                  <a:pt x="19051" y="28709"/>
                  <a:pt x="19073" y="28643"/>
                  <a:pt x="19051" y="28595"/>
                </a:cubicBezTo>
                <a:cubicBezTo>
                  <a:pt x="18935" y="28337"/>
                  <a:pt x="18826" y="28079"/>
                  <a:pt x="18722" y="27816"/>
                </a:cubicBezTo>
                <a:cubicBezTo>
                  <a:pt x="18706" y="27775"/>
                  <a:pt x="18668" y="27753"/>
                  <a:pt x="18627" y="27753"/>
                </a:cubicBezTo>
                <a:close/>
                <a:moveTo>
                  <a:pt x="19303" y="29298"/>
                </a:moveTo>
                <a:cubicBezTo>
                  <a:pt x="19288" y="29298"/>
                  <a:pt x="19273" y="29301"/>
                  <a:pt x="19259" y="29306"/>
                </a:cubicBezTo>
                <a:cubicBezTo>
                  <a:pt x="19210" y="29334"/>
                  <a:pt x="19188" y="29395"/>
                  <a:pt x="19210" y="29450"/>
                </a:cubicBezTo>
                <a:cubicBezTo>
                  <a:pt x="19337" y="29706"/>
                  <a:pt x="19468" y="29964"/>
                  <a:pt x="19593" y="30206"/>
                </a:cubicBezTo>
                <a:cubicBezTo>
                  <a:pt x="19615" y="30244"/>
                  <a:pt x="19648" y="30265"/>
                  <a:pt x="19686" y="30265"/>
                </a:cubicBezTo>
                <a:cubicBezTo>
                  <a:pt x="19704" y="30265"/>
                  <a:pt x="19719" y="30260"/>
                  <a:pt x="19736" y="30250"/>
                </a:cubicBezTo>
                <a:cubicBezTo>
                  <a:pt x="19790" y="30222"/>
                  <a:pt x="19807" y="30161"/>
                  <a:pt x="19780" y="30107"/>
                </a:cubicBezTo>
                <a:cubicBezTo>
                  <a:pt x="19654" y="29865"/>
                  <a:pt x="19527" y="29614"/>
                  <a:pt x="19402" y="29356"/>
                </a:cubicBezTo>
                <a:cubicBezTo>
                  <a:pt x="19382" y="29319"/>
                  <a:pt x="19344" y="29298"/>
                  <a:pt x="19303" y="29298"/>
                </a:cubicBezTo>
                <a:close/>
                <a:moveTo>
                  <a:pt x="40843" y="30196"/>
                </a:moveTo>
                <a:cubicBezTo>
                  <a:pt x="40794" y="30196"/>
                  <a:pt x="40753" y="30230"/>
                  <a:pt x="40738" y="30277"/>
                </a:cubicBezTo>
                <a:cubicBezTo>
                  <a:pt x="40722" y="30353"/>
                  <a:pt x="40646" y="30644"/>
                  <a:pt x="40475" y="31066"/>
                </a:cubicBezTo>
                <a:cubicBezTo>
                  <a:pt x="40454" y="31120"/>
                  <a:pt x="40482" y="31181"/>
                  <a:pt x="40536" y="31203"/>
                </a:cubicBezTo>
                <a:cubicBezTo>
                  <a:pt x="40548" y="31208"/>
                  <a:pt x="40563" y="31208"/>
                  <a:pt x="40574" y="31208"/>
                </a:cubicBezTo>
                <a:cubicBezTo>
                  <a:pt x="40619" y="31208"/>
                  <a:pt x="40657" y="31186"/>
                  <a:pt x="40672" y="31143"/>
                </a:cubicBezTo>
                <a:cubicBezTo>
                  <a:pt x="40849" y="30710"/>
                  <a:pt x="40925" y="30409"/>
                  <a:pt x="40947" y="30326"/>
                </a:cubicBezTo>
                <a:cubicBezTo>
                  <a:pt x="40958" y="30272"/>
                  <a:pt x="40925" y="30211"/>
                  <a:pt x="40870" y="30200"/>
                </a:cubicBezTo>
                <a:cubicBezTo>
                  <a:pt x="40861" y="30197"/>
                  <a:pt x="40852" y="30196"/>
                  <a:pt x="40843" y="30196"/>
                </a:cubicBezTo>
                <a:close/>
                <a:moveTo>
                  <a:pt x="20105" y="30791"/>
                </a:moveTo>
                <a:cubicBezTo>
                  <a:pt x="20086" y="30791"/>
                  <a:pt x="20066" y="30797"/>
                  <a:pt x="20048" y="30809"/>
                </a:cubicBezTo>
                <a:cubicBezTo>
                  <a:pt x="20000" y="30836"/>
                  <a:pt x="19982" y="30902"/>
                  <a:pt x="20010" y="30951"/>
                </a:cubicBezTo>
                <a:cubicBezTo>
                  <a:pt x="20152" y="31198"/>
                  <a:pt x="20306" y="31444"/>
                  <a:pt x="20460" y="31674"/>
                </a:cubicBezTo>
                <a:cubicBezTo>
                  <a:pt x="20476" y="31707"/>
                  <a:pt x="20514" y="31724"/>
                  <a:pt x="20547" y="31724"/>
                </a:cubicBezTo>
                <a:cubicBezTo>
                  <a:pt x="20564" y="31724"/>
                  <a:pt x="20586" y="31719"/>
                  <a:pt x="20602" y="31707"/>
                </a:cubicBezTo>
                <a:cubicBezTo>
                  <a:pt x="20652" y="31674"/>
                  <a:pt x="20668" y="31608"/>
                  <a:pt x="20635" y="31560"/>
                </a:cubicBezTo>
                <a:cubicBezTo>
                  <a:pt x="20488" y="31330"/>
                  <a:pt x="20334" y="31087"/>
                  <a:pt x="20192" y="30841"/>
                </a:cubicBezTo>
                <a:cubicBezTo>
                  <a:pt x="20174" y="30809"/>
                  <a:pt x="20140" y="30791"/>
                  <a:pt x="20105" y="30791"/>
                </a:cubicBezTo>
                <a:close/>
                <a:moveTo>
                  <a:pt x="40226" y="31769"/>
                </a:moveTo>
                <a:cubicBezTo>
                  <a:pt x="40187" y="31769"/>
                  <a:pt x="40150" y="31788"/>
                  <a:pt x="40131" y="31828"/>
                </a:cubicBezTo>
                <a:cubicBezTo>
                  <a:pt x="40004" y="32074"/>
                  <a:pt x="39862" y="32316"/>
                  <a:pt x="39714" y="32552"/>
                </a:cubicBezTo>
                <a:cubicBezTo>
                  <a:pt x="39681" y="32600"/>
                  <a:pt x="39693" y="32666"/>
                  <a:pt x="39741" y="32699"/>
                </a:cubicBezTo>
                <a:cubicBezTo>
                  <a:pt x="39764" y="32711"/>
                  <a:pt x="39779" y="32716"/>
                  <a:pt x="39802" y="32716"/>
                </a:cubicBezTo>
                <a:cubicBezTo>
                  <a:pt x="39835" y="32716"/>
                  <a:pt x="39867" y="32694"/>
                  <a:pt x="39890" y="32666"/>
                </a:cubicBezTo>
                <a:cubicBezTo>
                  <a:pt x="40042" y="32425"/>
                  <a:pt x="40186" y="32173"/>
                  <a:pt x="40317" y="31921"/>
                </a:cubicBezTo>
                <a:cubicBezTo>
                  <a:pt x="40344" y="31871"/>
                  <a:pt x="40323" y="31806"/>
                  <a:pt x="40273" y="31778"/>
                </a:cubicBezTo>
                <a:cubicBezTo>
                  <a:pt x="40257" y="31772"/>
                  <a:pt x="40242" y="31769"/>
                  <a:pt x="40226" y="31769"/>
                </a:cubicBezTo>
                <a:close/>
                <a:moveTo>
                  <a:pt x="21026" y="32209"/>
                </a:moveTo>
                <a:cubicBezTo>
                  <a:pt x="21005" y="32209"/>
                  <a:pt x="20983" y="32215"/>
                  <a:pt x="20964" y="32228"/>
                </a:cubicBezTo>
                <a:cubicBezTo>
                  <a:pt x="20915" y="32266"/>
                  <a:pt x="20908" y="32332"/>
                  <a:pt x="20941" y="32377"/>
                </a:cubicBezTo>
                <a:cubicBezTo>
                  <a:pt x="21112" y="32612"/>
                  <a:pt x="21287" y="32837"/>
                  <a:pt x="21462" y="33050"/>
                </a:cubicBezTo>
                <a:cubicBezTo>
                  <a:pt x="21485" y="33078"/>
                  <a:pt x="21512" y="33093"/>
                  <a:pt x="21545" y="33093"/>
                </a:cubicBezTo>
                <a:cubicBezTo>
                  <a:pt x="21566" y="33093"/>
                  <a:pt x="21589" y="33083"/>
                  <a:pt x="21611" y="33067"/>
                </a:cubicBezTo>
                <a:cubicBezTo>
                  <a:pt x="21654" y="33028"/>
                  <a:pt x="21660" y="32962"/>
                  <a:pt x="21627" y="32919"/>
                </a:cubicBezTo>
                <a:cubicBezTo>
                  <a:pt x="21452" y="32705"/>
                  <a:pt x="21277" y="32486"/>
                  <a:pt x="21112" y="32256"/>
                </a:cubicBezTo>
                <a:cubicBezTo>
                  <a:pt x="21092" y="32225"/>
                  <a:pt x="21060" y="32209"/>
                  <a:pt x="21026" y="32209"/>
                </a:cubicBezTo>
                <a:close/>
                <a:moveTo>
                  <a:pt x="39316" y="33194"/>
                </a:moveTo>
                <a:cubicBezTo>
                  <a:pt x="39284" y="33194"/>
                  <a:pt x="39251" y="33208"/>
                  <a:pt x="39232" y="33237"/>
                </a:cubicBezTo>
                <a:cubicBezTo>
                  <a:pt x="39061" y="33455"/>
                  <a:pt x="38881" y="33670"/>
                  <a:pt x="38689" y="33872"/>
                </a:cubicBezTo>
                <a:cubicBezTo>
                  <a:pt x="38651" y="33916"/>
                  <a:pt x="38651" y="33981"/>
                  <a:pt x="38694" y="34021"/>
                </a:cubicBezTo>
                <a:cubicBezTo>
                  <a:pt x="38716" y="34042"/>
                  <a:pt x="38744" y="34047"/>
                  <a:pt x="38765" y="34047"/>
                </a:cubicBezTo>
                <a:cubicBezTo>
                  <a:pt x="38793" y="34047"/>
                  <a:pt x="38826" y="34037"/>
                  <a:pt x="38843" y="34014"/>
                </a:cubicBezTo>
                <a:cubicBezTo>
                  <a:pt x="39040" y="33806"/>
                  <a:pt x="39226" y="33587"/>
                  <a:pt x="39397" y="33363"/>
                </a:cubicBezTo>
                <a:cubicBezTo>
                  <a:pt x="39435" y="33318"/>
                  <a:pt x="39423" y="33253"/>
                  <a:pt x="39379" y="33214"/>
                </a:cubicBezTo>
                <a:cubicBezTo>
                  <a:pt x="39361" y="33201"/>
                  <a:pt x="39339" y="33194"/>
                  <a:pt x="39316" y="33194"/>
                </a:cubicBezTo>
                <a:close/>
                <a:moveTo>
                  <a:pt x="22098" y="33519"/>
                </a:moveTo>
                <a:cubicBezTo>
                  <a:pt x="22073" y="33519"/>
                  <a:pt x="22048" y="33528"/>
                  <a:pt x="22027" y="33549"/>
                </a:cubicBezTo>
                <a:cubicBezTo>
                  <a:pt x="21983" y="33587"/>
                  <a:pt x="21983" y="33653"/>
                  <a:pt x="22021" y="33697"/>
                </a:cubicBezTo>
                <a:cubicBezTo>
                  <a:pt x="22213" y="33905"/>
                  <a:pt x="22416" y="34108"/>
                  <a:pt x="22619" y="34300"/>
                </a:cubicBezTo>
                <a:cubicBezTo>
                  <a:pt x="22641" y="34322"/>
                  <a:pt x="22663" y="34327"/>
                  <a:pt x="22691" y="34327"/>
                </a:cubicBezTo>
                <a:cubicBezTo>
                  <a:pt x="22717" y="34327"/>
                  <a:pt x="22745" y="34317"/>
                  <a:pt x="22767" y="34294"/>
                </a:cubicBezTo>
                <a:cubicBezTo>
                  <a:pt x="22811" y="34256"/>
                  <a:pt x="22805" y="34185"/>
                  <a:pt x="22762" y="34146"/>
                </a:cubicBezTo>
                <a:cubicBezTo>
                  <a:pt x="22565" y="33960"/>
                  <a:pt x="22367" y="33758"/>
                  <a:pt x="22175" y="33554"/>
                </a:cubicBezTo>
                <a:cubicBezTo>
                  <a:pt x="22155" y="33531"/>
                  <a:pt x="22127" y="33519"/>
                  <a:pt x="22098" y="33519"/>
                </a:cubicBezTo>
                <a:close/>
                <a:moveTo>
                  <a:pt x="38168" y="34431"/>
                </a:moveTo>
                <a:cubicBezTo>
                  <a:pt x="38142" y="34431"/>
                  <a:pt x="38115" y="34440"/>
                  <a:pt x="38097" y="34459"/>
                </a:cubicBezTo>
                <a:cubicBezTo>
                  <a:pt x="37889" y="34639"/>
                  <a:pt x="37669" y="34821"/>
                  <a:pt x="37450" y="34985"/>
                </a:cubicBezTo>
                <a:cubicBezTo>
                  <a:pt x="37401" y="35018"/>
                  <a:pt x="37391" y="35089"/>
                  <a:pt x="37429" y="35132"/>
                </a:cubicBezTo>
                <a:cubicBezTo>
                  <a:pt x="37444" y="35160"/>
                  <a:pt x="37477" y="35177"/>
                  <a:pt x="37510" y="35177"/>
                </a:cubicBezTo>
                <a:cubicBezTo>
                  <a:pt x="37533" y="35177"/>
                  <a:pt x="37555" y="35172"/>
                  <a:pt x="37576" y="35155"/>
                </a:cubicBezTo>
                <a:cubicBezTo>
                  <a:pt x="37801" y="34985"/>
                  <a:pt x="38026" y="34803"/>
                  <a:pt x="38234" y="34613"/>
                </a:cubicBezTo>
                <a:cubicBezTo>
                  <a:pt x="38278" y="34573"/>
                  <a:pt x="38284" y="34508"/>
                  <a:pt x="38246" y="34464"/>
                </a:cubicBezTo>
                <a:cubicBezTo>
                  <a:pt x="38225" y="34442"/>
                  <a:pt x="38196" y="34431"/>
                  <a:pt x="38168" y="34431"/>
                </a:cubicBezTo>
                <a:close/>
                <a:moveTo>
                  <a:pt x="23322" y="34675"/>
                </a:moveTo>
                <a:cubicBezTo>
                  <a:pt x="23291" y="34675"/>
                  <a:pt x="23262" y="34688"/>
                  <a:pt x="23243" y="34717"/>
                </a:cubicBezTo>
                <a:cubicBezTo>
                  <a:pt x="23205" y="34760"/>
                  <a:pt x="23210" y="34826"/>
                  <a:pt x="23255" y="34864"/>
                </a:cubicBezTo>
                <a:cubicBezTo>
                  <a:pt x="23480" y="35046"/>
                  <a:pt x="23704" y="35215"/>
                  <a:pt x="23934" y="35374"/>
                </a:cubicBezTo>
                <a:cubicBezTo>
                  <a:pt x="23951" y="35390"/>
                  <a:pt x="23973" y="35395"/>
                  <a:pt x="23994" y="35395"/>
                </a:cubicBezTo>
                <a:cubicBezTo>
                  <a:pt x="24027" y="35395"/>
                  <a:pt x="24060" y="35380"/>
                  <a:pt x="24083" y="35352"/>
                </a:cubicBezTo>
                <a:cubicBezTo>
                  <a:pt x="24115" y="35303"/>
                  <a:pt x="24105" y="35238"/>
                  <a:pt x="24055" y="35205"/>
                </a:cubicBezTo>
                <a:cubicBezTo>
                  <a:pt x="23830" y="35046"/>
                  <a:pt x="23605" y="34876"/>
                  <a:pt x="23392" y="34700"/>
                </a:cubicBezTo>
                <a:cubicBezTo>
                  <a:pt x="23370" y="34683"/>
                  <a:pt x="23345" y="34675"/>
                  <a:pt x="23322" y="34675"/>
                </a:cubicBezTo>
                <a:close/>
                <a:moveTo>
                  <a:pt x="36813" y="35439"/>
                </a:moveTo>
                <a:cubicBezTo>
                  <a:pt x="36793" y="35439"/>
                  <a:pt x="36773" y="35444"/>
                  <a:pt x="36754" y="35456"/>
                </a:cubicBezTo>
                <a:cubicBezTo>
                  <a:pt x="36524" y="35599"/>
                  <a:pt x="36278" y="35736"/>
                  <a:pt x="36025" y="35862"/>
                </a:cubicBezTo>
                <a:cubicBezTo>
                  <a:pt x="35976" y="35889"/>
                  <a:pt x="35954" y="35949"/>
                  <a:pt x="35982" y="36004"/>
                </a:cubicBezTo>
                <a:cubicBezTo>
                  <a:pt x="35998" y="36043"/>
                  <a:pt x="36036" y="36060"/>
                  <a:pt x="36075" y="36060"/>
                </a:cubicBezTo>
                <a:cubicBezTo>
                  <a:pt x="36091" y="36060"/>
                  <a:pt x="36108" y="36060"/>
                  <a:pt x="36124" y="36048"/>
                </a:cubicBezTo>
                <a:cubicBezTo>
                  <a:pt x="36376" y="35922"/>
                  <a:pt x="36628" y="35780"/>
                  <a:pt x="36870" y="35637"/>
                </a:cubicBezTo>
                <a:cubicBezTo>
                  <a:pt x="36918" y="35605"/>
                  <a:pt x="36935" y="35539"/>
                  <a:pt x="36903" y="35489"/>
                </a:cubicBezTo>
                <a:cubicBezTo>
                  <a:pt x="36881" y="35457"/>
                  <a:pt x="36848" y="35439"/>
                  <a:pt x="36813" y="35439"/>
                </a:cubicBezTo>
                <a:close/>
                <a:moveTo>
                  <a:pt x="24705" y="35640"/>
                </a:moveTo>
                <a:cubicBezTo>
                  <a:pt x="24669" y="35640"/>
                  <a:pt x="24633" y="35658"/>
                  <a:pt x="24614" y="35691"/>
                </a:cubicBezTo>
                <a:cubicBezTo>
                  <a:pt x="24586" y="35741"/>
                  <a:pt x="24603" y="35807"/>
                  <a:pt x="24652" y="35835"/>
                </a:cubicBezTo>
                <a:cubicBezTo>
                  <a:pt x="24894" y="35982"/>
                  <a:pt x="25145" y="36114"/>
                  <a:pt x="25403" y="36240"/>
                </a:cubicBezTo>
                <a:cubicBezTo>
                  <a:pt x="25420" y="36245"/>
                  <a:pt x="25431" y="36250"/>
                  <a:pt x="25447" y="36250"/>
                </a:cubicBezTo>
                <a:cubicBezTo>
                  <a:pt x="25486" y="36250"/>
                  <a:pt x="25524" y="36229"/>
                  <a:pt x="25545" y="36191"/>
                </a:cubicBezTo>
                <a:cubicBezTo>
                  <a:pt x="25568" y="36136"/>
                  <a:pt x="25545" y="36075"/>
                  <a:pt x="25497" y="36048"/>
                </a:cubicBezTo>
                <a:cubicBezTo>
                  <a:pt x="25244" y="35928"/>
                  <a:pt x="24998" y="35797"/>
                  <a:pt x="24756" y="35653"/>
                </a:cubicBezTo>
                <a:cubicBezTo>
                  <a:pt x="24740" y="35644"/>
                  <a:pt x="24723" y="35640"/>
                  <a:pt x="24705" y="35640"/>
                </a:cubicBezTo>
                <a:close/>
                <a:moveTo>
                  <a:pt x="35304" y="36199"/>
                </a:moveTo>
                <a:cubicBezTo>
                  <a:pt x="35291" y="36199"/>
                  <a:pt x="35277" y="36202"/>
                  <a:pt x="35264" y="36207"/>
                </a:cubicBezTo>
                <a:cubicBezTo>
                  <a:pt x="35011" y="36311"/>
                  <a:pt x="34748" y="36404"/>
                  <a:pt x="34480" y="36492"/>
                </a:cubicBezTo>
                <a:cubicBezTo>
                  <a:pt x="34424" y="36508"/>
                  <a:pt x="34391" y="36569"/>
                  <a:pt x="34409" y="36624"/>
                </a:cubicBezTo>
                <a:cubicBezTo>
                  <a:pt x="34424" y="36667"/>
                  <a:pt x="34469" y="36695"/>
                  <a:pt x="34512" y="36695"/>
                </a:cubicBezTo>
                <a:cubicBezTo>
                  <a:pt x="34523" y="36695"/>
                  <a:pt x="34535" y="36695"/>
                  <a:pt x="34545" y="36690"/>
                </a:cubicBezTo>
                <a:cubicBezTo>
                  <a:pt x="34819" y="36602"/>
                  <a:pt x="35089" y="36508"/>
                  <a:pt x="35345" y="36404"/>
                </a:cubicBezTo>
                <a:cubicBezTo>
                  <a:pt x="35400" y="36382"/>
                  <a:pt x="35428" y="36316"/>
                  <a:pt x="35406" y="36262"/>
                </a:cubicBezTo>
                <a:cubicBezTo>
                  <a:pt x="35390" y="36224"/>
                  <a:pt x="35348" y="36199"/>
                  <a:pt x="35304" y="36199"/>
                </a:cubicBezTo>
                <a:close/>
                <a:moveTo>
                  <a:pt x="26227" y="36372"/>
                </a:moveTo>
                <a:cubicBezTo>
                  <a:pt x="26182" y="36372"/>
                  <a:pt x="26140" y="36399"/>
                  <a:pt x="26121" y="36442"/>
                </a:cubicBezTo>
                <a:cubicBezTo>
                  <a:pt x="26099" y="36492"/>
                  <a:pt x="26127" y="36558"/>
                  <a:pt x="26182" y="36574"/>
                </a:cubicBezTo>
                <a:cubicBezTo>
                  <a:pt x="26445" y="36678"/>
                  <a:pt x="26719" y="36771"/>
                  <a:pt x="26987" y="36849"/>
                </a:cubicBezTo>
                <a:cubicBezTo>
                  <a:pt x="26999" y="36854"/>
                  <a:pt x="27009" y="36854"/>
                  <a:pt x="27020" y="36854"/>
                </a:cubicBezTo>
                <a:cubicBezTo>
                  <a:pt x="27065" y="36854"/>
                  <a:pt x="27108" y="36827"/>
                  <a:pt x="27119" y="36777"/>
                </a:cubicBezTo>
                <a:cubicBezTo>
                  <a:pt x="27136" y="36723"/>
                  <a:pt x="27103" y="36662"/>
                  <a:pt x="27047" y="36645"/>
                </a:cubicBezTo>
                <a:cubicBezTo>
                  <a:pt x="26784" y="36569"/>
                  <a:pt x="26516" y="36481"/>
                  <a:pt x="26258" y="36377"/>
                </a:cubicBezTo>
                <a:cubicBezTo>
                  <a:pt x="26248" y="36374"/>
                  <a:pt x="26237" y="36372"/>
                  <a:pt x="26227" y="36372"/>
                </a:cubicBezTo>
                <a:close/>
                <a:moveTo>
                  <a:pt x="33703" y="36713"/>
                </a:moveTo>
                <a:cubicBezTo>
                  <a:pt x="33694" y="36713"/>
                  <a:pt x="33684" y="36715"/>
                  <a:pt x="33675" y="36717"/>
                </a:cubicBezTo>
                <a:cubicBezTo>
                  <a:pt x="33411" y="36777"/>
                  <a:pt x="33131" y="36837"/>
                  <a:pt x="32852" y="36887"/>
                </a:cubicBezTo>
                <a:cubicBezTo>
                  <a:pt x="32797" y="36898"/>
                  <a:pt x="32759" y="36948"/>
                  <a:pt x="32770" y="37007"/>
                </a:cubicBezTo>
                <a:cubicBezTo>
                  <a:pt x="32775" y="37057"/>
                  <a:pt x="32819" y="37095"/>
                  <a:pt x="32873" y="37095"/>
                </a:cubicBezTo>
                <a:lnTo>
                  <a:pt x="32891" y="37095"/>
                </a:lnTo>
                <a:cubicBezTo>
                  <a:pt x="33175" y="37046"/>
                  <a:pt x="33455" y="36986"/>
                  <a:pt x="33723" y="36920"/>
                </a:cubicBezTo>
                <a:cubicBezTo>
                  <a:pt x="33778" y="36908"/>
                  <a:pt x="33817" y="36849"/>
                  <a:pt x="33799" y="36794"/>
                </a:cubicBezTo>
                <a:cubicBezTo>
                  <a:pt x="33791" y="36748"/>
                  <a:pt x="33751" y="36713"/>
                  <a:pt x="33703" y="36713"/>
                </a:cubicBezTo>
                <a:close/>
                <a:moveTo>
                  <a:pt x="27836" y="36852"/>
                </a:moveTo>
                <a:cubicBezTo>
                  <a:pt x="27788" y="36852"/>
                  <a:pt x="27742" y="36883"/>
                  <a:pt x="27733" y="36936"/>
                </a:cubicBezTo>
                <a:cubicBezTo>
                  <a:pt x="27722" y="36991"/>
                  <a:pt x="27755" y="37046"/>
                  <a:pt x="27814" y="37062"/>
                </a:cubicBezTo>
                <a:cubicBezTo>
                  <a:pt x="28089" y="37117"/>
                  <a:pt x="28368" y="37166"/>
                  <a:pt x="28654" y="37204"/>
                </a:cubicBezTo>
                <a:lnTo>
                  <a:pt x="28664" y="37204"/>
                </a:lnTo>
                <a:cubicBezTo>
                  <a:pt x="28719" y="37204"/>
                  <a:pt x="28763" y="37166"/>
                  <a:pt x="28768" y="37117"/>
                </a:cubicBezTo>
                <a:cubicBezTo>
                  <a:pt x="28780" y="37057"/>
                  <a:pt x="28735" y="37002"/>
                  <a:pt x="28681" y="36996"/>
                </a:cubicBezTo>
                <a:cubicBezTo>
                  <a:pt x="28401" y="36958"/>
                  <a:pt x="28127" y="36908"/>
                  <a:pt x="27859" y="36854"/>
                </a:cubicBezTo>
                <a:cubicBezTo>
                  <a:pt x="27852" y="36853"/>
                  <a:pt x="27844" y="36852"/>
                  <a:pt x="27836" y="36852"/>
                </a:cubicBezTo>
                <a:close/>
                <a:moveTo>
                  <a:pt x="32033" y="37001"/>
                </a:moveTo>
                <a:cubicBezTo>
                  <a:pt x="32030" y="37001"/>
                  <a:pt x="32027" y="37001"/>
                  <a:pt x="32024" y="37002"/>
                </a:cubicBezTo>
                <a:cubicBezTo>
                  <a:pt x="31745" y="37034"/>
                  <a:pt x="31459" y="37062"/>
                  <a:pt x="31186" y="37079"/>
                </a:cubicBezTo>
                <a:cubicBezTo>
                  <a:pt x="31131" y="37084"/>
                  <a:pt x="31087" y="37133"/>
                  <a:pt x="31087" y="37188"/>
                </a:cubicBezTo>
                <a:cubicBezTo>
                  <a:pt x="31092" y="37249"/>
                  <a:pt x="31136" y="37292"/>
                  <a:pt x="31196" y="37292"/>
                </a:cubicBezTo>
                <a:lnTo>
                  <a:pt x="31202" y="37292"/>
                </a:lnTo>
                <a:cubicBezTo>
                  <a:pt x="31476" y="37270"/>
                  <a:pt x="31761" y="37249"/>
                  <a:pt x="32046" y="37216"/>
                </a:cubicBezTo>
                <a:cubicBezTo>
                  <a:pt x="32107" y="37211"/>
                  <a:pt x="32150" y="37155"/>
                  <a:pt x="32139" y="37095"/>
                </a:cubicBezTo>
                <a:cubicBezTo>
                  <a:pt x="32134" y="37043"/>
                  <a:pt x="32085" y="37001"/>
                  <a:pt x="32033" y="37001"/>
                </a:cubicBezTo>
                <a:close/>
                <a:moveTo>
                  <a:pt x="29514" y="37079"/>
                </a:moveTo>
                <a:cubicBezTo>
                  <a:pt x="29459" y="37079"/>
                  <a:pt x="29405" y="37117"/>
                  <a:pt x="29399" y="37178"/>
                </a:cubicBezTo>
                <a:cubicBezTo>
                  <a:pt x="29393" y="37237"/>
                  <a:pt x="29443" y="37287"/>
                  <a:pt x="29498" y="37287"/>
                </a:cubicBezTo>
                <a:cubicBezTo>
                  <a:pt x="29772" y="37309"/>
                  <a:pt x="30051" y="37315"/>
                  <a:pt x="30347" y="37315"/>
                </a:cubicBezTo>
                <a:lnTo>
                  <a:pt x="30341" y="37105"/>
                </a:lnTo>
                <a:cubicBezTo>
                  <a:pt x="30299" y="37106"/>
                  <a:pt x="30257" y="37107"/>
                  <a:pt x="30215" y="37107"/>
                </a:cubicBezTo>
                <a:cubicBezTo>
                  <a:pt x="29978" y="37107"/>
                  <a:pt x="29742" y="37093"/>
                  <a:pt x="29514" y="37079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599" tIns="121599" rIns="121599" bIns="12159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59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6" name="Google Shape;446;p11"/>
          <p:cNvGrpSpPr/>
          <p:nvPr/>
        </p:nvGrpSpPr>
        <p:grpSpPr>
          <a:xfrm>
            <a:off x="-96162" y="-191553"/>
            <a:ext cx="12354161" cy="7135600"/>
            <a:chOff x="-72300" y="-28250"/>
            <a:chExt cx="9288600" cy="5351700"/>
          </a:xfrm>
        </p:grpSpPr>
        <p:grpSp>
          <p:nvGrpSpPr>
            <p:cNvPr id="447" name="Google Shape;447;p11"/>
            <p:cNvGrpSpPr/>
            <p:nvPr/>
          </p:nvGrpSpPr>
          <p:grpSpPr>
            <a:xfrm>
              <a:off x="-72300" y="278825"/>
              <a:ext cx="9288600" cy="4823400"/>
              <a:chOff x="-72300" y="278825"/>
              <a:chExt cx="9288600" cy="4823400"/>
            </a:xfrm>
          </p:grpSpPr>
          <p:sp>
            <p:nvSpPr>
              <p:cNvPr id="448" name="Google Shape;448;p11"/>
              <p:cNvSpPr/>
              <p:nvPr/>
            </p:nvSpPr>
            <p:spPr>
              <a:xfrm>
                <a:off x="-72300" y="278825"/>
                <a:ext cx="9288600" cy="18900"/>
              </a:xfrm>
              <a:prstGeom prst="rect">
                <a:avLst/>
              </a:prstGeom>
              <a:solidFill>
                <a:srgbClr val="1A2233">
                  <a:alpha val="142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449" name="Google Shape;449;p11"/>
              <p:cNvSpPr/>
              <p:nvPr/>
            </p:nvSpPr>
            <p:spPr>
              <a:xfrm>
                <a:off x="-72300" y="599125"/>
                <a:ext cx="9288600" cy="18900"/>
              </a:xfrm>
              <a:prstGeom prst="rect">
                <a:avLst/>
              </a:prstGeom>
              <a:solidFill>
                <a:srgbClr val="1A2233">
                  <a:alpha val="142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450" name="Google Shape;450;p11"/>
              <p:cNvSpPr/>
              <p:nvPr/>
            </p:nvSpPr>
            <p:spPr>
              <a:xfrm>
                <a:off x="-72300" y="919425"/>
                <a:ext cx="9288600" cy="18900"/>
              </a:xfrm>
              <a:prstGeom prst="rect">
                <a:avLst/>
              </a:prstGeom>
              <a:solidFill>
                <a:srgbClr val="1A2233">
                  <a:alpha val="142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451" name="Google Shape;451;p11"/>
              <p:cNvSpPr/>
              <p:nvPr/>
            </p:nvSpPr>
            <p:spPr>
              <a:xfrm>
                <a:off x="-72300" y="1239725"/>
                <a:ext cx="9288600" cy="18900"/>
              </a:xfrm>
              <a:prstGeom prst="rect">
                <a:avLst/>
              </a:prstGeom>
              <a:solidFill>
                <a:srgbClr val="1A2233">
                  <a:alpha val="142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452" name="Google Shape;452;p11"/>
              <p:cNvSpPr/>
              <p:nvPr/>
            </p:nvSpPr>
            <p:spPr>
              <a:xfrm>
                <a:off x="-72300" y="1560025"/>
                <a:ext cx="9288600" cy="18900"/>
              </a:xfrm>
              <a:prstGeom prst="rect">
                <a:avLst/>
              </a:prstGeom>
              <a:solidFill>
                <a:srgbClr val="1A2233">
                  <a:alpha val="142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453" name="Google Shape;453;p11"/>
              <p:cNvSpPr/>
              <p:nvPr/>
            </p:nvSpPr>
            <p:spPr>
              <a:xfrm>
                <a:off x="-72300" y="1880325"/>
                <a:ext cx="9288600" cy="18900"/>
              </a:xfrm>
              <a:prstGeom prst="rect">
                <a:avLst/>
              </a:prstGeom>
              <a:solidFill>
                <a:srgbClr val="1A2233">
                  <a:alpha val="142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454" name="Google Shape;454;p11"/>
              <p:cNvSpPr/>
              <p:nvPr/>
            </p:nvSpPr>
            <p:spPr>
              <a:xfrm>
                <a:off x="-72300" y="2200625"/>
                <a:ext cx="9288600" cy="18900"/>
              </a:xfrm>
              <a:prstGeom prst="rect">
                <a:avLst/>
              </a:prstGeom>
              <a:solidFill>
                <a:srgbClr val="1A2233">
                  <a:alpha val="142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455" name="Google Shape;455;p11"/>
              <p:cNvSpPr/>
              <p:nvPr/>
            </p:nvSpPr>
            <p:spPr>
              <a:xfrm>
                <a:off x="-72300" y="2520925"/>
                <a:ext cx="9288600" cy="18900"/>
              </a:xfrm>
              <a:prstGeom prst="rect">
                <a:avLst/>
              </a:prstGeom>
              <a:solidFill>
                <a:srgbClr val="1A2233">
                  <a:alpha val="142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456" name="Google Shape;456;p11"/>
              <p:cNvSpPr/>
              <p:nvPr/>
            </p:nvSpPr>
            <p:spPr>
              <a:xfrm>
                <a:off x="-72300" y="2841225"/>
                <a:ext cx="9288600" cy="18900"/>
              </a:xfrm>
              <a:prstGeom prst="rect">
                <a:avLst/>
              </a:prstGeom>
              <a:solidFill>
                <a:srgbClr val="1A2233">
                  <a:alpha val="142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457" name="Google Shape;457;p11"/>
              <p:cNvSpPr/>
              <p:nvPr/>
            </p:nvSpPr>
            <p:spPr>
              <a:xfrm>
                <a:off x="-72300" y="3161525"/>
                <a:ext cx="9288600" cy="18900"/>
              </a:xfrm>
              <a:prstGeom prst="rect">
                <a:avLst/>
              </a:prstGeom>
              <a:solidFill>
                <a:srgbClr val="1A2233">
                  <a:alpha val="142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458" name="Google Shape;458;p11"/>
              <p:cNvSpPr/>
              <p:nvPr/>
            </p:nvSpPr>
            <p:spPr>
              <a:xfrm>
                <a:off x="-72300" y="3481825"/>
                <a:ext cx="9288600" cy="18900"/>
              </a:xfrm>
              <a:prstGeom prst="rect">
                <a:avLst/>
              </a:prstGeom>
              <a:solidFill>
                <a:srgbClr val="1A2233">
                  <a:alpha val="142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459" name="Google Shape;459;p11"/>
              <p:cNvSpPr/>
              <p:nvPr/>
            </p:nvSpPr>
            <p:spPr>
              <a:xfrm>
                <a:off x="-72300" y="3802125"/>
                <a:ext cx="9288600" cy="18900"/>
              </a:xfrm>
              <a:prstGeom prst="rect">
                <a:avLst/>
              </a:prstGeom>
              <a:solidFill>
                <a:srgbClr val="1A2233">
                  <a:alpha val="142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460" name="Google Shape;460;p11"/>
              <p:cNvSpPr/>
              <p:nvPr/>
            </p:nvSpPr>
            <p:spPr>
              <a:xfrm>
                <a:off x="-72300" y="4122425"/>
                <a:ext cx="9288600" cy="18900"/>
              </a:xfrm>
              <a:prstGeom prst="rect">
                <a:avLst/>
              </a:prstGeom>
              <a:solidFill>
                <a:srgbClr val="1A2233">
                  <a:alpha val="142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461" name="Google Shape;461;p11"/>
              <p:cNvSpPr/>
              <p:nvPr/>
            </p:nvSpPr>
            <p:spPr>
              <a:xfrm>
                <a:off x="-72300" y="4442725"/>
                <a:ext cx="9288600" cy="18900"/>
              </a:xfrm>
              <a:prstGeom prst="rect">
                <a:avLst/>
              </a:prstGeom>
              <a:solidFill>
                <a:srgbClr val="1A2233">
                  <a:alpha val="142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462" name="Google Shape;462;p11"/>
              <p:cNvSpPr/>
              <p:nvPr/>
            </p:nvSpPr>
            <p:spPr>
              <a:xfrm>
                <a:off x="-72300" y="4763025"/>
                <a:ext cx="9288600" cy="18900"/>
              </a:xfrm>
              <a:prstGeom prst="rect">
                <a:avLst/>
              </a:prstGeom>
              <a:solidFill>
                <a:srgbClr val="1A2233">
                  <a:alpha val="142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463" name="Google Shape;463;p11"/>
              <p:cNvSpPr/>
              <p:nvPr/>
            </p:nvSpPr>
            <p:spPr>
              <a:xfrm>
                <a:off x="-72300" y="5083325"/>
                <a:ext cx="9288600" cy="18900"/>
              </a:xfrm>
              <a:prstGeom prst="rect">
                <a:avLst/>
              </a:prstGeom>
              <a:solidFill>
                <a:srgbClr val="1A2233">
                  <a:alpha val="142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</p:grpSp>
        <p:grpSp>
          <p:nvGrpSpPr>
            <p:cNvPr id="464" name="Google Shape;464;p11"/>
            <p:cNvGrpSpPr/>
            <p:nvPr/>
          </p:nvGrpSpPr>
          <p:grpSpPr>
            <a:xfrm>
              <a:off x="248700" y="-28250"/>
              <a:ext cx="8723400" cy="5351700"/>
              <a:chOff x="248700" y="-28250"/>
              <a:chExt cx="8723400" cy="5351700"/>
            </a:xfrm>
          </p:grpSpPr>
          <p:sp>
            <p:nvSpPr>
              <p:cNvPr id="465" name="Google Shape;465;p11"/>
              <p:cNvSpPr/>
              <p:nvPr/>
            </p:nvSpPr>
            <p:spPr>
              <a:xfrm>
                <a:off x="248700" y="-28250"/>
                <a:ext cx="18900" cy="5351700"/>
              </a:xfrm>
              <a:prstGeom prst="rect">
                <a:avLst/>
              </a:prstGeom>
              <a:solidFill>
                <a:srgbClr val="1A2233">
                  <a:alpha val="142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466" name="Google Shape;466;p11"/>
              <p:cNvSpPr/>
              <p:nvPr/>
            </p:nvSpPr>
            <p:spPr>
              <a:xfrm>
                <a:off x="559575" y="-28250"/>
                <a:ext cx="18900" cy="5351700"/>
              </a:xfrm>
              <a:prstGeom prst="rect">
                <a:avLst/>
              </a:prstGeom>
              <a:solidFill>
                <a:srgbClr val="1A2233">
                  <a:alpha val="142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467" name="Google Shape;467;p11"/>
              <p:cNvSpPr/>
              <p:nvPr/>
            </p:nvSpPr>
            <p:spPr>
              <a:xfrm>
                <a:off x="870450" y="-28250"/>
                <a:ext cx="18900" cy="5351700"/>
              </a:xfrm>
              <a:prstGeom prst="rect">
                <a:avLst/>
              </a:prstGeom>
              <a:solidFill>
                <a:srgbClr val="1A2233">
                  <a:alpha val="142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468" name="Google Shape;468;p11"/>
              <p:cNvSpPr/>
              <p:nvPr/>
            </p:nvSpPr>
            <p:spPr>
              <a:xfrm>
                <a:off x="1181325" y="-28250"/>
                <a:ext cx="18900" cy="5351700"/>
              </a:xfrm>
              <a:prstGeom prst="rect">
                <a:avLst/>
              </a:prstGeom>
              <a:solidFill>
                <a:srgbClr val="1A2233">
                  <a:alpha val="142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469" name="Google Shape;469;p11"/>
              <p:cNvSpPr/>
              <p:nvPr/>
            </p:nvSpPr>
            <p:spPr>
              <a:xfrm>
                <a:off x="1492200" y="-28250"/>
                <a:ext cx="18900" cy="5351700"/>
              </a:xfrm>
              <a:prstGeom prst="rect">
                <a:avLst/>
              </a:prstGeom>
              <a:solidFill>
                <a:srgbClr val="1A2233">
                  <a:alpha val="142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470" name="Google Shape;470;p11"/>
              <p:cNvSpPr/>
              <p:nvPr/>
            </p:nvSpPr>
            <p:spPr>
              <a:xfrm>
                <a:off x="1803075" y="-28250"/>
                <a:ext cx="18900" cy="5351700"/>
              </a:xfrm>
              <a:prstGeom prst="rect">
                <a:avLst/>
              </a:prstGeom>
              <a:solidFill>
                <a:srgbClr val="1A2233">
                  <a:alpha val="142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471" name="Google Shape;471;p11"/>
              <p:cNvSpPr/>
              <p:nvPr/>
            </p:nvSpPr>
            <p:spPr>
              <a:xfrm>
                <a:off x="2113950" y="-28250"/>
                <a:ext cx="18900" cy="5351700"/>
              </a:xfrm>
              <a:prstGeom prst="rect">
                <a:avLst/>
              </a:prstGeom>
              <a:solidFill>
                <a:srgbClr val="1A2233">
                  <a:alpha val="142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472" name="Google Shape;472;p11"/>
              <p:cNvSpPr/>
              <p:nvPr/>
            </p:nvSpPr>
            <p:spPr>
              <a:xfrm>
                <a:off x="2424825" y="-28250"/>
                <a:ext cx="18900" cy="5351700"/>
              </a:xfrm>
              <a:prstGeom prst="rect">
                <a:avLst/>
              </a:prstGeom>
              <a:solidFill>
                <a:srgbClr val="1A2233">
                  <a:alpha val="142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473" name="Google Shape;473;p11"/>
              <p:cNvSpPr/>
              <p:nvPr/>
            </p:nvSpPr>
            <p:spPr>
              <a:xfrm>
                <a:off x="2735700" y="-28250"/>
                <a:ext cx="18900" cy="5351700"/>
              </a:xfrm>
              <a:prstGeom prst="rect">
                <a:avLst/>
              </a:prstGeom>
              <a:solidFill>
                <a:srgbClr val="1A2233">
                  <a:alpha val="142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474" name="Google Shape;474;p11"/>
              <p:cNvSpPr/>
              <p:nvPr/>
            </p:nvSpPr>
            <p:spPr>
              <a:xfrm>
                <a:off x="3046575" y="-28250"/>
                <a:ext cx="18900" cy="5351700"/>
              </a:xfrm>
              <a:prstGeom prst="rect">
                <a:avLst/>
              </a:prstGeom>
              <a:solidFill>
                <a:srgbClr val="1A2233">
                  <a:alpha val="142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475" name="Google Shape;475;p11"/>
              <p:cNvSpPr/>
              <p:nvPr/>
            </p:nvSpPr>
            <p:spPr>
              <a:xfrm>
                <a:off x="3357450" y="-28250"/>
                <a:ext cx="18900" cy="5351700"/>
              </a:xfrm>
              <a:prstGeom prst="rect">
                <a:avLst/>
              </a:prstGeom>
              <a:solidFill>
                <a:srgbClr val="1A2233">
                  <a:alpha val="142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476" name="Google Shape;476;p11"/>
              <p:cNvSpPr/>
              <p:nvPr/>
            </p:nvSpPr>
            <p:spPr>
              <a:xfrm>
                <a:off x="3668325" y="-28250"/>
                <a:ext cx="18900" cy="5351700"/>
              </a:xfrm>
              <a:prstGeom prst="rect">
                <a:avLst/>
              </a:prstGeom>
              <a:solidFill>
                <a:srgbClr val="1A2233">
                  <a:alpha val="142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477" name="Google Shape;477;p11"/>
              <p:cNvSpPr/>
              <p:nvPr/>
            </p:nvSpPr>
            <p:spPr>
              <a:xfrm>
                <a:off x="3979200" y="-28250"/>
                <a:ext cx="18900" cy="5351700"/>
              </a:xfrm>
              <a:prstGeom prst="rect">
                <a:avLst/>
              </a:prstGeom>
              <a:solidFill>
                <a:srgbClr val="1A2233">
                  <a:alpha val="142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478" name="Google Shape;478;p11"/>
              <p:cNvSpPr/>
              <p:nvPr/>
            </p:nvSpPr>
            <p:spPr>
              <a:xfrm>
                <a:off x="4290075" y="-28250"/>
                <a:ext cx="18900" cy="5351700"/>
              </a:xfrm>
              <a:prstGeom prst="rect">
                <a:avLst/>
              </a:prstGeom>
              <a:solidFill>
                <a:srgbClr val="1A2233">
                  <a:alpha val="142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479" name="Google Shape;479;p11"/>
              <p:cNvSpPr/>
              <p:nvPr/>
            </p:nvSpPr>
            <p:spPr>
              <a:xfrm>
                <a:off x="4600950" y="-28250"/>
                <a:ext cx="18900" cy="5351700"/>
              </a:xfrm>
              <a:prstGeom prst="rect">
                <a:avLst/>
              </a:prstGeom>
              <a:solidFill>
                <a:srgbClr val="1A2233">
                  <a:alpha val="142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480" name="Google Shape;480;p11"/>
              <p:cNvSpPr/>
              <p:nvPr/>
            </p:nvSpPr>
            <p:spPr>
              <a:xfrm>
                <a:off x="4911825" y="-28250"/>
                <a:ext cx="18900" cy="5351700"/>
              </a:xfrm>
              <a:prstGeom prst="rect">
                <a:avLst/>
              </a:prstGeom>
              <a:solidFill>
                <a:srgbClr val="1A2233">
                  <a:alpha val="142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481" name="Google Shape;481;p11"/>
              <p:cNvSpPr/>
              <p:nvPr/>
            </p:nvSpPr>
            <p:spPr>
              <a:xfrm>
                <a:off x="5222700" y="-28250"/>
                <a:ext cx="18900" cy="5351700"/>
              </a:xfrm>
              <a:prstGeom prst="rect">
                <a:avLst/>
              </a:prstGeom>
              <a:solidFill>
                <a:srgbClr val="1A2233">
                  <a:alpha val="142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482" name="Google Shape;482;p11"/>
              <p:cNvSpPr/>
              <p:nvPr/>
            </p:nvSpPr>
            <p:spPr>
              <a:xfrm>
                <a:off x="5533575" y="-28250"/>
                <a:ext cx="18900" cy="5351700"/>
              </a:xfrm>
              <a:prstGeom prst="rect">
                <a:avLst/>
              </a:prstGeom>
              <a:solidFill>
                <a:srgbClr val="1A2233">
                  <a:alpha val="142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483" name="Google Shape;483;p11"/>
              <p:cNvSpPr/>
              <p:nvPr/>
            </p:nvSpPr>
            <p:spPr>
              <a:xfrm>
                <a:off x="5844450" y="-28250"/>
                <a:ext cx="18900" cy="5351700"/>
              </a:xfrm>
              <a:prstGeom prst="rect">
                <a:avLst/>
              </a:prstGeom>
              <a:solidFill>
                <a:srgbClr val="1A2233">
                  <a:alpha val="142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484" name="Google Shape;484;p11"/>
              <p:cNvSpPr/>
              <p:nvPr/>
            </p:nvSpPr>
            <p:spPr>
              <a:xfrm>
                <a:off x="6155325" y="-28250"/>
                <a:ext cx="18900" cy="5351700"/>
              </a:xfrm>
              <a:prstGeom prst="rect">
                <a:avLst/>
              </a:prstGeom>
              <a:solidFill>
                <a:srgbClr val="1A2233">
                  <a:alpha val="142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485" name="Google Shape;485;p11"/>
              <p:cNvSpPr/>
              <p:nvPr/>
            </p:nvSpPr>
            <p:spPr>
              <a:xfrm>
                <a:off x="6466200" y="-28250"/>
                <a:ext cx="18900" cy="5351700"/>
              </a:xfrm>
              <a:prstGeom prst="rect">
                <a:avLst/>
              </a:prstGeom>
              <a:solidFill>
                <a:srgbClr val="1A2233">
                  <a:alpha val="142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486" name="Google Shape;486;p11"/>
              <p:cNvSpPr/>
              <p:nvPr/>
            </p:nvSpPr>
            <p:spPr>
              <a:xfrm>
                <a:off x="6777075" y="-28250"/>
                <a:ext cx="18900" cy="5351700"/>
              </a:xfrm>
              <a:prstGeom prst="rect">
                <a:avLst/>
              </a:prstGeom>
              <a:solidFill>
                <a:srgbClr val="1A2233">
                  <a:alpha val="142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487" name="Google Shape;487;p11"/>
              <p:cNvSpPr/>
              <p:nvPr/>
            </p:nvSpPr>
            <p:spPr>
              <a:xfrm>
                <a:off x="7087950" y="-28250"/>
                <a:ext cx="18900" cy="5351700"/>
              </a:xfrm>
              <a:prstGeom prst="rect">
                <a:avLst/>
              </a:prstGeom>
              <a:solidFill>
                <a:srgbClr val="1A2233">
                  <a:alpha val="142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488" name="Google Shape;488;p11"/>
              <p:cNvSpPr/>
              <p:nvPr/>
            </p:nvSpPr>
            <p:spPr>
              <a:xfrm>
                <a:off x="7398825" y="-28250"/>
                <a:ext cx="18900" cy="5351700"/>
              </a:xfrm>
              <a:prstGeom prst="rect">
                <a:avLst/>
              </a:prstGeom>
              <a:solidFill>
                <a:srgbClr val="1A2233">
                  <a:alpha val="142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489" name="Google Shape;489;p11"/>
              <p:cNvSpPr/>
              <p:nvPr/>
            </p:nvSpPr>
            <p:spPr>
              <a:xfrm>
                <a:off x="7709700" y="-28250"/>
                <a:ext cx="18900" cy="5351700"/>
              </a:xfrm>
              <a:prstGeom prst="rect">
                <a:avLst/>
              </a:prstGeom>
              <a:solidFill>
                <a:srgbClr val="1A2233">
                  <a:alpha val="142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490" name="Google Shape;490;p11"/>
              <p:cNvSpPr/>
              <p:nvPr/>
            </p:nvSpPr>
            <p:spPr>
              <a:xfrm>
                <a:off x="8020575" y="-28250"/>
                <a:ext cx="18900" cy="5351700"/>
              </a:xfrm>
              <a:prstGeom prst="rect">
                <a:avLst/>
              </a:prstGeom>
              <a:solidFill>
                <a:srgbClr val="1A2233">
                  <a:alpha val="142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491" name="Google Shape;491;p11"/>
              <p:cNvSpPr/>
              <p:nvPr/>
            </p:nvSpPr>
            <p:spPr>
              <a:xfrm>
                <a:off x="8331450" y="-28250"/>
                <a:ext cx="18900" cy="5351700"/>
              </a:xfrm>
              <a:prstGeom prst="rect">
                <a:avLst/>
              </a:prstGeom>
              <a:solidFill>
                <a:srgbClr val="1A2233">
                  <a:alpha val="142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492" name="Google Shape;492;p11"/>
              <p:cNvSpPr/>
              <p:nvPr/>
            </p:nvSpPr>
            <p:spPr>
              <a:xfrm>
                <a:off x="8642325" y="-28250"/>
                <a:ext cx="18900" cy="5351700"/>
              </a:xfrm>
              <a:prstGeom prst="rect">
                <a:avLst/>
              </a:prstGeom>
              <a:solidFill>
                <a:srgbClr val="1A2233">
                  <a:alpha val="142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493" name="Google Shape;493;p11"/>
              <p:cNvSpPr/>
              <p:nvPr/>
            </p:nvSpPr>
            <p:spPr>
              <a:xfrm>
                <a:off x="8953200" y="-28250"/>
                <a:ext cx="18900" cy="5351700"/>
              </a:xfrm>
              <a:prstGeom prst="rect">
                <a:avLst/>
              </a:prstGeom>
              <a:solidFill>
                <a:srgbClr val="1A2233">
                  <a:alpha val="142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</p:grpSp>
      </p:grpSp>
      <p:sp>
        <p:nvSpPr>
          <p:cNvPr id="494" name="Google Shape;494;p11"/>
          <p:cNvSpPr/>
          <p:nvPr/>
        </p:nvSpPr>
        <p:spPr>
          <a:xfrm>
            <a:off x="539462" y="311200"/>
            <a:ext cx="11082914" cy="62356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495" name="Google Shape;495;p11"/>
          <p:cNvSpPr txBox="1">
            <a:spLocks noGrp="1"/>
          </p:cNvSpPr>
          <p:nvPr>
            <p:ph type="title" hasCustomPrompt="1"/>
          </p:nvPr>
        </p:nvSpPr>
        <p:spPr>
          <a:xfrm>
            <a:off x="1707765" y="2077967"/>
            <a:ext cx="8746309" cy="201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768"/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768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768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768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768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768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768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768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768"/>
            </a:lvl9pPr>
          </a:lstStyle>
          <a:p>
            <a:r>
              <a:t>xx%</a:t>
            </a:r>
          </a:p>
        </p:txBody>
      </p:sp>
      <p:sp>
        <p:nvSpPr>
          <p:cNvPr id="496" name="Google Shape;496;p11"/>
          <p:cNvSpPr txBox="1">
            <a:spLocks noGrp="1"/>
          </p:cNvSpPr>
          <p:nvPr>
            <p:ph type="subTitle" idx="1"/>
          </p:nvPr>
        </p:nvSpPr>
        <p:spPr>
          <a:xfrm>
            <a:off x="1707765" y="4092833"/>
            <a:ext cx="8746309" cy="95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28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28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28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28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28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28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28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28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28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69854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spTree>
      <p:nvGrpSpPr>
        <p:cNvPr id="1" name="Shape 20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4" name="Google Shape;2044;p19"/>
          <p:cNvSpPr txBox="1">
            <a:spLocks noGrp="1"/>
          </p:cNvSpPr>
          <p:nvPr>
            <p:ph type="title"/>
          </p:nvPr>
        </p:nvSpPr>
        <p:spPr>
          <a:xfrm>
            <a:off x="950044" y="727667"/>
            <a:ext cx="11332694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2045" name="Google Shape;2045;p19"/>
          <p:cNvGrpSpPr/>
          <p:nvPr/>
        </p:nvGrpSpPr>
        <p:grpSpPr>
          <a:xfrm>
            <a:off x="-1288624" y="5389894"/>
            <a:ext cx="5364443" cy="2955941"/>
            <a:chOff x="4178350" y="2375050"/>
            <a:chExt cx="938350" cy="515775"/>
          </a:xfrm>
        </p:grpSpPr>
        <p:sp>
          <p:nvSpPr>
            <p:cNvPr id="2046" name="Google Shape;2046;p19"/>
            <p:cNvSpPr/>
            <p:nvPr/>
          </p:nvSpPr>
          <p:spPr>
            <a:xfrm>
              <a:off x="4178350" y="2375050"/>
              <a:ext cx="938350" cy="470050"/>
            </a:xfrm>
            <a:custGeom>
              <a:avLst/>
              <a:gdLst/>
              <a:ahLst/>
              <a:cxnLst/>
              <a:rect l="l" t="t" r="r" b="b"/>
              <a:pathLst>
                <a:path w="37534" h="18802" extrusionOk="0">
                  <a:moveTo>
                    <a:pt x="19941" y="1"/>
                  </a:moveTo>
                  <a:cubicBezTo>
                    <a:pt x="19829" y="1"/>
                    <a:pt x="19717" y="2"/>
                    <a:pt x="19604" y="4"/>
                  </a:cubicBezTo>
                  <a:cubicBezTo>
                    <a:pt x="17557" y="35"/>
                    <a:pt x="15789" y="780"/>
                    <a:pt x="13804" y="1121"/>
                  </a:cubicBezTo>
                  <a:cubicBezTo>
                    <a:pt x="11260" y="1617"/>
                    <a:pt x="8903" y="2765"/>
                    <a:pt x="6949" y="4440"/>
                  </a:cubicBezTo>
                  <a:cubicBezTo>
                    <a:pt x="2792" y="7914"/>
                    <a:pt x="248" y="12970"/>
                    <a:pt x="0" y="18367"/>
                  </a:cubicBezTo>
                  <a:lnTo>
                    <a:pt x="714" y="18802"/>
                  </a:lnTo>
                  <a:lnTo>
                    <a:pt x="36913" y="18678"/>
                  </a:lnTo>
                  <a:cubicBezTo>
                    <a:pt x="37534" y="16816"/>
                    <a:pt x="36727" y="14800"/>
                    <a:pt x="35952" y="12970"/>
                  </a:cubicBezTo>
                  <a:cubicBezTo>
                    <a:pt x="34711" y="10147"/>
                    <a:pt x="33377" y="7263"/>
                    <a:pt x="31392" y="4998"/>
                  </a:cubicBezTo>
                  <a:cubicBezTo>
                    <a:pt x="28520" y="1733"/>
                    <a:pt x="24234" y="1"/>
                    <a:pt x="199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047" name="Google Shape;2047;p19"/>
            <p:cNvSpPr/>
            <p:nvPr/>
          </p:nvSpPr>
          <p:spPr>
            <a:xfrm>
              <a:off x="4192225" y="2449850"/>
              <a:ext cx="867875" cy="411650"/>
            </a:xfrm>
            <a:custGeom>
              <a:avLst/>
              <a:gdLst/>
              <a:ahLst/>
              <a:cxnLst/>
              <a:rect l="l" t="t" r="r" b="b"/>
              <a:pathLst>
                <a:path w="34715" h="16466" extrusionOk="0">
                  <a:moveTo>
                    <a:pt x="18380" y="0"/>
                  </a:moveTo>
                  <a:cubicBezTo>
                    <a:pt x="17829" y="0"/>
                    <a:pt x="17276" y="28"/>
                    <a:pt x="16723" y="83"/>
                  </a:cubicBezTo>
                  <a:cubicBezTo>
                    <a:pt x="13063" y="455"/>
                    <a:pt x="9589" y="1944"/>
                    <a:pt x="6766" y="4302"/>
                  </a:cubicBezTo>
                  <a:cubicBezTo>
                    <a:pt x="3105" y="7403"/>
                    <a:pt x="1492" y="11839"/>
                    <a:pt x="35" y="16275"/>
                  </a:cubicBezTo>
                  <a:cubicBezTo>
                    <a:pt x="1" y="16377"/>
                    <a:pt x="123" y="16421"/>
                    <a:pt x="298" y="16421"/>
                  </a:cubicBezTo>
                  <a:cubicBezTo>
                    <a:pt x="604" y="16421"/>
                    <a:pt x="1072" y="16286"/>
                    <a:pt x="1151" y="16089"/>
                  </a:cubicBezTo>
                  <a:lnTo>
                    <a:pt x="1120" y="16089"/>
                  </a:lnTo>
                  <a:cubicBezTo>
                    <a:pt x="2299" y="12491"/>
                    <a:pt x="3540" y="8768"/>
                    <a:pt x="6083" y="5884"/>
                  </a:cubicBezTo>
                  <a:cubicBezTo>
                    <a:pt x="8906" y="2689"/>
                    <a:pt x="12908" y="765"/>
                    <a:pt x="17188" y="548"/>
                  </a:cubicBezTo>
                  <a:cubicBezTo>
                    <a:pt x="17428" y="536"/>
                    <a:pt x="17667" y="530"/>
                    <a:pt x="17906" y="530"/>
                  </a:cubicBezTo>
                  <a:cubicBezTo>
                    <a:pt x="21865" y="530"/>
                    <a:pt x="25631" y="2217"/>
                    <a:pt x="28293" y="5201"/>
                  </a:cubicBezTo>
                  <a:cubicBezTo>
                    <a:pt x="31023" y="8241"/>
                    <a:pt x="33566" y="11994"/>
                    <a:pt x="32946" y="16306"/>
                  </a:cubicBezTo>
                  <a:cubicBezTo>
                    <a:pt x="32924" y="16418"/>
                    <a:pt x="33055" y="16465"/>
                    <a:pt x="33235" y="16465"/>
                  </a:cubicBezTo>
                  <a:cubicBezTo>
                    <a:pt x="33554" y="16465"/>
                    <a:pt x="34023" y="16318"/>
                    <a:pt x="34063" y="16120"/>
                  </a:cubicBezTo>
                  <a:cubicBezTo>
                    <a:pt x="34714" y="11436"/>
                    <a:pt x="31798" y="7217"/>
                    <a:pt x="28634" y="4053"/>
                  </a:cubicBezTo>
                  <a:cubicBezTo>
                    <a:pt x="25844" y="1317"/>
                    <a:pt x="22177" y="0"/>
                    <a:pt x="18380" y="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048" name="Google Shape;2048;p19"/>
            <p:cNvSpPr/>
            <p:nvPr/>
          </p:nvSpPr>
          <p:spPr>
            <a:xfrm>
              <a:off x="4252800" y="2496850"/>
              <a:ext cx="761025" cy="376950"/>
            </a:xfrm>
            <a:custGeom>
              <a:avLst/>
              <a:gdLst/>
              <a:ahLst/>
              <a:cxnLst/>
              <a:rect l="l" t="t" r="r" b="b"/>
              <a:pathLst>
                <a:path w="30441" h="15078" extrusionOk="0">
                  <a:moveTo>
                    <a:pt x="13814" y="1"/>
                  </a:moveTo>
                  <a:cubicBezTo>
                    <a:pt x="10218" y="1"/>
                    <a:pt x="7746" y="1872"/>
                    <a:pt x="5273" y="4345"/>
                  </a:cubicBezTo>
                  <a:cubicBezTo>
                    <a:pt x="2575" y="7074"/>
                    <a:pt x="62" y="10952"/>
                    <a:pt x="0" y="14922"/>
                  </a:cubicBezTo>
                  <a:cubicBezTo>
                    <a:pt x="0" y="15030"/>
                    <a:pt x="134" y="15078"/>
                    <a:pt x="309" y="15078"/>
                  </a:cubicBezTo>
                  <a:cubicBezTo>
                    <a:pt x="639" y="15078"/>
                    <a:pt x="1117" y="14907"/>
                    <a:pt x="1117" y="14643"/>
                  </a:cubicBezTo>
                  <a:cubicBezTo>
                    <a:pt x="1179" y="10890"/>
                    <a:pt x="3629" y="7074"/>
                    <a:pt x="6173" y="4500"/>
                  </a:cubicBezTo>
                  <a:cubicBezTo>
                    <a:pt x="7414" y="3259"/>
                    <a:pt x="8716" y="1863"/>
                    <a:pt x="10392" y="1150"/>
                  </a:cubicBezTo>
                  <a:cubicBezTo>
                    <a:pt x="11295" y="765"/>
                    <a:pt x="12261" y="601"/>
                    <a:pt x="13235" y="601"/>
                  </a:cubicBezTo>
                  <a:cubicBezTo>
                    <a:pt x="14537" y="601"/>
                    <a:pt x="15855" y="893"/>
                    <a:pt x="17061" y="1336"/>
                  </a:cubicBezTo>
                  <a:cubicBezTo>
                    <a:pt x="23047" y="3507"/>
                    <a:pt x="28104" y="8346"/>
                    <a:pt x="29282" y="14736"/>
                  </a:cubicBezTo>
                  <a:cubicBezTo>
                    <a:pt x="29303" y="14849"/>
                    <a:pt x="29438" y="14897"/>
                    <a:pt x="29607" y="14897"/>
                  </a:cubicBezTo>
                  <a:cubicBezTo>
                    <a:pt x="29952" y="14897"/>
                    <a:pt x="30441" y="14696"/>
                    <a:pt x="30399" y="14426"/>
                  </a:cubicBezTo>
                  <a:cubicBezTo>
                    <a:pt x="29717" y="10549"/>
                    <a:pt x="27638" y="7074"/>
                    <a:pt x="24536" y="4655"/>
                  </a:cubicBezTo>
                  <a:cubicBezTo>
                    <a:pt x="21558" y="2329"/>
                    <a:pt x="17898" y="95"/>
                    <a:pt x="13990" y="2"/>
                  </a:cubicBezTo>
                  <a:cubicBezTo>
                    <a:pt x="13931" y="1"/>
                    <a:pt x="13872" y="1"/>
                    <a:pt x="13814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049" name="Google Shape;2049;p19"/>
            <p:cNvSpPr/>
            <p:nvPr/>
          </p:nvSpPr>
          <p:spPr>
            <a:xfrm>
              <a:off x="4311275" y="2568125"/>
              <a:ext cx="619300" cy="306050"/>
            </a:xfrm>
            <a:custGeom>
              <a:avLst/>
              <a:gdLst/>
              <a:ahLst/>
              <a:cxnLst/>
              <a:rect l="l" t="t" r="r" b="b"/>
              <a:pathLst>
                <a:path w="24772" h="12242" extrusionOk="0">
                  <a:moveTo>
                    <a:pt x="11588" y="1"/>
                  </a:moveTo>
                  <a:cubicBezTo>
                    <a:pt x="5191" y="1"/>
                    <a:pt x="1980" y="5894"/>
                    <a:pt x="50" y="11389"/>
                  </a:cubicBezTo>
                  <a:cubicBezTo>
                    <a:pt x="1" y="11523"/>
                    <a:pt x="143" y="11580"/>
                    <a:pt x="341" y="11580"/>
                  </a:cubicBezTo>
                  <a:cubicBezTo>
                    <a:pt x="648" y="11580"/>
                    <a:pt x="1091" y="11441"/>
                    <a:pt x="1166" y="11234"/>
                  </a:cubicBezTo>
                  <a:lnTo>
                    <a:pt x="1197" y="11234"/>
                  </a:lnTo>
                  <a:cubicBezTo>
                    <a:pt x="2977" y="6003"/>
                    <a:pt x="5858" y="679"/>
                    <a:pt x="11490" y="679"/>
                  </a:cubicBezTo>
                  <a:cubicBezTo>
                    <a:pt x="12337" y="679"/>
                    <a:pt x="13247" y="800"/>
                    <a:pt x="14225" y="1059"/>
                  </a:cubicBezTo>
                  <a:cubicBezTo>
                    <a:pt x="19282" y="2424"/>
                    <a:pt x="23593" y="6488"/>
                    <a:pt x="23531" y="12009"/>
                  </a:cubicBezTo>
                  <a:cubicBezTo>
                    <a:pt x="23531" y="12175"/>
                    <a:pt x="23689" y="12241"/>
                    <a:pt x="23885" y="12241"/>
                  </a:cubicBezTo>
                  <a:cubicBezTo>
                    <a:pt x="24205" y="12241"/>
                    <a:pt x="24629" y="12065"/>
                    <a:pt x="24648" y="11854"/>
                  </a:cubicBezTo>
                  <a:cubicBezTo>
                    <a:pt x="24772" y="5216"/>
                    <a:pt x="18723" y="532"/>
                    <a:pt x="12457" y="36"/>
                  </a:cubicBezTo>
                  <a:cubicBezTo>
                    <a:pt x="12161" y="12"/>
                    <a:pt x="11871" y="1"/>
                    <a:pt x="11588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050" name="Google Shape;2050;p19"/>
            <p:cNvSpPr/>
            <p:nvPr/>
          </p:nvSpPr>
          <p:spPr>
            <a:xfrm>
              <a:off x="4374000" y="2647325"/>
              <a:ext cx="513325" cy="228750"/>
            </a:xfrm>
            <a:custGeom>
              <a:avLst/>
              <a:gdLst/>
              <a:ahLst/>
              <a:cxnLst/>
              <a:rect l="l" t="t" r="r" b="b"/>
              <a:pathLst>
                <a:path w="20533" h="9150" extrusionOk="0">
                  <a:moveTo>
                    <a:pt x="9607" y="1"/>
                  </a:moveTo>
                  <a:cubicBezTo>
                    <a:pt x="5109" y="1"/>
                    <a:pt x="1077" y="4840"/>
                    <a:pt x="22" y="8841"/>
                  </a:cubicBezTo>
                  <a:cubicBezTo>
                    <a:pt x="0" y="8928"/>
                    <a:pt x="119" y="8966"/>
                    <a:pt x="287" y="8966"/>
                  </a:cubicBezTo>
                  <a:cubicBezTo>
                    <a:pt x="599" y="8966"/>
                    <a:pt x="1078" y="8837"/>
                    <a:pt x="1139" y="8655"/>
                  </a:cubicBezTo>
                  <a:cubicBezTo>
                    <a:pt x="1697" y="6546"/>
                    <a:pt x="2845" y="4654"/>
                    <a:pt x="4427" y="3165"/>
                  </a:cubicBezTo>
                  <a:cubicBezTo>
                    <a:pt x="5078" y="2451"/>
                    <a:pt x="5823" y="1831"/>
                    <a:pt x="6629" y="1273"/>
                  </a:cubicBezTo>
                  <a:cubicBezTo>
                    <a:pt x="7450" y="714"/>
                    <a:pt x="8375" y="495"/>
                    <a:pt x="9317" y="495"/>
                  </a:cubicBezTo>
                  <a:cubicBezTo>
                    <a:pt x="10155" y="495"/>
                    <a:pt x="11006" y="669"/>
                    <a:pt x="11809" y="931"/>
                  </a:cubicBezTo>
                  <a:cubicBezTo>
                    <a:pt x="15532" y="2172"/>
                    <a:pt x="18386" y="5212"/>
                    <a:pt x="19347" y="9058"/>
                  </a:cubicBezTo>
                  <a:cubicBezTo>
                    <a:pt x="19363" y="9123"/>
                    <a:pt x="19453" y="9150"/>
                    <a:pt x="19574" y="9150"/>
                  </a:cubicBezTo>
                  <a:cubicBezTo>
                    <a:pt x="19922" y="9150"/>
                    <a:pt x="20533" y="8932"/>
                    <a:pt x="20464" y="8748"/>
                  </a:cubicBezTo>
                  <a:cubicBezTo>
                    <a:pt x="19254" y="3878"/>
                    <a:pt x="14756" y="1"/>
                    <a:pt x="9607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051" name="Google Shape;2051;p19"/>
            <p:cNvSpPr/>
            <p:nvPr/>
          </p:nvSpPr>
          <p:spPr>
            <a:xfrm>
              <a:off x="4437575" y="2724875"/>
              <a:ext cx="345675" cy="156550"/>
            </a:xfrm>
            <a:custGeom>
              <a:avLst/>
              <a:gdLst/>
              <a:ahLst/>
              <a:cxnLst/>
              <a:rect l="l" t="t" r="r" b="b"/>
              <a:pathLst>
                <a:path w="13827" h="6262" extrusionOk="0">
                  <a:moveTo>
                    <a:pt x="7587" y="0"/>
                  </a:moveTo>
                  <a:cubicBezTo>
                    <a:pt x="4082" y="0"/>
                    <a:pt x="1318" y="2440"/>
                    <a:pt x="116" y="5615"/>
                  </a:cubicBezTo>
                  <a:cubicBezTo>
                    <a:pt x="1" y="5927"/>
                    <a:pt x="260" y="6074"/>
                    <a:pt x="557" y="6074"/>
                  </a:cubicBezTo>
                  <a:cubicBezTo>
                    <a:pt x="820" y="6074"/>
                    <a:pt x="1114" y="5958"/>
                    <a:pt x="1201" y="5739"/>
                  </a:cubicBezTo>
                  <a:cubicBezTo>
                    <a:pt x="2132" y="3258"/>
                    <a:pt x="4148" y="1024"/>
                    <a:pt x="6971" y="838"/>
                  </a:cubicBezTo>
                  <a:cubicBezTo>
                    <a:pt x="7119" y="826"/>
                    <a:pt x="7266" y="820"/>
                    <a:pt x="7412" y="820"/>
                  </a:cubicBezTo>
                  <a:cubicBezTo>
                    <a:pt x="10202" y="820"/>
                    <a:pt x="12561" y="3035"/>
                    <a:pt x="12679" y="5894"/>
                  </a:cubicBezTo>
                  <a:cubicBezTo>
                    <a:pt x="12692" y="6152"/>
                    <a:pt x="12913" y="6262"/>
                    <a:pt x="13158" y="6262"/>
                  </a:cubicBezTo>
                  <a:cubicBezTo>
                    <a:pt x="13473" y="6262"/>
                    <a:pt x="13826" y="6081"/>
                    <a:pt x="13826" y="5801"/>
                  </a:cubicBezTo>
                  <a:cubicBezTo>
                    <a:pt x="13671" y="2451"/>
                    <a:pt x="11003" y="32"/>
                    <a:pt x="7653" y="1"/>
                  </a:cubicBezTo>
                  <a:cubicBezTo>
                    <a:pt x="7631" y="1"/>
                    <a:pt x="7609" y="0"/>
                    <a:pt x="7587" y="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052" name="Google Shape;2052;p19"/>
            <p:cNvSpPr/>
            <p:nvPr/>
          </p:nvSpPr>
          <p:spPr>
            <a:xfrm>
              <a:off x="4481575" y="2799000"/>
              <a:ext cx="244675" cy="91825"/>
            </a:xfrm>
            <a:custGeom>
              <a:avLst/>
              <a:gdLst/>
              <a:ahLst/>
              <a:cxnLst/>
              <a:rect l="l" t="t" r="r" b="b"/>
              <a:pathLst>
                <a:path w="9787" h="3673" extrusionOk="0">
                  <a:moveTo>
                    <a:pt x="5465" y="1"/>
                  </a:moveTo>
                  <a:cubicBezTo>
                    <a:pt x="5004" y="1"/>
                    <a:pt x="4566" y="48"/>
                    <a:pt x="4187" y="138"/>
                  </a:cubicBezTo>
                  <a:cubicBezTo>
                    <a:pt x="3350" y="324"/>
                    <a:pt x="2512" y="634"/>
                    <a:pt x="1768" y="1068"/>
                  </a:cubicBezTo>
                  <a:cubicBezTo>
                    <a:pt x="868" y="1627"/>
                    <a:pt x="496" y="2681"/>
                    <a:pt x="31" y="3612"/>
                  </a:cubicBezTo>
                  <a:cubicBezTo>
                    <a:pt x="1" y="3652"/>
                    <a:pt x="91" y="3673"/>
                    <a:pt x="233" y="3673"/>
                  </a:cubicBezTo>
                  <a:cubicBezTo>
                    <a:pt x="528" y="3673"/>
                    <a:pt x="1043" y="3583"/>
                    <a:pt x="1147" y="3395"/>
                  </a:cubicBezTo>
                  <a:cubicBezTo>
                    <a:pt x="1972" y="1802"/>
                    <a:pt x="2823" y="444"/>
                    <a:pt x="4823" y="444"/>
                  </a:cubicBezTo>
                  <a:cubicBezTo>
                    <a:pt x="5004" y="444"/>
                    <a:pt x="5196" y="456"/>
                    <a:pt x="5397" y="479"/>
                  </a:cubicBezTo>
                  <a:cubicBezTo>
                    <a:pt x="6700" y="665"/>
                    <a:pt x="8282" y="1316"/>
                    <a:pt x="8592" y="2681"/>
                  </a:cubicBezTo>
                  <a:cubicBezTo>
                    <a:pt x="8608" y="2736"/>
                    <a:pt x="8693" y="2759"/>
                    <a:pt x="8810" y="2759"/>
                  </a:cubicBezTo>
                  <a:cubicBezTo>
                    <a:pt x="9157" y="2759"/>
                    <a:pt x="9786" y="2556"/>
                    <a:pt x="9740" y="2371"/>
                  </a:cubicBezTo>
                  <a:cubicBezTo>
                    <a:pt x="9346" y="698"/>
                    <a:pt x="7235" y="1"/>
                    <a:pt x="5465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</p:grpSp>
      <p:sp>
        <p:nvSpPr>
          <p:cNvPr id="2053" name="Google Shape;2053;p19"/>
          <p:cNvSpPr txBox="1">
            <a:spLocks noGrp="1"/>
          </p:cNvSpPr>
          <p:nvPr>
            <p:ph type="title" idx="2"/>
          </p:nvPr>
        </p:nvSpPr>
        <p:spPr>
          <a:xfrm>
            <a:off x="983261" y="2114733"/>
            <a:ext cx="2895619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Font typeface="Poppins SemiBold"/>
              <a:buNone/>
              <a:defRPr sz="2128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Font typeface="Poppins SemiBold"/>
              <a:buNone/>
              <a:defRPr sz="2128">
                <a:latin typeface="Poppins SemiBold"/>
                <a:ea typeface="Poppins SemiBold"/>
                <a:cs typeface="Poppins SemiBold"/>
                <a:sym typeface="Poppins SemiBo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Font typeface="Poppins SemiBold"/>
              <a:buNone/>
              <a:defRPr sz="2128">
                <a:latin typeface="Poppins SemiBold"/>
                <a:ea typeface="Poppins SemiBold"/>
                <a:cs typeface="Poppins SemiBold"/>
                <a:sym typeface="Poppins SemiBo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Font typeface="Poppins SemiBold"/>
              <a:buNone/>
              <a:defRPr sz="2128">
                <a:latin typeface="Poppins SemiBold"/>
                <a:ea typeface="Poppins SemiBold"/>
                <a:cs typeface="Poppins SemiBold"/>
                <a:sym typeface="Poppins SemiBo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Font typeface="Poppins SemiBold"/>
              <a:buNone/>
              <a:defRPr sz="2128">
                <a:latin typeface="Poppins SemiBold"/>
                <a:ea typeface="Poppins SemiBold"/>
                <a:cs typeface="Poppins SemiBold"/>
                <a:sym typeface="Poppins SemiBo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Font typeface="Poppins SemiBold"/>
              <a:buNone/>
              <a:defRPr sz="2128">
                <a:latin typeface="Poppins SemiBold"/>
                <a:ea typeface="Poppins SemiBold"/>
                <a:cs typeface="Poppins SemiBold"/>
                <a:sym typeface="Poppins SemiBo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Font typeface="Poppins SemiBold"/>
              <a:buNone/>
              <a:defRPr sz="2128">
                <a:latin typeface="Poppins SemiBold"/>
                <a:ea typeface="Poppins SemiBold"/>
                <a:cs typeface="Poppins SemiBold"/>
                <a:sym typeface="Poppins SemiBo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Font typeface="Poppins SemiBold"/>
              <a:buNone/>
              <a:defRPr sz="2128">
                <a:latin typeface="Poppins SemiBold"/>
                <a:ea typeface="Poppins SemiBold"/>
                <a:cs typeface="Poppins SemiBold"/>
                <a:sym typeface="Poppins SemiBo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Font typeface="Poppins SemiBold"/>
              <a:buNone/>
              <a:defRPr sz="2128">
                <a:latin typeface="Poppins SemiBold"/>
                <a:ea typeface="Poppins SemiBold"/>
                <a:cs typeface="Poppins SemiBold"/>
                <a:sym typeface="Poppins SemiBold"/>
              </a:defRPr>
            </a:lvl9pPr>
          </a:lstStyle>
          <a:p>
            <a:endParaRPr/>
          </a:p>
        </p:txBody>
      </p:sp>
      <p:sp>
        <p:nvSpPr>
          <p:cNvPr id="2054" name="Google Shape;2054;p19"/>
          <p:cNvSpPr txBox="1">
            <a:spLocks noGrp="1"/>
          </p:cNvSpPr>
          <p:nvPr>
            <p:ph type="subTitle" idx="1"/>
          </p:nvPr>
        </p:nvSpPr>
        <p:spPr>
          <a:xfrm>
            <a:off x="1220606" y="2697300"/>
            <a:ext cx="2420796" cy="19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300"/>
              <a:buNone/>
              <a:defRPr sz="1729"/>
            </a:lvl1pPr>
            <a:lvl2pPr lvl="1" rtl="0">
              <a:spcBef>
                <a:spcPts val="2128"/>
              </a:spcBef>
              <a:spcAft>
                <a:spcPts val="0"/>
              </a:spcAft>
              <a:buSzPts val="1300"/>
              <a:buNone/>
              <a:defRPr sz="1729"/>
            </a:lvl2pPr>
            <a:lvl3pPr lvl="2" rtl="0">
              <a:spcBef>
                <a:spcPts val="2128"/>
              </a:spcBef>
              <a:spcAft>
                <a:spcPts val="0"/>
              </a:spcAft>
              <a:buSzPts val="1300"/>
              <a:buNone/>
              <a:defRPr sz="1729"/>
            </a:lvl3pPr>
            <a:lvl4pPr lvl="3" rtl="0">
              <a:spcBef>
                <a:spcPts val="2128"/>
              </a:spcBef>
              <a:spcAft>
                <a:spcPts val="0"/>
              </a:spcAft>
              <a:buSzPts val="1300"/>
              <a:buNone/>
              <a:defRPr sz="1729"/>
            </a:lvl4pPr>
            <a:lvl5pPr lvl="4" rtl="0">
              <a:spcBef>
                <a:spcPts val="2128"/>
              </a:spcBef>
              <a:spcAft>
                <a:spcPts val="0"/>
              </a:spcAft>
              <a:buSzPts val="1300"/>
              <a:buNone/>
              <a:defRPr sz="1729"/>
            </a:lvl5pPr>
            <a:lvl6pPr lvl="5" rtl="0">
              <a:spcBef>
                <a:spcPts val="2128"/>
              </a:spcBef>
              <a:spcAft>
                <a:spcPts val="0"/>
              </a:spcAft>
              <a:buSzPts val="1300"/>
              <a:buNone/>
              <a:defRPr sz="1729"/>
            </a:lvl6pPr>
            <a:lvl7pPr lvl="6" rtl="0">
              <a:spcBef>
                <a:spcPts val="2128"/>
              </a:spcBef>
              <a:spcAft>
                <a:spcPts val="0"/>
              </a:spcAft>
              <a:buSzPts val="1300"/>
              <a:buNone/>
              <a:defRPr sz="1729"/>
            </a:lvl7pPr>
            <a:lvl8pPr lvl="7" rtl="0">
              <a:spcBef>
                <a:spcPts val="2128"/>
              </a:spcBef>
              <a:spcAft>
                <a:spcPts val="0"/>
              </a:spcAft>
              <a:buSzPts val="1300"/>
              <a:buNone/>
              <a:defRPr sz="1729"/>
            </a:lvl8pPr>
            <a:lvl9pPr lvl="8" rtl="0">
              <a:spcBef>
                <a:spcPts val="2128"/>
              </a:spcBef>
              <a:spcAft>
                <a:spcPts val="2128"/>
              </a:spcAft>
              <a:buSzPts val="1300"/>
              <a:buNone/>
              <a:defRPr sz="1729"/>
            </a:lvl9pPr>
          </a:lstStyle>
          <a:p>
            <a:endParaRPr/>
          </a:p>
        </p:txBody>
      </p:sp>
      <p:sp>
        <p:nvSpPr>
          <p:cNvPr id="2055" name="Google Shape;2055;p19"/>
          <p:cNvSpPr txBox="1">
            <a:spLocks noGrp="1"/>
          </p:cNvSpPr>
          <p:nvPr>
            <p:ph type="title" idx="3"/>
          </p:nvPr>
        </p:nvSpPr>
        <p:spPr>
          <a:xfrm>
            <a:off x="4651775" y="2114733"/>
            <a:ext cx="2895619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Font typeface="Poppins SemiBold"/>
              <a:buNone/>
              <a:defRPr sz="2128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Font typeface="Poppins SemiBold"/>
              <a:buNone/>
              <a:defRPr sz="2128">
                <a:latin typeface="Poppins SemiBold"/>
                <a:ea typeface="Poppins SemiBold"/>
                <a:cs typeface="Poppins SemiBold"/>
                <a:sym typeface="Poppins SemiBo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Font typeface="Poppins SemiBold"/>
              <a:buNone/>
              <a:defRPr sz="2128">
                <a:latin typeface="Poppins SemiBold"/>
                <a:ea typeface="Poppins SemiBold"/>
                <a:cs typeface="Poppins SemiBold"/>
                <a:sym typeface="Poppins SemiBo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Font typeface="Poppins SemiBold"/>
              <a:buNone/>
              <a:defRPr sz="2128">
                <a:latin typeface="Poppins SemiBold"/>
                <a:ea typeface="Poppins SemiBold"/>
                <a:cs typeface="Poppins SemiBold"/>
                <a:sym typeface="Poppins SemiBo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Font typeface="Poppins SemiBold"/>
              <a:buNone/>
              <a:defRPr sz="2128">
                <a:latin typeface="Poppins SemiBold"/>
                <a:ea typeface="Poppins SemiBold"/>
                <a:cs typeface="Poppins SemiBold"/>
                <a:sym typeface="Poppins SemiBo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Font typeface="Poppins SemiBold"/>
              <a:buNone/>
              <a:defRPr sz="2128">
                <a:latin typeface="Poppins SemiBold"/>
                <a:ea typeface="Poppins SemiBold"/>
                <a:cs typeface="Poppins SemiBold"/>
                <a:sym typeface="Poppins SemiBo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Font typeface="Poppins SemiBold"/>
              <a:buNone/>
              <a:defRPr sz="2128">
                <a:latin typeface="Poppins SemiBold"/>
                <a:ea typeface="Poppins SemiBold"/>
                <a:cs typeface="Poppins SemiBold"/>
                <a:sym typeface="Poppins SemiBo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Font typeface="Poppins SemiBold"/>
              <a:buNone/>
              <a:defRPr sz="2128">
                <a:latin typeface="Poppins SemiBold"/>
                <a:ea typeface="Poppins SemiBold"/>
                <a:cs typeface="Poppins SemiBold"/>
                <a:sym typeface="Poppins SemiBo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Font typeface="Poppins SemiBold"/>
              <a:buNone/>
              <a:defRPr sz="2128">
                <a:latin typeface="Poppins SemiBold"/>
                <a:ea typeface="Poppins SemiBold"/>
                <a:cs typeface="Poppins SemiBold"/>
                <a:sym typeface="Poppins SemiBold"/>
              </a:defRPr>
            </a:lvl9pPr>
          </a:lstStyle>
          <a:p>
            <a:endParaRPr/>
          </a:p>
        </p:txBody>
      </p:sp>
      <p:sp>
        <p:nvSpPr>
          <p:cNvPr id="2056" name="Google Shape;2056;p19"/>
          <p:cNvSpPr txBox="1">
            <a:spLocks noGrp="1"/>
          </p:cNvSpPr>
          <p:nvPr>
            <p:ph type="subTitle" idx="4"/>
          </p:nvPr>
        </p:nvSpPr>
        <p:spPr>
          <a:xfrm>
            <a:off x="4889111" y="2697300"/>
            <a:ext cx="2420796" cy="19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300"/>
              <a:buNone/>
              <a:defRPr sz="1729"/>
            </a:lvl1pPr>
            <a:lvl2pPr lvl="1" rtl="0">
              <a:spcBef>
                <a:spcPts val="2128"/>
              </a:spcBef>
              <a:spcAft>
                <a:spcPts val="0"/>
              </a:spcAft>
              <a:buSzPts val="1300"/>
              <a:buNone/>
              <a:defRPr sz="1729"/>
            </a:lvl2pPr>
            <a:lvl3pPr lvl="2" rtl="0">
              <a:spcBef>
                <a:spcPts val="2128"/>
              </a:spcBef>
              <a:spcAft>
                <a:spcPts val="0"/>
              </a:spcAft>
              <a:buSzPts val="1300"/>
              <a:buNone/>
              <a:defRPr sz="1729"/>
            </a:lvl3pPr>
            <a:lvl4pPr lvl="3" rtl="0">
              <a:spcBef>
                <a:spcPts val="2128"/>
              </a:spcBef>
              <a:spcAft>
                <a:spcPts val="0"/>
              </a:spcAft>
              <a:buSzPts val="1300"/>
              <a:buNone/>
              <a:defRPr sz="1729"/>
            </a:lvl4pPr>
            <a:lvl5pPr lvl="4" rtl="0">
              <a:spcBef>
                <a:spcPts val="2128"/>
              </a:spcBef>
              <a:spcAft>
                <a:spcPts val="0"/>
              </a:spcAft>
              <a:buSzPts val="1300"/>
              <a:buNone/>
              <a:defRPr sz="1729"/>
            </a:lvl5pPr>
            <a:lvl6pPr lvl="5" rtl="0">
              <a:spcBef>
                <a:spcPts val="2128"/>
              </a:spcBef>
              <a:spcAft>
                <a:spcPts val="0"/>
              </a:spcAft>
              <a:buSzPts val="1300"/>
              <a:buNone/>
              <a:defRPr sz="1729"/>
            </a:lvl6pPr>
            <a:lvl7pPr lvl="6" rtl="0">
              <a:spcBef>
                <a:spcPts val="2128"/>
              </a:spcBef>
              <a:spcAft>
                <a:spcPts val="0"/>
              </a:spcAft>
              <a:buSzPts val="1300"/>
              <a:buNone/>
              <a:defRPr sz="1729"/>
            </a:lvl7pPr>
            <a:lvl8pPr lvl="7" rtl="0">
              <a:spcBef>
                <a:spcPts val="2128"/>
              </a:spcBef>
              <a:spcAft>
                <a:spcPts val="0"/>
              </a:spcAft>
              <a:buSzPts val="1300"/>
              <a:buNone/>
              <a:defRPr sz="1729"/>
            </a:lvl8pPr>
            <a:lvl9pPr lvl="8" rtl="0">
              <a:spcBef>
                <a:spcPts val="2128"/>
              </a:spcBef>
              <a:spcAft>
                <a:spcPts val="2128"/>
              </a:spcAft>
              <a:buSzPts val="1300"/>
              <a:buNone/>
              <a:defRPr sz="1729"/>
            </a:lvl9pPr>
          </a:lstStyle>
          <a:p>
            <a:endParaRPr/>
          </a:p>
        </p:txBody>
      </p:sp>
      <p:sp>
        <p:nvSpPr>
          <p:cNvPr id="2057" name="Google Shape;2057;p19"/>
          <p:cNvSpPr txBox="1">
            <a:spLocks noGrp="1"/>
          </p:cNvSpPr>
          <p:nvPr>
            <p:ph type="title" idx="5"/>
          </p:nvPr>
        </p:nvSpPr>
        <p:spPr>
          <a:xfrm>
            <a:off x="8320257" y="2114733"/>
            <a:ext cx="2895619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Font typeface="Poppins SemiBold"/>
              <a:buNone/>
              <a:defRPr sz="2128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Font typeface="Poppins SemiBold"/>
              <a:buNone/>
              <a:defRPr sz="2128">
                <a:latin typeface="Poppins SemiBold"/>
                <a:ea typeface="Poppins SemiBold"/>
                <a:cs typeface="Poppins SemiBold"/>
                <a:sym typeface="Poppins SemiBo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Font typeface="Poppins SemiBold"/>
              <a:buNone/>
              <a:defRPr sz="2128">
                <a:latin typeface="Poppins SemiBold"/>
                <a:ea typeface="Poppins SemiBold"/>
                <a:cs typeface="Poppins SemiBold"/>
                <a:sym typeface="Poppins SemiBo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Font typeface="Poppins SemiBold"/>
              <a:buNone/>
              <a:defRPr sz="2128">
                <a:latin typeface="Poppins SemiBold"/>
                <a:ea typeface="Poppins SemiBold"/>
                <a:cs typeface="Poppins SemiBold"/>
                <a:sym typeface="Poppins SemiBo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Font typeface="Poppins SemiBold"/>
              <a:buNone/>
              <a:defRPr sz="2128">
                <a:latin typeface="Poppins SemiBold"/>
                <a:ea typeface="Poppins SemiBold"/>
                <a:cs typeface="Poppins SemiBold"/>
                <a:sym typeface="Poppins SemiBo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Font typeface="Poppins SemiBold"/>
              <a:buNone/>
              <a:defRPr sz="2128">
                <a:latin typeface="Poppins SemiBold"/>
                <a:ea typeface="Poppins SemiBold"/>
                <a:cs typeface="Poppins SemiBold"/>
                <a:sym typeface="Poppins SemiBo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Font typeface="Poppins SemiBold"/>
              <a:buNone/>
              <a:defRPr sz="2128">
                <a:latin typeface="Poppins SemiBold"/>
                <a:ea typeface="Poppins SemiBold"/>
                <a:cs typeface="Poppins SemiBold"/>
                <a:sym typeface="Poppins SemiBo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Font typeface="Poppins SemiBold"/>
              <a:buNone/>
              <a:defRPr sz="2128">
                <a:latin typeface="Poppins SemiBold"/>
                <a:ea typeface="Poppins SemiBold"/>
                <a:cs typeface="Poppins SemiBold"/>
                <a:sym typeface="Poppins SemiBo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Font typeface="Poppins SemiBold"/>
              <a:buNone/>
              <a:defRPr sz="2128">
                <a:latin typeface="Poppins SemiBold"/>
                <a:ea typeface="Poppins SemiBold"/>
                <a:cs typeface="Poppins SemiBold"/>
                <a:sym typeface="Poppins SemiBold"/>
              </a:defRPr>
            </a:lvl9pPr>
          </a:lstStyle>
          <a:p>
            <a:endParaRPr/>
          </a:p>
        </p:txBody>
      </p:sp>
      <p:sp>
        <p:nvSpPr>
          <p:cNvPr id="2058" name="Google Shape;2058;p19"/>
          <p:cNvSpPr txBox="1">
            <a:spLocks noGrp="1"/>
          </p:cNvSpPr>
          <p:nvPr>
            <p:ph type="subTitle" idx="6"/>
          </p:nvPr>
        </p:nvSpPr>
        <p:spPr>
          <a:xfrm>
            <a:off x="8557584" y="2697300"/>
            <a:ext cx="2420796" cy="19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300"/>
              <a:buNone/>
              <a:defRPr sz="1729"/>
            </a:lvl1pPr>
            <a:lvl2pPr lvl="1" rtl="0">
              <a:spcBef>
                <a:spcPts val="2128"/>
              </a:spcBef>
              <a:spcAft>
                <a:spcPts val="0"/>
              </a:spcAft>
              <a:buSzPts val="1300"/>
              <a:buNone/>
              <a:defRPr sz="1729"/>
            </a:lvl2pPr>
            <a:lvl3pPr lvl="2" rtl="0">
              <a:spcBef>
                <a:spcPts val="2128"/>
              </a:spcBef>
              <a:spcAft>
                <a:spcPts val="0"/>
              </a:spcAft>
              <a:buSzPts val="1300"/>
              <a:buNone/>
              <a:defRPr sz="1729"/>
            </a:lvl3pPr>
            <a:lvl4pPr lvl="3" rtl="0">
              <a:spcBef>
                <a:spcPts val="2128"/>
              </a:spcBef>
              <a:spcAft>
                <a:spcPts val="0"/>
              </a:spcAft>
              <a:buSzPts val="1300"/>
              <a:buNone/>
              <a:defRPr sz="1729"/>
            </a:lvl4pPr>
            <a:lvl5pPr lvl="4" rtl="0">
              <a:spcBef>
                <a:spcPts val="2128"/>
              </a:spcBef>
              <a:spcAft>
                <a:spcPts val="0"/>
              </a:spcAft>
              <a:buSzPts val="1300"/>
              <a:buNone/>
              <a:defRPr sz="1729"/>
            </a:lvl5pPr>
            <a:lvl6pPr lvl="5" rtl="0">
              <a:spcBef>
                <a:spcPts val="2128"/>
              </a:spcBef>
              <a:spcAft>
                <a:spcPts val="0"/>
              </a:spcAft>
              <a:buSzPts val="1300"/>
              <a:buNone/>
              <a:defRPr sz="1729"/>
            </a:lvl6pPr>
            <a:lvl7pPr lvl="6" rtl="0">
              <a:spcBef>
                <a:spcPts val="2128"/>
              </a:spcBef>
              <a:spcAft>
                <a:spcPts val="0"/>
              </a:spcAft>
              <a:buSzPts val="1300"/>
              <a:buNone/>
              <a:defRPr sz="1729"/>
            </a:lvl7pPr>
            <a:lvl8pPr lvl="7" rtl="0">
              <a:spcBef>
                <a:spcPts val="2128"/>
              </a:spcBef>
              <a:spcAft>
                <a:spcPts val="0"/>
              </a:spcAft>
              <a:buSzPts val="1300"/>
              <a:buNone/>
              <a:defRPr sz="1729"/>
            </a:lvl8pPr>
            <a:lvl9pPr lvl="8" rtl="0">
              <a:spcBef>
                <a:spcPts val="2128"/>
              </a:spcBef>
              <a:spcAft>
                <a:spcPts val="2128"/>
              </a:spcAft>
              <a:buSzPts val="1300"/>
              <a:buNone/>
              <a:defRPr sz="1729"/>
            </a:lvl9pPr>
          </a:lstStyle>
          <a:p>
            <a:endParaRPr/>
          </a:p>
        </p:txBody>
      </p:sp>
      <p:grpSp>
        <p:nvGrpSpPr>
          <p:cNvPr id="2059" name="Google Shape;2059;p19"/>
          <p:cNvGrpSpPr/>
          <p:nvPr/>
        </p:nvGrpSpPr>
        <p:grpSpPr>
          <a:xfrm flipH="1">
            <a:off x="6562394" y="5026807"/>
            <a:ext cx="7833087" cy="3541652"/>
            <a:chOff x="5619200" y="4458200"/>
            <a:chExt cx="1647150" cy="742900"/>
          </a:xfrm>
        </p:grpSpPr>
        <p:sp>
          <p:nvSpPr>
            <p:cNvPr id="2060" name="Google Shape;2060;p19"/>
            <p:cNvSpPr/>
            <p:nvPr/>
          </p:nvSpPr>
          <p:spPr>
            <a:xfrm>
              <a:off x="5619200" y="4458200"/>
              <a:ext cx="1647150" cy="690850"/>
            </a:xfrm>
            <a:custGeom>
              <a:avLst/>
              <a:gdLst/>
              <a:ahLst/>
              <a:cxnLst/>
              <a:rect l="l" t="t" r="r" b="b"/>
              <a:pathLst>
                <a:path w="65886" h="27634" extrusionOk="0">
                  <a:moveTo>
                    <a:pt x="22214" y="1"/>
                  </a:moveTo>
                  <a:cubicBezTo>
                    <a:pt x="20532" y="1"/>
                    <a:pt x="18847" y="281"/>
                    <a:pt x="17278" y="833"/>
                  </a:cubicBezTo>
                  <a:cubicBezTo>
                    <a:pt x="12222" y="2632"/>
                    <a:pt x="8251" y="6758"/>
                    <a:pt x="5677" y="11442"/>
                  </a:cubicBezTo>
                  <a:cubicBezTo>
                    <a:pt x="3071" y="16126"/>
                    <a:pt x="1706" y="21399"/>
                    <a:pt x="465" y="26610"/>
                  </a:cubicBezTo>
                  <a:lnTo>
                    <a:pt x="0" y="26951"/>
                  </a:lnTo>
                  <a:cubicBezTo>
                    <a:pt x="5568" y="25612"/>
                    <a:pt x="11272" y="25199"/>
                    <a:pt x="17004" y="25199"/>
                  </a:cubicBezTo>
                  <a:cubicBezTo>
                    <a:pt x="21491" y="25199"/>
                    <a:pt x="25994" y="25452"/>
                    <a:pt x="30461" y="25711"/>
                  </a:cubicBezTo>
                  <a:lnTo>
                    <a:pt x="65079" y="27634"/>
                  </a:lnTo>
                  <a:cubicBezTo>
                    <a:pt x="65513" y="23291"/>
                    <a:pt x="65885" y="18762"/>
                    <a:pt x="64179" y="14730"/>
                  </a:cubicBezTo>
                  <a:cubicBezTo>
                    <a:pt x="62763" y="11347"/>
                    <a:pt x="59330" y="8541"/>
                    <a:pt x="55791" y="8541"/>
                  </a:cubicBezTo>
                  <a:cubicBezTo>
                    <a:pt x="55143" y="8541"/>
                    <a:pt x="54492" y="8635"/>
                    <a:pt x="53850" y="8836"/>
                  </a:cubicBezTo>
                  <a:cubicBezTo>
                    <a:pt x="50810" y="9798"/>
                    <a:pt x="48793" y="12807"/>
                    <a:pt x="45847" y="14016"/>
                  </a:cubicBezTo>
                  <a:cubicBezTo>
                    <a:pt x="44931" y="14378"/>
                    <a:pt x="43968" y="14557"/>
                    <a:pt x="43010" y="14557"/>
                  </a:cubicBezTo>
                  <a:cubicBezTo>
                    <a:pt x="41501" y="14557"/>
                    <a:pt x="40002" y="14113"/>
                    <a:pt x="38712" y="13241"/>
                  </a:cubicBezTo>
                  <a:cubicBezTo>
                    <a:pt x="35579" y="11131"/>
                    <a:pt x="34525" y="7006"/>
                    <a:pt x="32043" y="4152"/>
                  </a:cubicBezTo>
                  <a:cubicBezTo>
                    <a:pt x="29611" y="1358"/>
                    <a:pt x="25918" y="1"/>
                    <a:pt x="2221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061" name="Google Shape;2061;p19"/>
            <p:cNvSpPr/>
            <p:nvPr/>
          </p:nvSpPr>
          <p:spPr>
            <a:xfrm>
              <a:off x="5706150" y="4536325"/>
              <a:ext cx="1477225" cy="645250"/>
            </a:xfrm>
            <a:custGeom>
              <a:avLst/>
              <a:gdLst/>
              <a:ahLst/>
              <a:cxnLst/>
              <a:rect l="l" t="t" r="r" b="b"/>
              <a:pathLst>
                <a:path w="59089" h="25810" extrusionOk="0">
                  <a:moveTo>
                    <a:pt x="17943" y="1"/>
                  </a:moveTo>
                  <a:cubicBezTo>
                    <a:pt x="14845" y="1"/>
                    <a:pt x="11730" y="1372"/>
                    <a:pt x="9457" y="3416"/>
                  </a:cubicBezTo>
                  <a:cubicBezTo>
                    <a:pt x="3905" y="8441"/>
                    <a:pt x="1454" y="16847"/>
                    <a:pt x="27" y="23919"/>
                  </a:cubicBezTo>
                  <a:cubicBezTo>
                    <a:pt x="0" y="24028"/>
                    <a:pt x="98" y="24077"/>
                    <a:pt x="219" y="24077"/>
                  </a:cubicBezTo>
                  <a:cubicBezTo>
                    <a:pt x="375" y="24077"/>
                    <a:pt x="568" y="23997"/>
                    <a:pt x="586" y="23857"/>
                  </a:cubicBezTo>
                  <a:lnTo>
                    <a:pt x="586" y="23888"/>
                  </a:lnTo>
                  <a:cubicBezTo>
                    <a:pt x="1857" y="17684"/>
                    <a:pt x="3874" y="10891"/>
                    <a:pt x="7875" y="5804"/>
                  </a:cubicBezTo>
                  <a:cubicBezTo>
                    <a:pt x="10223" y="2806"/>
                    <a:pt x="14226" y="397"/>
                    <a:pt x="18067" y="397"/>
                  </a:cubicBezTo>
                  <a:cubicBezTo>
                    <a:pt x="20265" y="397"/>
                    <a:pt x="22410" y="1186"/>
                    <a:pt x="24160" y="3105"/>
                  </a:cubicBezTo>
                  <a:cubicBezTo>
                    <a:pt x="27014" y="6238"/>
                    <a:pt x="27293" y="11574"/>
                    <a:pt x="31388" y="13652"/>
                  </a:cubicBezTo>
                  <a:cubicBezTo>
                    <a:pt x="32890" y="14422"/>
                    <a:pt x="34450" y="14733"/>
                    <a:pt x="36021" y="14733"/>
                  </a:cubicBezTo>
                  <a:cubicBezTo>
                    <a:pt x="39447" y="14733"/>
                    <a:pt x="42926" y="13256"/>
                    <a:pt x="45967" y="11853"/>
                  </a:cubicBezTo>
                  <a:cubicBezTo>
                    <a:pt x="47522" y="11132"/>
                    <a:pt x="49125" y="10690"/>
                    <a:pt x="50634" y="10690"/>
                  </a:cubicBezTo>
                  <a:cubicBezTo>
                    <a:pt x="52827" y="10690"/>
                    <a:pt x="54825" y="11623"/>
                    <a:pt x="56203" y="13993"/>
                  </a:cubicBezTo>
                  <a:cubicBezTo>
                    <a:pt x="58251" y="17591"/>
                    <a:pt x="57537" y="21810"/>
                    <a:pt x="56855" y="25625"/>
                  </a:cubicBezTo>
                  <a:cubicBezTo>
                    <a:pt x="56826" y="25753"/>
                    <a:pt x="56934" y="25809"/>
                    <a:pt x="57062" y="25809"/>
                  </a:cubicBezTo>
                  <a:cubicBezTo>
                    <a:pt x="57214" y="25809"/>
                    <a:pt x="57396" y="25729"/>
                    <a:pt x="57413" y="25594"/>
                  </a:cubicBezTo>
                  <a:cubicBezTo>
                    <a:pt x="58344" y="20445"/>
                    <a:pt x="59088" y="12039"/>
                    <a:pt x="52419" y="10302"/>
                  </a:cubicBezTo>
                  <a:cubicBezTo>
                    <a:pt x="51875" y="10154"/>
                    <a:pt x="51331" y="10089"/>
                    <a:pt x="50790" y="10089"/>
                  </a:cubicBezTo>
                  <a:cubicBezTo>
                    <a:pt x="48831" y="10089"/>
                    <a:pt x="46904" y="10940"/>
                    <a:pt x="45129" y="11791"/>
                  </a:cubicBezTo>
                  <a:cubicBezTo>
                    <a:pt x="42363" y="13107"/>
                    <a:pt x="39371" y="14279"/>
                    <a:pt x="36316" y="14279"/>
                  </a:cubicBezTo>
                  <a:cubicBezTo>
                    <a:pt x="35125" y="14279"/>
                    <a:pt x="33923" y="14101"/>
                    <a:pt x="32722" y="13683"/>
                  </a:cubicBezTo>
                  <a:cubicBezTo>
                    <a:pt x="26983" y="11729"/>
                    <a:pt x="27572" y="3757"/>
                    <a:pt x="22361" y="1058"/>
                  </a:cubicBezTo>
                  <a:cubicBezTo>
                    <a:pt x="20959" y="326"/>
                    <a:pt x="19453" y="1"/>
                    <a:pt x="17943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062" name="Google Shape;2062;p19"/>
            <p:cNvSpPr/>
            <p:nvPr/>
          </p:nvSpPr>
          <p:spPr>
            <a:xfrm>
              <a:off x="5813125" y="4656950"/>
              <a:ext cx="1320600" cy="525400"/>
            </a:xfrm>
            <a:custGeom>
              <a:avLst/>
              <a:gdLst/>
              <a:ahLst/>
              <a:cxnLst/>
              <a:rect l="l" t="t" r="r" b="b"/>
              <a:pathLst>
                <a:path w="52824" h="21016" extrusionOk="0">
                  <a:moveTo>
                    <a:pt x="12103" y="0"/>
                  </a:moveTo>
                  <a:cubicBezTo>
                    <a:pt x="10659" y="0"/>
                    <a:pt x="9171" y="529"/>
                    <a:pt x="7753" y="1693"/>
                  </a:cubicBezTo>
                  <a:cubicBezTo>
                    <a:pt x="5488" y="3523"/>
                    <a:pt x="4279" y="6407"/>
                    <a:pt x="3193" y="9044"/>
                  </a:cubicBezTo>
                  <a:cubicBezTo>
                    <a:pt x="1859" y="12394"/>
                    <a:pt x="804" y="15868"/>
                    <a:pt x="29" y="19405"/>
                  </a:cubicBezTo>
                  <a:cubicBezTo>
                    <a:pt x="1" y="19532"/>
                    <a:pt x="108" y="19588"/>
                    <a:pt x="236" y="19588"/>
                  </a:cubicBezTo>
                  <a:cubicBezTo>
                    <a:pt x="389" y="19588"/>
                    <a:pt x="570" y="19508"/>
                    <a:pt x="587" y="19374"/>
                  </a:cubicBezTo>
                  <a:cubicBezTo>
                    <a:pt x="1394" y="15620"/>
                    <a:pt x="2542" y="11991"/>
                    <a:pt x="4030" y="8455"/>
                  </a:cubicBezTo>
                  <a:cubicBezTo>
                    <a:pt x="5457" y="5043"/>
                    <a:pt x="7536" y="762"/>
                    <a:pt x="11723" y="359"/>
                  </a:cubicBezTo>
                  <a:cubicBezTo>
                    <a:pt x="11913" y="339"/>
                    <a:pt x="12099" y="330"/>
                    <a:pt x="12280" y="330"/>
                  </a:cubicBezTo>
                  <a:cubicBezTo>
                    <a:pt x="15886" y="330"/>
                    <a:pt x="17796" y="4030"/>
                    <a:pt x="19509" y="6718"/>
                  </a:cubicBezTo>
                  <a:cubicBezTo>
                    <a:pt x="20905" y="8920"/>
                    <a:pt x="22487" y="10595"/>
                    <a:pt x="24937" y="11557"/>
                  </a:cubicBezTo>
                  <a:cubicBezTo>
                    <a:pt x="26989" y="12342"/>
                    <a:pt x="29212" y="12714"/>
                    <a:pt x="31449" y="12714"/>
                  </a:cubicBezTo>
                  <a:cubicBezTo>
                    <a:pt x="34690" y="12714"/>
                    <a:pt x="37962" y="11934"/>
                    <a:pt x="40788" y="10502"/>
                  </a:cubicBezTo>
                  <a:cubicBezTo>
                    <a:pt x="42308" y="9727"/>
                    <a:pt x="43735" y="8610"/>
                    <a:pt x="45441" y="8238"/>
                  </a:cubicBezTo>
                  <a:cubicBezTo>
                    <a:pt x="45768" y="8169"/>
                    <a:pt x="46083" y="8136"/>
                    <a:pt x="46386" y="8136"/>
                  </a:cubicBezTo>
                  <a:cubicBezTo>
                    <a:pt x="48126" y="8136"/>
                    <a:pt x="49471" y="9218"/>
                    <a:pt x="50342" y="10750"/>
                  </a:cubicBezTo>
                  <a:cubicBezTo>
                    <a:pt x="52017" y="13759"/>
                    <a:pt x="51862" y="17605"/>
                    <a:pt x="51025" y="20831"/>
                  </a:cubicBezTo>
                  <a:cubicBezTo>
                    <a:pt x="50996" y="20959"/>
                    <a:pt x="51104" y="21015"/>
                    <a:pt x="51235" y="21015"/>
                  </a:cubicBezTo>
                  <a:cubicBezTo>
                    <a:pt x="51391" y="21015"/>
                    <a:pt x="51580" y="20935"/>
                    <a:pt x="51614" y="20800"/>
                  </a:cubicBezTo>
                  <a:cubicBezTo>
                    <a:pt x="52576" y="16985"/>
                    <a:pt x="52824" y="10037"/>
                    <a:pt x="48388" y="8083"/>
                  </a:cubicBezTo>
                  <a:cubicBezTo>
                    <a:pt x="47798" y="7821"/>
                    <a:pt x="47205" y="7711"/>
                    <a:pt x="46617" y="7711"/>
                  </a:cubicBezTo>
                  <a:cubicBezTo>
                    <a:pt x="45318" y="7711"/>
                    <a:pt x="44041" y="8249"/>
                    <a:pt x="42867" y="8889"/>
                  </a:cubicBezTo>
                  <a:cubicBezTo>
                    <a:pt x="39858" y="10471"/>
                    <a:pt x="37035" y="11836"/>
                    <a:pt x="33623" y="12177"/>
                  </a:cubicBezTo>
                  <a:cubicBezTo>
                    <a:pt x="32943" y="12241"/>
                    <a:pt x="32241" y="12276"/>
                    <a:pt x="31531" y="12276"/>
                  </a:cubicBezTo>
                  <a:cubicBezTo>
                    <a:pt x="28808" y="12276"/>
                    <a:pt x="25954" y="11762"/>
                    <a:pt x="23666" y="10409"/>
                  </a:cubicBezTo>
                  <a:cubicBezTo>
                    <a:pt x="20967" y="8796"/>
                    <a:pt x="19850" y="5880"/>
                    <a:pt x="18082" y="3461"/>
                  </a:cubicBezTo>
                  <a:cubicBezTo>
                    <a:pt x="16494" y="1287"/>
                    <a:pt x="14354" y="0"/>
                    <a:pt x="12103" y="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063" name="Google Shape;2063;p19"/>
            <p:cNvSpPr/>
            <p:nvPr/>
          </p:nvSpPr>
          <p:spPr>
            <a:xfrm>
              <a:off x="5873650" y="4751150"/>
              <a:ext cx="1188750" cy="437925"/>
            </a:xfrm>
            <a:custGeom>
              <a:avLst/>
              <a:gdLst/>
              <a:ahLst/>
              <a:cxnLst/>
              <a:rect l="l" t="t" r="r" b="b"/>
              <a:pathLst>
                <a:path w="47550" h="17517" extrusionOk="0">
                  <a:moveTo>
                    <a:pt x="9521" y="1"/>
                  </a:moveTo>
                  <a:cubicBezTo>
                    <a:pt x="9160" y="1"/>
                    <a:pt x="8777" y="70"/>
                    <a:pt x="8372" y="220"/>
                  </a:cubicBezTo>
                  <a:cubicBezTo>
                    <a:pt x="6107" y="1089"/>
                    <a:pt x="4556" y="3911"/>
                    <a:pt x="3440" y="5897"/>
                  </a:cubicBezTo>
                  <a:cubicBezTo>
                    <a:pt x="1796" y="8812"/>
                    <a:pt x="648" y="12007"/>
                    <a:pt x="27" y="15326"/>
                  </a:cubicBezTo>
                  <a:cubicBezTo>
                    <a:pt x="0" y="15449"/>
                    <a:pt x="99" y="15500"/>
                    <a:pt x="220" y="15500"/>
                  </a:cubicBezTo>
                  <a:cubicBezTo>
                    <a:pt x="375" y="15500"/>
                    <a:pt x="568" y="15417"/>
                    <a:pt x="586" y="15295"/>
                  </a:cubicBezTo>
                  <a:cubicBezTo>
                    <a:pt x="1175" y="12224"/>
                    <a:pt x="2199" y="9278"/>
                    <a:pt x="3657" y="6517"/>
                  </a:cubicBezTo>
                  <a:cubicBezTo>
                    <a:pt x="4685" y="4624"/>
                    <a:pt x="7191" y="497"/>
                    <a:pt x="9585" y="497"/>
                  </a:cubicBezTo>
                  <a:cubicBezTo>
                    <a:pt x="10369" y="497"/>
                    <a:pt x="11142" y="940"/>
                    <a:pt x="11846" y="2050"/>
                  </a:cubicBezTo>
                  <a:cubicBezTo>
                    <a:pt x="13118" y="4035"/>
                    <a:pt x="13645" y="6176"/>
                    <a:pt x="15382" y="7913"/>
                  </a:cubicBezTo>
                  <a:cubicBezTo>
                    <a:pt x="16809" y="9278"/>
                    <a:pt x="18484" y="10363"/>
                    <a:pt x="20345" y="11077"/>
                  </a:cubicBezTo>
                  <a:cubicBezTo>
                    <a:pt x="22756" y="12044"/>
                    <a:pt x="25362" y="12482"/>
                    <a:pt x="27974" y="12482"/>
                  </a:cubicBezTo>
                  <a:cubicBezTo>
                    <a:pt x="30136" y="12482"/>
                    <a:pt x="32302" y="12183"/>
                    <a:pt x="34366" y="11635"/>
                  </a:cubicBezTo>
                  <a:cubicBezTo>
                    <a:pt x="35483" y="11356"/>
                    <a:pt x="36568" y="10984"/>
                    <a:pt x="37654" y="10549"/>
                  </a:cubicBezTo>
                  <a:cubicBezTo>
                    <a:pt x="38998" y="9989"/>
                    <a:pt x="41480" y="8317"/>
                    <a:pt x="43091" y="8317"/>
                  </a:cubicBezTo>
                  <a:cubicBezTo>
                    <a:pt x="43265" y="8317"/>
                    <a:pt x="43428" y="8336"/>
                    <a:pt x="43579" y="8378"/>
                  </a:cubicBezTo>
                  <a:cubicBezTo>
                    <a:pt x="47115" y="9464"/>
                    <a:pt x="46556" y="14613"/>
                    <a:pt x="46091" y="17343"/>
                  </a:cubicBezTo>
                  <a:cubicBezTo>
                    <a:pt x="46078" y="17465"/>
                    <a:pt x="46178" y="17516"/>
                    <a:pt x="46297" y="17516"/>
                  </a:cubicBezTo>
                  <a:cubicBezTo>
                    <a:pt x="46449" y="17516"/>
                    <a:pt x="46632" y="17433"/>
                    <a:pt x="46649" y="17312"/>
                  </a:cubicBezTo>
                  <a:cubicBezTo>
                    <a:pt x="47115" y="14675"/>
                    <a:pt x="47549" y="10953"/>
                    <a:pt x="45378" y="8936"/>
                  </a:cubicBezTo>
                  <a:cubicBezTo>
                    <a:pt x="44616" y="8219"/>
                    <a:pt x="43841" y="7937"/>
                    <a:pt x="43056" y="7937"/>
                  </a:cubicBezTo>
                  <a:cubicBezTo>
                    <a:pt x="42177" y="7937"/>
                    <a:pt x="41284" y="8290"/>
                    <a:pt x="40384" y="8781"/>
                  </a:cubicBezTo>
                  <a:cubicBezTo>
                    <a:pt x="36658" y="10818"/>
                    <a:pt x="32257" y="12103"/>
                    <a:pt x="27923" y="12103"/>
                  </a:cubicBezTo>
                  <a:cubicBezTo>
                    <a:pt x="24536" y="12103"/>
                    <a:pt x="21189" y="11318"/>
                    <a:pt x="18236" y="9495"/>
                  </a:cubicBezTo>
                  <a:cubicBezTo>
                    <a:pt x="16933" y="8688"/>
                    <a:pt x="15754" y="7665"/>
                    <a:pt x="14824" y="6424"/>
                  </a:cubicBezTo>
                  <a:cubicBezTo>
                    <a:pt x="13862" y="5152"/>
                    <a:pt x="13397" y="3663"/>
                    <a:pt x="12621" y="2267"/>
                  </a:cubicBezTo>
                  <a:cubicBezTo>
                    <a:pt x="11911" y="970"/>
                    <a:pt x="10873" y="1"/>
                    <a:pt x="9521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064" name="Google Shape;2064;p19"/>
            <p:cNvSpPr/>
            <p:nvPr/>
          </p:nvSpPr>
          <p:spPr>
            <a:xfrm>
              <a:off x="5987550" y="4937050"/>
              <a:ext cx="1010475" cy="264050"/>
            </a:xfrm>
            <a:custGeom>
              <a:avLst/>
              <a:gdLst/>
              <a:ahLst/>
              <a:cxnLst/>
              <a:rect l="l" t="t" r="r" b="b"/>
              <a:pathLst>
                <a:path w="40419" h="10562" extrusionOk="0">
                  <a:moveTo>
                    <a:pt x="5814" y="0"/>
                  </a:moveTo>
                  <a:cubicBezTo>
                    <a:pt x="5718" y="0"/>
                    <a:pt x="5621" y="4"/>
                    <a:pt x="5522" y="11"/>
                  </a:cubicBezTo>
                  <a:cubicBezTo>
                    <a:pt x="1396" y="291"/>
                    <a:pt x="217" y="4695"/>
                    <a:pt x="0" y="8107"/>
                  </a:cubicBezTo>
                  <a:cubicBezTo>
                    <a:pt x="0" y="8136"/>
                    <a:pt x="54" y="8150"/>
                    <a:pt x="128" y="8150"/>
                  </a:cubicBezTo>
                  <a:cubicBezTo>
                    <a:pt x="292" y="8150"/>
                    <a:pt x="559" y="8081"/>
                    <a:pt x="559" y="7952"/>
                  </a:cubicBezTo>
                  <a:cubicBezTo>
                    <a:pt x="714" y="5781"/>
                    <a:pt x="993" y="3113"/>
                    <a:pt x="2699" y="1531"/>
                  </a:cubicBezTo>
                  <a:cubicBezTo>
                    <a:pt x="3123" y="1083"/>
                    <a:pt x="3706" y="835"/>
                    <a:pt x="4305" y="835"/>
                  </a:cubicBezTo>
                  <a:cubicBezTo>
                    <a:pt x="4452" y="835"/>
                    <a:pt x="4600" y="849"/>
                    <a:pt x="4746" y="880"/>
                  </a:cubicBezTo>
                  <a:cubicBezTo>
                    <a:pt x="5252" y="543"/>
                    <a:pt x="5736" y="372"/>
                    <a:pt x="6204" y="372"/>
                  </a:cubicBezTo>
                  <a:cubicBezTo>
                    <a:pt x="6683" y="372"/>
                    <a:pt x="7145" y="550"/>
                    <a:pt x="7600" y="911"/>
                  </a:cubicBezTo>
                  <a:cubicBezTo>
                    <a:pt x="7941" y="1097"/>
                    <a:pt x="8282" y="1345"/>
                    <a:pt x="8593" y="1624"/>
                  </a:cubicBezTo>
                  <a:cubicBezTo>
                    <a:pt x="9368" y="2245"/>
                    <a:pt x="10082" y="2958"/>
                    <a:pt x="10888" y="3579"/>
                  </a:cubicBezTo>
                  <a:cubicBezTo>
                    <a:pt x="14727" y="6452"/>
                    <a:pt x="19362" y="7977"/>
                    <a:pt x="24064" y="7977"/>
                  </a:cubicBezTo>
                  <a:cubicBezTo>
                    <a:pt x="25859" y="7977"/>
                    <a:pt x="27664" y="7755"/>
                    <a:pt x="29438" y="7301"/>
                  </a:cubicBezTo>
                  <a:cubicBezTo>
                    <a:pt x="30306" y="7084"/>
                    <a:pt x="31144" y="6774"/>
                    <a:pt x="31981" y="6494"/>
                  </a:cubicBezTo>
                  <a:cubicBezTo>
                    <a:pt x="32540" y="6277"/>
                    <a:pt x="33067" y="6091"/>
                    <a:pt x="33594" y="5905"/>
                  </a:cubicBezTo>
                  <a:cubicBezTo>
                    <a:pt x="34508" y="5609"/>
                    <a:pt x="35835" y="5194"/>
                    <a:pt x="36917" y="5194"/>
                  </a:cubicBezTo>
                  <a:cubicBezTo>
                    <a:pt x="37194" y="5194"/>
                    <a:pt x="37455" y="5222"/>
                    <a:pt x="37689" y="5285"/>
                  </a:cubicBezTo>
                  <a:cubicBezTo>
                    <a:pt x="39984" y="5874"/>
                    <a:pt x="39426" y="8883"/>
                    <a:pt x="38992" y="10496"/>
                  </a:cubicBezTo>
                  <a:cubicBezTo>
                    <a:pt x="38980" y="10541"/>
                    <a:pt x="39044" y="10562"/>
                    <a:pt x="39132" y="10562"/>
                  </a:cubicBezTo>
                  <a:cubicBezTo>
                    <a:pt x="39285" y="10562"/>
                    <a:pt x="39511" y="10501"/>
                    <a:pt x="39550" y="10403"/>
                  </a:cubicBezTo>
                  <a:cubicBezTo>
                    <a:pt x="39922" y="8914"/>
                    <a:pt x="40418" y="6743"/>
                    <a:pt x="39085" y="5564"/>
                  </a:cubicBezTo>
                  <a:cubicBezTo>
                    <a:pt x="38560" y="5096"/>
                    <a:pt x="37894" y="4939"/>
                    <a:pt x="37197" y="4939"/>
                  </a:cubicBezTo>
                  <a:cubicBezTo>
                    <a:pt x="36369" y="4939"/>
                    <a:pt x="35498" y="5161"/>
                    <a:pt x="34773" y="5347"/>
                  </a:cubicBezTo>
                  <a:cubicBezTo>
                    <a:pt x="31733" y="6153"/>
                    <a:pt x="28972" y="7487"/>
                    <a:pt x="25746" y="7704"/>
                  </a:cubicBezTo>
                  <a:cubicBezTo>
                    <a:pt x="25328" y="7727"/>
                    <a:pt x="24911" y="7738"/>
                    <a:pt x="24495" y="7738"/>
                  </a:cubicBezTo>
                  <a:cubicBezTo>
                    <a:pt x="22069" y="7738"/>
                    <a:pt x="19675" y="7351"/>
                    <a:pt x="17371" y="6557"/>
                  </a:cubicBezTo>
                  <a:cubicBezTo>
                    <a:pt x="14859" y="5688"/>
                    <a:pt x="12532" y="4354"/>
                    <a:pt x="10485" y="2617"/>
                  </a:cubicBezTo>
                  <a:cubicBezTo>
                    <a:pt x="9096" y="1435"/>
                    <a:pt x="7736" y="0"/>
                    <a:pt x="5814" y="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</p:grpSp>
      <p:sp>
        <p:nvSpPr>
          <p:cNvPr id="2065" name="Google Shape;2065;p19"/>
          <p:cNvSpPr/>
          <p:nvPr/>
        </p:nvSpPr>
        <p:spPr>
          <a:xfrm rot="-902929">
            <a:off x="2509312" y="5294174"/>
            <a:ext cx="2329775" cy="2088105"/>
          </a:xfrm>
          <a:custGeom>
            <a:avLst/>
            <a:gdLst/>
            <a:ahLst/>
            <a:cxnLst/>
            <a:rect l="l" t="t" r="r" b="b"/>
            <a:pathLst>
              <a:path w="44049" h="39391" extrusionOk="0">
                <a:moveTo>
                  <a:pt x="41815" y="18643"/>
                </a:moveTo>
                <a:lnTo>
                  <a:pt x="41815" y="18643"/>
                </a:lnTo>
                <a:cubicBezTo>
                  <a:pt x="36665" y="23993"/>
                  <a:pt x="31303" y="29104"/>
                  <a:pt x="25751" y="33974"/>
                </a:cubicBezTo>
                <a:lnTo>
                  <a:pt x="25751" y="33974"/>
                </a:lnTo>
                <a:cubicBezTo>
                  <a:pt x="31957" y="31422"/>
                  <a:pt x="37381" y="27268"/>
                  <a:pt x="41474" y="21931"/>
                </a:cubicBezTo>
                <a:cubicBezTo>
                  <a:pt x="42249" y="20969"/>
                  <a:pt x="42869" y="19356"/>
                  <a:pt x="41815" y="18643"/>
                </a:cubicBezTo>
                <a:close/>
                <a:moveTo>
                  <a:pt x="2792" y="17030"/>
                </a:moveTo>
                <a:lnTo>
                  <a:pt x="2792" y="17030"/>
                </a:lnTo>
                <a:cubicBezTo>
                  <a:pt x="6077" y="25551"/>
                  <a:pt x="13820" y="31335"/>
                  <a:pt x="21393" y="36562"/>
                </a:cubicBezTo>
                <a:lnTo>
                  <a:pt x="21393" y="36562"/>
                </a:lnTo>
                <a:cubicBezTo>
                  <a:pt x="18871" y="27306"/>
                  <a:pt x="11868" y="19972"/>
                  <a:pt x="2792" y="17030"/>
                </a:cubicBezTo>
                <a:close/>
                <a:moveTo>
                  <a:pt x="24847" y="0"/>
                </a:moveTo>
                <a:lnTo>
                  <a:pt x="24847" y="0"/>
                </a:lnTo>
                <a:cubicBezTo>
                  <a:pt x="20535" y="11105"/>
                  <a:pt x="25778" y="23916"/>
                  <a:pt x="22738" y="35424"/>
                </a:cubicBezTo>
                <a:cubicBezTo>
                  <a:pt x="22148" y="23544"/>
                  <a:pt x="19977" y="11787"/>
                  <a:pt x="16317" y="465"/>
                </a:cubicBezTo>
                <a:cubicBezTo>
                  <a:pt x="12719" y="5677"/>
                  <a:pt x="13525" y="12687"/>
                  <a:pt x="15541" y="18674"/>
                </a:cubicBezTo>
                <a:cubicBezTo>
                  <a:pt x="17554" y="24618"/>
                  <a:pt x="20678" y="30315"/>
                  <a:pt x="21400" y="36566"/>
                </a:cubicBezTo>
                <a:lnTo>
                  <a:pt x="21400" y="36566"/>
                </a:lnTo>
                <a:cubicBezTo>
                  <a:pt x="21398" y="36565"/>
                  <a:pt x="21395" y="36563"/>
                  <a:pt x="21393" y="36562"/>
                </a:cubicBezTo>
                <a:lnTo>
                  <a:pt x="21393" y="36562"/>
                </a:lnTo>
                <a:cubicBezTo>
                  <a:pt x="21397" y="36575"/>
                  <a:pt x="21400" y="36589"/>
                  <a:pt x="21404" y="36603"/>
                </a:cubicBezTo>
                <a:cubicBezTo>
                  <a:pt x="21403" y="36591"/>
                  <a:pt x="21401" y="36579"/>
                  <a:pt x="21400" y="36566"/>
                </a:cubicBezTo>
                <a:lnTo>
                  <a:pt x="21400" y="36566"/>
                </a:lnTo>
                <a:cubicBezTo>
                  <a:pt x="21764" y="36818"/>
                  <a:pt x="22127" y="37067"/>
                  <a:pt x="22490" y="37316"/>
                </a:cubicBezTo>
                <a:cubicBezTo>
                  <a:pt x="17961" y="35052"/>
                  <a:pt x="13215" y="33253"/>
                  <a:pt x="8314" y="31950"/>
                </a:cubicBezTo>
                <a:cubicBezTo>
                  <a:pt x="6992" y="31601"/>
                  <a:pt x="5548" y="31314"/>
                  <a:pt x="4169" y="31314"/>
                </a:cubicBezTo>
                <a:cubicBezTo>
                  <a:pt x="2603" y="31314"/>
                  <a:pt x="1122" y="31684"/>
                  <a:pt x="1" y="32756"/>
                </a:cubicBezTo>
                <a:cubicBezTo>
                  <a:pt x="5259" y="37064"/>
                  <a:pt x="11824" y="39390"/>
                  <a:pt x="18562" y="39390"/>
                </a:cubicBezTo>
                <a:cubicBezTo>
                  <a:pt x="19734" y="39390"/>
                  <a:pt x="20910" y="39320"/>
                  <a:pt x="22086" y="39177"/>
                </a:cubicBezTo>
                <a:cubicBezTo>
                  <a:pt x="22941" y="39305"/>
                  <a:pt x="23802" y="39364"/>
                  <a:pt x="24666" y="39364"/>
                </a:cubicBezTo>
                <a:cubicBezTo>
                  <a:pt x="31384" y="39364"/>
                  <a:pt x="38276" y="35758"/>
                  <a:pt x="44048" y="32322"/>
                </a:cubicBezTo>
                <a:cubicBezTo>
                  <a:pt x="42166" y="31703"/>
                  <a:pt x="40239" y="31445"/>
                  <a:pt x="38294" y="31445"/>
                </a:cubicBezTo>
                <a:cubicBezTo>
                  <a:pt x="34072" y="31445"/>
                  <a:pt x="29766" y="32665"/>
                  <a:pt x="25642" y="34070"/>
                </a:cubicBezTo>
                <a:lnTo>
                  <a:pt x="25642" y="34070"/>
                </a:lnTo>
                <a:cubicBezTo>
                  <a:pt x="25244" y="34419"/>
                  <a:pt x="24844" y="34767"/>
                  <a:pt x="24444" y="35114"/>
                </a:cubicBezTo>
                <a:cubicBezTo>
                  <a:pt x="24692" y="34819"/>
                  <a:pt x="24940" y="34523"/>
                  <a:pt x="25187" y="34226"/>
                </a:cubicBezTo>
                <a:lnTo>
                  <a:pt x="25187" y="34226"/>
                </a:lnTo>
                <a:cubicBezTo>
                  <a:pt x="24935" y="34313"/>
                  <a:pt x="24684" y="34400"/>
                  <a:pt x="24435" y="34488"/>
                </a:cubicBezTo>
                <a:lnTo>
                  <a:pt x="24435" y="34488"/>
                </a:lnTo>
                <a:cubicBezTo>
                  <a:pt x="24697" y="34391"/>
                  <a:pt x="24958" y="34292"/>
                  <a:pt x="25217" y="34189"/>
                </a:cubicBezTo>
                <a:lnTo>
                  <a:pt x="25217" y="34189"/>
                </a:lnTo>
                <a:cubicBezTo>
                  <a:pt x="25207" y="34202"/>
                  <a:pt x="25197" y="34214"/>
                  <a:pt x="25187" y="34226"/>
                </a:cubicBezTo>
                <a:lnTo>
                  <a:pt x="25187" y="34226"/>
                </a:lnTo>
                <a:cubicBezTo>
                  <a:pt x="25338" y="34174"/>
                  <a:pt x="25490" y="34122"/>
                  <a:pt x="25642" y="34070"/>
                </a:cubicBezTo>
                <a:lnTo>
                  <a:pt x="25642" y="34070"/>
                </a:lnTo>
                <a:cubicBezTo>
                  <a:pt x="25679" y="34038"/>
                  <a:pt x="25715" y="34006"/>
                  <a:pt x="25751" y="33974"/>
                </a:cubicBezTo>
                <a:lnTo>
                  <a:pt x="25751" y="33974"/>
                </a:lnTo>
                <a:cubicBezTo>
                  <a:pt x="25574" y="34047"/>
                  <a:pt x="25396" y="34119"/>
                  <a:pt x="25217" y="34189"/>
                </a:cubicBezTo>
                <a:lnTo>
                  <a:pt x="25217" y="34189"/>
                </a:lnTo>
                <a:cubicBezTo>
                  <a:pt x="28692" y="30012"/>
                  <a:pt x="32008" y="25700"/>
                  <a:pt x="34463" y="20876"/>
                </a:cubicBezTo>
                <a:cubicBezTo>
                  <a:pt x="37100" y="15665"/>
                  <a:pt x="38651" y="9771"/>
                  <a:pt x="37937" y="4002"/>
                </a:cubicBezTo>
                <a:lnTo>
                  <a:pt x="37937" y="4002"/>
                </a:lnTo>
                <a:cubicBezTo>
                  <a:pt x="29779" y="11012"/>
                  <a:pt x="31920" y="24722"/>
                  <a:pt x="25406" y="33315"/>
                </a:cubicBezTo>
                <a:cubicBezTo>
                  <a:pt x="30834" y="23047"/>
                  <a:pt x="30617" y="10050"/>
                  <a:pt x="2484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grpSp>
        <p:nvGrpSpPr>
          <p:cNvPr id="2066" name="Google Shape;2066;p19"/>
          <p:cNvGrpSpPr/>
          <p:nvPr/>
        </p:nvGrpSpPr>
        <p:grpSpPr>
          <a:xfrm rot="2510711">
            <a:off x="-595008" y="4418265"/>
            <a:ext cx="1186568" cy="1909100"/>
            <a:chOff x="2402100" y="3854125"/>
            <a:chExt cx="435600" cy="698825"/>
          </a:xfrm>
        </p:grpSpPr>
        <p:sp>
          <p:nvSpPr>
            <p:cNvPr id="2067" name="Google Shape;2067;p19"/>
            <p:cNvSpPr/>
            <p:nvPr/>
          </p:nvSpPr>
          <p:spPr>
            <a:xfrm>
              <a:off x="2438150" y="3861725"/>
              <a:ext cx="380025" cy="675475"/>
            </a:xfrm>
            <a:custGeom>
              <a:avLst/>
              <a:gdLst/>
              <a:ahLst/>
              <a:cxnLst/>
              <a:rect l="l" t="t" r="r" b="b"/>
              <a:pathLst>
                <a:path w="15201" h="27019" extrusionOk="0">
                  <a:moveTo>
                    <a:pt x="6019" y="1"/>
                  </a:moveTo>
                  <a:cubicBezTo>
                    <a:pt x="3072" y="4437"/>
                    <a:pt x="1" y="9338"/>
                    <a:pt x="497" y="14642"/>
                  </a:cubicBezTo>
                  <a:cubicBezTo>
                    <a:pt x="652" y="15914"/>
                    <a:pt x="931" y="17154"/>
                    <a:pt x="1335" y="18364"/>
                  </a:cubicBezTo>
                  <a:cubicBezTo>
                    <a:pt x="1893" y="20194"/>
                    <a:pt x="2575" y="22024"/>
                    <a:pt x="3723" y="23606"/>
                  </a:cubicBezTo>
                  <a:cubicBezTo>
                    <a:pt x="4840" y="25157"/>
                    <a:pt x="6484" y="26429"/>
                    <a:pt x="8376" y="26770"/>
                  </a:cubicBezTo>
                  <a:lnTo>
                    <a:pt x="9338" y="26832"/>
                  </a:lnTo>
                  <a:lnTo>
                    <a:pt x="8872" y="27019"/>
                  </a:lnTo>
                  <a:cubicBezTo>
                    <a:pt x="10175" y="26957"/>
                    <a:pt x="11199" y="25933"/>
                    <a:pt x="11974" y="24878"/>
                  </a:cubicBezTo>
                  <a:cubicBezTo>
                    <a:pt x="14518" y="21218"/>
                    <a:pt x="15200" y="16596"/>
                    <a:pt x="13804" y="12346"/>
                  </a:cubicBezTo>
                  <a:cubicBezTo>
                    <a:pt x="12253" y="7725"/>
                    <a:pt x="8376" y="4282"/>
                    <a:pt x="60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068" name="Google Shape;2068;p19"/>
            <p:cNvSpPr/>
            <p:nvPr/>
          </p:nvSpPr>
          <p:spPr>
            <a:xfrm>
              <a:off x="2589375" y="3854125"/>
              <a:ext cx="98750" cy="698825"/>
            </a:xfrm>
            <a:custGeom>
              <a:avLst/>
              <a:gdLst/>
              <a:ahLst/>
              <a:cxnLst/>
              <a:rect l="l" t="t" r="r" b="b"/>
              <a:pathLst>
                <a:path w="3950" h="27953" extrusionOk="0">
                  <a:moveTo>
                    <a:pt x="452" y="0"/>
                  </a:moveTo>
                  <a:cubicBezTo>
                    <a:pt x="278" y="0"/>
                    <a:pt x="1" y="84"/>
                    <a:pt x="1" y="212"/>
                  </a:cubicBezTo>
                  <a:cubicBezTo>
                    <a:pt x="156" y="5454"/>
                    <a:pt x="249" y="10696"/>
                    <a:pt x="311" y="15939"/>
                  </a:cubicBezTo>
                  <a:cubicBezTo>
                    <a:pt x="342" y="20157"/>
                    <a:pt x="404" y="24593"/>
                    <a:pt x="3351" y="27912"/>
                  </a:cubicBezTo>
                  <a:cubicBezTo>
                    <a:pt x="3372" y="27941"/>
                    <a:pt x="3417" y="27953"/>
                    <a:pt x="3473" y="27953"/>
                  </a:cubicBezTo>
                  <a:cubicBezTo>
                    <a:pt x="3655" y="27953"/>
                    <a:pt x="3949" y="27821"/>
                    <a:pt x="3878" y="27726"/>
                  </a:cubicBezTo>
                  <a:cubicBezTo>
                    <a:pt x="776" y="24190"/>
                    <a:pt x="900" y="19444"/>
                    <a:pt x="869" y="15008"/>
                  </a:cubicBezTo>
                  <a:cubicBezTo>
                    <a:pt x="807" y="10014"/>
                    <a:pt x="714" y="5051"/>
                    <a:pt x="590" y="57"/>
                  </a:cubicBezTo>
                  <a:cubicBezTo>
                    <a:pt x="590" y="18"/>
                    <a:pt x="532" y="0"/>
                    <a:pt x="45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069" name="Google Shape;2069;p19"/>
            <p:cNvSpPr/>
            <p:nvPr/>
          </p:nvSpPr>
          <p:spPr>
            <a:xfrm>
              <a:off x="2594025" y="3930575"/>
              <a:ext cx="64850" cy="50600"/>
            </a:xfrm>
            <a:custGeom>
              <a:avLst/>
              <a:gdLst/>
              <a:ahLst/>
              <a:cxnLst/>
              <a:rect l="l" t="t" r="r" b="b"/>
              <a:pathLst>
                <a:path w="2594" h="2024" extrusionOk="0">
                  <a:moveTo>
                    <a:pt x="2450" y="0"/>
                  </a:moveTo>
                  <a:cubicBezTo>
                    <a:pt x="2316" y="0"/>
                    <a:pt x="2104" y="45"/>
                    <a:pt x="2048" y="101"/>
                  </a:cubicBezTo>
                  <a:cubicBezTo>
                    <a:pt x="1428" y="752"/>
                    <a:pt x="776" y="1372"/>
                    <a:pt x="125" y="1931"/>
                  </a:cubicBezTo>
                  <a:cubicBezTo>
                    <a:pt x="1" y="2024"/>
                    <a:pt x="187" y="2024"/>
                    <a:pt x="249" y="2024"/>
                  </a:cubicBezTo>
                  <a:cubicBezTo>
                    <a:pt x="373" y="1993"/>
                    <a:pt x="528" y="1962"/>
                    <a:pt x="621" y="1869"/>
                  </a:cubicBezTo>
                  <a:cubicBezTo>
                    <a:pt x="1304" y="1310"/>
                    <a:pt x="1955" y="690"/>
                    <a:pt x="2544" y="70"/>
                  </a:cubicBezTo>
                  <a:cubicBezTo>
                    <a:pt x="2594" y="20"/>
                    <a:pt x="2539" y="0"/>
                    <a:pt x="24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070" name="Google Shape;2070;p19"/>
            <p:cNvSpPr/>
            <p:nvPr/>
          </p:nvSpPr>
          <p:spPr>
            <a:xfrm>
              <a:off x="2596625" y="3995425"/>
              <a:ext cx="113900" cy="91325"/>
            </a:xfrm>
            <a:custGeom>
              <a:avLst/>
              <a:gdLst/>
              <a:ahLst/>
              <a:cxnLst/>
              <a:rect l="l" t="t" r="r" b="b"/>
              <a:pathLst>
                <a:path w="4556" h="3653" extrusionOk="0">
                  <a:moveTo>
                    <a:pt x="4248" y="1"/>
                  </a:moveTo>
                  <a:cubicBezTo>
                    <a:pt x="4157" y="1"/>
                    <a:pt x="4056" y="18"/>
                    <a:pt x="3991" y="50"/>
                  </a:cubicBezTo>
                  <a:cubicBezTo>
                    <a:pt x="2533" y="981"/>
                    <a:pt x="1355" y="2284"/>
                    <a:pt x="114" y="3493"/>
                  </a:cubicBezTo>
                  <a:cubicBezTo>
                    <a:pt x="0" y="3607"/>
                    <a:pt x="99" y="3653"/>
                    <a:pt x="236" y="3653"/>
                  </a:cubicBezTo>
                  <a:cubicBezTo>
                    <a:pt x="362" y="3653"/>
                    <a:pt x="520" y="3615"/>
                    <a:pt x="579" y="3555"/>
                  </a:cubicBezTo>
                  <a:cubicBezTo>
                    <a:pt x="1758" y="2377"/>
                    <a:pt x="2906" y="1105"/>
                    <a:pt x="4332" y="205"/>
                  </a:cubicBezTo>
                  <a:cubicBezTo>
                    <a:pt x="4556" y="63"/>
                    <a:pt x="4420" y="1"/>
                    <a:pt x="42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071" name="Google Shape;2071;p19"/>
            <p:cNvSpPr/>
            <p:nvPr/>
          </p:nvSpPr>
          <p:spPr>
            <a:xfrm>
              <a:off x="2596650" y="4053575"/>
              <a:ext cx="154425" cy="142975"/>
            </a:xfrm>
            <a:custGeom>
              <a:avLst/>
              <a:gdLst/>
              <a:ahLst/>
              <a:cxnLst/>
              <a:rect l="l" t="t" r="r" b="b"/>
              <a:pathLst>
                <a:path w="6177" h="5719" extrusionOk="0">
                  <a:moveTo>
                    <a:pt x="5832" y="1"/>
                  </a:moveTo>
                  <a:cubicBezTo>
                    <a:pt x="5732" y="1"/>
                    <a:pt x="5628" y="35"/>
                    <a:pt x="5572" y="113"/>
                  </a:cubicBezTo>
                  <a:cubicBezTo>
                    <a:pt x="3928" y="1881"/>
                    <a:pt x="2284" y="4114"/>
                    <a:pt x="237" y="5417"/>
                  </a:cubicBezTo>
                  <a:cubicBezTo>
                    <a:pt x="1" y="5559"/>
                    <a:pt x="214" y="5718"/>
                    <a:pt x="438" y="5718"/>
                  </a:cubicBezTo>
                  <a:cubicBezTo>
                    <a:pt x="509" y="5718"/>
                    <a:pt x="581" y="5702"/>
                    <a:pt x="640" y="5665"/>
                  </a:cubicBezTo>
                  <a:lnTo>
                    <a:pt x="609" y="5665"/>
                  </a:lnTo>
                  <a:cubicBezTo>
                    <a:pt x="2687" y="4331"/>
                    <a:pt x="4362" y="2098"/>
                    <a:pt x="6038" y="268"/>
                  </a:cubicBezTo>
                  <a:cubicBezTo>
                    <a:pt x="6177" y="109"/>
                    <a:pt x="6010" y="1"/>
                    <a:pt x="583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072" name="Google Shape;2072;p19"/>
            <p:cNvSpPr/>
            <p:nvPr/>
          </p:nvSpPr>
          <p:spPr>
            <a:xfrm>
              <a:off x="2602425" y="4133100"/>
              <a:ext cx="192625" cy="200200"/>
            </a:xfrm>
            <a:custGeom>
              <a:avLst/>
              <a:gdLst/>
              <a:ahLst/>
              <a:cxnLst/>
              <a:rect l="l" t="t" r="r" b="b"/>
              <a:pathLst>
                <a:path w="7705" h="8008" extrusionOk="0">
                  <a:moveTo>
                    <a:pt x="7405" y="1"/>
                  </a:moveTo>
                  <a:cubicBezTo>
                    <a:pt x="7295" y="1"/>
                    <a:pt x="7172" y="33"/>
                    <a:pt x="7109" y="96"/>
                  </a:cubicBezTo>
                  <a:cubicBezTo>
                    <a:pt x="4690" y="2577"/>
                    <a:pt x="2363" y="5152"/>
                    <a:pt x="130" y="7788"/>
                  </a:cubicBezTo>
                  <a:cubicBezTo>
                    <a:pt x="0" y="7937"/>
                    <a:pt x="136" y="8007"/>
                    <a:pt x="299" y="8007"/>
                  </a:cubicBezTo>
                  <a:cubicBezTo>
                    <a:pt x="410" y="8007"/>
                    <a:pt x="533" y="7975"/>
                    <a:pt x="595" y="7912"/>
                  </a:cubicBezTo>
                  <a:cubicBezTo>
                    <a:pt x="2829" y="5276"/>
                    <a:pt x="5155" y="2701"/>
                    <a:pt x="7575" y="220"/>
                  </a:cubicBezTo>
                  <a:cubicBezTo>
                    <a:pt x="7704" y="72"/>
                    <a:pt x="7569" y="1"/>
                    <a:pt x="740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073" name="Google Shape;2073;p19"/>
            <p:cNvSpPr/>
            <p:nvPr/>
          </p:nvSpPr>
          <p:spPr>
            <a:xfrm>
              <a:off x="2616775" y="4214150"/>
              <a:ext cx="220925" cy="236875"/>
            </a:xfrm>
            <a:custGeom>
              <a:avLst/>
              <a:gdLst/>
              <a:ahLst/>
              <a:cxnLst/>
              <a:rect l="l" t="t" r="r" b="b"/>
              <a:pathLst>
                <a:path w="8837" h="9475" extrusionOk="0">
                  <a:moveTo>
                    <a:pt x="8471" y="0"/>
                  </a:moveTo>
                  <a:cubicBezTo>
                    <a:pt x="8370" y="0"/>
                    <a:pt x="8265" y="34"/>
                    <a:pt x="8210" y="111"/>
                  </a:cubicBezTo>
                  <a:lnTo>
                    <a:pt x="145" y="9199"/>
                  </a:lnTo>
                  <a:cubicBezTo>
                    <a:pt x="1" y="9365"/>
                    <a:pt x="187" y="9475"/>
                    <a:pt x="382" y="9475"/>
                  </a:cubicBezTo>
                  <a:cubicBezTo>
                    <a:pt x="480" y="9475"/>
                    <a:pt x="580" y="9447"/>
                    <a:pt x="642" y="9385"/>
                  </a:cubicBezTo>
                  <a:lnTo>
                    <a:pt x="8676" y="297"/>
                  </a:lnTo>
                  <a:cubicBezTo>
                    <a:pt x="8836" y="116"/>
                    <a:pt x="8659" y="0"/>
                    <a:pt x="847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074" name="Google Shape;2074;p19"/>
            <p:cNvSpPr/>
            <p:nvPr/>
          </p:nvSpPr>
          <p:spPr>
            <a:xfrm>
              <a:off x="2529425" y="3901825"/>
              <a:ext cx="70050" cy="50450"/>
            </a:xfrm>
            <a:custGeom>
              <a:avLst/>
              <a:gdLst/>
              <a:ahLst/>
              <a:cxnLst/>
              <a:rect l="l" t="t" r="r" b="b"/>
              <a:pathLst>
                <a:path w="2802" h="2018" extrusionOk="0">
                  <a:moveTo>
                    <a:pt x="480" y="0"/>
                  </a:moveTo>
                  <a:cubicBezTo>
                    <a:pt x="298" y="0"/>
                    <a:pt x="0" y="138"/>
                    <a:pt x="72" y="258"/>
                  </a:cubicBezTo>
                  <a:cubicBezTo>
                    <a:pt x="630" y="971"/>
                    <a:pt x="1344" y="1592"/>
                    <a:pt x="2181" y="1995"/>
                  </a:cubicBezTo>
                  <a:cubicBezTo>
                    <a:pt x="2208" y="2011"/>
                    <a:pt x="2243" y="2018"/>
                    <a:pt x="2284" y="2018"/>
                  </a:cubicBezTo>
                  <a:cubicBezTo>
                    <a:pt x="2484" y="2018"/>
                    <a:pt x="2802" y="1850"/>
                    <a:pt x="2647" y="1747"/>
                  </a:cubicBezTo>
                  <a:cubicBezTo>
                    <a:pt x="1840" y="1344"/>
                    <a:pt x="1158" y="754"/>
                    <a:pt x="599" y="41"/>
                  </a:cubicBezTo>
                  <a:cubicBezTo>
                    <a:pt x="578" y="12"/>
                    <a:pt x="534" y="0"/>
                    <a:pt x="48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075" name="Google Shape;2075;p19"/>
            <p:cNvSpPr/>
            <p:nvPr/>
          </p:nvSpPr>
          <p:spPr>
            <a:xfrm>
              <a:off x="2466675" y="3969450"/>
              <a:ext cx="143525" cy="85975"/>
            </a:xfrm>
            <a:custGeom>
              <a:avLst/>
              <a:gdLst/>
              <a:ahLst/>
              <a:cxnLst/>
              <a:rect l="l" t="t" r="r" b="b"/>
              <a:pathLst>
                <a:path w="5741" h="3439" extrusionOk="0">
                  <a:moveTo>
                    <a:pt x="507" y="1"/>
                  </a:moveTo>
                  <a:cubicBezTo>
                    <a:pt x="304" y="1"/>
                    <a:pt x="0" y="177"/>
                    <a:pt x="101" y="252"/>
                  </a:cubicBezTo>
                  <a:cubicBezTo>
                    <a:pt x="1683" y="1461"/>
                    <a:pt x="3358" y="2516"/>
                    <a:pt x="5095" y="3416"/>
                  </a:cubicBezTo>
                  <a:cubicBezTo>
                    <a:pt x="5121" y="3431"/>
                    <a:pt x="5158" y="3438"/>
                    <a:pt x="5199" y="3438"/>
                  </a:cubicBezTo>
                  <a:cubicBezTo>
                    <a:pt x="5406" y="3438"/>
                    <a:pt x="5741" y="3271"/>
                    <a:pt x="5560" y="3167"/>
                  </a:cubicBezTo>
                  <a:cubicBezTo>
                    <a:pt x="3823" y="2268"/>
                    <a:pt x="2179" y="1213"/>
                    <a:pt x="628" y="35"/>
                  </a:cubicBezTo>
                  <a:cubicBezTo>
                    <a:pt x="598" y="11"/>
                    <a:pt x="555" y="1"/>
                    <a:pt x="50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076" name="Google Shape;2076;p19"/>
            <p:cNvSpPr/>
            <p:nvPr/>
          </p:nvSpPr>
          <p:spPr>
            <a:xfrm>
              <a:off x="2445125" y="4056150"/>
              <a:ext cx="161975" cy="95425"/>
            </a:xfrm>
            <a:custGeom>
              <a:avLst/>
              <a:gdLst/>
              <a:ahLst/>
              <a:cxnLst/>
              <a:rect l="l" t="t" r="r" b="b"/>
              <a:pathLst>
                <a:path w="6479" h="3817" extrusionOk="0">
                  <a:moveTo>
                    <a:pt x="560" y="1"/>
                  </a:moveTo>
                  <a:cubicBezTo>
                    <a:pt x="352" y="1"/>
                    <a:pt x="0" y="239"/>
                    <a:pt x="280" y="351"/>
                  </a:cubicBezTo>
                  <a:lnTo>
                    <a:pt x="280" y="320"/>
                  </a:lnTo>
                  <a:cubicBezTo>
                    <a:pt x="2389" y="1033"/>
                    <a:pt x="4034" y="2584"/>
                    <a:pt x="5833" y="3794"/>
                  </a:cubicBezTo>
                  <a:cubicBezTo>
                    <a:pt x="5864" y="3810"/>
                    <a:pt x="5903" y="3816"/>
                    <a:pt x="5947" y="3816"/>
                  </a:cubicBezTo>
                  <a:cubicBezTo>
                    <a:pt x="6164" y="3816"/>
                    <a:pt x="6479" y="3644"/>
                    <a:pt x="6298" y="3515"/>
                  </a:cubicBezTo>
                  <a:cubicBezTo>
                    <a:pt x="4437" y="2274"/>
                    <a:pt x="2793" y="723"/>
                    <a:pt x="621" y="10"/>
                  </a:cubicBezTo>
                  <a:cubicBezTo>
                    <a:pt x="603" y="4"/>
                    <a:pt x="582" y="1"/>
                    <a:pt x="5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077" name="Google Shape;2077;p19"/>
            <p:cNvSpPr/>
            <p:nvPr/>
          </p:nvSpPr>
          <p:spPr>
            <a:xfrm>
              <a:off x="2403925" y="4174100"/>
              <a:ext cx="206525" cy="108250"/>
            </a:xfrm>
            <a:custGeom>
              <a:avLst/>
              <a:gdLst/>
              <a:ahLst/>
              <a:cxnLst/>
              <a:rect l="l" t="t" r="r" b="b"/>
              <a:pathLst>
                <a:path w="8261" h="4330" extrusionOk="0">
                  <a:moveTo>
                    <a:pt x="489" y="0"/>
                  </a:moveTo>
                  <a:cubicBezTo>
                    <a:pt x="287" y="0"/>
                    <a:pt x="0" y="150"/>
                    <a:pt x="98" y="224"/>
                  </a:cubicBezTo>
                  <a:cubicBezTo>
                    <a:pt x="2424" y="1899"/>
                    <a:pt x="4937" y="3295"/>
                    <a:pt x="7605" y="4318"/>
                  </a:cubicBezTo>
                  <a:cubicBezTo>
                    <a:pt x="7624" y="4326"/>
                    <a:pt x="7648" y="4329"/>
                    <a:pt x="7676" y="4329"/>
                  </a:cubicBezTo>
                  <a:cubicBezTo>
                    <a:pt x="7877" y="4329"/>
                    <a:pt x="8261" y="4152"/>
                    <a:pt x="8070" y="4070"/>
                  </a:cubicBezTo>
                  <a:cubicBezTo>
                    <a:pt x="5433" y="3046"/>
                    <a:pt x="2921" y="1682"/>
                    <a:pt x="625" y="38"/>
                  </a:cubicBezTo>
                  <a:cubicBezTo>
                    <a:pt x="592" y="11"/>
                    <a:pt x="544" y="0"/>
                    <a:pt x="48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078" name="Google Shape;2078;p19"/>
            <p:cNvSpPr/>
            <p:nvPr/>
          </p:nvSpPr>
          <p:spPr>
            <a:xfrm>
              <a:off x="2402100" y="4291275"/>
              <a:ext cx="218100" cy="118400"/>
            </a:xfrm>
            <a:custGeom>
              <a:avLst/>
              <a:gdLst/>
              <a:ahLst/>
              <a:cxnLst/>
              <a:rect l="l" t="t" r="r" b="b"/>
              <a:pathLst>
                <a:path w="8724" h="4736" extrusionOk="0">
                  <a:moveTo>
                    <a:pt x="505" y="1"/>
                  </a:moveTo>
                  <a:cubicBezTo>
                    <a:pt x="289" y="1"/>
                    <a:pt x="1" y="188"/>
                    <a:pt x="202" y="314"/>
                  </a:cubicBezTo>
                  <a:cubicBezTo>
                    <a:pt x="2715" y="1865"/>
                    <a:pt x="5320" y="3695"/>
                    <a:pt x="8112" y="4718"/>
                  </a:cubicBezTo>
                  <a:cubicBezTo>
                    <a:pt x="8140" y="4730"/>
                    <a:pt x="8171" y="4736"/>
                    <a:pt x="8203" y="4736"/>
                  </a:cubicBezTo>
                  <a:cubicBezTo>
                    <a:pt x="8428" y="4736"/>
                    <a:pt x="8724" y="4485"/>
                    <a:pt x="8453" y="4377"/>
                  </a:cubicBezTo>
                  <a:cubicBezTo>
                    <a:pt x="5723" y="3385"/>
                    <a:pt x="3087" y="1554"/>
                    <a:pt x="636" y="35"/>
                  </a:cubicBezTo>
                  <a:cubicBezTo>
                    <a:pt x="601" y="11"/>
                    <a:pt x="555" y="1"/>
                    <a:pt x="50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079" name="Google Shape;2079;p19"/>
            <p:cNvSpPr/>
            <p:nvPr/>
          </p:nvSpPr>
          <p:spPr>
            <a:xfrm>
              <a:off x="2489225" y="4423675"/>
              <a:ext cx="159525" cy="73725"/>
            </a:xfrm>
            <a:custGeom>
              <a:avLst/>
              <a:gdLst/>
              <a:ahLst/>
              <a:cxnLst/>
              <a:rect l="l" t="t" r="r" b="b"/>
              <a:pathLst>
                <a:path w="6381" h="2949" extrusionOk="0">
                  <a:moveTo>
                    <a:pt x="564" y="1"/>
                  </a:moveTo>
                  <a:cubicBezTo>
                    <a:pt x="384" y="1"/>
                    <a:pt x="1" y="178"/>
                    <a:pt x="191" y="260"/>
                  </a:cubicBezTo>
                  <a:cubicBezTo>
                    <a:pt x="2083" y="1066"/>
                    <a:pt x="3945" y="1935"/>
                    <a:pt x="5775" y="2928"/>
                  </a:cubicBezTo>
                  <a:cubicBezTo>
                    <a:pt x="5799" y="2942"/>
                    <a:pt x="5830" y="2948"/>
                    <a:pt x="5866" y="2948"/>
                  </a:cubicBezTo>
                  <a:cubicBezTo>
                    <a:pt x="6061" y="2948"/>
                    <a:pt x="6381" y="2763"/>
                    <a:pt x="6302" y="2710"/>
                  </a:cubicBezTo>
                  <a:cubicBezTo>
                    <a:pt x="4441" y="1718"/>
                    <a:pt x="2580" y="818"/>
                    <a:pt x="625" y="12"/>
                  </a:cubicBezTo>
                  <a:cubicBezTo>
                    <a:pt x="610" y="4"/>
                    <a:pt x="589" y="1"/>
                    <a:pt x="56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</p:grpSp>
      <p:grpSp>
        <p:nvGrpSpPr>
          <p:cNvPr id="2080" name="Google Shape;2080;p19"/>
          <p:cNvGrpSpPr/>
          <p:nvPr/>
        </p:nvGrpSpPr>
        <p:grpSpPr>
          <a:xfrm rot="-3072683" flipH="1">
            <a:off x="5612180" y="5636547"/>
            <a:ext cx="1537276" cy="2462618"/>
            <a:chOff x="2402100" y="3854125"/>
            <a:chExt cx="435600" cy="698825"/>
          </a:xfrm>
        </p:grpSpPr>
        <p:sp>
          <p:nvSpPr>
            <p:cNvPr id="2081" name="Google Shape;2081;p19"/>
            <p:cNvSpPr/>
            <p:nvPr/>
          </p:nvSpPr>
          <p:spPr>
            <a:xfrm>
              <a:off x="2438150" y="3861725"/>
              <a:ext cx="380025" cy="675475"/>
            </a:xfrm>
            <a:custGeom>
              <a:avLst/>
              <a:gdLst/>
              <a:ahLst/>
              <a:cxnLst/>
              <a:rect l="l" t="t" r="r" b="b"/>
              <a:pathLst>
                <a:path w="15201" h="27019" extrusionOk="0">
                  <a:moveTo>
                    <a:pt x="6019" y="1"/>
                  </a:moveTo>
                  <a:cubicBezTo>
                    <a:pt x="3072" y="4437"/>
                    <a:pt x="1" y="9338"/>
                    <a:pt x="497" y="14642"/>
                  </a:cubicBezTo>
                  <a:cubicBezTo>
                    <a:pt x="652" y="15914"/>
                    <a:pt x="931" y="17154"/>
                    <a:pt x="1335" y="18364"/>
                  </a:cubicBezTo>
                  <a:cubicBezTo>
                    <a:pt x="1893" y="20194"/>
                    <a:pt x="2575" y="22024"/>
                    <a:pt x="3723" y="23606"/>
                  </a:cubicBezTo>
                  <a:cubicBezTo>
                    <a:pt x="4840" y="25157"/>
                    <a:pt x="6484" y="26429"/>
                    <a:pt x="8376" y="26770"/>
                  </a:cubicBezTo>
                  <a:lnTo>
                    <a:pt x="9338" y="26832"/>
                  </a:lnTo>
                  <a:lnTo>
                    <a:pt x="8872" y="27019"/>
                  </a:lnTo>
                  <a:cubicBezTo>
                    <a:pt x="10175" y="26957"/>
                    <a:pt x="11199" y="25933"/>
                    <a:pt x="11974" y="24878"/>
                  </a:cubicBezTo>
                  <a:cubicBezTo>
                    <a:pt x="14518" y="21218"/>
                    <a:pt x="15200" y="16596"/>
                    <a:pt x="13804" y="12346"/>
                  </a:cubicBezTo>
                  <a:cubicBezTo>
                    <a:pt x="12253" y="7725"/>
                    <a:pt x="8376" y="4282"/>
                    <a:pt x="60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082" name="Google Shape;2082;p19"/>
            <p:cNvSpPr/>
            <p:nvPr/>
          </p:nvSpPr>
          <p:spPr>
            <a:xfrm>
              <a:off x="2589375" y="3854125"/>
              <a:ext cx="98750" cy="698825"/>
            </a:xfrm>
            <a:custGeom>
              <a:avLst/>
              <a:gdLst/>
              <a:ahLst/>
              <a:cxnLst/>
              <a:rect l="l" t="t" r="r" b="b"/>
              <a:pathLst>
                <a:path w="3950" h="27953" extrusionOk="0">
                  <a:moveTo>
                    <a:pt x="452" y="0"/>
                  </a:moveTo>
                  <a:cubicBezTo>
                    <a:pt x="278" y="0"/>
                    <a:pt x="1" y="84"/>
                    <a:pt x="1" y="212"/>
                  </a:cubicBezTo>
                  <a:cubicBezTo>
                    <a:pt x="156" y="5454"/>
                    <a:pt x="249" y="10696"/>
                    <a:pt x="311" y="15939"/>
                  </a:cubicBezTo>
                  <a:cubicBezTo>
                    <a:pt x="342" y="20157"/>
                    <a:pt x="404" y="24593"/>
                    <a:pt x="3351" y="27912"/>
                  </a:cubicBezTo>
                  <a:cubicBezTo>
                    <a:pt x="3372" y="27941"/>
                    <a:pt x="3417" y="27953"/>
                    <a:pt x="3473" y="27953"/>
                  </a:cubicBezTo>
                  <a:cubicBezTo>
                    <a:pt x="3655" y="27953"/>
                    <a:pt x="3949" y="27821"/>
                    <a:pt x="3878" y="27726"/>
                  </a:cubicBezTo>
                  <a:cubicBezTo>
                    <a:pt x="776" y="24190"/>
                    <a:pt x="900" y="19444"/>
                    <a:pt x="869" y="15008"/>
                  </a:cubicBezTo>
                  <a:cubicBezTo>
                    <a:pt x="807" y="10014"/>
                    <a:pt x="714" y="5051"/>
                    <a:pt x="590" y="57"/>
                  </a:cubicBezTo>
                  <a:cubicBezTo>
                    <a:pt x="590" y="18"/>
                    <a:pt x="532" y="0"/>
                    <a:pt x="45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083" name="Google Shape;2083;p19"/>
            <p:cNvSpPr/>
            <p:nvPr/>
          </p:nvSpPr>
          <p:spPr>
            <a:xfrm>
              <a:off x="2594025" y="3930575"/>
              <a:ext cx="64850" cy="50600"/>
            </a:xfrm>
            <a:custGeom>
              <a:avLst/>
              <a:gdLst/>
              <a:ahLst/>
              <a:cxnLst/>
              <a:rect l="l" t="t" r="r" b="b"/>
              <a:pathLst>
                <a:path w="2594" h="2024" extrusionOk="0">
                  <a:moveTo>
                    <a:pt x="2450" y="0"/>
                  </a:moveTo>
                  <a:cubicBezTo>
                    <a:pt x="2316" y="0"/>
                    <a:pt x="2104" y="45"/>
                    <a:pt x="2048" y="101"/>
                  </a:cubicBezTo>
                  <a:cubicBezTo>
                    <a:pt x="1428" y="752"/>
                    <a:pt x="776" y="1372"/>
                    <a:pt x="125" y="1931"/>
                  </a:cubicBezTo>
                  <a:cubicBezTo>
                    <a:pt x="1" y="2024"/>
                    <a:pt x="187" y="2024"/>
                    <a:pt x="249" y="2024"/>
                  </a:cubicBezTo>
                  <a:cubicBezTo>
                    <a:pt x="373" y="1993"/>
                    <a:pt x="528" y="1962"/>
                    <a:pt x="621" y="1869"/>
                  </a:cubicBezTo>
                  <a:cubicBezTo>
                    <a:pt x="1304" y="1310"/>
                    <a:pt x="1955" y="690"/>
                    <a:pt x="2544" y="70"/>
                  </a:cubicBezTo>
                  <a:cubicBezTo>
                    <a:pt x="2594" y="20"/>
                    <a:pt x="2539" y="0"/>
                    <a:pt x="24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084" name="Google Shape;2084;p19"/>
            <p:cNvSpPr/>
            <p:nvPr/>
          </p:nvSpPr>
          <p:spPr>
            <a:xfrm>
              <a:off x="2596625" y="3995425"/>
              <a:ext cx="113900" cy="91325"/>
            </a:xfrm>
            <a:custGeom>
              <a:avLst/>
              <a:gdLst/>
              <a:ahLst/>
              <a:cxnLst/>
              <a:rect l="l" t="t" r="r" b="b"/>
              <a:pathLst>
                <a:path w="4556" h="3653" extrusionOk="0">
                  <a:moveTo>
                    <a:pt x="4248" y="1"/>
                  </a:moveTo>
                  <a:cubicBezTo>
                    <a:pt x="4157" y="1"/>
                    <a:pt x="4056" y="18"/>
                    <a:pt x="3991" y="50"/>
                  </a:cubicBezTo>
                  <a:cubicBezTo>
                    <a:pt x="2533" y="981"/>
                    <a:pt x="1355" y="2284"/>
                    <a:pt x="114" y="3493"/>
                  </a:cubicBezTo>
                  <a:cubicBezTo>
                    <a:pt x="0" y="3607"/>
                    <a:pt x="99" y="3653"/>
                    <a:pt x="236" y="3653"/>
                  </a:cubicBezTo>
                  <a:cubicBezTo>
                    <a:pt x="362" y="3653"/>
                    <a:pt x="520" y="3615"/>
                    <a:pt x="579" y="3555"/>
                  </a:cubicBezTo>
                  <a:cubicBezTo>
                    <a:pt x="1758" y="2377"/>
                    <a:pt x="2906" y="1105"/>
                    <a:pt x="4332" y="205"/>
                  </a:cubicBezTo>
                  <a:cubicBezTo>
                    <a:pt x="4556" y="63"/>
                    <a:pt x="4420" y="1"/>
                    <a:pt x="42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085" name="Google Shape;2085;p19"/>
            <p:cNvSpPr/>
            <p:nvPr/>
          </p:nvSpPr>
          <p:spPr>
            <a:xfrm>
              <a:off x="2596650" y="4053575"/>
              <a:ext cx="154425" cy="142975"/>
            </a:xfrm>
            <a:custGeom>
              <a:avLst/>
              <a:gdLst/>
              <a:ahLst/>
              <a:cxnLst/>
              <a:rect l="l" t="t" r="r" b="b"/>
              <a:pathLst>
                <a:path w="6177" h="5719" extrusionOk="0">
                  <a:moveTo>
                    <a:pt x="5832" y="1"/>
                  </a:moveTo>
                  <a:cubicBezTo>
                    <a:pt x="5732" y="1"/>
                    <a:pt x="5628" y="35"/>
                    <a:pt x="5572" y="113"/>
                  </a:cubicBezTo>
                  <a:cubicBezTo>
                    <a:pt x="3928" y="1881"/>
                    <a:pt x="2284" y="4114"/>
                    <a:pt x="237" y="5417"/>
                  </a:cubicBezTo>
                  <a:cubicBezTo>
                    <a:pt x="1" y="5559"/>
                    <a:pt x="214" y="5718"/>
                    <a:pt x="438" y="5718"/>
                  </a:cubicBezTo>
                  <a:cubicBezTo>
                    <a:pt x="509" y="5718"/>
                    <a:pt x="581" y="5702"/>
                    <a:pt x="640" y="5665"/>
                  </a:cubicBezTo>
                  <a:lnTo>
                    <a:pt x="609" y="5665"/>
                  </a:lnTo>
                  <a:cubicBezTo>
                    <a:pt x="2687" y="4331"/>
                    <a:pt x="4362" y="2098"/>
                    <a:pt x="6038" y="268"/>
                  </a:cubicBezTo>
                  <a:cubicBezTo>
                    <a:pt x="6177" y="109"/>
                    <a:pt x="6010" y="1"/>
                    <a:pt x="583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086" name="Google Shape;2086;p19"/>
            <p:cNvSpPr/>
            <p:nvPr/>
          </p:nvSpPr>
          <p:spPr>
            <a:xfrm>
              <a:off x="2602425" y="4133100"/>
              <a:ext cx="192625" cy="200200"/>
            </a:xfrm>
            <a:custGeom>
              <a:avLst/>
              <a:gdLst/>
              <a:ahLst/>
              <a:cxnLst/>
              <a:rect l="l" t="t" r="r" b="b"/>
              <a:pathLst>
                <a:path w="7705" h="8008" extrusionOk="0">
                  <a:moveTo>
                    <a:pt x="7405" y="1"/>
                  </a:moveTo>
                  <a:cubicBezTo>
                    <a:pt x="7295" y="1"/>
                    <a:pt x="7172" y="33"/>
                    <a:pt x="7109" y="96"/>
                  </a:cubicBezTo>
                  <a:cubicBezTo>
                    <a:pt x="4690" y="2577"/>
                    <a:pt x="2363" y="5152"/>
                    <a:pt x="130" y="7788"/>
                  </a:cubicBezTo>
                  <a:cubicBezTo>
                    <a:pt x="0" y="7937"/>
                    <a:pt x="136" y="8007"/>
                    <a:pt x="299" y="8007"/>
                  </a:cubicBezTo>
                  <a:cubicBezTo>
                    <a:pt x="410" y="8007"/>
                    <a:pt x="533" y="7975"/>
                    <a:pt x="595" y="7912"/>
                  </a:cubicBezTo>
                  <a:cubicBezTo>
                    <a:pt x="2829" y="5276"/>
                    <a:pt x="5155" y="2701"/>
                    <a:pt x="7575" y="220"/>
                  </a:cubicBezTo>
                  <a:cubicBezTo>
                    <a:pt x="7704" y="72"/>
                    <a:pt x="7569" y="1"/>
                    <a:pt x="740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087" name="Google Shape;2087;p19"/>
            <p:cNvSpPr/>
            <p:nvPr/>
          </p:nvSpPr>
          <p:spPr>
            <a:xfrm>
              <a:off x="2616775" y="4214150"/>
              <a:ext cx="220925" cy="236875"/>
            </a:xfrm>
            <a:custGeom>
              <a:avLst/>
              <a:gdLst/>
              <a:ahLst/>
              <a:cxnLst/>
              <a:rect l="l" t="t" r="r" b="b"/>
              <a:pathLst>
                <a:path w="8837" h="9475" extrusionOk="0">
                  <a:moveTo>
                    <a:pt x="8471" y="0"/>
                  </a:moveTo>
                  <a:cubicBezTo>
                    <a:pt x="8370" y="0"/>
                    <a:pt x="8265" y="34"/>
                    <a:pt x="8210" y="111"/>
                  </a:cubicBezTo>
                  <a:lnTo>
                    <a:pt x="145" y="9199"/>
                  </a:lnTo>
                  <a:cubicBezTo>
                    <a:pt x="1" y="9365"/>
                    <a:pt x="187" y="9475"/>
                    <a:pt x="382" y="9475"/>
                  </a:cubicBezTo>
                  <a:cubicBezTo>
                    <a:pt x="480" y="9475"/>
                    <a:pt x="580" y="9447"/>
                    <a:pt x="642" y="9385"/>
                  </a:cubicBezTo>
                  <a:lnTo>
                    <a:pt x="8676" y="297"/>
                  </a:lnTo>
                  <a:cubicBezTo>
                    <a:pt x="8836" y="116"/>
                    <a:pt x="8659" y="0"/>
                    <a:pt x="847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088" name="Google Shape;2088;p19"/>
            <p:cNvSpPr/>
            <p:nvPr/>
          </p:nvSpPr>
          <p:spPr>
            <a:xfrm>
              <a:off x="2529425" y="3901825"/>
              <a:ext cx="70050" cy="50450"/>
            </a:xfrm>
            <a:custGeom>
              <a:avLst/>
              <a:gdLst/>
              <a:ahLst/>
              <a:cxnLst/>
              <a:rect l="l" t="t" r="r" b="b"/>
              <a:pathLst>
                <a:path w="2802" h="2018" extrusionOk="0">
                  <a:moveTo>
                    <a:pt x="480" y="0"/>
                  </a:moveTo>
                  <a:cubicBezTo>
                    <a:pt x="298" y="0"/>
                    <a:pt x="0" y="138"/>
                    <a:pt x="72" y="258"/>
                  </a:cubicBezTo>
                  <a:cubicBezTo>
                    <a:pt x="630" y="971"/>
                    <a:pt x="1344" y="1592"/>
                    <a:pt x="2181" y="1995"/>
                  </a:cubicBezTo>
                  <a:cubicBezTo>
                    <a:pt x="2208" y="2011"/>
                    <a:pt x="2243" y="2018"/>
                    <a:pt x="2284" y="2018"/>
                  </a:cubicBezTo>
                  <a:cubicBezTo>
                    <a:pt x="2484" y="2018"/>
                    <a:pt x="2802" y="1850"/>
                    <a:pt x="2647" y="1747"/>
                  </a:cubicBezTo>
                  <a:cubicBezTo>
                    <a:pt x="1840" y="1344"/>
                    <a:pt x="1158" y="754"/>
                    <a:pt x="599" y="41"/>
                  </a:cubicBezTo>
                  <a:cubicBezTo>
                    <a:pt x="578" y="12"/>
                    <a:pt x="534" y="0"/>
                    <a:pt x="48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089" name="Google Shape;2089;p19"/>
            <p:cNvSpPr/>
            <p:nvPr/>
          </p:nvSpPr>
          <p:spPr>
            <a:xfrm>
              <a:off x="2466675" y="3969450"/>
              <a:ext cx="143525" cy="85975"/>
            </a:xfrm>
            <a:custGeom>
              <a:avLst/>
              <a:gdLst/>
              <a:ahLst/>
              <a:cxnLst/>
              <a:rect l="l" t="t" r="r" b="b"/>
              <a:pathLst>
                <a:path w="5741" h="3439" extrusionOk="0">
                  <a:moveTo>
                    <a:pt x="507" y="1"/>
                  </a:moveTo>
                  <a:cubicBezTo>
                    <a:pt x="304" y="1"/>
                    <a:pt x="0" y="177"/>
                    <a:pt x="101" y="252"/>
                  </a:cubicBezTo>
                  <a:cubicBezTo>
                    <a:pt x="1683" y="1461"/>
                    <a:pt x="3358" y="2516"/>
                    <a:pt x="5095" y="3416"/>
                  </a:cubicBezTo>
                  <a:cubicBezTo>
                    <a:pt x="5121" y="3431"/>
                    <a:pt x="5158" y="3438"/>
                    <a:pt x="5199" y="3438"/>
                  </a:cubicBezTo>
                  <a:cubicBezTo>
                    <a:pt x="5406" y="3438"/>
                    <a:pt x="5741" y="3271"/>
                    <a:pt x="5560" y="3167"/>
                  </a:cubicBezTo>
                  <a:cubicBezTo>
                    <a:pt x="3823" y="2268"/>
                    <a:pt x="2179" y="1213"/>
                    <a:pt x="628" y="35"/>
                  </a:cubicBezTo>
                  <a:cubicBezTo>
                    <a:pt x="598" y="11"/>
                    <a:pt x="555" y="1"/>
                    <a:pt x="50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090" name="Google Shape;2090;p19"/>
            <p:cNvSpPr/>
            <p:nvPr/>
          </p:nvSpPr>
          <p:spPr>
            <a:xfrm>
              <a:off x="2445125" y="4056150"/>
              <a:ext cx="161975" cy="95425"/>
            </a:xfrm>
            <a:custGeom>
              <a:avLst/>
              <a:gdLst/>
              <a:ahLst/>
              <a:cxnLst/>
              <a:rect l="l" t="t" r="r" b="b"/>
              <a:pathLst>
                <a:path w="6479" h="3817" extrusionOk="0">
                  <a:moveTo>
                    <a:pt x="560" y="1"/>
                  </a:moveTo>
                  <a:cubicBezTo>
                    <a:pt x="352" y="1"/>
                    <a:pt x="0" y="239"/>
                    <a:pt x="280" y="351"/>
                  </a:cubicBezTo>
                  <a:lnTo>
                    <a:pt x="280" y="320"/>
                  </a:lnTo>
                  <a:cubicBezTo>
                    <a:pt x="2389" y="1033"/>
                    <a:pt x="4034" y="2584"/>
                    <a:pt x="5833" y="3794"/>
                  </a:cubicBezTo>
                  <a:cubicBezTo>
                    <a:pt x="5864" y="3810"/>
                    <a:pt x="5903" y="3816"/>
                    <a:pt x="5947" y="3816"/>
                  </a:cubicBezTo>
                  <a:cubicBezTo>
                    <a:pt x="6164" y="3816"/>
                    <a:pt x="6479" y="3644"/>
                    <a:pt x="6298" y="3515"/>
                  </a:cubicBezTo>
                  <a:cubicBezTo>
                    <a:pt x="4437" y="2274"/>
                    <a:pt x="2793" y="723"/>
                    <a:pt x="621" y="10"/>
                  </a:cubicBezTo>
                  <a:cubicBezTo>
                    <a:pt x="603" y="4"/>
                    <a:pt x="582" y="1"/>
                    <a:pt x="5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091" name="Google Shape;2091;p19"/>
            <p:cNvSpPr/>
            <p:nvPr/>
          </p:nvSpPr>
          <p:spPr>
            <a:xfrm>
              <a:off x="2403925" y="4174100"/>
              <a:ext cx="206525" cy="108250"/>
            </a:xfrm>
            <a:custGeom>
              <a:avLst/>
              <a:gdLst/>
              <a:ahLst/>
              <a:cxnLst/>
              <a:rect l="l" t="t" r="r" b="b"/>
              <a:pathLst>
                <a:path w="8261" h="4330" extrusionOk="0">
                  <a:moveTo>
                    <a:pt x="489" y="0"/>
                  </a:moveTo>
                  <a:cubicBezTo>
                    <a:pt x="287" y="0"/>
                    <a:pt x="0" y="150"/>
                    <a:pt x="98" y="224"/>
                  </a:cubicBezTo>
                  <a:cubicBezTo>
                    <a:pt x="2424" y="1899"/>
                    <a:pt x="4937" y="3295"/>
                    <a:pt x="7605" y="4318"/>
                  </a:cubicBezTo>
                  <a:cubicBezTo>
                    <a:pt x="7624" y="4326"/>
                    <a:pt x="7648" y="4329"/>
                    <a:pt x="7676" y="4329"/>
                  </a:cubicBezTo>
                  <a:cubicBezTo>
                    <a:pt x="7877" y="4329"/>
                    <a:pt x="8261" y="4152"/>
                    <a:pt x="8070" y="4070"/>
                  </a:cubicBezTo>
                  <a:cubicBezTo>
                    <a:pt x="5433" y="3046"/>
                    <a:pt x="2921" y="1682"/>
                    <a:pt x="625" y="38"/>
                  </a:cubicBezTo>
                  <a:cubicBezTo>
                    <a:pt x="592" y="11"/>
                    <a:pt x="544" y="0"/>
                    <a:pt x="48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092" name="Google Shape;2092;p19"/>
            <p:cNvSpPr/>
            <p:nvPr/>
          </p:nvSpPr>
          <p:spPr>
            <a:xfrm>
              <a:off x="2402100" y="4291275"/>
              <a:ext cx="218100" cy="118400"/>
            </a:xfrm>
            <a:custGeom>
              <a:avLst/>
              <a:gdLst/>
              <a:ahLst/>
              <a:cxnLst/>
              <a:rect l="l" t="t" r="r" b="b"/>
              <a:pathLst>
                <a:path w="8724" h="4736" extrusionOk="0">
                  <a:moveTo>
                    <a:pt x="505" y="1"/>
                  </a:moveTo>
                  <a:cubicBezTo>
                    <a:pt x="289" y="1"/>
                    <a:pt x="1" y="188"/>
                    <a:pt x="202" y="314"/>
                  </a:cubicBezTo>
                  <a:cubicBezTo>
                    <a:pt x="2715" y="1865"/>
                    <a:pt x="5320" y="3695"/>
                    <a:pt x="8112" y="4718"/>
                  </a:cubicBezTo>
                  <a:cubicBezTo>
                    <a:pt x="8140" y="4730"/>
                    <a:pt x="8171" y="4736"/>
                    <a:pt x="8203" y="4736"/>
                  </a:cubicBezTo>
                  <a:cubicBezTo>
                    <a:pt x="8428" y="4736"/>
                    <a:pt x="8724" y="4485"/>
                    <a:pt x="8453" y="4377"/>
                  </a:cubicBezTo>
                  <a:cubicBezTo>
                    <a:pt x="5723" y="3385"/>
                    <a:pt x="3087" y="1554"/>
                    <a:pt x="636" y="35"/>
                  </a:cubicBezTo>
                  <a:cubicBezTo>
                    <a:pt x="601" y="11"/>
                    <a:pt x="555" y="1"/>
                    <a:pt x="50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093" name="Google Shape;2093;p19"/>
            <p:cNvSpPr/>
            <p:nvPr/>
          </p:nvSpPr>
          <p:spPr>
            <a:xfrm>
              <a:off x="2489225" y="4423675"/>
              <a:ext cx="159525" cy="73725"/>
            </a:xfrm>
            <a:custGeom>
              <a:avLst/>
              <a:gdLst/>
              <a:ahLst/>
              <a:cxnLst/>
              <a:rect l="l" t="t" r="r" b="b"/>
              <a:pathLst>
                <a:path w="6381" h="2949" extrusionOk="0">
                  <a:moveTo>
                    <a:pt x="564" y="1"/>
                  </a:moveTo>
                  <a:cubicBezTo>
                    <a:pt x="384" y="1"/>
                    <a:pt x="1" y="178"/>
                    <a:pt x="191" y="260"/>
                  </a:cubicBezTo>
                  <a:cubicBezTo>
                    <a:pt x="2083" y="1066"/>
                    <a:pt x="3945" y="1935"/>
                    <a:pt x="5775" y="2928"/>
                  </a:cubicBezTo>
                  <a:cubicBezTo>
                    <a:pt x="5799" y="2942"/>
                    <a:pt x="5830" y="2948"/>
                    <a:pt x="5866" y="2948"/>
                  </a:cubicBezTo>
                  <a:cubicBezTo>
                    <a:pt x="6061" y="2948"/>
                    <a:pt x="6381" y="2763"/>
                    <a:pt x="6302" y="2710"/>
                  </a:cubicBezTo>
                  <a:cubicBezTo>
                    <a:pt x="4441" y="1718"/>
                    <a:pt x="2580" y="818"/>
                    <a:pt x="625" y="12"/>
                  </a:cubicBezTo>
                  <a:cubicBezTo>
                    <a:pt x="610" y="4"/>
                    <a:pt x="589" y="1"/>
                    <a:pt x="56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</p:grpSp>
      <p:grpSp>
        <p:nvGrpSpPr>
          <p:cNvPr id="2094" name="Google Shape;2094;p19"/>
          <p:cNvGrpSpPr/>
          <p:nvPr/>
        </p:nvGrpSpPr>
        <p:grpSpPr>
          <a:xfrm rot="418436">
            <a:off x="10739307" y="4072599"/>
            <a:ext cx="1969907" cy="3326251"/>
            <a:chOff x="3026750" y="1552825"/>
            <a:chExt cx="1108700" cy="1867600"/>
          </a:xfrm>
        </p:grpSpPr>
        <p:sp>
          <p:nvSpPr>
            <p:cNvPr id="2095" name="Google Shape;2095;p19"/>
            <p:cNvSpPr/>
            <p:nvPr/>
          </p:nvSpPr>
          <p:spPr>
            <a:xfrm>
              <a:off x="3517625" y="1552825"/>
              <a:ext cx="235775" cy="558625"/>
            </a:xfrm>
            <a:custGeom>
              <a:avLst/>
              <a:gdLst/>
              <a:ahLst/>
              <a:cxnLst/>
              <a:rect l="l" t="t" r="r" b="b"/>
              <a:pathLst>
                <a:path w="9431" h="22345" extrusionOk="0">
                  <a:moveTo>
                    <a:pt x="5310" y="1463"/>
                  </a:moveTo>
                  <a:cubicBezTo>
                    <a:pt x="5816" y="2596"/>
                    <a:pt x="6477" y="3510"/>
                    <a:pt x="7197" y="4604"/>
                  </a:cubicBezTo>
                  <a:cubicBezTo>
                    <a:pt x="8283" y="6279"/>
                    <a:pt x="8190" y="8233"/>
                    <a:pt x="8159" y="10156"/>
                  </a:cubicBezTo>
                  <a:cubicBezTo>
                    <a:pt x="8058" y="13394"/>
                    <a:pt x="7585" y="16612"/>
                    <a:pt x="6758" y="19742"/>
                  </a:cubicBezTo>
                  <a:lnTo>
                    <a:pt x="6758" y="19742"/>
                  </a:lnTo>
                  <a:cubicBezTo>
                    <a:pt x="4215" y="14312"/>
                    <a:pt x="1810" y="6507"/>
                    <a:pt x="5310" y="1463"/>
                  </a:cubicBezTo>
                  <a:close/>
                  <a:moveTo>
                    <a:pt x="5701" y="0"/>
                  </a:moveTo>
                  <a:cubicBezTo>
                    <a:pt x="5466" y="0"/>
                    <a:pt x="5197" y="121"/>
                    <a:pt x="5057" y="261"/>
                  </a:cubicBezTo>
                  <a:cubicBezTo>
                    <a:pt x="0" y="5883"/>
                    <a:pt x="3244" y="15384"/>
                    <a:pt x="6282" y="21407"/>
                  </a:cubicBezTo>
                  <a:lnTo>
                    <a:pt x="6282" y="21407"/>
                  </a:lnTo>
                  <a:cubicBezTo>
                    <a:pt x="6236" y="21555"/>
                    <a:pt x="6190" y="21703"/>
                    <a:pt x="6143" y="21850"/>
                  </a:cubicBezTo>
                  <a:cubicBezTo>
                    <a:pt x="6045" y="22174"/>
                    <a:pt x="6303" y="22320"/>
                    <a:pt x="6593" y="22320"/>
                  </a:cubicBezTo>
                  <a:cubicBezTo>
                    <a:pt x="6663" y="22320"/>
                    <a:pt x="6735" y="22312"/>
                    <a:pt x="6805" y="22295"/>
                  </a:cubicBezTo>
                  <a:lnTo>
                    <a:pt x="6805" y="22295"/>
                  </a:lnTo>
                  <a:cubicBezTo>
                    <a:pt x="6870" y="22329"/>
                    <a:pt x="6950" y="22344"/>
                    <a:pt x="7034" y="22344"/>
                  </a:cubicBezTo>
                  <a:cubicBezTo>
                    <a:pt x="7411" y="22344"/>
                    <a:pt x="7890" y="22035"/>
                    <a:pt x="7694" y="21664"/>
                  </a:cubicBezTo>
                  <a:lnTo>
                    <a:pt x="7694" y="21633"/>
                  </a:lnTo>
                  <a:cubicBezTo>
                    <a:pt x="7619" y="21491"/>
                    <a:pt x="7545" y="21347"/>
                    <a:pt x="7470" y="21200"/>
                  </a:cubicBezTo>
                  <a:lnTo>
                    <a:pt x="7470" y="21200"/>
                  </a:lnTo>
                  <a:cubicBezTo>
                    <a:pt x="8558" y="17592"/>
                    <a:pt x="9160" y="13854"/>
                    <a:pt x="9276" y="10063"/>
                  </a:cubicBezTo>
                  <a:cubicBezTo>
                    <a:pt x="9338" y="8512"/>
                    <a:pt x="9431" y="6744"/>
                    <a:pt x="8841" y="5255"/>
                  </a:cubicBezTo>
                  <a:cubicBezTo>
                    <a:pt x="8159" y="3456"/>
                    <a:pt x="6701" y="2153"/>
                    <a:pt x="6112" y="261"/>
                  </a:cubicBezTo>
                  <a:cubicBezTo>
                    <a:pt x="6044" y="72"/>
                    <a:pt x="5882" y="0"/>
                    <a:pt x="570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096" name="Google Shape;2096;p19"/>
            <p:cNvSpPr/>
            <p:nvPr/>
          </p:nvSpPr>
          <p:spPr>
            <a:xfrm>
              <a:off x="3666525" y="1821075"/>
              <a:ext cx="411675" cy="323500"/>
            </a:xfrm>
            <a:custGeom>
              <a:avLst/>
              <a:gdLst/>
              <a:ahLst/>
              <a:cxnLst/>
              <a:rect l="l" t="t" r="r" b="b"/>
              <a:pathLst>
                <a:path w="16467" h="12940" extrusionOk="0">
                  <a:moveTo>
                    <a:pt x="15040" y="1041"/>
                  </a:moveTo>
                  <a:lnTo>
                    <a:pt x="15040" y="1041"/>
                  </a:lnTo>
                  <a:cubicBezTo>
                    <a:pt x="12704" y="6579"/>
                    <a:pt x="7732" y="10769"/>
                    <a:pt x="1765" y="11814"/>
                  </a:cubicBezTo>
                  <a:lnTo>
                    <a:pt x="1765" y="11814"/>
                  </a:lnTo>
                  <a:cubicBezTo>
                    <a:pt x="1538" y="8000"/>
                    <a:pt x="5542" y="4523"/>
                    <a:pt x="8779" y="3210"/>
                  </a:cubicBezTo>
                  <a:cubicBezTo>
                    <a:pt x="10861" y="2333"/>
                    <a:pt x="13084" y="2063"/>
                    <a:pt x="15040" y="1041"/>
                  </a:cubicBezTo>
                  <a:close/>
                  <a:moveTo>
                    <a:pt x="16295" y="1"/>
                  </a:moveTo>
                  <a:cubicBezTo>
                    <a:pt x="16016" y="1"/>
                    <a:pt x="15444" y="197"/>
                    <a:pt x="15355" y="264"/>
                  </a:cubicBezTo>
                  <a:cubicBezTo>
                    <a:pt x="13618" y="1659"/>
                    <a:pt x="11447" y="1908"/>
                    <a:pt x="9399" y="2590"/>
                  </a:cubicBezTo>
                  <a:cubicBezTo>
                    <a:pt x="7972" y="3024"/>
                    <a:pt x="6670" y="3738"/>
                    <a:pt x="5491" y="4606"/>
                  </a:cubicBezTo>
                  <a:cubicBezTo>
                    <a:pt x="2854" y="6591"/>
                    <a:pt x="0" y="9259"/>
                    <a:pt x="745" y="12857"/>
                  </a:cubicBezTo>
                  <a:cubicBezTo>
                    <a:pt x="753" y="12915"/>
                    <a:pt x="839" y="12940"/>
                    <a:pt x="959" y="12940"/>
                  </a:cubicBezTo>
                  <a:cubicBezTo>
                    <a:pt x="1290" y="12940"/>
                    <a:pt x="1884" y="12752"/>
                    <a:pt x="1862" y="12547"/>
                  </a:cubicBezTo>
                  <a:cubicBezTo>
                    <a:pt x="1838" y="12432"/>
                    <a:pt x="1819" y="12317"/>
                    <a:pt x="1803" y="12202"/>
                  </a:cubicBezTo>
                  <a:lnTo>
                    <a:pt x="1803" y="12202"/>
                  </a:lnTo>
                  <a:cubicBezTo>
                    <a:pt x="8417" y="10962"/>
                    <a:pt x="14057" y="6474"/>
                    <a:pt x="16441" y="108"/>
                  </a:cubicBezTo>
                  <a:cubicBezTo>
                    <a:pt x="16467" y="30"/>
                    <a:pt x="16403" y="1"/>
                    <a:pt x="1629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097" name="Google Shape;2097;p19"/>
            <p:cNvSpPr/>
            <p:nvPr/>
          </p:nvSpPr>
          <p:spPr>
            <a:xfrm>
              <a:off x="3382700" y="1934550"/>
              <a:ext cx="340975" cy="237375"/>
            </a:xfrm>
            <a:custGeom>
              <a:avLst/>
              <a:gdLst/>
              <a:ahLst/>
              <a:cxnLst/>
              <a:rect l="l" t="t" r="r" b="b"/>
              <a:pathLst>
                <a:path w="13639" h="9495" extrusionOk="0">
                  <a:moveTo>
                    <a:pt x="2456" y="642"/>
                  </a:moveTo>
                  <a:cubicBezTo>
                    <a:pt x="6549" y="642"/>
                    <a:pt x="10686" y="4748"/>
                    <a:pt x="12256" y="8297"/>
                  </a:cubicBezTo>
                  <a:lnTo>
                    <a:pt x="12256" y="8297"/>
                  </a:lnTo>
                  <a:cubicBezTo>
                    <a:pt x="11701" y="8764"/>
                    <a:pt x="11154" y="8960"/>
                    <a:pt x="10625" y="8960"/>
                  </a:cubicBezTo>
                  <a:cubicBezTo>
                    <a:pt x="8371" y="8960"/>
                    <a:pt x="6435" y="5395"/>
                    <a:pt x="5522" y="3914"/>
                  </a:cubicBezTo>
                  <a:cubicBezTo>
                    <a:pt x="4679" y="2525"/>
                    <a:pt x="3697" y="1334"/>
                    <a:pt x="2322" y="643"/>
                  </a:cubicBezTo>
                  <a:lnTo>
                    <a:pt x="2322" y="643"/>
                  </a:lnTo>
                  <a:cubicBezTo>
                    <a:pt x="2367" y="642"/>
                    <a:pt x="2411" y="642"/>
                    <a:pt x="2456" y="642"/>
                  </a:cubicBezTo>
                  <a:close/>
                  <a:moveTo>
                    <a:pt x="2712" y="1"/>
                  </a:moveTo>
                  <a:cubicBezTo>
                    <a:pt x="2068" y="1"/>
                    <a:pt x="1420" y="81"/>
                    <a:pt x="776" y="253"/>
                  </a:cubicBezTo>
                  <a:cubicBezTo>
                    <a:pt x="497" y="315"/>
                    <a:pt x="0" y="750"/>
                    <a:pt x="528" y="874"/>
                  </a:cubicBezTo>
                  <a:cubicBezTo>
                    <a:pt x="4405" y="1897"/>
                    <a:pt x="4715" y="6581"/>
                    <a:pt x="7755" y="8629"/>
                  </a:cubicBezTo>
                  <a:cubicBezTo>
                    <a:pt x="8573" y="9194"/>
                    <a:pt x="9526" y="9495"/>
                    <a:pt x="10468" y="9495"/>
                  </a:cubicBezTo>
                  <a:cubicBezTo>
                    <a:pt x="11247" y="9495"/>
                    <a:pt x="12019" y="9288"/>
                    <a:pt x="12700" y="8854"/>
                  </a:cubicBezTo>
                  <a:lnTo>
                    <a:pt x="12700" y="8854"/>
                  </a:lnTo>
                  <a:cubicBezTo>
                    <a:pt x="12737" y="8860"/>
                    <a:pt x="12776" y="8863"/>
                    <a:pt x="12816" y="8863"/>
                  </a:cubicBezTo>
                  <a:cubicBezTo>
                    <a:pt x="13184" y="8863"/>
                    <a:pt x="13639" y="8629"/>
                    <a:pt x="13556" y="8380"/>
                  </a:cubicBezTo>
                  <a:lnTo>
                    <a:pt x="13556" y="8380"/>
                  </a:lnTo>
                  <a:lnTo>
                    <a:pt x="13556" y="8411"/>
                  </a:lnTo>
                  <a:cubicBezTo>
                    <a:pt x="11892" y="4266"/>
                    <a:pt x="7399" y="1"/>
                    <a:pt x="271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098" name="Google Shape;2098;p19"/>
            <p:cNvSpPr/>
            <p:nvPr/>
          </p:nvSpPr>
          <p:spPr>
            <a:xfrm>
              <a:off x="3696300" y="2037575"/>
              <a:ext cx="439150" cy="352000"/>
            </a:xfrm>
            <a:custGeom>
              <a:avLst/>
              <a:gdLst/>
              <a:ahLst/>
              <a:cxnLst/>
              <a:rect l="l" t="t" r="r" b="b"/>
              <a:pathLst>
                <a:path w="17566" h="14080" extrusionOk="0">
                  <a:moveTo>
                    <a:pt x="16282" y="721"/>
                  </a:moveTo>
                  <a:cubicBezTo>
                    <a:pt x="15226" y="3804"/>
                    <a:pt x="14037" y="6880"/>
                    <a:pt x="11434" y="8974"/>
                  </a:cubicBezTo>
                  <a:cubicBezTo>
                    <a:pt x="8656" y="11208"/>
                    <a:pt x="5163" y="12543"/>
                    <a:pt x="1665" y="13125"/>
                  </a:cubicBezTo>
                  <a:lnTo>
                    <a:pt x="1665" y="13125"/>
                  </a:lnTo>
                  <a:cubicBezTo>
                    <a:pt x="2282" y="9956"/>
                    <a:pt x="4540" y="7608"/>
                    <a:pt x="6936" y="5562"/>
                  </a:cubicBezTo>
                  <a:cubicBezTo>
                    <a:pt x="9812" y="3093"/>
                    <a:pt x="12715" y="1658"/>
                    <a:pt x="16282" y="721"/>
                  </a:cubicBezTo>
                  <a:close/>
                  <a:moveTo>
                    <a:pt x="17223" y="1"/>
                  </a:moveTo>
                  <a:cubicBezTo>
                    <a:pt x="17082" y="1"/>
                    <a:pt x="16935" y="27"/>
                    <a:pt x="16894" y="41"/>
                  </a:cubicBezTo>
                  <a:cubicBezTo>
                    <a:pt x="12861" y="971"/>
                    <a:pt x="9666" y="2367"/>
                    <a:pt x="6502" y="5035"/>
                  </a:cubicBezTo>
                  <a:cubicBezTo>
                    <a:pt x="3847" y="7247"/>
                    <a:pt x="1192" y="9825"/>
                    <a:pt x="538" y="13327"/>
                  </a:cubicBezTo>
                  <a:lnTo>
                    <a:pt x="538" y="13327"/>
                  </a:lnTo>
                  <a:cubicBezTo>
                    <a:pt x="188" y="13483"/>
                    <a:pt x="0" y="13823"/>
                    <a:pt x="458" y="13823"/>
                  </a:cubicBezTo>
                  <a:cubicBezTo>
                    <a:pt x="459" y="13823"/>
                    <a:pt x="459" y="13823"/>
                    <a:pt x="460" y="13823"/>
                  </a:cubicBezTo>
                  <a:lnTo>
                    <a:pt x="460" y="13823"/>
                  </a:lnTo>
                  <a:cubicBezTo>
                    <a:pt x="458" y="13841"/>
                    <a:pt x="456" y="13858"/>
                    <a:pt x="453" y="13875"/>
                  </a:cubicBezTo>
                  <a:cubicBezTo>
                    <a:pt x="429" y="14020"/>
                    <a:pt x="582" y="14080"/>
                    <a:pt x="782" y="14080"/>
                  </a:cubicBezTo>
                  <a:cubicBezTo>
                    <a:pt x="1099" y="14080"/>
                    <a:pt x="1532" y="13929"/>
                    <a:pt x="1570" y="13720"/>
                  </a:cubicBezTo>
                  <a:cubicBezTo>
                    <a:pt x="1572" y="13706"/>
                    <a:pt x="1574" y="13692"/>
                    <a:pt x="1576" y="13677"/>
                  </a:cubicBezTo>
                  <a:lnTo>
                    <a:pt x="1576" y="13677"/>
                  </a:lnTo>
                  <a:cubicBezTo>
                    <a:pt x="5099" y="13110"/>
                    <a:pt x="8447" y="11771"/>
                    <a:pt x="11403" y="9781"/>
                  </a:cubicBezTo>
                  <a:cubicBezTo>
                    <a:pt x="14784" y="7454"/>
                    <a:pt x="16242" y="3980"/>
                    <a:pt x="17514" y="196"/>
                  </a:cubicBezTo>
                  <a:cubicBezTo>
                    <a:pt x="17566" y="41"/>
                    <a:pt x="17398" y="1"/>
                    <a:pt x="1722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099" name="Google Shape;2099;p19"/>
            <p:cNvSpPr/>
            <p:nvPr/>
          </p:nvSpPr>
          <p:spPr>
            <a:xfrm>
              <a:off x="3363300" y="2187475"/>
              <a:ext cx="369775" cy="331275"/>
            </a:xfrm>
            <a:custGeom>
              <a:avLst/>
              <a:gdLst/>
              <a:ahLst/>
              <a:cxnLst/>
              <a:rect l="l" t="t" r="r" b="b"/>
              <a:pathLst>
                <a:path w="14791" h="13251" extrusionOk="0">
                  <a:moveTo>
                    <a:pt x="1444" y="822"/>
                  </a:moveTo>
                  <a:lnTo>
                    <a:pt x="1444" y="822"/>
                  </a:lnTo>
                  <a:cubicBezTo>
                    <a:pt x="4081" y="1724"/>
                    <a:pt x="5898" y="5356"/>
                    <a:pt x="7446" y="7290"/>
                  </a:cubicBezTo>
                  <a:cubicBezTo>
                    <a:pt x="8283" y="8314"/>
                    <a:pt x="9524" y="8934"/>
                    <a:pt x="10485" y="9834"/>
                  </a:cubicBezTo>
                  <a:cubicBezTo>
                    <a:pt x="11296" y="10577"/>
                    <a:pt x="12058" y="11370"/>
                    <a:pt x="12771" y="12199"/>
                  </a:cubicBezTo>
                  <a:lnTo>
                    <a:pt x="12771" y="12199"/>
                  </a:lnTo>
                  <a:cubicBezTo>
                    <a:pt x="9753" y="11622"/>
                    <a:pt x="6952" y="10621"/>
                    <a:pt x="5367" y="7662"/>
                  </a:cubicBezTo>
                  <a:cubicBezTo>
                    <a:pt x="4654" y="6359"/>
                    <a:pt x="4220" y="4901"/>
                    <a:pt x="3444" y="3599"/>
                  </a:cubicBezTo>
                  <a:cubicBezTo>
                    <a:pt x="2903" y="2620"/>
                    <a:pt x="1935" y="1813"/>
                    <a:pt x="1444" y="822"/>
                  </a:cubicBezTo>
                  <a:close/>
                  <a:moveTo>
                    <a:pt x="838" y="0"/>
                  </a:moveTo>
                  <a:cubicBezTo>
                    <a:pt x="652" y="0"/>
                    <a:pt x="1" y="156"/>
                    <a:pt x="63" y="466"/>
                  </a:cubicBezTo>
                  <a:cubicBezTo>
                    <a:pt x="435" y="2017"/>
                    <a:pt x="2017" y="3195"/>
                    <a:pt x="2731" y="4622"/>
                  </a:cubicBezTo>
                  <a:cubicBezTo>
                    <a:pt x="3444" y="6080"/>
                    <a:pt x="3940" y="7662"/>
                    <a:pt x="4871" y="8996"/>
                  </a:cubicBezTo>
                  <a:cubicBezTo>
                    <a:pt x="6811" y="11845"/>
                    <a:pt x="10261" y="12562"/>
                    <a:pt x="13457" y="13027"/>
                  </a:cubicBezTo>
                  <a:lnTo>
                    <a:pt x="13457" y="13027"/>
                  </a:lnTo>
                  <a:cubicBezTo>
                    <a:pt x="13490" y="13069"/>
                    <a:pt x="13523" y="13111"/>
                    <a:pt x="13556" y="13153"/>
                  </a:cubicBezTo>
                  <a:cubicBezTo>
                    <a:pt x="13617" y="13221"/>
                    <a:pt x="13727" y="13250"/>
                    <a:pt x="13854" y="13250"/>
                  </a:cubicBezTo>
                  <a:cubicBezTo>
                    <a:pt x="14243" y="13250"/>
                    <a:pt x="14790" y="12976"/>
                    <a:pt x="14580" y="12718"/>
                  </a:cubicBezTo>
                  <a:cubicBezTo>
                    <a:pt x="14567" y="12703"/>
                    <a:pt x="14554" y="12688"/>
                    <a:pt x="14541" y="12672"/>
                  </a:cubicBezTo>
                  <a:lnTo>
                    <a:pt x="14541" y="12672"/>
                  </a:lnTo>
                  <a:cubicBezTo>
                    <a:pt x="14599" y="12581"/>
                    <a:pt x="14566" y="12502"/>
                    <a:pt x="14369" y="12471"/>
                  </a:cubicBezTo>
                  <a:lnTo>
                    <a:pt x="14369" y="12471"/>
                  </a:lnTo>
                  <a:cubicBezTo>
                    <a:pt x="12137" y="9898"/>
                    <a:pt x="9338" y="7978"/>
                    <a:pt x="7383" y="5212"/>
                  </a:cubicBezTo>
                  <a:cubicBezTo>
                    <a:pt x="5926" y="3071"/>
                    <a:pt x="3661" y="156"/>
                    <a:pt x="83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100" name="Google Shape;2100;p19"/>
            <p:cNvSpPr/>
            <p:nvPr/>
          </p:nvSpPr>
          <p:spPr>
            <a:xfrm>
              <a:off x="3636250" y="2375375"/>
              <a:ext cx="441475" cy="350150"/>
            </a:xfrm>
            <a:custGeom>
              <a:avLst/>
              <a:gdLst/>
              <a:ahLst/>
              <a:cxnLst/>
              <a:rect l="l" t="t" r="r" b="b"/>
              <a:pathLst>
                <a:path w="17659" h="14006" extrusionOk="0">
                  <a:moveTo>
                    <a:pt x="15262" y="1321"/>
                  </a:moveTo>
                  <a:cubicBezTo>
                    <a:pt x="13611" y="3164"/>
                    <a:pt x="12658" y="5579"/>
                    <a:pt x="10734" y="7250"/>
                  </a:cubicBezTo>
                  <a:cubicBezTo>
                    <a:pt x="8206" y="9405"/>
                    <a:pt x="5289" y="11059"/>
                    <a:pt x="2141" y="12132"/>
                  </a:cubicBezTo>
                  <a:lnTo>
                    <a:pt x="2141" y="12132"/>
                  </a:lnTo>
                  <a:cubicBezTo>
                    <a:pt x="3533" y="9460"/>
                    <a:pt x="5626" y="7733"/>
                    <a:pt x="8098" y="5761"/>
                  </a:cubicBezTo>
                  <a:cubicBezTo>
                    <a:pt x="9401" y="4706"/>
                    <a:pt x="10455" y="3465"/>
                    <a:pt x="11975" y="2659"/>
                  </a:cubicBezTo>
                  <a:cubicBezTo>
                    <a:pt x="13032" y="2140"/>
                    <a:pt x="14131" y="1691"/>
                    <a:pt x="15262" y="1321"/>
                  </a:cubicBezTo>
                  <a:close/>
                  <a:moveTo>
                    <a:pt x="16910" y="0"/>
                  </a:moveTo>
                  <a:cubicBezTo>
                    <a:pt x="16857" y="0"/>
                    <a:pt x="16804" y="7"/>
                    <a:pt x="16752" y="22"/>
                  </a:cubicBezTo>
                  <a:cubicBezTo>
                    <a:pt x="14922" y="487"/>
                    <a:pt x="13154" y="1139"/>
                    <a:pt x="11448" y="1976"/>
                  </a:cubicBezTo>
                  <a:cubicBezTo>
                    <a:pt x="9835" y="2814"/>
                    <a:pt x="8749" y="4117"/>
                    <a:pt x="7353" y="5233"/>
                  </a:cubicBezTo>
                  <a:cubicBezTo>
                    <a:pt x="4562" y="7460"/>
                    <a:pt x="2258" y="9354"/>
                    <a:pt x="813" y="12545"/>
                  </a:cubicBezTo>
                  <a:lnTo>
                    <a:pt x="813" y="12545"/>
                  </a:lnTo>
                  <a:cubicBezTo>
                    <a:pt x="729" y="12569"/>
                    <a:pt x="645" y="12593"/>
                    <a:pt x="560" y="12616"/>
                  </a:cubicBezTo>
                  <a:cubicBezTo>
                    <a:pt x="0" y="12769"/>
                    <a:pt x="46" y="13318"/>
                    <a:pt x="457" y="13407"/>
                  </a:cubicBezTo>
                  <a:lnTo>
                    <a:pt x="457" y="13407"/>
                  </a:lnTo>
                  <a:cubicBezTo>
                    <a:pt x="439" y="13454"/>
                    <a:pt x="422" y="13500"/>
                    <a:pt x="405" y="13546"/>
                  </a:cubicBezTo>
                  <a:cubicBezTo>
                    <a:pt x="274" y="13859"/>
                    <a:pt x="534" y="14005"/>
                    <a:pt x="830" y="14005"/>
                  </a:cubicBezTo>
                  <a:cubicBezTo>
                    <a:pt x="1094" y="14005"/>
                    <a:pt x="1387" y="13889"/>
                    <a:pt x="1460" y="13671"/>
                  </a:cubicBezTo>
                  <a:cubicBezTo>
                    <a:pt x="1528" y="13486"/>
                    <a:pt x="1599" y="13306"/>
                    <a:pt x="1673" y="13129"/>
                  </a:cubicBezTo>
                  <a:lnTo>
                    <a:pt x="1673" y="13129"/>
                  </a:lnTo>
                  <a:cubicBezTo>
                    <a:pt x="4843" y="12144"/>
                    <a:pt x="7820" y="10597"/>
                    <a:pt x="10486" y="8583"/>
                  </a:cubicBezTo>
                  <a:cubicBezTo>
                    <a:pt x="11758" y="7653"/>
                    <a:pt x="12875" y="6505"/>
                    <a:pt x="13805" y="5233"/>
                  </a:cubicBezTo>
                  <a:cubicBezTo>
                    <a:pt x="14891" y="3620"/>
                    <a:pt x="15666" y="1852"/>
                    <a:pt x="17248" y="673"/>
                  </a:cubicBezTo>
                  <a:cubicBezTo>
                    <a:pt x="17658" y="373"/>
                    <a:pt x="17298" y="0"/>
                    <a:pt x="1691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101" name="Google Shape;2101;p19"/>
            <p:cNvSpPr/>
            <p:nvPr/>
          </p:nvSpPr>
          <p:spPr>
            <a:xfrm>
              <a:off x="3266925" y="2664000"/>
              <a:ext cx="420475" cy="134025"/>
            </a:xfrm>
            <a:custGeom>
              <a:avLst/>
              <a:gdLst/>
              <a:ahLst/>
              <a:cxnLst/>
              <a:rect l="l" t="t" r="r" b="b"/>
              <a:pathLst>
                <a:path w="16819" h="5361" extrusionOk="0">
                  <a:moveTo>
                    <a:pt x="5575" y="864"/>
                  </a:moveTo>
                  <a:cubicBezTo>
                    <a:pt x="6716" y="864"/>
                    <a:pt x="7829" y="1317"/>
                    <a:pt x="8912" y="1784"/>
                  </a:cubicBezTo>
                  <a:cubicBezTo>
                    <a:pt x="10546" y="2442"/>
                    <a:pt x="11816" y="2577"/>
                    <a:pt x="13260" y="2577"/>
                  </a:cubicBezTo>
                  <a:cubicBezTo>
                    <a:pt x="13681" y="2577"/>
                    <a:pt x="14116" y="2566"/>
                    <a:pt x="14579" y="2552"/>
                  </a:cubicBezTo>
                  <a:lnTo>
                    <a:pt x="14579" y="2552"/>
                  </a:lnTo>
                  <a:cubicBezTo>
                    <a:pt x="13415" y="3879"/>
                    <a:pt x="11916" y="4239"/>
                    <a:pt x="10268" y="4239"/>
                  </a:cubicBezTo>
                  <a:cubicBezTo>
                    <a:pt x="8317" y="4239"/>
                    <a:pt x="6157" y="3735"/>
                    <a:pt x="4094" y="3735"/>
                  </a:cubicBezTo>
                  <a:cubicBezTo>
                    <a:pt x="3154" y="3735"/>
                    <a:pt x="2234" y="3840"/>
                    <a:pt x="1363" y="4144"/>
                  </a:cubicBezTo>
                  <a:lnTo>
                    <a:pt x="1363" y="4144"/>
                  </a:lnTo>
                  <a:cubicBezTo>
                    <a:pt x="1778" y="2852"/>
                    <a:pt x="2725" y="1770"/>
                    <a:pt x="3980" y="1195"/>
                  </a:cubicBezTo>
                  <a:cubicBezTo>
                    <a:pt x="4518" y="960"/>
                    <a:pt x="5049" y="864"/>
                    <a:pt x="5575" y="864"/>
                  </a:cubicBezTo>
                  <a:close/>
                  <a:moveTo>
                    <a:pt x="5845" y="1"/>
                  </a:moveTo>
                  <a:cubicBezTo>
                    <a:pt x="5619" y="1"/>
                    <a:pt x="5391" y="16"/>
                    <a:pt x="5159" y="47"/>
                  </a:cubicBezTo>
                  <a:cubicBezTo>
                    <a:pt x="2584" y="419"/>
                    <a:pt x="506" y="2405"/>
                    <a:pt x="40" y="4979"/>
                  </a:cubicBezTo>
                  <a:cubicBezTo>
                    <a:pt x="0" y="5262"/>
                    <a:pt x="263" y="5361"/>
                    <a:pt x="519" y="5361"/>
                  </a:cubicBezTo>
                  <a:cubicBezTo>
                    <a:pt x="656" y="5361"/>
                    <a:pt x="792" y="5333"/>
                    <a:pt x="878" y="5289"/>
                  </a:cubicBezTo>
                  <a:cubicBezTo>
                    <a:pt x="1922" y="4681"/>
                    <a:pt x="3019" y="4484"/>
                    <a:pt x="4143" y="4484"/>
                  </a:cubicBezTo>
                  <a:cubicBezTo>
                    <a:pt x="6225" y="4484"/>
                    <a:pt x="8401" y="5162"/>
                    <a:pt x="10503" y="5162"/>
                  </a:cubicBezTo>
                  <a:cubicBezTo>
                    <a:pt x="10739" y="5162"/>
                    <a:pt x="10974" y="5153"/>
                    <a:pt x="11207" y="5134"/>
                  </a:cubicBezTo>
                  <a:cubicBezTo>
                    <a:pt x="13844" y="4917"/>
                    <a:pt x="15581" y="3459"/>
                    <a:pt x="16667" y="1133"/>
                  </a:cubicBezTo>
                  <a:cubicBezTo>
                    <a:pt x="16819" y="812"/>
                    <a:pt x="16548" y="657"/>
                    <a:pt x="16235" y="657"/>
                  </a:cubicBezTo>
                  <a:cubicBezTo>
                    <a:pt x="15972" y="657"/>
                    <a:pt x="15680" y="766"/>
                    <a:pt x="15581" y="978"/>
                  </a:cubicBezTo>
                  <a:cubicBezTo>
                    <a:pt x="15459" y="1239"/>
                    <a:pt x="15330" y="1481"/>
                    <a:pt x="15196" y="1704"/>
                  </a:cubicBezTo>
                  <a:lnTo>
                    <a:pt x="15196" y="1704"/>
                  </a:lnTo>
                  <a:cubicBezTo>
                    <a:pt x="14478" y="1741"/>
                    <a:pt x="13781" y="1828"/>
                    <a:pt x="13082" y="1828"/>
                  </a:cubicBezTo>
                  <a:cubicBezTo>
                    <a:pt x="12748" y="1828"/>
                    <a:pt x="12413" y="1808"/>
                    <a:pt x="12076" y="1753"/>
                  </a:cubicBezTo>
                  <a:cubicBezTo>
                    <a:pt x="10990" y="1567"/>
                    <a:pt x="9967" y="1226"/>
                    <a:pt x="9005" y="761"/>
                  </a:cubicBezTo>
                  <a:cubicBezTo>
                    <a:pt x="7975" y="349"/>
                    <a:pt x="6946" y="1"/>
                    <a:pt x="584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102" name="Google Shape;2102;p19"/>
            <p:cNvSpPr/>
            <p:nvPr/>
          </p:nvSpPr>
          <p:spPr>
            <a:xfrm>
              <a:off x="3501350" y="2560000"/>
              <a:ext cx="177875" cy="161425"/>
            </a:xfrm>
            <a:custGeom>
              <a:avLst/>
              <a:gdLst/>
              <a:ahLst/>
              <a:cxnLst/>
              <a:rect l="l" t="t" r="r" b="b"/>
              <a:pathLst>
                <a:path w="7115" h="6457" extrusionOk="0">
                  <a:moveTo>
                    <a:pt x="1384" y="727"/>
                  </a:moveTo>
                  <a:lnTo>
                    <a:pt x="1384" y="727"/>
                  </a:lnTo>
                  <a:cubicBezTo>
                    <a:pt x="2153" y="1115"/>
                    <a:pt x="3566" y="2717"/>
                    <a:pt x="3847" y="2997"/>
                  </a:cubicBezTo>
                  <a:cubicBezTo>
                    <a:pt x="4381" y="3630"/>
                    <a:pt x="4852" y="4301"/>
                    <a:pt x="5260" y="5010"/>
                  </a:cubicBezTo>
                  <a:lnTo>
                    <a:pt x="5260" y="5010"/>
                  </a:lnTo>
                  <a:cubicBezTo>
                    <a:pt x="3423" y="4440"/>
                    <a:pt x="2175" y="2477"/>
                    <a:pt x="1384" y="727"/>
                  </a:cubicBezTo>
                  <a:close/>
                  <a:moveTo>
                    <a:pt x="1252" y="1"/>
                  </a:moveTo>
                  <a:cubicBezTo>
                    <a:pt x="935" y="1"/>
                    <a:pt x="611" y="89"/>
                    <a:pt x="279" y="299"/>
                  </a:cubicBezTo>
                  <a:cubicBezTo>
                    <a:pt x="186" y="361"/>
                    <a:pt x="0" y="485"/>
                    <a:pt x="62" y="640"/>
                  </a:cubicBezTo>
                  <a:cubicBezTo>
                    <a:pt x="1153" y="3136"/>
                    <a:pt x="2880" y="5579"/>
                    <a:pt x="5685" y="5809"/>
                  </a:cubicBezTo>
                  <a:lnTo>
                    <a:pt x="5685" y="5809"/>
                  </a:lnTo>
                  <a:cubicBezTo>
                    <a:pt x="5757" y="5956"/>
                    <a:pt x="5827" y="6105"/>
                    <a:pt x="5894" y="6255"/>
                  </a:cubicBezTo>
                  <a:cubicBezTo>
                    <a:pt x="5955" y="6398"/>
                    <a:pt x="6115" y="6457"/>
                    <a:pt x="6295" y="6457"/>
                  </a:cubicBezTo>
                  <a:cubicBezTo>
                    <a:pt x="6662" y="6457"/>
                    <a:pt x="7115" y="6214"/>
                    <a:pt x="7011" y="5944"/>
                  </a:cubicBezTo>
                  <a:cubicBezTo>
                    <a:pt x="6962" y="5835"/>
                    <a:pt x="6912" y="5727"/>
                    <a:pt x="6861" y="5619"/>
                  </a:cubicBezTo>
                  <a:lnTo>
                    <a:pt x="6861" y="5619"/>
                  </a:lnTo>
                  <a:cubicBezTo>
                    <a:pt x="7050" y="5425"/>
                    <a:pt x="7032" y="5160"/>
                    <a:pt x="6620" y="5138"/>
                  </a:cubicBezTo>
                  <a:lnTo>
                    <a:pt x="6620" y="5138"/>
                  </a:lnTo>
                  <a:cubicBezTo>
                    <a:pt x="5877" y="3718"/>
                    <a:pt x="4894" y="2426"/>
                    <a:pt x="3692" y="1353"/>
                  </a:cubicBezTo>
                  <a:cubicBezTo>
                    <a:pt x="2980" y="711"/>
                    <a:pt x="2150" y="1"/>
                    <a:pt x="125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103" name="Google Shape;2103;p19"/>
            <p:cNvSpPr/>
            <p:nvPr/>
          </p:nvSpPr>
          <p:spPr>
            <a:xfrm>
              <a:off x="3631300" y="2657975"/>
              <a:ext cx="311325" cy="64150"/>
            </a:xfrm>
            <a:custGeom>
              <a:avLst/>
              <a:gdLst/>
              <a:ahLst/>
              <a:cxnLst/>
              <a:rect l="l" t="t" r="r" b="b"/>
              <a:pathLst>
                <a:path w="12453" h="2566" extrusionOk="0">
                  <a:moveTo>
                    <a:pt x="7387" y="764"/>
                  </a:moveTo>
                  <a:cubicBezTo>
                    <a:pt x="8503" y="764"/>
                    <a:pt x="9620" y="904"/>
                    <a:pt x="10712" y="1187"/>
                  </a:cubicBezTo>
                  <a:lnTo>
                    <a:pt x="10712" y="1187"/>
                  </a:lnTo>
                  <a:cubicBezTo>
                    <a:pt x="9648" y="1660"/>
                    <a:pt x="8524" y="1826"/>
                    <a:pt x="7379" y="1826"/>
                  </a:cubicBezTo>
                  <a:cubicBezTo>
                    <a:pt x="6052" y="1826"/>
                    <a:pt x="4696" y="1604"/>
                    <a:pt x="3366" y="1380"/>
                  </a:cubicBezTo>
                  <a:lnTo>
                    <a:pt x="3366" y="1380"/>
                  </a:lnTo>
                  <a:cubicBezTo>
                    <a:pt x="4669" y="972"/>
                    <a:pt x="6027" y="764"/>
                    <a:pt x="7387" y="764"/>
                  </a:cubicBezTo>
                  <a:close/>
                  <a:moveTo>
                    <a:pt x="7634" y="0"/>
                  </a:moveTo>
                  <a:cubicBezTo>
                    <a:pt x="5670" y="0"/>
                    <a:pt x="3718" y="385"/>
                    <a:pt x="1895" y="1141"/>
                  </a:cubicBezTo>
                  <a:lnTo>
                    <a:pt x="1895" y="1141"/>
                  </a:lnTo>
                  <a:cubicBezTo>
                    <a:pt x="1628" y="1101"/>
                    <a:pt x="1362" y="1064"/>
                    <a:pt x="1099" y="1033"/>
                  </a:cubicBezTo>
                  <a:cubicBezTo>
                    <a:pt x="1078" y="1030"/>
                    <a:pt x="1057" y="1029"/>
                    <a:pt x="1036" y="1029"/>
                  </a:cubicBezTo>
                  <a:cubicBezTo>
                    <a:pt x="544" y="1029"/>
                    <a:pt x="0" y="1661"/>
                    <a:pt x="608" y="1794"/>
                  </a:cubicBezTo>
                  <a:lnTo>
                    <a:pt x="608" y="1794"/>
                  </a:lnTo>
                  <a:cubicBezTo>
                    <a:pt x="396" y="2036"/>
                    <a:pt x="649" y="2290"/>
                    <a:pt x="990" y="2290"/>
                  </a:cubicBezTo>
                  <a:cubicBezTo>
                    <a:pt x="1094" y="2290"/>
                    <a:pt x="1206" y="2266"/>
                    <a:pt x="1316" y="2211"/>
                  </a:cubicBezTo>
                  <a:cubicBezTo>
                    <a:pt x="1490" y="2124"/>
                    <a:pt x="1664" y="2040"/>
                    <a:pt x="1841" y="1961"/>
                  </a:cubicBezTo>
                  <a:lnTo>
                    <a:pt x="1841" y="1961"/>
                  </a:lnTo>
                  <a:cubicBezTo>
                    <a:pt x="3668" y="2226"/>
                    <a:pt x="5483" y="2566"/>
                    <a:pt x="7261" y="2566"/>
                  </a:cubicBezTo>
                  <a:cubicBezTo>
                    <a:pt x="8938" y="2566"/>
                    <a:pt x="10582" y="2264"/>
                    <a:pt x="12173" y="1312"/>
                  </a:cubicBezTo>
                  <a:cubicBezTo>
                    <a:pt x="12452" y="1188"/>
                    <a:pt x="12421" y="785"/>
                    <a:pt x="12142" y="691"/>
                  </a:cubicBezTo>
                  <a:cubicBezTo>
                    <a:pt x="10669" y="229"/>
                    <a:pt x="9148" y="0"/>
                    <a:pt x="763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104" name="Google Shape;2104;p19"/>
            <p:cNvSpPr/>
            <p:nvPr/>
          </p:nvSpPr>
          <p:spPr>
            <a:xfrm>
              <a:off x="3596925" y="2760425"/>
              <a:ext cx="204875" cy="192375"/>
            </a:xfrm>
            <a:custGeom>
              <a:avLst/>
              <a:gdLst/>
              <a:ahLst/>
              <a:cxnLst/>
              <a:rect l="l" t="t" r="r" b="b"/>
              <a:pathLst>
                <a:path w="8195" h="7695" extrusionOk="0">
                  <a:moveTo>
                    <a:pt x="6571" y="951"/>
                  </a:moveTo>
                  <a:lnTo>
                    <a:pt x="6571" y="951"/>
                  </a:lnTo>
                  <a:cubicBezTo>
                    <a:pt x="5247" y="3030"/>
                    <a:pt x="3798" y="5093"/>
                    <a:pt x="1727" y="6424"/>
                  </a:cubicBezTo>
                  <a:lnTo>
                    <a:pt x="1727" y="6424"/>
                  </a:lnTo>
                  <a:cubicBezTo>
                    <a:pt x="2612" y="4215"/>
                    <a:pt x="4386" y="1771"/>
                    <a:pt x="6571" y="951"/>
                  </a:cubicBezTo>
                  <a:close/>
                  <a:moveTo>
                    <a:pt x="7631" y="1"/>
                  </a:moveTo>
                  <a:cubicBezTo>
                    <a:pt x="7607" y="1"/>
                    <a:pt x="7583" y="3"/>
                    <a:pt x="7561" y="6"/>
                  </a:cubicBezTo>
                  <a:cubicBezTo>
                    <a:pt x="4075" y="582"/>
                    <a:pt x="1419" y="3913"/>
                    <a:pt x="373" y="7162"/>
                  </a:cubicBezTo>
                  <a:lnTo>
                    <a:pt x="373" y="7162"/>
                  </a:lnTo>
                  <a:cubicBezTo>
                    <a:pt x="1" y="7419"/>
                    <a:pt x="285" y="7695"/>
                    <a:pt x="675" y="7695"/>
                  </a:cubicBezTo>
                  <a:cubicBezTo>
                    <a:pt x="775" y="7695"/>
                    <a:pt x="881" y="7677"/>
                    <a:pt x="985" y="7636"/>
                  </a:cubicBezTo>
                  <a:cubicBezTo>
                    <a:pt x="4180" y="6178"/>
                    <a:pt x="6197" y="3294"/>
                    <a:pt x="8027" y="409"/>
                  </a:cubicBezTo>
                  <a:cubicBezTo>
                    <a:pt x="8194" y="129"/>
                    <a:pt x="7858" y="1"/>
                    <a:pt x="763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105" name="Google Shape;2105;p19"/>
            <p:cNvSpPr/>
            <p:nvPr/>
          </p:nvSpPr>
          <p:spPr>
            <a:xfrm>
              <a:off x="3388900" y="2884800"/>
              <a:ext cx="251650" cy="86400"/>
            </a:xfrm>
            <a:custGeom>
              <a:avLst/>
              <a:gdLst/>
              <a:ahLst/>
              <a:cxnLst/>
              <a:rect l="l" t="t" r="r" b="b"/>
              <a:pathLst>
                <a:path w="10066" h="3456" extrusionOk="0">
                  <a:moveTo>
                    <a:pt x="3492" y="565"/>
                  </a:moveTo>
                  <a:cubicBezTo>
                    <a:pt x="5349" y="565"/>
                    <a:pt x="7136" y="945"/>
                    <a:pt x="8517" y="2362"/>
                  </a:cubicBezTo>
                  <a:lnTo>
                    <a:pt x="8517" y="2362"/>
                  </a:lnTo>
                  <a:cubicBezTo>
                    <a:pt x="8038" y="2772"/>
                    <a:pt x="7459" y="2939"/>
                    <a:pt x="6837" y="2939"/>
                  </a:cubicBezTo>
                  <a:cubicBezTo>
                    <a:pt x="5085" y="2939"/>
                    <a:pt x="2983" y="1617"/>
                    <a:pt x="1741" y="656"/>
                  </a:cubicBezTo>
                  <a:lnTo>
                    <a:pt x="1741" y="656"/>
                  </a:lnTo>
                  <a:cubicBezTo>
                    <a:pt x="2325" y="602"/>
                    <a:pt x="2911" y="565"/>
                    <a:pt x="3492" y="565"/>
                  </a:cubicBezTo>
                  <a:close/>
                  <a:moveTo>
                    <a:pt x="4097" y="1"/>
                  </a:moveTo>
                  <a:cubicBezTo>
                    <a:pt x="3013" y="1"/>
                    <a:pt x="1913" y="118"/>
                    <a:pt x="869" y="242"/>
                  </a:cubicBezTo>
                  <a:cubicBezTo>
                    <a:pt x="776" y="242"/>
                    <a:pt x="1" y="521"/>
                    <a:pt x="249" y="707"/>
                  </a:cubicBezTo>
                  <a:cubicBezTo>
                    <a:pt x="1821" y="2014"/>
                    <a:pt x="4349" y="3456"/>
                    <a:pt x="6627" y="3456"/>
                  </a:cubicBezTo>
                  <a:cubicBezTo>
                    <a:pt x="7464" y="3456"/>
                    <a:pt x="8267" y="3261"/>
                    <a:pt x="8977" y="2794"/>
                  </a:cubicBezTo>
                  <a:lnTo>
                    <a:pt x="8977" y="2794"/>
                  </a:lnTo>
                  <a:cubicBezTo>
                    <a:pt x="9006" y="2798"/>
                    <a:pt x="9037" y="2801"/>
                    <a:pt x="9070" y="2801"/>
                  </a:cubicBezTo>
                  <a:cubicBezTo>
                    <a:pt x="9440" y="2801"/>
                    <a:pt x="10065" y="2507"/>
                    <a:pt x="9896" y="2289"/>
                  </a:cubicBezTo>
                  <a:lnTo>
                    <a:pt x="9865" y="2289"/>
                  </a:lnTo>
                  <a:cubicBezTo>
                    <a:pt x="9824" y="2239"/>
                    <a:pt x="9782" y="2190"/>
                    <a:pt x="9740" y="2141"/>
                  </a:cubicBezTo>
                  <a:lnTo>
                    <a:pt x="9740" y="2141"/>
                  </a:lnTo>
                  <a:cubicBezTo>
                    <a:pt x="9761" y="2119"/>
                    <a:pt x="9782" y="2095"/>
                    <a:pt x="9803" y="2072"/>
                  </a:cubicBezTo>
                  <a:cubicBezTo>
                    <a:pt x="9923" y="1939"/>
                    <a:pt x="9791" y="1886"/>
                    <a:pt x="9584" y="1886"/>
                  </a:cubicBezTo>
                  <a:cubicBezTo>
                    <a:pt x="9559" y="1886"/>
                    <a:pt x="9532" y="1886"/>
                    <a:pt x="9506" y="1888"/>
                  </a:cubicBezTo>
                  <a:lnTo>
                    <a:pt x="9506" y="1888"/>
                  </a:lnTo>
                  <a:cubicBezTo>
                    <a:pt x="8047" y="399"/>
                    <a:pt x="6097" y="1"/>
                    <a:pt x="409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106" name="Google Shape;2106;p19"/>
            <p:cNvSpPr/>
            <p:nvPr/>
          </p:nvSpPr>
          <p:spPr>
            <a:xfrm>
              <a:off x="3060100" y="2488550"/>
              <a:ext cx="300900" cy="466975"/>
            </a:xfrm>
            <a:custGeom>
              <a:avLst/>
              <a:gdLst/>
              <a:ahLst/>
              <a:cxnLst/>
              <a:rect l="l" t="t" r="r" b="b"/>
              <a:pathLst>
                <a:path w="12036" h="18679" extrusionOk="0">
                  <a:moveTo>
                    <a:pt x="2705" y="2356"/>
                  </a:moveTo>
                  <a:cubicBezTo>
                    <a:pt x="3562" y="4879"/>
                    <a:pt x="4619" y="7489"/>
                    <a:pt x="6049" y="9609"/>
                  </a:cubicBezTo>
                  <a:cubicBezTo>
                    <a:pt x="7811" y="12222"/>
                    <a:pt x="10657" y="14391"/>
                    <a:pt x="10561" y="17746"/>
                  </a:cubicBezTo>
                  <a:lnTo>
                    <a:pt x="10561" y="17746"/>
                  </a:lnTo>
                  <a:cubicBezTo>
                    <a:pt x="7835" y="16142"/>
                    <a:pt x="4428" y="14109"/>
                    <a:pt x="2854" y="11439"/>
                  </a:cubicBezTo>
                  <a:cubicBezTo>
                    <a:pt x="2017" y="9981"/>
                    <a:pt x="2110" y="8306"/>
                    <a:pt x="2203" y="6662"/>
                  </a:cubicBezTo>
                  <a:cubicBezTo>
                    <a:pt x="2264" y="5224"/>
                    <a:pt x="2435" y="3785"/>
                    <a:pt x="2705" y="2356"/>
                  </a:cubicBezTo>
                  <a:close/>
                  <a:moveTo>
                    <a:pt x="2930" y="1"/>
                  </a:moveTo>
                  <a:cubicBezTo>
                    <a:pt x="2611" y="1"/>
                    <a:pt x="2122" y="190"/>
                    <a:pt x="2079" y="365"/>
                  </a:cubicBezTo>
                  <a:cubicBezTo>
                    <a:pt x="1303" y="3560"/>
                    <a:pt x="0" y="8678"/>
                    <a:pt x="1768" y="11718"/>
                  </a:cubicBezTo>
                  <a:cubicBezTo>
                    <a:pt x="3506" y="14789"/>
                    <a:pt x="7445" y="16898"/>
                    <a:pt x="10330" y="18635"/>
                  </a:cubicBezTo>
                  <a:cubicBezTo>
                    <a:pt x="10375" y="18666"/>
                    <a:pt x="10439" y="18679"/>
                    <a:pt x="10513" y="18679"/>
                  </a:cubicBezTo>
                  <a:cubicBezTo>
                    <a:pt x="10778" y="18679"/>
                    <a:pt x="11173" y="18512"/>
                    <a:pt x="11335" y="18376"/>
                  </a:cubicBezTo>
                  <a:lnTo>
                    <a:pt x="11335" y="18376"/>
                  </a:lnTo>
                  <a:cubicBezTo>
                    <a:pt x="11498" y="18314"/>
                    <a:pt x="11622" y="18230"/>
                    <a:pt x="11633" y="18139"/>
                  </a:cubicBezTo>
                  <a:cubicBezTo>
                    <a:pt x="12036" y="14851"/>
                    <a:pt x="9802" y="12711"/>
                    <a:pt x="7941" y="10322"/>
                  </a:cubicBezTo>
                  <a:cubicBezTo>
                    <a:pt x="5646" y="7437"/>
                    <a:pt x="4281" y="3591"/>
                    <a:pt x="3195" y="117"/>
                  </a:cubicBezTo>
                  <a:cubicBezTo>
                    <a:pt x="3168" y="34"/>
                    <a:pt x="3064" y="1"/>
                    <a:pt x="293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107" name="Google Shape;2107;p19"/>
            <p:cNvSpPr/>
            <p:nvPr/>
          </p:nvSpPr>
          <p:spPr>
            <a:xfrm>
              <a:off x="3026750" y="2889000"/>
              <a:ext cx="333600" cy="115875"/>
            </a:xfrm>
            <a:custGeom>
              <a:avLst/>
              <a:gdLst/>
              <a:ahLst/>
              <a:cxnLst/>
              <a:rect l="l" t="t" r="r" b="b"/>
              <a:pathLst>
                <a:path w="13344" h="4635" extrusionOk="0">
                  <a:moveTo>
                    <a:pt x="6896" y="830"/>
                  </a:moveTo>
                  <a:cubicBezTo>
                    <a:pt x="8651" y="830"/>
                    <a:pt x="10331" y="1198"/>
                    <a:pt x="11446" y="2216"/>
                  </a:cubicBezTo>
                  <a:lnTo>
                    <a:pt x="11446" y="2216"/>
                  </a:lnTo>
                  <a:cubicBezTo>
                    <a:pt x="10103" y="3070"/>
                    <a:pt x="8769" y="3754"/>
                    <a:pt x="7270" y="3754"/>
                  </a:cubicBezTo>
                  <a:cubicBezTo>
                    <a:pt x="6723" y="3754"/>
                    <a:pt x="6153" y="3663"/>
                    <a:pt x="5553" y="3455"/>
                  </a:cubicBezTo>
                  <a:cubicBezTo>
                    <a:pt x="4276" y="2995"/>
                    <a:pt x="3019" y="2325"/>
                    <a:pt x="1784" y="1687"/>
                  </a:cubicBezTo>
                  <a:lnTo>
                    <a:pt x="1784" y="1687"/>
                  </a:lnTo>
                  <a:cubicBezTo>
                    <a:pt x="3214" y="1217"/>
                    <a:pt x="5095" y="830"/>
                    <a:pt x="6896" y="830"/>
                  </a:cubicBezTo>
                  <a:close/>
                  <a:moveTo>
                    <a:pt x="7205" y="0"/>
                  </a:moveTo>
                  <a:cubicBezTo>
                    <a:pt x="4739" y="0"/>
                    <a:pt x="2141" y="657"/>
                    <a:pt x="435" y="1346"/>
                  </a:cubicBezTo>
                  <a:cubicBezTo>
                    <a:pt x="94" y="1470"/>
                    <a:pt x="0" y="1873"/>
                    <a:pt x="373" y="2028"/>
                  </a:cubicBezTo>
                  <a:cubicBezTo>
                    <a:pt x="2420" y="3052"/>
                    <a:pt x="4715" y="4603"/>
                    <a:pt x="7073" y="4634"/>
                  </a:cubicBezTo>
                  <a:cubicBezTo>
                    <a:pt x="7101" y="4634"/>
                    <a:pt x="7129" y="4634"/>
                    <a:pt x="7158" y="4634"/>
                  </a:cubicBezTo>
                  <a:cubicBezTo>
                    <a:pt x="8945" y="4634"/>
                    <a:pt x="10525" y="3791"/>
                    <a:pt x="11999" y="2843"/>
                  </a:cubicBezTo>
                  <a:lnTo>
                    <a:pt x="11999" y="2843"/>
                  </a:lnTo>
                  <a:cubicBezTo>
                    <a:pt x="12033" y="2891"/>
                    <a:pt x="12066" y="2940"/>
                    <a:pt x="12098" y="2990"/>
                  </a:cubicBezTo>
                  <a:cubicBezTo>
                    <a:pt x="12169" y="3105"/>
                    <a:pt x="12309" y="3154"/>
                    <a:pt x="12465" y="3154"/>
                  </a:cubicBezTo>
                  <a:cubicBezTo>
                    <a:pt x="12853" y="3154"/>
                    <a:pt x="13343" y="2848"/>
                    <a:pt x="13122" y="2493"/>
                  </a:cubicBezTo>
                  <a:cubicBezTo>
                    <a:pt x="13035" y="2359"/>
                    <a:pt x="12943" y="2232"/>
                    <a:pt x="12846" y="2110"/>
                  </a:cubicBezTo>
                  <a:lnTo>
                    <a:pt x="12846" y="2110"/>
                  </a:lnTo>
                  <a:cubicBezTo>
                    <a:pt x="12831" y="2038"/>
                    <a:pt x="12773" y="1974"/>
                    <a:pt x="12689" y="1925"/>
                  </a:cubicBezTo>
                  <a:lnTo>
                    <a:pt x="12689" y="1925"/>
                  </a:lnTo>
                  <a:cubicBezTo>
                    <a:pt x="11418" y="502"/>
                    <a:pt x="9362" y="0"/>
                    <a:pt x="720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108" name="Google Shape;2108;p19"/>
            <p:cNvSpPr/>
            <p:nvPr/>
          </p:nvSpPr>
          <p:spPr>
            <a:xfrm>
              <a:off x="3103525" y="3018500"/>
              <a:ext cx="382200" cy="152775"/>
            </a:xfrm>
            <a:custGeom>
              <a:avLst/>
              <a:gdLst/>
              <a:ahLst/>
              <a:cxnLst/>
              <a:rect l="l" t="t" r="r" b="b"/>
              <a:pathLst>
                <a:path w="15288" h="6111" extrusionOk="0">
                  <a:moveTo>
                    <a:pt x="11629" y="670"/>
                  </a:moveTo>
                  <a:cubicBezTo>
                    <a:pt x="12392" y="670"/>
                    <a:pt x="13146" y="896"/>
                    <a:pt x="13866" y="1470"/>
                  </a:cubicBezTo>
                  <a:cubicBezTo>
                    <a:pt x="13910" y="1505"/>
                    <a:pt x="13969" y="1527"/>
                    <a:pt x="14038" y="1537"/>
                  </a:cubicBezTo>
                  <a:lnTo>
                    <a:pt x="14038" y="1537"/>
                  </a:lnTo>
                  <a:cubicBezTo>
                    <a:pt x="13228" y="4218"/>
                    <a:pt x="10107" y="4686"/>
                    <a:pt x="7631" y="5099"/>
                  </a:cubicBezTo>
                  <a:cubicBezTo>
                    <a:pt x="5965" y="5354"/>
                    <a:pt x="4299" y="5487"/>
                    <a:pt x="2620" y="5487"/>
                  </a:cubicBezTo>
                  <a:cubicBezTo>
                    <a:pt x="2365" y="5487"/>
                    <a:pt x="2111" y="5484"/>
                    <a:pt x="1855" y="5478"/>
                  </a:cubicBezTo>
                  <a:lnTo>
                    <a:pt x="1855" y="5478"/>
                  </a:lnTo>
                  <a:lnTo>
                    <a:pt x="6359" y="2897"/>
                  </a:lnTo>
                  <a:cubicBezTo>
                    <a:pt x="7915" y="1977"/>
                    <a:pt x="9795" y="670"/>
                    <a:pt x="11629" y="670"/>
                  </a:cubicBezTo>
                  <a:close/>
                  <a:moveTo>
                    <a:pt x="11930" y="1"/>
                  </a:moveTo>
                  <a:cubicBezTo>
                    <a:pt x="11077" y="1"/>
                    <a:pt x="10207" y="204"/>
                    <a:pt x="9368" y="539"/>
                  </a:cubicBezTo>
                  <a:cubicBezTo>
                    <a:pt x="6204" y="1811"/>
                    <a:pt x="3257" y="3889"/>
                    <a:pt x="342" y="5595"/>
                  </a:cubicBezTo>
                  <a:cubicBezTo>
                    <a:pt x="0" y="5782"/>
                    <a:pt x="124" y="6061"/>
                    <a:pt x="466" y="6061"/>
                  </a:cubicBezTo>
                  <a:cubicBezTo>
                    <a:pt x="1069" y="6094"/>
                    <a:pt x="1671" y="6110"/>
                    <a:pt x="2271" y="6110"/>
                  </a:cubicBezTo>
                  <a:cubicBezTo>
                    <a:pt x="5039" y="6110"/>
                    <a:pt x="7778" y="5762"/>
                    <a:pt x="10454" y="5099"/>
                  </a:cubicBezTo>
                  <a:cubicBezTo>
                    <a:pt x="12780" y="4510"/>
                    <a:pt x="14766" y="3517"/>
                    <a:pt x="15262" y="974"/>
                  </a:cubicBezTo>
                  <a:cubicBezTo>
                    <a:pt x="15287" y="796"/>
                    <a:pt x="15116" y="722"/>
                    <a:pt x="14900" y="722"/>
                  </a:cubicBezTo>
                  <a:cubicBezTo>
                    <a:pt x="14787" y="722"/>
                    <a:pt x="14660" y="743"/>
                    <a:pt x="14544" y="780"/>
                  </a:cubicBezTo>
                  <a:lnTo>
                    <a:pt x="14544" y="780"/>
                  </a:lnTo>
                  <a:cubicBezTo>
                    <a:pt x="13731" y="232"/>
                    <a:pt x="12840" y="1"/>
                    <a:pt x="1193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109" name="Google Shape;2109;p19"/>
            <p:cNvSpPr/>
            <p:nvPr/>
          </p:nvSpPr>
          <p:spPr>
            <a:xfrm>
              <a:off x="3296100" y="3087275"/>
              <a:ext cx="216125" cy="333150"/>
            </a:xfrm>
            <a:custGeom>
              <a:avLst/>
              <a:gdLst/>
              <a:ahLst/>
              <a:cxnLst/>
              <a:rect l="l" t="t" r="r" b="b"/>
              <a:pathLst>
                <a:path w="8645" h="13326" extrusionOk="0">
                  <a:moveTo>
                    <a:pt x="5528" y="890"/>
                  </a:moveTo>
                  <a:cubicBezTo>
                    <a:pt x="7061" y="4499"/>
                    <a:pt x="7427" y="8493"/>
                    <a:pt x="6603" y="12314"/>
                  </a:cubicBezTo>
                  <a:lnTo>
                    <a:pt x="6603" y="12314"/>
                  </a:lnTo>
                  <a:cubicBezTo>
                    <a:pt x="3643" y="9738"/>
                    <a:pt x="1339" y="2794"/>
                    <a:pt x="5528" y="890"/>
                  </a:cubicBezTo>
                  <a:close/>
                  <a:moveTo>
                    <a:pt x="6188" y="1"/>
                  </a:moveTo>
                  <a:cubicBezTo>
                    <a:pt x="5837" y="1"/>
                    <a:pt x="5224" y="245"/>
                    <a:pt x="5295" y="363"/>
                  </a:cubicBezTo>
                  <a:cubicBezTo>
                    <a:pt x="5327" y="433"/>
                    <a:pt x="5359" y="503"/>
                    <a:pt x="5390" y="574"/>
                  </a:cubicBezTo>
                  <a:lnTo>
                    <a:pt x="5390" y="574"/>
                  </a:lnTo>
                  <a:cubicBezTo>
                    <a:pt x="1" y="2629"/>
                    <a:pt x="2231" y="11024"/>
                    <a:pt x="6411" y="13298"/>
                  </a:cubicBezTo>
                  <a:cubicBezTo>
                    <a:pt x="6449" y="13317"/>
                    <a:pt x="6512" y="13325"/>
                    <a:pt x="6590" y="13325"/>
                  </a:cubicBezTo>
                  <a:cubicBezTo>
                    <a:pt x="6894" y="13325"/>
                    <a:pt x="7416" y="13192"/>
                    <a:pt x="7466" y="13019"/>
                  </a:cubicBezTo>
                  <a:cubicBezTo>
                    <a:pt x="8645" y="8707"/>
                    <a:pt x="8272" y="4116"/>
                    <a:pt x="6411" y="84"/>
                  </a:cubicBezTo>
                  <a:cubicBezTo>
                    <a:pt x="6382" y="25"/>
                    <a:pt x="6297" y="1"/>
                    <a:pt x="618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110" name="Google Shape;2110;p19"/>
            <p:cNvSpPr/>
            <p:nvPr/>
          </p:nvSpPr>
          <p:spPr>
            <a:xfrm>
              <a:off x="3568025" y="2838900"/>
              <a:ext cx="380325" cy="518525"/>
            </a:xfrm>
            <a:custGeom>
              <a:avLst/>
              <a:gdLst/>
              <a:ahLst/>
              <a:cxnLst/>
              <a:rect l="l" t="t" r="r" b="b"/>
              <a:pathLst>
                <a:path w="15213" h="20741" extrusionOk="0">
                  <a:moveTo>
                    <a:pt x="14007" y="1219"/>
                  </a:moveTo>
                  <a:lnTo>
                    <a:pt x="14007" y="1219"/>
                  </a:lnTo>
                  <a:cubicBezTo>
                    <a:pt x="13109" y="8350"/>
                    <a:pt x="6594" y="13065"/>
                    <a:pt x="3758" y="19468"/>
                  </a:cubicBezTo>
                  <a:lnTo>
                    <a:pt x="3758" y="19468"/>
                  </a:lnTo>
                  <a:cubicBezTo>
                    <a:pt x="2512" y="18332"/>
                    <a:pt x="2117" y="16355"/>
                    <a:pt x="2141" y="14703"/>
                  </a:cubicBezTo>
                  <a:cubicBezTo>
                    <a:pt x="2203" y="12345"/>
                    <a:pt x="3196" y="10112"/>
                    <a:pt x="4871" y="8468"/>
                  </a:cubicBezTo>
                  <a:cubicBezTo>
                    <a:pt x="7533" y="5723"/>
                    <a:pt x="10888" y="3499"/>
                    <a:pt x="14007" y="1219"/>
                  </a:cubicBezTo>
                  <a:close/>
                  <a:moveTo>
                    <a:pt x="14911" y="0"/>
                  </a:moveTo>
                  <a:cubicBezTo>
                    <a:pt x="14653" y="0"/>
                    <a:pt x="14301" y="142"/>
                    <a:pt x="14208" y="217"/>
                  </a:cubicBezTo>
                  <a:cubicBezTo>
                    <a:pt x="11881" y="1985"/>
                    <a:pt x="9555" y="3753"/>
                    <a:pt x="7260" y="5521"/>
                  </a:cubicBezTo>
                  <a:cubicBezTo>
                    <a:pt x="5460" y="6886"/>
                    <a:pt x="3599" y="8313"/>
                    <a:pt x="2389" y="10236"/>
                  </a:cubicBezTo>
                  <a:cubicBezTo>
                    <a:pt x="528" y="13121"/>
                    <a:pt x="1" y="19387"/>
                    <a:pt x="4096" y="20720"/>
                  </a:cubicBezTo>
                  <a:cubicBezTo>
                    <a:pt x="4133" y="20734"/>
                    <a:pt x="4178" y="20740"/>
                    <a:pt x="4228" y="20740"/>
                  </a:cubicBezTo>
                  <a:cubicBezTo>
                    <a:pt x="4637" y="20740"/>
                    <a:pt x="5382" y="20331"/>
                    <a:pt x="4995" y="20193"/>
                  </a:cubicBezTo>
                  <a:cubicBezTo>
                    <a:pt x="4850" y="20145"/>
                    <a:pt x="4711" y="20088"/>
                    <a:pt x="4578" y="20024"/>
                  </a:cubicBezTo>
                  <a:lnTo>
                    <a:pt x="4578" y="20024"/>
                  </a:lnTo>
                  <a:cubicBezTo>
                    <a:pt x="7322" y="13038"/>
                    <a:pt x="14705" y="8172"/>
                    <a:pt x="15200" y="248"/>
                  </a:cubicBezTo>
                  <a:cubicBezTo>
                    <a:pt x="15213" y="62"/>
                    <a:pt x="15082" y="0"/>
                    <a:pt x="1491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111" name="Google Shape;2111;p19"/>
            <p:cNvSpPr/>
            <p:nvPr/>
          </p:nvSpPr>
          <p:spPr>
            <a:xfrm>
              <a:off x="3653750" y="3228600"/>
              <a:ext cx="477550" cy="187900"/>
            </a:xfrm>
            <a:custGeom>
              <a:avLst/>
              <a:gdLst/>
              <a:ahLst/>
              <a:cxnLst/>
              <a:rect l="l" t="t" r="r" b="b"/>
              <a:pathLst>
                <a:path w="19102" h="7516" extrusionOk="0">
                  <a:moveTo>
                    <a:pt x="10660" y="570"/>
                  </a:moveTo>
                  <a:cubicBezTo>
                    <a:pt x="12462" y="570"/>
                    <a:pt x="14240" y="687"/>
                    <a:pt x="16030" y="687"/>
                  </a:cubicBezTo>
                  <a:cubicBezTo>
                    <a:pt x="16332" y="687"/>
                    <a:pt x="16635" y="684"/>
                    <a:pt x="16939" y="676"/>
                  </a:cubicBezTo>
                  <a:lnTo>
                    <a:pt x="16939" y="676"/>
                  </a:lnTo>
                  <a:cubicBezTo>
                    <a:pt x="14822" y="1878"/>
                    <a:pt x="13300" y="3966"/>
                    <a:pt x="11182" y="5194"/>
                  </a:cubicBezTo>
                  <a:cubicBezTo>
                    <a:pt x="10158" y="5784"/>
                    <a:pt x="9073" y="6218"/>
                    <a:pt x="7956" y="6497"/>
                  </a:cubicBezTo>
                  <a:cubicBezTo>
                    <a:pt x="7302" y="6652"/>
                    <a:pt x="6140" y="6884"/>
                    <a:pt x="5072" y="6884"/>
                  </a:cubicBezTo>
                  <a:cubicBezTo>
                    <a:pt x="4216" y="6884"/>
                    <a:pt x="3421" y="6735"/>
                    <a:pt x="2993" y="6280"/>
                  </a:cubicBezTo>
                  <a:cubicBezTo>
                    <a:pt x="2362" y="5650"/>
                    <a:pt x="2286" y="4814"/>
                    <a:pt x="1695" y="4290"/>
                  </a:cubicBezTo>
                  <a:lnTo>
                    <a:pt x="1695" y="4290"/>
                  </a:lnTo>
                  <a:cubicBezTo>
                    <a:pt x="1719" y="1121"/>
                    <a:pt x="8070" y="602"/>
                    <a:pt x="10220" y="573"/>
                  </a:cubicBezTo>
                  <a:cubicBezTo>
                    <a:pt x="10367" y="571"/>
                    <a:pt x="10514" y="570"/>
                    <a:pt x="10660" y="570"/>
                  </a:cubicBezTo>
                  <a:close/>
                  <a:moveTo>
                    <a:pt x="10987" y="0"/>
                  </a:moveTo>
                  <a:cubicBezTo>
                    <a:pt x="9356" y="0"/>
                    <a:pt x="7731" y="100"/>
                    <a:pt x="6126" y="479"/>
                  </a:cubicBezTo>
                  <a:cubicBezTo>
                    <a:pt x="4352" y="916"/>
                    <a:pt x="1113" y="2025"/>
                    <a:pt x="614" y="4061"/>
                  </a:cubicBezTo>
                  <a:lnTo>
                    <a:pt x="614" y="4061"/>
                  </a:lnTo>
                  <a:cubicBezTo>
                    <a:pt x="282" y="4185"/>
                    <a:pt x="1" y="4400"/>
                    <a:pt x="263" y="4512"/>
                  </a:cubicBezTo>
                  <a:cubicBezTo>
                    <a:pt x="367" y="4553"/>
                    <a:pt x="462" y="4601"/>
                    <a:pt x="549" y="4656"/>
                  </a:cubicBezTo>
                  <a:lnTo>
                    <a:pt x="549" y="4656"/>
                  </a:lnTo>
                  <a:cubicBezTo>
                    <a:pt x="551" y="4751"/>
                    <a:pt x="559" y="4848"/>
                    <a:pt x="573" y="4946"/>
                  </a:cubicBezTo>
                  <a:cubicBezTo>
                    <a:pt x="594" y="5060"/>
                    <a:pt x="732" y="5108"/>
                    <a:pt x="904" y="5108"/>
                  </a:cubicBezTo>
                  <a:cubicBezTo>
                    <a:pt x="947" y="5108"/>
                    <a:pt x="992" y="5105"/>
                    <a:pt x="1037" y="5100"/>
                  </a:cubicBezTo>
                  <a:lnTo>
                    <a:pt x="1037" y="5100"/>
                  </a:lnTo>
                  <a:cubicBezTo>
                    <a:pt x="1634" y="5841"/>
                    <a:pt x="1837" y="6924"/>
                    <a:pt x="2931" y="7273"/>
                  </a:cubicBezTo>
                  <a:cubicBezTo>
                    <a:pt x="3460" y="7446"/>
                    <a:pt x="4059" y="7515"/>
                    <a:pt x="4682" y="7515"/>
                  </a:cubicBezTo>
                  <a:cubicBezTo>
                    <a:pt x="5959" y="7515"/>
                    <a:pt x="7337" y="7223"/>
                    <a:pt x="8421" y="6931"/>
                  </a:cubicBezTo>
                  <a:cubicBezTo>
                    <a:pt x="10096" y="6466"/>
                    <a:pt x="11647" y="5691"/>
                    <a:pt x="13074" y="4698"/>
                  </a:cubicBezTo>
                  <a:cubicBezTo>
                    <a:pt x="14935" y="3333"/>
                    <a:pt x="16362" y="1286"/>
                    <a:pt x="18627" y="511"/>
                  </a:cubicBezTo>
                  <a:cubicBezTo>
                    <a:pt x="19102" y="362"/>
                    <a:pt x="18980" y="43"/>
                    <a:pt x="18534" y="43"/>
                  </a:cubicBezTo>
                  <a:cubicBezTo>
                    <a:pt x="18514" y="43"/>
                    <a:pt x="18493" y="44"/>
                    <a:pt x="18472" y="45"/>
                  </a:cubicBezTo>
                  <a:cubicBezTo>
                    <a:pt x="17759" y="99"/>
                    <a:pt x="17044" y="118"/>
                    <a:pt x="16327" y="118"/>
                  </a:cubicBezTo>
                  <a:cubicBezTo>
                    <a:pt x="14551" y="118"/>
                    <a:pt x="12765" y="0"/>
                    <a:pt x="1098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112" name="Google Shape;2112;p19"/>
            <p:cNvSpPr/>
            <p:nvPr/>
          </p:nvSpPr>
          <p:spPr>
            <a:xfrm>
              <a:off x="3316825" y="2947825"/>
              <a:ext cx="291075" cy="292850"/>
            </a:xfrm>
            <a:custGeom>
              <a:avLst/>
              <a:gdLst/>
              <a:ahLst/>
              <a:cxnLst/>
              <a:rect l="l" t="t" r="r" b="b"/>
              <a:pathLst>
                <a:path w="11643" h="11714" extrusionOk="0">
                  <a:moveTo>
                    <a:pt x="833" y="0"/>
                  </a:moveTo>
                  <a:cubicBezTo>
                    <a:pt x="551" y="0"/>
                    <a:pt x="1" y="279"/>
                    <a:pt x="247" y="388"/>
                  </a:cubicBezTo>
                  <a:lnTo>
                    <a:pt x="247" y="357"/>
                  </a:lnTo>
                  <a:cubicBezTo>
                    <a:pt x="5210" y="2405"/>
                    <a:pt x="9553" y="6220"/>
                    <a:pt x="10762" y="11617"/>
                  </a:cubicBezTo>
                  <a:cubicBezTo>
                    <a:pt x="10782" y="11685"/>
                    <a:pt x="10875" y="11713"/>
                    <a:pt x="10994" y="11713"/>
                  </a:cubicBezTo>
                  <a:cubicBezTo>
                    <a:pt x="11257" y="11713"/>
                    <a:pt x="11643" y="11572"/>
                    <a:pt x="11600" y="11400"/>
                  </a:cubicBezTo>
                  <a:cubicBezTo>
                    <a:pt x="10359" y="5910"/>
                    <a:pt x="5954" y="2095"/>
                    <a:pt x="929" y="16"/>
                  </a:cubicBezTo>
                  <a:cubicBezTo>
                    <a:pt x="904" y="5"/>
                    <a:pt x="871" y="0"/>
                    <a:pt x="83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113" name="Google Shape;2113;p19"/>
            <p:cNvSpPr/>
            <p:nvPr/>
          </p:nvSpPr>
          <p:spPr>
            <a:xfrm>
              <a:off x="3592850" y="2082700"/>
              <a:ext cx="154350" cy="1167000"/>
            </a:xfrm>
            <a:custGeom>
              <a:avLst/>
              <a:gdLst/>
              <a:ahLst/>
              <a:cxnLst/>
              <a:rect l="l" t="t" r="r" b="b"/>
              <a:pathLst>
                <a:path w="6174" h="46680" extrusionOk="0">
                  <a:moveTo>
                    <a:pt x="4057" y="1"/>
                  </a:moveTo>
                  <a:cubicBezTo>
                    <a:pt x="3776" y="1"/>
                    <a:pt x="3404" y="235"/>
                    <a:pt x="3537" y="500"/>
                  </a:cubicBezTo>
                  <a:cubicBezTo>
                    <a:pt x="4591" y="2392"/>
                    <a:pt x="5119" y="4595"/>
                    <a:pt x="5026" y="6766"/>
                  </a:cubicBezTo>
                  <a:cubicBezTo>
                    <a:pt x="4933" y="8627"/>
                    <a:pt x="4281" y="10395"/>
                    <a:pt x="4157" y="12194"/>
                  </a:cubicBezTo>
                  <a:cubicBezTo>
                    <a:pt x="4002" y="14025"/>
                    <a:pt x="4622" y="15824"/>
                    <a:pt x="4498" y="17623"/>
                  </a:cubicBezTo>
                  <a:cubicBezTo>
                    <a:pt x="4312" y="19608"/>
                    <a:pt x="2947" y="20973"/>
                    <a:pt x="2451" y="22803"/>
                  </a:cubicBezTo>
                  <a:cubicBezTo>
                    <a:pt x="1955" y="24633"/>
                    <a:pt x="2017" y="26494"/>
                    <a:pt x="1490" y="28293"/>
                  </a:cubicBezTo>
                  <a:cubicBezTo>
                    <a:pt x="931" y="30123"/>
                    <a:pt x="590" y="31985"/>
                    <a:pt x="435" y="33877"/>
                  </a:cubicBezTo>
                  <a:cubicBezTo>
                    <a:pt x="187" y="38064"/>
                    <a:pt x="125" y="42252"/>
                    <a:pt x="1" y="46440"/>
                  </a:cubicBezTo>
                  <a:cubicBezTo>
                    <a:pt x="1" y="46609"/>
                    <a:pt x="148" y="46680"/>
                    <a:pt x="320" y="46680"/>
                  </a:cubicBezTo>
                  <a:cubicBezTo>
                    <a:pt x="556" y="46680"/>
                    <a:pt x="838" y="46544"/>
                    <a:pt x="838" y="46347"/>
                  </a:cubicBezTo>
                  <a:cubicBezTo>
                    <a:pt x="993" y="42066"/>
                    <a:pt x="993" y="37723"/>
                    <a:pt x="1303" y="33443"/>
                  </a:cubicBezTo>
                  <a:cubicBezTo>
                    <a:pt x="1459" y="31364"/>
                    <a:pt x="2017" y="29534"/>
                    <a:pt x="2544" y="27549"/>
                  </a:cubicBezTo>
                  <a:cubicBezTo>
                    <a:pt x="3134" y="25315"/>
                    <a:pt x="2916" y="23082"/>
                    <a:pt x="4095" y="21004"/>
                  </a:cubicBezTo>
                  <a:cubicBezTo>
                    <a:pt x="4871" y="19577"/>
                    <a:pt x="5398" y="18460"/>
                    <a:pt x="5336" y="16816"/>
                  </a:cubicBezTo>
                  <a:cubicBezTo>
                    <a:pt x="5274" y="14614"/>
                    <a:pt x="4840" y="12660"/>
                    <a:pt x="5274" y="10426"/>
                  </a:cubicBezTo>
                  <a:cubicBezTo>
                    <a:pt x="5987" y="6704"/>
                    <a:pt x="6173" y="3602"/>
                    <a:pt x="4312" y="128"/>
                  </a:cubicBezTo>
                  <a:cubicBezTo>
                    <a:pt x="4268" y="39"/>
                    <a:pt x="4170" y="1"/>
                    <a:pt x="405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</p:grpSp>
      <p:grpSp>
        <p:nvGrpSpPr>
          <p:cNvPr id="2114" name="Google Shape;2114;p19"/>
          <p:cNvGrpSpPr/>
          <p:nvPr/>
        </p:nvGrpSpPr>
        <p:grpSpPr>
          <a:xfrm>
            <a:off x="9377693" y="5771385"/>
            <a:ext cx="931623" cy="848100"/>
            <a:chOff x="3652400" y="3788700"/>
            <a:chExt cx="700450" cy="636075"/>
          </a:xfrm>
        </p:grpSpPr>
        <p:sp>
          <p:nvSpPr>
            <p:cNvPr id="2115" name="Google Shape;2115;p19"/>
            <p:cNvSpPr/>
            <p:nvPr/>
          </p:nvSpPr>
          <p:spPr>
            <a:xfrm>
              <a:off x="3941050" y="3916900"/>
              <a:ext cx="65150" cy="72250"/>
            </a:xfrm>
            <a:custGeom>
              <a:avLst/>
              <a:gdLst/>
              <a:ahLst/>
              <a:cxnLst/>
              <a:rect l="l" t="t" r="r" b="b"/>
              <a:pathLst>
                <a:path w="2606" h="2890" extrusionOk="0">
                  <a:moveTo>
                    <a:pt x="1800" y="1"/>
                  </a:moveTo>
                  <a:cubicBezTo>
                    <a:pt x="1498" y="1"/>
                    <a:pt x="1118" y="159"/>
                    <a:pt x="1032" y="354"/>
                  </a:cubicBezTo>
                  <a:lnTo>
                    <a:pt x="1032" y="354"/>
                  </a:lnTo>
                  <a:cubicBezTo>
                    <a:pt x="780" y="380"/>
                    <a:pt x="506" y="491"/>
                    <a:pt x="435" y="648"/>
                  </a:cubicBezTo>
                  <a:cubicBezTo>
                    <a:pt x="124" y="1268"/>
                    <a:pt x="0" y="2012"/>
                    <a:pt x="93" y="2726"/>
                  </a:cubicBezTo>
                  <a:cubicBezTo>
                    <a:pt x="121" y="2853"/>
                    <a:pt x="258" y="2890"/>
                    <a:pt x="411" y="2890"/>
                  </a:cubicBezTo>
                  <a:cubicBezTo>
                    <a:pt x="594" y="2890"/>
                    <a:pt x="801" y="2836"/>
                    <a:pt x="869" y="2819"/>
                  </a:cubicBezTo>
                  <a:cubicBezTo>
                    <a:pt x="1892" y="2385"/>
                    <a:pt x="2606" y="1268"/>
                    <a:pt x="2172" y="182"/>
                  </a:cubicBezTo>
                  <a:cubicBezTo>
                    <a:pt x="2122" y="53"/>
                    <a:pt x="1974" y="1"/>
                    <a:pt x="180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116" name="Google Shape;2116;p19"/>
            <p:cNvSpPr/>
            <p:nvPr/>
          </p:nvSpPr>
          <p:spPr>
            <a:xfrm>
              <a:off x="4125850" y="3918850"/>
              <a:ext cx="58725" cy="76325"/>
            </a:xfrm>
            <a:custGeom>
              <a:avLst/>
              <a:gdLst/>
              <a:ahLst/>
              <a:cxnLst/>
              <a:rect l="l" t="t" r="r" b="b"/>
              <a:pathLst>
                <a:path w="2349" h="3053" extrusionOk="0">
                  <a:moveTo>
                    <a:pt x="1488" y="1"/>
                  </a:moveTo>
                  <a:cubicBezTo>
                    <a:pt x="1165" y="1"/>
                    <a:pt x="767" y="244"/>
                    <a:pt x="783" y="561"/>
                  </a:cubicBezTo>
                  <a:lnTo>
                    <a:pt x="783" y="561"/>
                  </a:lnTo>
                  <a:cubicBezTo>
                    <a:pt x="491" y="578"/>
                    <a:pt x="178" y="750"/>
                    <a:pt x="146" y="1035"/>
                  </a:cubicBezTo>
                  <a:cubicBezTo>
                    <a:pt x="115" y="1562"/>
                    <a:pt x="53" y="2121"/>
                    <a:pt x="22" y="2648"/>
                  </a:cubicBezTo>
                  <a:cubicBezTo>
                    <a:pt x="1" y="2944"/>
                    <a:pt x="268" y="3052"/>
                    <a:pt x="528" y="3052"/>
                  </a:cubicBezTo>
                  <a:cubicBezTo>
                    <a:pt x="650" y="3052"/>
                    <a:pt x="770" y="3029"/>
                    <a:pt x="859" y="2989"/>
                  </a:cubicBezTo>
                  <a:cubicBezTo>
                    <a:pt x="1914" y="2493"/>
                    <a:pt x="2348" y="1252"/>
                    <a:pt x="1852" y="197"/>
                  </a:cubicBezTo>
                  <a:cubicBezTo>
                    <a:pt x="1788" y="59"/>
                    <a:pt x="1647" y="1"/>
                    <a:pt x="14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117" name="Google Shape;2117;p19"/>
            <p:cNvSpPr/>
            <p:nvPr/>
          </p:nvSpPr>
          <p:spPr>
            <a:xfrm>
              <a:off x="4000750" y="4053225"/>
              <a:ext cx="75575" cy="74650"/>
            </a:xfrm>
            <a:custGeom>
              <a:avLst/>
              <a:gdLst/>
              <a:ahLst/>
              <a:cxnLst/>
              <a:rect l="l" t="t" r="r" b="b"/>
              <a:pathLst>
                <a:path w="3023" h="2986" extrusionOk="0">
                  <a:moveTo>
                    <a:pt x="2768" y="0"/>
                  </a:moveTo>
                  <a:cubicBezTo>
                    <a:pt x="2724" y="0"/>
                    <a:pt x="2686" y="3"/>
                    <a:pt x="2668" y="3"/>
                  </a:cubicBezTo>
                  <a:cubicBezTo>
                    <a:pt x="2062" y="55"/>
                    <a:pt x="1321" y="287"/>
                    <a:pt x="1113" y="870"/>
                  </a:cubicBezTo>
                  <a:lnTo>
                    <a:pt x="1113" y="870"/>
                  </a:lnTo>
                  <a:cubicBezTo>
                    <a:pt x="756" y="892"/>
                    <a:pt x="213" y="1132"/>
                    <a:pt x="280" y="1243"/>
                  </a:cubicBezTo>
                  <a:cubicBezTo>
                    <a:pt x="528" y="1740"/>
                    <a:pt x="1" y="2174"/>
                    <a:pt x="187" y="2639"/>
                  </a:cubicBezTo>
                  <a:cubicBezTo>
                    <a:pt x="282" y="2906"/>
                    <a:pt x="483" y="2986"/>
                    <a:pt x="710" y="2986"/>
                  </a:cubicBezTo>
                  <a:cubicBezTo>
                    <a:pt x="852" y="2986"/>
                    <a:pt x="1005" y="2954"/>
                    <a:pt x="1148" y="2918"/>
                  </a:cubicBezTo>
                  <a:cubicBezTo>
                    <a:pt x="1707" y="2763"/>
                    <a:pt x="1924" y="2391"/>
                    <a:pt x="2172" y="1926"/>
                  </a:cubicBezTo>
                  <a:cubicBezTo>
                    <a:pt x="2482" y="1336"/>
                    <a:pt x="2730" y="747"/>
                    <a:pt x="2979" y="127"/>
                  </a:cubicBezTo>
                  <a:cubicBezTo>
                    <a:pt x="3023" y="16"/>
                    <a:pt x="2877" y="0"/>
                    <a:pt x="276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118" name="Google Shape;2118;p19"/>
            <p:cNvSpPr/>
            <p:nvPr/>
          </p:nvSpPr>
          <p:spPr>
            <a:xfrm>
              <a:off x="3800675" y="4048800"/>
              <a:ext cx="69825" cy="77400"/>
            </a:xfrm>
            <a:custGeom>
              <a:avLst/>
              <a:gdLst/>
              <a:ahLst/>
              <a:cxnLst/>
              <a:rect l="l" t="t" r="r" b="b"/>
              <a:pathLst>
                <a:path w="2793" h="3096" extrusionOk="0">
                  <a:moveTo>
                    <a:pt x="1487" y="1268"/>
                  </a:moveTo>
                  <a:cubicBezTo>
                    <a:pt x="1435" y="1475"/>
                    <a:pt x="1348" y="1672"/>
                    <a:pt x="1231" y="1852"/>
                  </a:cubicBezTo>
                  <a:lnTo>
                    <a:pt x="1231" y="1852"/>
                  </a:lnTo>
                  <a:cubicBezTo>
                    <a:pt x="1267" y="1652"/>
                    <a:pt x="1345" y="1458"/>
                    <a:pt x="1462" y="1284"/>
                  </a:cubicBezTo>
                  <a:lnTo>
                    <a:pt x="1462" y="1284"/>
                  </a:lnTo>
                  <a:cubicBezTo>
                    <a:pt x="1471" y="1279"/>
                    <a:pt x="1479" y="1273"/>
                    <a:pt x="1487" y="1268"/>
                  </a:cubicBezTo>
                  <a:close/>
                  <a:moveTo>
                    <a:pt x="2313" y="1"/>
                  </a:moveTo>
                  <a:cubicBezTo>
                    <a:pt x="2085" y="1"/>
                    <a:pt x="1809" y="95"/>
                    <a:pt x="1738" y="149"/>
                  </a:cubicBezTo>
                  <a:lnTo>
                    <a:pt x="776" y="862"/>
                  </a:lnTo>
                  <a:cubicBezTo>
                    <a:pt x="690" y="927"/>
                    <a:pt x="634" y="987"/>
                    <a:pt x="603" y="1041"/>
                  </a:cubicBezTo>
                  <a:lnTo>
                    <a:pt x="603" y="1041"/>
                  </a:lnTo>
                  <a:cubicBezTo>
                    <a:pt x="554" y="1080"/>
                    <a:pt x="508" y="1124"/>
                    <a:pt x="466" y="1172"/>
                  </a:cubicBezTo>
                  <a:lnTo>
                    <a:pt x="528" y="1172"/>
                  </a:lnTo>
                  <a:cubicBezTo>
                    <a:pt x="94" y="1637"/>
                    <a:pt x="1" y="2320"/>
                    <a:pt x="218" y="2909"/>
                  </a:cubicBezTo>
                  <a:cubicBezTo>
                    <a:pt x="264" y="3049"/>
                    <a:pt x="412" y="3095"/>
                    <a:pt x="571" y="3095"/>
                  </a:cubicBezTo>
                  <a:cubicBezTo>
                    <a:pt x="730" y="3095"/>
                    <a:pt x="900" y="3049"/>
                    <a:pt x="993" y="3002"/>
                  </a:cubicBezTo>
                  <a:cubicBezTo>
                    <a:pt x="2110" y="2537"/>
                    <a:pt x="2793" y="1389"/>
                    <a:pt x="2637" y="211"/>
                  </a:cubicBezTo>
                  <a:cubicBezTo>
                    <a:pt x="2624" y="52"/>
                    <a:pt x="2482" y="1"/>
                    <a:pt x="231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119" name="Google Shape;2119;p19"/>
            <p:cNvSpPr/>
            <p:nvPr/>
          </p:nvSpPr>
          <p:spPr>
            <a:xfrm>
              <a:off x="3854875" y="4183625"/>
              <a:ext cx="67575" cy="96850"/>
            </a:xfrm>
            <a:custGeom>
              <a:avLst/>
              <a:gdLst/>
              <a:ahLst/>
              <a:cxnLst/>
              <a:rect l="l" t="t" r="r" b="b"/>
              <a:pathLst>
                <a:path w="2703" h="3874" extrusionOk="0">
                  <a:moveTo>
                    <a:pt x="2290" y="0"/>
                  </a:moveTo>
                  <a:cubicBezTo>
                    <a:pt x="2053" y="0"/>
                    <a:pt x="1727" y="114"/>
                    <a:pt x="1648" y="153"/>
                  </a:cubicBezTo>
                  <a:lnTo>
                    <a:pt x="1090" y="494"/>
                  </a:lnTo>
                  <a:cubicBezTo>
                    <a:pt x="771" y="717"/>
                    <a:pt x="878" y="850"/>
                    <a:pt x="1104" y="898"/>
                  </a:cubicBezTo>
                  <a:lnTo>
                    <a:pt x="1104" y="898"/>
                  </a:lnTo>
                  <a:cubicBezTo>
                    <a:pt x="1055" y="935"/>
                    <a:pt x="1017" y="976"/>
                    <a:pt x="997" y="1021"/>
                  </a:cubicBezTo>
                  <a:cubicBezTo>
                    <a:pt x="593" y="1859"/>
                    <a:pt x="283" y="2759"/>
                    <a:pt x="35" y="3658"/>
                  </a:cubicBezTo>
                  <a:cubicBezTo>
                    <a:pt x="1" y="3819"/>
                    <a:pt x="115" y="3873"/>
                    <a:pt x="280" y="3873"/>
                  </a:cubicBezTo>
                  <a:cubicBezTo>
                    <a:pt x="559" y="3873"/>
                    <a:pt x="981" y="3717"/>
                    <a:pt x="1059" y="3658"/>
                  </a:cubicBezTo>
                  <a:cubicBezTo>
                    <a:pt x="2144" y="2852"/>
                    <a:pt x="2703" y="1518"/>
                    <a:pt x="2548" y="153"/>
                  </a:cubicBezTo>
                  <a:cubicBezTo>
                    <a:pt x="2536" y="39"/>
                    <a:pt x="2428" y="0"/>
                    <a:pt x="229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120" name="Google Shape;2120;p19"/>
            <p:cNvSpPr/>
            <p:nvPr/>
          </p:nvSpPr>
          <p:spPr>
            <a:xfrm>
              <a:off x="4105450" y="4181350"/>
              <a:ext cx="54300" cy="88550"/>
            </a:xfrm>
            <a:custGeom>
              <a:avLst/>
              <a:gdLst/>
              <a:ahLst/>
              <a:cxnLst/>
              <a:rect l="l" t="t" r="r" b="b"/>
              <a:pathLst>
                <a:path w="2172" h="3542" extrusionOk="0">
                  <a:moveTo>
                    <a:pt x="1674" y="0"/>
                  </a:moveTo>
                  <a:cubicBezTo>
                    <a:pt x="1331" y="0"/>
                    <a:pt x="859" y="206"/>
                    <a:pt x="900" y="492"/>
                  </a:cubicBezTo>
                  <a:cubicBezTo>
                    <a:pt x="908" y="555"/>
                    <a:pt x="914" y="617"/>
                    <a:pt x="919" y="680"/>
                  </a:cubicBezTo>
                  <a:lnTo>
                    <a:pt x="919" y="680"/>
                  </a:lnTo>
                  <a:cubicBezTo>
                    <a:pt x="635" y="711"/>
                    <a:pt x="312" y="844"/>
                    <a:pt x="249" y="1050"/>
                  </a:cubicBezTo>
                  <a:lnTo>
                    <a:pt x="280" y="1050"/>
                  </a:lnTo>
                  <a:cubicBezTo>
                    <a:pt x="62" y="1795"/>
                    <a:pt x="0" y="2570"/>
                    <a:pt x="93" y="3346"/>
                  </a:cubicBezTo>
                  <a:cubicBezTo>
                    <a:pt x="104" y="3489"/>
                    <a:pt x="208" y="3541"/>
                    <a:pt x="350" y="3541"/>
                  </a:cubicBezTo>
                  <a:cubicBezTo>
                    <a:pt x="637" y="3541"/>
                    <a:pt x="1075" y="3326"/>
                    <a:pt x="1179" y="3222"/>
                  </a:cubicBezTo>
                  <a:cubicBezTo>
                    <a:pt x="1862" y="2353"/>
                    <a:pt x="2172" y="1268"/>
                    <a:pt x="2017" y="182"/>
                  </a:cubicBezTo>
                  <a:cubicBezTo>
                    <a:pt x="1995" y="55"/>
                    <a:pt x="1852" y="0"/>
                    <a:pt x="167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121" name="Google Shape;2121;p19"/>
            <p:cNvSpPr/>
            <p:nvPr/>
          </p:nvSpPr>
          <p:spPr>
            <a:xfrm>
              <a:off x="4174475" y="4054800"/>
              <a:ext cx="64375" cy="71425"/>
            </a:xfrm>
            <a:custGeom>
              <a:avLst/>
              <a:gdLst/>
              <a:ahLst/>
              <a:cxnLst/>
              <a:rect l="l" t="t" r="r" b="b"/>
              <a:pathLst>
                <a:path w="2575" h="2857" extrusionOk="0">
                  <a:moveTo>
                    <a:pt x="1318" y="917"/>
                  </a:moveTo>
                  <a:cubicBezTo>
                    <a:pt x="1374" y="1076"/>
                    <a:pt x="1390" y="1252"/>
                    <a:pt x="1365" y="1429"/>
                  </a:cubicBezTo>
                  <a:cubicBezTo>
                    <a:pt x="1342" y="1557"/>
                    <a:pt x="1297" y="1677"/>
                    <a:pt x="1236" y="1788"/>
                  </a:cubicBezTo>
                  <a:lnTo>
                    <a:pt x="1236" y="1788"/>
                  </a:lnTo>
                  <a:cubicBezTo>
                    <a:pt x="1212" y="1495"/>
                    <a:pt x="1240" y="1202"/>
                    <a:pt x="1318" y="917"/>
                  </a:cubicBezTo>
                  <a:close/>
                  <a:moveTo>
                    <a:pt x="1451" y="0"/>
                  </a:moveTo>
                  <a:cubicBezTo>
                    <a:pt x="1341" y="0"/>
                    <a:pt x="1229" y="11"/>
                    <a:pt x="1117" y="33"/>
                  </a:cubicBezTo>
                  <a:cubicBezTo>
                    <a:pt x="993" y="33"/>
                    <a:pt x="465" y="157"/>
                    <a:pt x="465" y="312"/>
                  </a:cubicBezTo>
                  <a:cubicBezTo>
                    <a:pt x="465" y="428"/>
                    <a:pt x="597" y="459"/>
                    <a:pt x="727" y="459"/>
                  </a:cubicBezTo>
                  <a:cubicBezTo>
                    <a:pt x="806" y="459"/>
                    <a:pt x="884" y="448"/>
                    <a:pt x="931" y="436"/>
                  </a:cubicBezTo>
                  <a:cubicBezTo>
                    <a:pt x="936" y="436"/>
                    <a:pt x="950" y="446"/>
                    <a:pt x="968" y="462"/>
                  </a:cubicBezTo>
                  <a:lnTo>
                    <a:pt x="968" y="462"/>
                  </a:lnTo>
                  <a:cubicBezTo>
                    <a:pt x="703" y="495"/>
                    <a:pt x="416" y="580"/>
                    <a:pt x="341" y="715"/>
                  </a:cubicBezTo>
                  <a:cubicBezTo>
                    <a:pt x="31" y="1366"/>
                    <a:pt x="0" y="2080"/>
                    <a:pt x="248" y="2762"/>
                  </a:cubicBezTo>
                  <a:cubicBezTo>
                    <a:pt x="274" y="2830"/>
                    <a:pt x="351" y="2857"/>
                    <a:pt x="452" y="2857"/>
                  </a:cubicBezTo>
                  <a:cubicBezTo>
                    <a:pt x="718" y="2857"/>
                    <a:pt x="1151" y="2675"/>
                    <a:pt x="1241" y="2607"/>
                  </a:cubicBezTo>
                  <a:cubicBezTo>
                    <a:pt x="1830" y="2235"/>
                    <a:pt x="2575" y="1677"/>
                    <a:pt x="2513" y="901"/>
                  </a:cubicBezTo>
                  <a:cubicBezTo>
                    <a:pt x="2436" y="259"/>
                    <a:pt x="1976" y="0"/>
                    <a:pt x="145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122" name="Google Shape;2122;p19"/>
            <p:cNvSpPr/>
            <p:nvPr/>
          </p:nvSpPr>
          <p:spPr>
            <a:xfrm>
              <a:off x="4066675" y="3788700"/>
              <a:ext cx="50425" cy="73275"/>
            </a:xfrm>
            <a:custGeom>
              <a:avLst/>
              <a:gdLst/>
              <a:ahLst/>
              <a:cxnLst/>
              <a:rect l="l" t="t" r="r" b="b"/>
              <a:pathLst>
                <a:path w="2017" h="2931" extrusionOk="0">
                  <a:moveTo>
                    <a:pt x="1370" y="0"/>
                  </a:moveTo>
                  <a:cubicBezTo>
                    <a:pt x="1012" y="0"/>
                    <a:pt x="641" y="99"/>
                    <a:pt x="342" y="316"/>
                  </a:cubicBezTo>
                  <a:cubicBezTo>
                    <a:pt x="210" y="426"/>
                    <a:pt x="202" y="489"/>
                    <a:pt x="286" y="528"/>
                  </a:cubicBezTo>
                  <a:lnTo>
                    <a:pt x="286" y="528"/>
                  </a:lnTo>
                  <a:cubicBezTo>
                    <a:pt x="250" y="558"/>
                    <a:pt x="225" y="591"/>
                    <a:pt x="218" y="626"/>
                  </a:cubicBezTo>
                  <a:cubicBezTo>
                    <a:pt x="62" y="1340"/>
                    <a:pt x="0" y="2084"/>
                    <a:pt x="62" y="2829"/>
                  </a:cubicBezTo>
                  <a:cubicBezTo>
                    <a:pt x="62" y="2903"/>
                    <a:pt x="130" y="2931"/>
                    <a:pt x="230" y="2931"/>
                  </a:cubicBezTo>
                  <a:cubicBezTo>
                    <a:pt x="510" y="2931"/>
                    <a:pt x="1049" y="2711"/>
                    <a:pt x="1117" y="2643"/>
                  </a:cubicBezTo>
                  <a:cubicBezTo>
                    <a:pt x="1706" y="2146"/>
                    <a:pt x="2017" y="1433"/>
                    <a:pt x="1986" y="657"/>
                  </a:cubicBezTo>
                  <a:cubicBezTo>
                    <a:pt x="1955" y="285"/>
                    <a:pt x="1924" y="37"/>
                    <a:pt x="1520" y="6"/>
                  </a:cubicBezTo>
                  <a:cubicBezTo>
                    <a:pt x="1471" y="2"/>
                    <a:pt x="1421" y="0"/>
                    <a:pt x="137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123" name="Google Shape;2123;p19"/>
            <p:cNvSpPr/>
            <p:nvPr/>
          </p:nvSpPr>
          <p:spPr>
            <a:xfrm>
              <a:off x="3819300" y="3848450"/>
              <a:ext cx="66700" cy="75350"/>
            </a:xfrm>
            <a:custGeom>
              <a:avLst/>
              <a:gdLst/>
              <a:ahLst/>
              <a:cxnLst/>
              <a:rect l="l" t="t" r="r" b="b"/>
              <a:pathLst>
                <a:path w="2668" h="3014" extrusionOk="0">
                  <a:moveTo>
                    <a:pt x="1789" y="0"/>
                  </a:moveTo>
                  <a:cubicBezTo>
                    <a:pt x="1481" y="0"/>
                    <a:pt x="1020" y="189"/>
                    <a:pt x="931" y="346"/>
                  </a:cubicBezTo>
                  <a:lnTo>
                    <a:pt x="466" y="1183"/>
                  </a:lnTo>
                  <a:cubicBezTo>
                    <a:pt x="403" y="1276"/>
                    <a:pt x="497" y="1300"/>
                    <a:pt x="613" y="1300"/>
                  </a:cubicBezTo>
                  <a:cubicBezTo>
                    <a:pt x="698" y="1300"/>
                    <a:pt x="796" y="1287"/>
                    <a:pt x="854" y="1280"/>
                  </a:cubicBezTo>
                  <a:lnTo>
                    <a:pt x="854" y="1280"/>
                  </a:lnTo>
                  <a:cubicBezTo>
                    <a:pt x="806" y="1307"/>
                    <a:pt x="759" y="1337"/>
                    <a:pt x="714" y="1369"/>
                  </a:cubicBezTo>
                  <a:lnTo>
                    <a:pt x="745" y="1369"/>
                  </a:lnTo>
                  <a:cubicBezTo>
                    <a:pt x="435" y="1711"/>
                    <a:pt x="0" y="2207"/>
                    <a:pt x="310" y="2703"/>
                  </a:cubicBezTo>
                  <a:cubicBezTo>
                    <a:pt x="466" y="2936"/>
                    <a:pt x="683" y="3013"/>
                    <a:pt x="911" y="3013"/>
                  </a:cubicBezTo>
                  <a:cubicBezTo>
                    <a:pt x="1140" y="3013"/>
                    <a:pt x="1381" y="2936"/>
                    <a:pt x="1582" y="2858"/>
                  </a:cubicBezTo>
                  <a:cubicBezTo>
                    <a:pt x="2668" y="2455"/>
                    <a:pt x="2606" y="935"/>
                    <a:pt x="2048" y="98"/>
                  </a:cubicBezTo>
                  <a:cubicBezTo>
                    <a:pt x="2004" y="28"/>
                    <a:pt x="1908" y="0"/>
                    <a:pt x="178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124" name="Google Shape;2124;p19"/>
            <p:cNvSpPr/>
            <p:nvPr/>
          </p:nvSpPr>
          <p:spPr>
            <a:xfrm>
              <a:off x="4278375" y="3872450"/>
              <a:ext cx="63625" cy="77775"/>
            </a:xfrm>
            <a:custGeom>
              <a:avLst/>
              <a:gdLst/>
              <a:ahLst/>
              <a:cxnLst/>
              <a:rect l="l" t="t" r="r" b="b"/>
              <a:pathLst>
                <a:path w="2545" h="3111" extrusionOk="0">
                  <a:moveTo>
                    <a:pt x="1622" y="1"/>
                  </a:moveTo>
                  <a:cubicBezTo>
                    <a:pt x="1248" y="1"/>
                    <a:pt x="675" y="269"/>
                    <a:pt x="838" y="502"/>
                  </a:cubicBezTo>
                  <a:cubicBezTo>
                    <a:pt x="908" y="589"/>
                    <a:pt x="967" y="684"/>
                    <a:pt x="1017" y="782"/>
                  </a:cubicBezTo>
                  <a:lnTo>
                    <a:pt x="1017" y="782"/>
                  </a:lnTo>
                  <a:cubicBezTo>
                    <a:pt x="835" y="828"/>
                    <a:pt x="673" y="905"/>
                    <a:pt x="621" y="999"/>
                  </a:cubicBezTo>
                  <a:cubicBezTo>
                    <a:pt x="342" y="1464"/>
                    <a:pt x="1" y="2146"/>
                    <a:pt x="156" y="2705"/>
                  </a:cubicBezTo>
                  <a:cubicBezTo>
                    <a:pt x="223" y="3008"/>
                    <a:pt x="464" y="3110"/>
                    <a:pt x="731" y="3110"/>
                  </a:cubicBezTo>
                  <a:cubicBezTo>
                    <a:pt x="954" y="3110"/>
                    <a:pt x="1196" y="3038"/>
                    <a:pt x="1366" y="2953"/>
                  </a:cubicBezTo>
                  <a:cubicBezTo>
                    <a:pt x="2451" y="2457"/>
                    <a:pt x="2544" y="937"/>
                    <a:pt x="1893" y="99"/>
                  </a:cubicBezTo>
                  <a:cubicBezTo>
                    <a:pt x="1847" y="30"/>
                    <a:pt x="1745" y="1"/>
                    <a:pt x="162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125" name="Google Shape;2125;p19"/>
            <p:cNvSpPr/>
            <p:nvPr/>
          </p:nvSpPr>
          <p:spPr>
            <a:xfrm>
              <a:off x="4287675" y="4167850"/>
              <a:ext cx="65175" cy="79700"/>
            </a:xfrm>
            <a:custGeom>
              <a:avLst/>
              <a:gdLst/>
              <a:ahLst/>
              <a:cxnLst/>
              <a:rect l="l" t="t" r="r" b="b"/>
              <a:pathLst>
                <a:path w="2607" h="3188" extrusionOk="0">
                  <a:moveTo>
                    <a:pt x="1441" y="1215"/>
                  </a:moveTo>
                  <a:cubicBezTo>
                    <a:pt x="1414" y="1383"/>
                    <a:pt x="1379" y="1539"/>
                    <a:pt x="1304" y="1714"/>
                  </a:cubicBezTo>
                  <a:cubicBezTo>
                    <a:pt x="1284" y="1777"/>
                    <a:pt x="1261" y="1838"/>
                    <a:pt x="1234" y="1897"/>
                  </a:cubicBezTo>
                  <a:lnTo>
                    <a:pt x="1234" y="1897"/>
                  </a:lnTo>
                  <a:cubicBezTo>
                    <a:pt x="1283" y="1663"/>
                    <a:pt x="1351" y="1435"/>
                    <a:pt x="1441" y="1215"/>
                  </a:cubicBezTo>
                  <a:close/>
                  <a:moveTo>
                    <a:pt x="2001" y="1"/>
                  </a:moveTo>
                  <a:cubicBezTo>
                    <a:pt x="1965" y="1"/>
                    <a:pt x="1929" y="3"/>
                    <a:pt x="1893" y="8"/>
                  </a:cubicBezTo>
                  <a:cubicBezTo>
                    <a:pt x="1869" y="7"/>
                    <a:pt x="1845" y="6"/>
                    <a:pt x="1821" y="6"/>
                  </a:cubicBezTo>
                  <a:cubicBezTo>
                    <a:pt x="1324" y="6"/>
                    <a:pt x="890" y="310"/>
                    <a:pt x="683" y="784"/>
                  </a:cubicBezTo>
                  <a:cubicBezTo>
                    <a:pt x="664" y="856"/>
                    <a:pt x="698" y="906"/>
                    <a:pt x="765" y="937"/>
                  </a:cubicBezTo>
                  <a:lnTo>
                    <a:pt x="765" y="937"/>
                  </a:lnTo>
                  <a:cubicBezTo>
                    <a:pt x="596" y="994"/>
                    <a:pt x="453" y="1080"/>
                    <a:pt x="404" y="1187"/>
                  </a:cubicBezTo>
                  <a:cubicBezTo>
                    <a:pt x="156" y="1777"/>
                    <a:pt x="1" y="2397"/>
                    <a:pt x="1" y="3048"/>
                  </a:cubicBezTo>
                  <a:cubicBezTo>
                    <a:pt x="1" y="3157"/>
                    <a:pt x="140" y="3188"/>
                    <a:pt x="292" y="3188"/>
                  </a:cubicBezTo>
                  <a:cubicBezTo>
                    <a:pt x="443" y="3188"/>
                    <a:pt x="606" y="3157"/>
                    <a:pt x="652" y="3141"/>
                  </a:cubicBezTo>
                  <a:cubicBezTo>
                    <a:pt x="1645" y="2800"/>
                    <a:pt x="2513" y="2025"/>
                    <a:pt x="2576" y="908"/>
                  </a:cubicBezTo>
                  <a:cubicBezTo>
                    <a:pt x="2607" y="660"/>
                    <a:pt x="2576" y="412"/>
                    <a:pt x="2482" y="195"/>
                  </a:cubicBezTo>
                  <a:cubicBezTo>
                    <a:pt x="2353" y="65"/>
                    <a:pt x="2181" y="1"/>
                    <a:pt x="200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126" name="Google Shape;2126;p19"/>
            <p:cNvSpPr/>
            <p:nvPr/>
          </p:nvSpPr>
          <p:spPr>
            <a:xfrm>
              <a:off x="3652400" y="4192450"/>
              <a:ext cx="73850" cy="83825"/>
            </a:xfrm>
            <a:custGeom>
              <a:avLst/>
              <a:gdLst/>
              <a:ahLst/>
              <a:cxnLst/>
              <a:rect l="l" t="t" r="r" b="b"/>
              <a:pathLst>
                <a:path w="2954" h="3353" extrusionOk="0">
                  <a:moveTo>
                    <a:pt x="1620" y="1597"/>
                  </a:moveTo>
                  <a:lnTo>
                    <a:pt x="1620" y="1597"/>
                  </a:lnTo>
                  <a:cubicBezTo>
                    <a:pt x="1611" y="1650"/>
                    <a:pt x="1600" y="1702"/>
                    <a:pt x="1589" y="1754"/>
                  </a:cubicBezTo>
                  <a:cubicBezTo>
                    <a:pt x="1567" y="1889"/>
                    <a:pt x="1528" y="2007"/>
                    <a:pt x="1473" y="2132"/>
                  </a:cubicBezTo>
                  <a:lnTo>
                    <a:pt x="1473" y="2132"/>
                  </a:lnTo>
                  <a:cubicBezTo>
                    <a:pt x="1486" y="1925"/>
                    <a:pt x="1537" y="1720"/>
                    <a:pt x="1620" y="1597"/>
                  </a:cubicBezTo>
                  <a:close/>
                  <a:moveTo>
                    <a:pt x="2436" y="1"/>
                  </a:moveTo>
                  <a:cubicBezTo>
                    <a:pt x="2170" y="1"/>
                    <a:pt x="1811" y="136"/>
                    <a:pt x="1713" y="234"/>
                  </a:cubicBezTo>
                  <a:cubicBezTo>
                    <a:pt x="1589" y="389"/>
                    <a:pt x="1465" y="513"/>
                    <a:pt x="1341" y="668"/>
                  </a:cubicBezTo>
                  <a:cubicBezTo>
                    <a:pt x="1170" y="851"/>
                    <a:pt x="1234" y="962"/>
                    <a:pt x="1390" y="1013"/>
                  </a:cubicBezTo>
                  <a:lnTo>
                    <a:pt x="1390" y="1013"/>
                  </a:lnTo>
                  <a:cubicBezTo>
                    <a:pt x="1247" y="1044"/>
                    <a:pt x="1105" y="1105"/>
                    <a:pt x="1000" y="1165"/>
                  </a:cubicBezTo>
                  <a:cubicBezTo>
                    <a:pt x="235" y="1576"/>
                    <a:pt x="0" y="3353"/>
                    <a:pt x="1087" y="3353"/>
                  </a:cubicBezTo>
                  <a:cubicBezTo>
                    <a:pt x="1147" y="3353"/>
                    <a:pt x="1211" y="3347"/>
                    <a:pt x="1279" y="3336"/>
                  </a:cubicBezTo>
                  <a:cubicBezTo>
                    <a:pt x="2551" y="3119"/>
                    <a:pt x="2954" y="1258"/>
                    <a:pt x="2737" y="172"/>
                  </a:cubicBezTo>
                  <a:cubicBezTo>
                    <a:pt x="2714" y="47"/>
                    <a:pt x="2590" y="1"/>
                    <a:pt x="243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127" name="Google Shape;2127;p19"/>
            <p:cNvSpPr/>
            <p:nvPr/>
          </p:nvSpPr>
          <p:spPr>
            <a:xfrm>
              <a:off x="3725450" y="4337000"/>
              <a:ext cx="71150" cy="87775"/>
            </a:xfrm>
            <a:custGeom>
              <a:avLst/>
              <a:gdLst/>
              <a:ahLst/>
              <a:cxnLst/>
              <a:rect l="l" t="t" r="r" b="b"/>
              <a:pathLst>
                <a:path w="2846" h="3511" extrusionOk="0">
                  <a:moveTo>
                    <a:pt x="2581" y="1"/>
                  </a:moveTo>
                  <a:cubicBezTo>
                    <a:pt x="2286" y="1"/>
                    <a:pt x="1819" y="182"/>
                    <a:pt x="1738" y="284"/>
                  </a:cubicBezTo>
                  <a:cubicBezTo>
                    <a:pt x="1421" y="691"/>
                    <a:pt x="1170" y="1148"/>
                    <a:pt x="1022" y="1643"/>
                  </a:cubicBezTo>
                  <a:lnTo>
                    <a:pt x="1022" y="1643"/>
                  </a:lnTo>
                  <a:cubicBezTo>
                    <a:pt x="991" y="1663"/>
                    <a:pt x="960" y="1686"/>
                    <a:pt x="931" y="1711"/>
                  </a:cubicBezTo>
                  <a:lnTo>
                    <a:pt x="900" y="1680"/>
                  </a:lnTo>
                  <a:cubicBezTo>
                    <a:pt x="559" y="1959"/>
                    <a:pt x="1" y="2393"/>
                    <a:pt x="125" y="2920"/>
                  </a:cubicBezTo>
                  <a:cubicBezTo>
                    <a:pt x="253" y="3279"/>
                    <a:pt x="593" y="3511"/>
                    <a:pt x="952" y="3511"/>
                  </a:cubicBezTo>
                  <a:cubicBezTo>
                    <a:pt x="1027" y="3511"/>
                    <a:pt x="1104" y="3500"/>
                    <a:pt x="1180" y="3479"/>
                  </a:cubicBezTo>
                  <a:cubicBezTo>
                    <a:pt x="1831" y="3355"/>
                    <a:pt x="2079" y="2951"/>
                    <a:pt x="2265" y="2362"/>
                  </a:cubicBezTo>
                  <a:cubicBezTo>
                    <a:pt x="2513" y="1649"/>
                    <a:pt x="2700" y="935"/>
                    <a:pt x="2824" y="191"/>
                  </a:cubicBezTo>
                  <a:cubicBezTo>
                    <a:pt x="2845" y="51"/>
                    <a:pt x="2737" y="1"/>
                    <a:pt x="25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128" name="Google Shape;2128;p19"/>
            <p:cNvSpPr/>
            <p:nvPr/>
          </p:nvSpPr>
          <p:spPr>
            <a:xfrm>
              <a:off x="3960575" y="4329600"/>
              <a:ext cx="56500" cy="67600"/>
            </a:xfrm>
            <a:custGeom>
              <a:avLst/>
              <a:gdLst/>
              <a:ahLst/>
              <a:cxnLst/>
              <a:rect l="l" t="t" r="r" b="b"/>
              <a:pathLst>
                <a:path w="2260" h="2704" extrusionOk="0">
                  <a:moveTo>
                    <a:pt x="1231" y="0"/>
                  </a:moveTo>
                  <a:cubicBezTo>
                    <a:pt x="1161" y="0"/>
                    <a:pt x="1090" y="7"/>
                    <a:pt x="1018" y="21"/>
                  </a:cubicBezTo>
                  <a:cubicBezTo>
                    <a:pt x="832" y="52"/>
                    <a:pt x="429" y="177"/>
                    <a:pt x="398" y="394"/>
                  </a:cubicBezTo>
                  <a:cubicBezTo>
                    <a:pt x="387" y="481"/>
                    <a:pt x="422" y="542"/>
                    <a:pt x="480" y="582"/>
                  </a:cubicBezTo>
                  <a:lnTo>
                    <a:pt x="480" y="582"/>
                  </a:lnTo>
                  <a:cubicBezTo>
                    <a:pt x="110" y="1159"/>
                    <a:pt x="0" y="1846"/>
                    <a:pt x="150" y="2534"/>
                  </a:cubicBezTo>
                  <a:cubicBezTo>
                    <a:pt x="175" y="2659"/>
                    <a:pt x="302" y="2704"/>
                    <a:pt x="454" y="2704"/>
                  </a:cubicBezTo>
                  <a:cubicBezTo>
                    <a:pt x="678" y="2704"/>
                    <a:pt x="957" y="2608"/>
                    <a:pt x="1049" y="2534"/>
                  </a:cubicBezTo>
                  <a:cubicBezTo>
                    <a:pt x="1577" y="2162"/>
                    <a:pt x="2259" y="1665"/>
                    <a:pt x="2259" y="983"/>
                  </a:cubicBezTo>
                  <a:cubicBezTo>
                    <a:pt x="2232" y="407"/>
                    <a:pt x="1767" y="0"/>
                    <a:pt x="123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129" name="Google Shape;2129;p19"/>
            <p:cNvSpPr/>
            <p:nvPr/>
          </p:nvSpPr>
          <p:spPr>
            <a:xfrm>
              <a:off x="4174850" y="4333225"/>
              <a:ext cx="77200" cy="87325"/>
            </a:xfrm>
            <a:custGeom>
              <a:avLst/>
              <a:gdLst/>
              <a:ahLst/>
              <a:cxnLst/>
              <a:rect l="l" t="t" r="r" b="b"/>
              <a:pathLst>
                <a:path w="3088" h="3493" extrusionOk="0">
                  <a:moveTo>
                    <a:pt x="1720" y="1468"/>
                  </a:moveTo>
                  <a:cubicBezTo>
                    <a:pt x="1652" y="1832"/>
                    <a:pt x="1506" y="2180"/>
                    <a:pt x="1288" y="2482"/>
                  </a:cubicBezTo>
                  <a:cubicBezTo>
                    <a:pt x="1203" y="2595"/>
                    <a:pt x="1163" y="2650"/>
                    <a:pt x="1157" y="2650"/>
                  </a:cubicBezTo>
                  <a:cubicBezTo>
                    <a:pt x="1149" y="2650"/>
                    <a:pt x="1189" y="2572"/>
                    <a:pt x="1257" y="2420"/>
                  </a:cubicBezTo>
                  <a:cubicBezTo>
                    <a:pt x="1319" y="2265"/>
                    <a:pt x="1350" y="2110"/>
                    <a:pt x="1443" y="1955"/>
                  </a:cubicBezTo>
                  <a:cubicBezTo>
                    <a:pt x="1521" y="1783"/>
                    <a:pt x="1615" y="1620"/>
                    <a:pt x="1720" y="1468"/>
                  </a:cubicBezTo>
                  <a:close/>
                  <a:moveTo>
                    <a:pt x="2343" y="1"/>
                  </a:moveTo>
                  <a:cubicBezTo>
                    <a:pt x="1838" y="26"/>
                    <a:pt x="1272" y="318"/>
                    <a:pt x="1145" y="793"/>
                  </a:cubicBezTo>
                  <a:lnTo>
                    <a:pt x="1145" y="793"/>
                  </a:lnTo>
                  <a:cubicBezTo>
                    <a:pt x="598" y="1287"/>
                    <a:pt x="262" y="1932"/>
                    <a:pt x="109" y="2637"/>
                  </a:cubicBezTo>
                  <a:cubicBezTo>
                    <a:pt x="1" y="3207"/>
                    <a:pt x="438" y="3492"/>
                    <a:pt x="944" y="3492"/>
                  </a:cubicBezTo>
                  <a:cubicBezTo>
                    <a:pt x="1016" y="3492"/>
                    <a:pt x="1090" y="3486"/>
                    <a:pt x="1164" y="3475"/>
                  </a:cubicBezTo>
                  <a:cubicBezTo>
                    <a:pt x="2529" y="3195"/>
                    <a:pt x="3087" y="1458"/>
                    <a:pt x="2839" y="249"/>
                  </a:cubicBezTo>
                  <a:cubicBezTo>
                    <a:pt x="2808" y="32"/>
                    <a:pt x="2498" y="1"/>
                    <a:pt x="234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</p:grpSp>
      <p:grpSp>
        <p:nvGrpSpPr>
          <p:cNvPr id="2130" name="Google Shape;2130;p19"/>
          <p:cNvGrpSpPr/>
          <p:nvPr/>
        </p:nvGrpSpPr>
        <p:grpSpPr>
          <a:xfrm rot="2397965">
            <a:off x="721290" y="6205875"/>
            <a:ext cx="1851430" cy="1383524"/>
            <a:chOff x="4500175" y="3779525"/>
            <a:chExt cx="1136425" cy="847075"/>
          </a:xfrm>
        </p:grpSpPr>
        <p:sp>
          <p:nvSpPr>
            <p:cNvPr id="2131" name="Google Shape;2131;p19"/>
            <p:cNvSpPr/>
            <p:nvPr/>
          </p:nvSpPr>
          <p:spPr>
            <a:xfrm>
              <a:off x="4500175" y="3779525"/>
              <a:ext cx="272200" cy="333500"/>
            </a:xfrm>
            <a:custGeom>
              <a:avLst/>
              <a:gdLst/>
              <a:ahLst/>
              <a:cxnLst/>
              <a:rect l="l" t="t" r="r" b="b"/>
              <a:pathLst>
                <a:path w="10888" h="13340" extrusionOk="0">
                  <a:moveTo>
                    <a:pt x="0" y="1"/>
                  </a:moveTo>
                  <a:lnTo>
                    <a:pt x="0" y="1"/>
                  </a:lnTo>
                  <a:cubicBezTo>
                    <a:pt x="403" y="3010"/>
                    <a:pt x="869" y="6205"/>
                    <a:pt x="2792" y="8562"/>
                  </a:cubicBezTo>
                  <a:cubicBezTo>
                    <a:pt x="4591" y="10764"/>
                    <a:pt x="8127" y="12688"/>
                    <a:pt x="10888" y="13339"/>
                  </a:cubicBezTo>
                  <a:cubicBezTo>
                    <a:pt x="8872" y="7787"/>
                    <a:pt x="5025" y="3072"/>
                    <a:pt x="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132" name="Google Shape;2132;p19"/>
            <p:cNvSpPr/>
            <p:nvPr/>
          </p:nvSpPr>
          <p:spPr>
            <a:xfrm>
              <a:off x="4865425" y="3905150"/>
              <a:ext cx="121775" cy="341250"/>
            </a:xfrm>
            <a:custGeom>
              <a:avLst/>
              <a:gdLst/>
              <a:ahLst/>
              <a:cxnLst/>
              <a:rect l="l" t="t" r="r" b="b"/>
              <a:pathLst>
                <a:path w="4871" h="13650" extrusionOk="0">
                  <a:moveTo>
                    <a:pt x="0" y="1"/>
                  </a:moveTo>
                  <a:lnTo>
                    <a:pt x="0" y="1"/>
                  </a:lnTo>
                  <a:cubicBezTo>
                    <a:pt x="31" y="2110"/>
                    <a:pt x="62" y="4220"/>
                    <a:pt x="621" y="6267"/>
                  </a:cubicBezTo>
                  <a:cubicBezTo>
                    <a:pt x="1365" y="8810"/>
                    <a:pt x="2947" y="11044"/>
                    <a:pt x="4498" y="13246"/>
                  </a:cubicBezTo>
                  <a:lnTo>
                    <a:pt x="4870" y="13649"/>
                  </a:lnTo>
                  <a:cubicBezTo>
                    <a:pt x="4374" y="10703"/>
                    <a:pt x="3909" y="7663"/>
                    <a:pt x="2451" y="5057"/>
                  </a:cubicBezTo>
                  <a:cubicBezTo>
                    <a:pt x="2079" y="4375"/>
                    <a:pt x="1675" y="3754"/>
                    <a:pt x="1272" y="3072"/>
                  </a:cubicBezTo>
                  <a:cubicBezTo>
                    <a:pt x="745" y="2110"/>
                    <a:pt x="310" y="1087"/>
                    <a:pt x="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133" name="Google Shape;2133;p19"/>
            <p:cNvSpPr/>
            <p:nvPr/>
          </p:nvSpPr>
          <p:spPr>
            <a:xfrm>
              <a:off x="4578500" y="4253350"/>
              <a:ext cx="408700" cy="101825"/>
            </a:xfrm>
            <a:custGeom>
              <a:avLst/>
              <a:gdLst/>
              <a:ahLst/>
              <a:cxnLst/>
              <a:rect l="l" t="t" r="r" b="b"/>
              <a:pathLst>
                <a:path w="16348" h="4073" extrusionOk="0">
                  <a:moveTo>
                    <a:pt x="16254" y="1"/>
                  </a:moveTo>
                  <a:cubicBezTo>
                    <a:pt x="16101" y="56"/>
                    <a:pt x="15952" y="118"/>
                    <a:pt x="15804" y="186"/>
                  </a:cubicBezTo>
                  <a:lnTo>
                    <a:pt x="15804" y="186"/>
                  </a:lnTo>
                  <a:lnTo>
                    <a:pt x="16347" y="156"/>
                  </a:lnTo>
                  <a:lnTo>
                    <a:pt x="16254" y="1"/>
                  </a:lnTo>
                  <a:close/>
                  <a:moveTo>
                    <a:pt x="15804" y="186"/>
                  </a:moveTo>
                  <a:lnTo>
                    <a:pt x="9585" y="528"/>
                  </a:lnTo>
                  <a:cubicBezTo>
                    <a:pt x="6359" y="714"/>
                    <a:pt x="3071" y="931"/>
                    <a:pt x="0" y="1924"/>
                  </a:cubicBezTo>
                  <a:lnTo>
                    <a:pt x="3474" y="3071"/>
                  </a:lnTo>
                  <a:cubicBezTo>
                    <a:pt x="4997" y="3564"/>
                    <a:pt x="6616" y="4073"/>
                    <a:pt x="8193" y="4073"/>
                  </a:cubicBezTo>
                  <a:cubicBezTo>
                    <a:pt x="8800" y="4073"/>
                    <a:pt x="9402" y="3997"/>
                    <a:pt x="9988" y="3816"/>
                  </a:cubicBezTo>
                  <a:cubicBezTo>
                    <a:pt x="12160" y="3121"/>
                    <a:pt x="13737" y="1129"/>
                    <a:pt x="15804" y="18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134" name="Google Shape;2134;p19"/>
            <p:cNvSpPr/>
            <p:nvPr/>
          </p:nvSpPr>
          <p:spPr>
            <a:xfrm>
              <a:off x="5091850" y="4023800"/>
              <a:ext cx="224925" cy="356750"/>
            </a:xfrm>
            <a:custGeom>
              <a:avLst/>
              <a:gdLst/>
              <a:ahLst/>
              <a:cxnLst/>
              <a:rect l="l" t="t" r="r" b="b"/>
              <a:pathLst>
                <a:path w="8997" h="14270" extrusionOk="0">
                  <a:moveTo>
                    <a:pt x="1" y="1"/>
                  </a:moveTo>
                  <a:lnTo>
                    <a:pt x="1" y="1"/>
                  </a:lnTo>
                  <a:cubicBezTo>
                    <a:pt x="32" y="2172"/>
                    <a:pt x="776" y="4313"/>
                    <a:pt x="1707" y="6267"/>
                  </a:cubicBezTo>
                  <a:cubicBezTo>
                    <a:pt x="3181" y="9360"/>
                    <a:pt x="5356" y="12264"/>
                    <a:pt x="8332" y="13901"/>
                  </a:cubicBezTo>
                  <a:lnTo>
                    <a:pt x="8332" y="13901"/>
                  </a:lnTo>
                  <a:cubicBezTo>
                    <a:pt x="7447" y="12669"/>
                    <a:pt x="7145" y="11082"/>
                    <a:pt x="6639" y="9648"/>
                  </a:cubicBezTo>
                  <a:cubicBezTo>
                    <a:pt x="5367" y="5926"/>
                    <a:pt x="2638" y="2917"/>
                    <a:pt x="1" y="1"/>
                  </a:cubicBezTo>
                  <a:close/>
                  <a:moveTo>
                    <a:pt x="8332" y="13901"/>
                  </a:moveTo>
                  <a:cubicBezTo>
                    <a:pt x="8423" y="14028"/>
                    <a:pt x="8520" y="14151"/>
                    <a:pt x="8624" y="14270"/>
                  </a:cubicBezTo>
                  <a:lnTo>
                    <a:pt x="8997" y="14239"/>
                  </a:lnTo>
                  <a:cubicBezTo>
                    <a:pt x="8771" y="14133"/>
                    <a:pt x="8549" y="14020"/>
                    <a:pt x="8332" y="1390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135" name="Google Shape;2135;p19"/>
            <p:cNvSpPr/>
            <p:nvPr/>
          </p:nvSpPr>
          <p:spPr>
            <a:xfrm>
              <a:off x="4806475" y="4389050"/>
              <a:ext cx="524250" cy="230525"/>
            </a:xfrm>
            <a:custGeom>
              <a:avLst/>
              <a:gdLst/>
              <a:ahLst/>
              <a:cxnLst/>
              <a:rect l="l" t="t" r="r" b="b"/>
              <a:pathLst>
                <a:path w="20970" h="9221" extrusionOk="0">
                  <a:moveTo>
                    <a:pt x="20970" y="1"/>
                  </a:moveTo>
                  <a:lnTo>
                    <a:pt x="20970" y="1"/>
                  </a:lnTo>
                  <a:cubicBezTo>
                    <a:pt x="20925" y="59"/>
                    <a:pt x="20880" y="117"/>
                    <a:pt x="20834" y="175"/>
                  </a:cubicBezTo>
                  <a:lnTo>
                    <a:pt x="20834" y="175"/>
                  </a:lnTo>
                  <a:cubicBezTo>
                    <a:pt x="20869" y="179"/>
                    <a:pt x="20904" y="183"/>
                    <a:pt x="20939" y="187"/>
                  </a:cubicBezTo>
                  <a:lnTo>
                    <a:pt x="20970" y="1"/>
                  </a:lnTo>
                  <a:close/>
                  <a:moveTo>
                    <a:pt x="20002" y="130"/>
                  </a:moveTo>
                  <a:cubicBezTo>
                    <a:pt x="17600" y="130"/>
                    <a:pt x="15257" y="1222"/>
                    <a:pt x="13060" y="2265"/>
                  </a:cubicBezTo>
                  <a:lnTo>
                    <a:pt x="4064" y="6608"/>
                  </a:lnTo>
                  <a:cubicBezTo>
                    <a:pt x="2849" y="7186"/>
                    <a:pt x="1608" y="7765"/>
                    <a:pt x="289" y="7765"/>
                  </a:cubicBezTo>
                  <a:cubicBezTo>
                    <a:pt x="193" y="7765"/>
                    <a:pt x="97" y="7762"/>
                    <a:pt x="1" y="7756"/>
                  </a:cubicBezTo>
                  <a:lnTo>
                    <a:pt x="1" y="7756"/>
                  </a:lnTo>
                  <a:cubicBezTo>
                    <a:pt x="1714" y="8719"/>
                    <a:pt x="3657" y="9221"/>
                    <a:pt x="5633" y="9221"/>
                  </a:cubicBezTo>
                  <a:cubicBezTo>
                    <a:pt x="5947" y="9221"/>
                    <a:pt x="6262" y="9208"/>
                    <a:pt x="6577" y="9183"/>
                  </a:cubicBezTo>
                  <a:cubicBezTo>
                    <a:pt x="8779" y="8903"/>
                    <a:pt x="10889" y="8190"/>
                    <a:pt x="12781" y="7042"/>
                  </a:cubicBezTo>
                  <a:cubicBezTo>
                    <a:pt x="15881" y="5310"/>
                    <a:pt x="18624" y="2982"/>
                    <a:pt x="20834" y="175"/>
                  </a:cubicBezTo>
                  <a:lnTo>
                    <a:pt x="20834" y="175"/>
                  </a:lnTo>
                  <a:cubicBezTo>
                    <a:pt x="20556" y="144"/>
                    <a:pt x="20279" y="130"/>
                    <a:pt x="20002" y="13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136" name="Google Shape;2136;p19"/>
            <p:cNvSpPr/>
            <p:nvPr/>
          </p:nvSpPr>
          <p:spPr>
            <a:xfrm>
              <a:off x="4686050" y="4050575"/>
              <a:ext cx="950550" cy="367300"/>
            </a:xfrm>
            <a:custGeom>
              <a:avLst/>
              <a:gdLst/>
              <a:ahLst/>
              <a:cxnLst/>
              <a:rect l="l" t="t" r="r" b="b"/>
              <a:pathLst>
                <a:path w="38022" h="14692" extrusionOk="0">
                  <a:moveTo>
                    <a:pt x="999" y="1"/>
                  </a:moveTo>
                  <a:cubicBezTo>
                    <a:pt x="663" y="1"/>
                    <a:pt x="0" y="316"/>
                    <a:pt x="103" y="419"/>
                  </a:cubicBezTo>
                  <a:cubicBezTo>
                    <a:pt x="5190" y="5258"/>
                    <a:pt x="11673" y="8918"/>
                    <a:pt x="18125" y="11617"/>
                  </a:cubicBezTo>
                  <a:cubicBezTo>
                    <a:pt x="22199" y="13331"/>
                    <a:pt x="26470" y="14691"/>
                    <a:pt x="30759" y="14691"/>
                  </a:cubicBezTo>
                  <a:cubicBezTo>
                    <a:pt x="33066" y="14691"/>
                    <a:pt x="35378" y="14298"/>
                    <a:pt x="37667" y="13354"/>
                  </a:cubicBezTo>
                  <a:cubicBezTo>
                    <a:pt x="38021" y="13202"/>
                    <a:pt x="37872" y="13151"/>
                    <a:pt x="37621" y="13151"/>
                  </a:cubicBezTo>
                  <a:cubicBezTo>
                    <a:pt x="37411" y="13151"/>
                    <a:pt x="37129" y="13187"/>
                    <a:pt x="37016" y="13230"/>
                  </a:cubicBezTo>
                  <a:cubicBezTo>
                    <a:pt x="35119" y="14024"/>
                    <a:pt x="33150" y="14356"/>
                    <a:pt x="31160" y="14356"/>
                  </a:cubicBezTo>
                  <a:cubicBezTo>
                    <a:pt x="25765" y="14356"/>
                    <a:pt x="20219" y="11912"/>
                    <a:pt x="15551" y="9600"/>
                  </a:cubicBezTo>
                  <a:cubicBezTo>
                    <a:pt x="10432" y="7088"/>
                    <a:pt x="5314" y="4017"/>
                    <a:pt x="1158" y="47"/>
                  </a:cubicBezTo>
                  <a:cubicBezTo>
                    <a:pt x="1125" y="14"/>
                    <a:pt x="1070" y="1"/>
                    <a:pt x="99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137" name="Google Shape;2137;p19"/>
            <p:cNvSpPr/>
            <p:nvPr/>
          </p:nvSpPr>
          <p:spPr>
            <a:xfrm>
              <a:off x="4853625" y="4301350"/>
              <a:ext cx="270725" cy="158925"/>
            </a:xfrm>
            <a:custGeom>
              <a:avLst/>
              <a:gdLst/>
              <a:ahLst/>
              <a:cxnLst/>
              <a:rect l="l" t="t" r="r" b="b"/>
              <a:pathLst>
                <a:path w="10829" h="6357" extrusionOk="0">
                  <a:moveTo>
                    <a:pt x="8253" y="670"/>
                  </a:moveTo>
                  <a:cubicBezTo>
                    <a:pt x="8749" y="670"/>
                    <a:pt x="9239" y="780"/>
                    <a:pt x="9716" y="1027"/>
                  </a:cubicBezTo>
                  <a:cubicBezTo>
                    <a:pt x="9731" y="1035"/>
                    <a:pt x="9748" y="1041"/>
                    <a:pt x="9766" y="1046"/>
                  </a:cubicBezTo>
                  <a:lnTo>
                    <a:pt x="9766" y="1046"/>
                  </a:lnTo>
                  <a:cubicBezTo>
                    <a:pt x="8643" y="1435"/>
                    <a:pt x="7794" y="2072"/>
                    <a:pt x="6893" y="2889"/>
                  </a:cubicBezTo>
                  <a:cubicBezTo>
                    <a:pt x="5273" y="4401"/>
                    <a:pt x="3534" y="5114"/>
                    <a:pt x="1514" y="5601"/>
                  </a:cubicBezTo>
                  <a:lnTo>
                    <a:pt x="1514" y="5601"/>
                  </a:lnTo>
                  <a:cubicBezTo>
                    <a:pt x="2969" y="3652"/>
                    <a:pt x="5671" y="670"/>
                    <a:pt x="8253" y="670"/>
                  </a:cubicBezTo>
                  <a:close/>
                  <a:moveTo>
                    <a:pt x="8567" y="0"/>
                  </a:moveTo>
                  <a:cubicBezTo>
                    <a:pt x="5201" y="0"/>
                    <a:pt x="1836" y="3662"/>
                    <a:pt x="162" y="6083"/>
                  </a:cubicBezTo>
                  <a:cubicBezTo>
                    <a:pt x="0" y="6306"/>
                    <a:pt x="234" y="6357"/>
                    <a:pt x="451" y="6357"/>
                  </a:cubicBezTo>
                  <a:cubicBezTo>
                    <a:pt x="566" y="6357"/>
                    <a:pt x="677" y="6342"/>
                    <a:pt x="720" y="6332"/>
                  </a:cubicBezTo>
                  <a:cubicBezTo>
                    <a:pt x="2364" y="5990"/>
                    <a:pt x="4009" y="5618"/>
                    <a:pt x="5497" y="4812"/>
                  </a:cubicBezTo>
                  <a:cubicBezTo>
                    <a:pt x="7172" y="3912"/>
                    <a:pt x="8351" y="1989"/>
                    <a:pt x="10243" y="1431"/>
                  </a:cubicBezTo>
                  <a:cubicBezTo>
                    <a:pt x="10790" y="1281"/>
                    <a:pt x="10819" y="933"/>
                    <a:pt x="10458" y="896"/>
                  </a:cubicBezTo>
                  <a:lnTo>
                    <a:pt x="10458" y="896"/>
                  </a:lnTo>
                  <a:cubicBezTo>
                    <a:pt x="10691" y="773"/>
                    <a:pt x="10829" y="607"/>
                    <a:pt x="10616" y="500"/>
                  </a:cubicBezTo>
                  <a:cubicBezTo>
                    <a:pt x="9942" y="153"/>
                    <a:pt x="9255" y="0"/>
                    <a:pt x="85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138" name="Google Shape;2138;p19"/>
            <p:cNvSpPr/>
            <p:nvPr/>
          </p:nvSpPr>
          <p:spPr>
            <a:xfrm>
              <a:off x="4713425" y="4154200"/>
              <a:ext cx="193025" cy="58850"/>
            </a:xfrm>
            <a:custGeom>
              <a:avLst/>
              <a:gdLst/>
              <a:ahLst/>
              <a:cxnLst/>
              <a:rect l="l" t="t" r="r" b="b"/>
              <a:pathLst>
                <a:path w="7721" h="2354" extrusionOk="0">
                  <a:moveTo>
                    <a:pt x="2637" y="810"/>
                  </a:moveTo>
                  <a:cubicBezTo>
                    <a:pt x="3291" y="810"/>
                    <a:pt x="4017" y="1058"/>
                    <a:pt x="4693" y="1369"/>
                  </a:cubicBezTo>
                  <a:lnTo>
                    <a:pt x="4693" y="1369"/>
                  </a:lnTo>
                  <a:cubicBezTo>
                    <a:pt x="4139" y="1390"/>
                    <a:pt x="3582" y="1436"/>
                    <a:pt x="3031" y="1436"/>
                  </a:cubicBezTo>
                  <a:cubicBezTo>
                    <a:pt x="2486" y="1436"/>
                    <a:pt x="1947" y="1391"/>
                    <a:pt x="1425" y="1228"/>
                  </a:cubicBezTo>
                  <a:lnTo>
                    <a:pt x="1425" y="1228"/>
                  </a:lnTo>
                  <a:cubicBezTo>
                    <a:pt x="1767" y="929"/>
                    <a:pt x="2185" y="810"/>
                    <a:pt x="2637" y="810"/>
                  </a:cubicBezTo>
                  <a:close/>
                  <a:moveTo>
                    <a:pt x="2637" y="1"/>
                  </a:moveTo>
                  <a:cubicBezTo>
                    <a:pt x="1679" y="1"/>
                    <a:pt x="802" y="338"/>
                    <a:pt x="187" y="1268"/>
                  </a:cubicBezTo>
                  <a:cubicBezTo>
                    <a:pt x="1" y="1423"/>
                    <a:pt x="94" y="1733"/>
                    <a:pt x="311" y="1795"/>
                  </a:cubicBezTo>
                  <a:cubicBezTo>
                    <a:pt x="1074" y="2151"/>
                    <a:pt x="1858" y="2231"/>
                    <a:pt x="2651" y="2231"/>
                  </a:cubicBezTo>
                  <a:cubicBezTo>
                    <a:pt x="3292" y="2231"/>
                    <a:pt x="3938" y="2179"/>
                    <a:pt x="4583" y="2179"/>
                  </a:cubicBezTo>
                  <a:cubicBezTo>
                    <a:pt x="5084" y="2179"/>
                    <a:pt x="5584" y="2210"/>
                    <a:pt x="6080" y="2323"/>
                  </a:cubicBezTo>
                  <a:cubicBezTo>
                    <a:pt x="6121" y="2332"/>
                    <a:pt x="6162" y="2336"/>
                    <a:pt x="6203" y="2336"/>
                  </a:cubicBezTo>
                  <a:cubicBezTo>
                    <a:pt x="6280" y="2336"/>
                    <a:pt x="6355" y="2320"/>
                    <a:pt x="6425" y="2294"/>
                  </a:cubicBezTo>
                  <a:lnTo>
                    <a:pt x="6425" y="2294"/>
                  </a:lnTo>
                  <a:cubicBezTo>
                    <a:pt x="6494" y="2335"/>
                    <a:pt x="6580" y="2353"/>
                    <a:pt x="6672" y="2353"/>
                  </a:cubicBezTo>
                  <a:cubicBezTo>
                    <a:pt x="7121" y="2353"/>
                    <a:pt x="7721" y="1922"/>
                    <a:pt x="7259" y="1640"/>
                  </a:cubicBezTo>
                  <a:cubicBezTo>
                    <a:pt x="6056" y="942"/>
                    <a:pt x="4235" y="1"/>
                    <a:pt x="263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139" name="Google Shape;2139;p19"/>
            <p:cNvSpPr/>
            <p:nvPr/>
          </p:nvSpPr>
          <p:spPr>
            <a:xfrm>
              <a:off x="5030750" y="4164750"/>
              <a:ext cx="105750" cy="162700"/>
            </a:xfrm>
            <a:custGeom>
              <a:avLst/>
              <a:gdLst/>
              <a:ahLst/>
              <a:cxnLst/>
              <a:rect l="l" t="t" r="r" b="b"/>
              <a:pathLst>
                <a:path w="4230" h="6508" extrusionOk="0">
                  <a:moveTo>
                    <a:pt x="1434" y="1535"/>
                  </a:moveTo>
                  <a:cubicBezTo>
                    <a:pt x="2003" y="2203"/>
                    <a:pt x="2346" y="3036"/>
                    <a:pt x="2571" y="3918"/>
                  </a:cubicBezTo>
                  <a:lnTo>
                    <a:pt x="2571" y="3918"/>
                  </a:lnTo>
                  <a:cubicBezTo>
                    <a:pt x="2071" y="3188"/>
                    <a:pt x="1688" y="2384"/>
                    <a:pt x="1434" y="1535"/>
                  </a:cubicBezTo>
                  <a:close/>
                  <a:moveTo>
                    <a:pt x="830" y="1"/>
                  </a:moveTo>
                  <a:cubicBezTo>
                    <a:pt x="498" y="1"/>
                    <a:pt x="1" y="173"/>
                    <a:pt x="25" y="443"/>
                  </a:cubicBezTo>
                  <a:cubicBezTo>
                    <a:pt x="295" y="2566"/>
                    <a:pt x="1342" y="4487"/>
                    <a:pt x="2918" y="5901"/>
                  </a:cubicBezTo>
                  <a:lnTo>
                    <a:pt x="2918" y="5901"/>
                  </a:lnTo>
                  <a:cubicBezTo>
                    <a:pt x="2937" y="6058"/>
                    <a:pt x="2955" y="6213"/>
                    <a:pt x="2972" y="6367"/>
                  </a:cubicBezTo>
                  <a:cubicBezTo>
                    <a:pt x="2992" y="6466"/>
                    <a:pt x="3117" y="6508"/>
                    <a:pt x="3278" y="6508"/>
                  </a:cubicBezTo>
                  <a:cubicBezTo>
                    <a:pt x="3624" y="6508"/>
                    <a:pt x="4131" y="6311"/>
                    <a:pt x="4089" y="6057"/>
                  </a:cubicBezTo>
                  <a:cubicBezTo>
                    <a:pt x="4083" y="5998"/>
                    <a:pt x="4076" y="5939"/>
                    <a:pt x="4070" y="5879"/>
                  </a:cubicBezTo>
                  <a:lnTo>
                    <a:pt x="4070" y="5879"/>
                  </a:lnTo>
                  <a:cubicBezTo>
                    <a:pt x="4181" y="5795"/>
                    <a:pt x="4229" y="5701"/>
                    <a:pt x="4151" y="5623"/>
                  </a:cubicBezTo>
                  <a:lnTo>
                    <a:pt x="4151" y="5623"/>
                  </a:lnTo>
                  <a:lnTo>
                    <a:pt x="4151" y="5654"/>
                  </a:lnTo>
                  <a:cubicBezTo>
                    <a:pt x="4111" y="5621"/>
                    <a:pt x="4071" y="5587"/>
                    <a:pt x="4032" y="5553"/>
                  </a:cubicBezTo>
                  <a:lnTo>
                    <a:pt x="4032" y="5553"/>
                  </a:lnTo>
                  <a:cubicBezTo>
                    <a:pt x="3765" y="3350"/>
                    <a:pt x="3210" y="1106"/>
                    <a:pt x="1049" y="39"/>
                  </a:cubicBezTo>
                  <a:cubicBezTo>
                    <a:pt x="997" y="13"/>
                    <a:pt x="919" y="1"/>
                    <a:pt x="83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140" name="Google Shape;2140;p19"/>
            <p:cNvSpPr/>
            <p:nvPr/>
          </p:nvSpPr>
          <p:spPr>
            <a:xfrm>
              <a:off x="5238400" y="4401775"/>
              <a:ext cx="151175" cy="224825"/>
            </a:xfrm>
            <a:custGeom>
              <a:avLst/>
              <a:gdLst/>
              <a:ahLst/>
              <a:cxnLst/>
              <a:rect l="l" t="t" r="r" b="b"/>
              <a:pathLst>
                <a:path w="6047" h="8993" extrusionOk="0">
                  <a:moveTo>
                    <a:pt x="4378" y="2090"/>
                  </a:moveTo>
                  <a:cubicBezTo>
                    <a:pt x="3712" y="4090"/>
                    <a:pt x="2803" y="5986"/>
                    <a:pt x="1318" y="7445"/>
                  </a:cubicBezTo>
                  <a:lnTo>
                    <a:pt x="1318" y="7445"/>
                  </a:lnTo>
                  <a:cubicBezTo>
                    <a:pt x="1776" y="5480"/>
                    <a:pt x="3028" y="3672"/>
                    <a:pt x="4378" y="2090"/>
                  </a:cubicBezTo>
                  <a:close/>
                  <a:moveTo>
                    <a:pt x="5444" y="1"/>
                  </a:moveTo>
                  <a:cubicBezTo>
                    <a:pt x="5230" y="1"/>
                    <a:pt x="4999" y="66"/>
                    <a:pt x="4872" y="205"/>
                  </a:cubicBezTo>
                  <a:lnTo>
                    <a:pt x="4903" y="205"/>
                  </a:lnTo>
                  <a:cubicBezTo>
                    <a:pt x="2762" y="2470"/>
                    <a:pt x="250" y="5386"/>
                    <a:pt x="33" y="8643"/>
                  </a:cubicBezTo>
                  <a:cubicBezTo>
                    <a:pt x="0" y="8902"/>
                    <a:pt x="188" y="8992"/>
                    <a:pt x="411" y="8992"/>
                  </a:cubicBezTo>
                  <a:cubicBezTo>
                    <a:pt x="614" y="8992"/>
                    <a:pt x="845" y="8917"/>
                    <a:pt x="963" y="8829"/>
                  </a:cubicBezTo>
                  <a:cubicBezTo>
                    <a:pt x="3817" y="6843"/>
                    <a:pt x="5120" y="3648"/>
                    <a:pt x="5988" y="360"/>
                  </a:cubicBezTo>
                  <a:cubicBezTo>
                    <a:pt x="6046" y="175"/>
                    <a:pt x="5922" y="76"/>
                    <a:pt x="5738" y="49"/>
                  </a:cubicBezTo>
                  <a:lnTo>
                    <a:pt x="5738" y="49"/>
                  </a:lnTo>
                  <a:cubicBezTo>
                    <a:pt x="5655" y="17"/>
                    <a:pt x="5552" y="1"/>
                    <a:pt x="54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141" name="Google Shape;2141;p19"/>
            <p:cNvSpPr/>
            <p:nvPr/>
          </p:nvSpPr>
          <p:spPr>
            <a:xfrm>
              <a:off x="5265900" y="4177950"/>
              <a:ext cx="148575" cy="238175"/>
            </a:xfrm>
            <a:custGeom>
              <a:avLst/>
              <a:gdLst/>
              <a:ahLst/>
              <a:cxnLst/>
              <a:rect l="l" t="t" r="r" b="b"/>
              <a:pathLst>
                <a:path w="5943" h="9527" extrusionOk="0">
                  <a:moveTo>
                    <a:pt x="1409" y="1401"/>
                  </a:moveTo>
                  <a:cubicBezTo>
                    <a:pt x="3252" y="2956"/>
                    <a:pt x="4246" y="5305"/>
                    <a:pt x="4088" y="7701"/>
                  </a:cubicBezTo>
                  <a:lnTo>
                    <a:pt x="4088" y="7701"/>
                  </a:lnTo>
                  <a:cubicBezTo>
                    <a:pt x="2828" y="5778"/>
                    <a:pt x="1917" y="3637"/>
                    <a:pt x="1409" y="1401"/>
                  </a:cubicBezTo>
                  <a:close/>
                  <a:moveTo>
                    <a:pt x="836" y="0"/>
                  </a:moveTo>
                  <a:cubicBezTo>
                    <a:pt x="511" y="0"/>
                    <a:pt x="0" y="173"/>
                    <a:pt x="49" y="442"/>
                  </a:cubicBezTo>
                  <a:cubicBezTo>
                    <a:pt x="515" y="3482"/>
                    <a:pt x="1724" y="6336"/>
                    <a:pt x="3523" y="8817"/>
                  </a:cubicBezTo>
                  <a:cubicBezTo>
                    <a:pt x="3570" y="8886"/>
                    <a:pt x="3671" y="8916"/>
                    <a:pt x="3794" y="8916"/>
                  </a:cubicBezTo>
                  <a:cubicBezTo>
                    <a:pt x="3831" y="8916"/>
                    <a:pt x="3869" y="8913"/>
                    <a:pt x="3909" y="8908"/>
                  </a:cubicBezTo>
                  <a:lnTo>
                    <a:pt x="3909" y="8908"/>
                  </a:lnTo>
                  <a:cubicBezTo>
                    <a:pt x="3877" y="9044"/>
                    <a:pt x="3842" y="9179"/>
                    <a:pt x="3803" y="9313"/>
                  </a:cubicBezTo>
                  <a:cubicBezTo>
                    <a:pt x="3765" y="9462"/>
                    <a:pt x="3922" y="9527"/>
                    <a:pt x="4129" y="9527"/>
                  </a:cubicBezTo>
                  <a:cubicBezTo>
                    <a:pt x="4439" y="9527"/>
                    <a:pt x="4864" y="9382"/>
                    <a:pt x="4919" y="9158"/>
                  </a:cubicBezTo>
                  <a:cubicBezTo>
                    <a:pt x="5943" y="5591"/>
                    <a:pt x="4330" y="1776"/>
                    <a:pt x="1042" y="39"/>
                  </a:cubicBezTo>
                  <a:cubicBezTo>
                    <a:pt x="996" y="13"/>
                    <a:pt x="923" y="0"/>
                    <a:pt x="83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</p:grpSp>
    </p:spTree>
    <p:extLst>
      <p:ext uri="{BB962C8B-B14F-4D97-AF65-F5344CB8AC3E}">
        <p14:creationId xmlns:p14="http://schemas.microsoft.com/office/powerpoint/2010/main" val="4167009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57625" y="720000"/>
            <a:ext cx="10246588" cy="81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matic SC"/>
              <a:buNone/>
              <a:defRPr sz="35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57625" y="1536633"/>
            <a:ext cx="10246588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lvl="1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2" r:id="rId3"/>
    <p:sldLayoutId id="2147483653" r:id="rId4"/>
    <p:sldLayoutId id="2147483656" r:id="rId5"/>
    <p:sldLayoutId id="2147483674" r:id="rId6"/>
    <p:sldLayoutId id="2147483684" r:id="rId7"/>
    <p:sldLayoutId id="2147483690" r:id="rId8"/>
    <p:sldLayoutId id="2147483691" r:id="rId9"/>
    <p:sldLayoutId id="2147483692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Shape 2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57" name="Google Shape;2657;p43"/>
          <p:cNvGrpSpPr/>
          <p:nvPr/>
        </p:nvGrpSpPr>
        <p:grpSpPr>
          <a:xfrm>
            <a:off x="3567785" y="1467433"/>
            <a:ext cx="5681344" cy="2809997"/>
            <a:chOff x="2682475" y="1096925"/>
            <a:chExt cx="4271575" cy="2112725"/>
          </a:xfrm>
        </p:grpSpPr>
        <p:sp>
          <p:nvSpPr>
            <p:cNvPr id="2658" name="Google Shape;2658;p43"/>
            <p:cNvSpPr/>
            <p:nvPr/>
          </p:nvSpPr>
          <p:spPr>
            <a:xfrm>
              <a:off x="6196550" y="109692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599" tIns="121599" rIns="121599" bIns="121599" anchor="ctr" anchorCtr="0">
              <a:noAutofit/>
            </a:bodyPr>
            <a:lstStyle/>
            <a:p>
              <a:endParaRPr sz="2359"/>
            </a:p>
          </p:txBody>
        </p:sp>
        <p:sp>
          <p:nvSpPr>
            <p:cNvPr id="2659" name="Google Shape;2659;p43"/>
            <p:cNvSpPr/>
            <p:nvPr/>
          </p:nvSpPr>
          <p:spPr>
            <a:xfrm>
              <a:off x="2682475" y="109692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121599" tIns="121599" rIns="121599" bIns="121599" anchor="ctr" anchorCtr="0">
              <a:noAutofit/>
            </a:bodyPr>
            <a:lstStyle/>
            <a:p>
              <a:endParaRPr sz="2359"/>
            </a:p>
          </p:txBody>
        </p:sp>
        <p:sp>
          <p:nvSpPr>
            <p:cNvPr id="2660" name="Google Shape;2660;p43"/>
            <p:cNvSpPr/>
            <p:nvPr/>
          </p:nvSpPr>
          <p:spPr>
            <a:xfrm>
              <a:off x="6760550" y="3025750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21599" tIns="121599" rIns="121599" bIns="121599" anchor="ctr" anchorCtr="0">
              <a:noAutofit/>
            </a:bodyPr>
            <a:lstStyle/>
            <a:p>
              <a:endParaRPr sz="2359"/>
            </a:p>
          </p:txBody>
        </p:sp>
      </p:grpSp>
      <p:grpSp>
        <p:nvGrpSpPr>
          <p:cNvPr id="2661" name="Google Shape;2661;p43"/>
          <p:cNvGrpSpPr/>
          <p:nvPr/>
        </p:nvGrpSpPr>
        <p:grpSpPr>
          <a:xfrm>
            <a:off x="-175486" y="-311168"/>
            <a:ext cx="12513162" cy="3419795"/>
            <a:chOff x="-131942" y="-240334"/>
            <a:chExt cx="9408147" cy="2571207"/>
          </a:xfrm>
        </p:grpSpPr>
        <p:grpSp>
          <p:nvGrpSpPr>
            <p:cNvPr id="2662" name="Google Shape;2662;p43"/>
            <p:cNvGrpSpPr/>
            <p:nvPr/>
          </p:nvGrpSpPr>
          <p:grpSpPr>
            <a:xfrm rot="-1799975">
              <a:off x="-47704" y="459634"/>
              <a:ext cx="3113747" cy="1171270"/>
              <a:chOff x="0" y="539998"/>
              <a:chExt cx="3901889" cy="1467738"/>
            </a:xfrm>
          </p:grpSpPr>
          <p:sp>
            <p:nvSpPr>
              <p:cNvPr id="2663" name="Google Shape;2663;p43"/>
              <p:cNvSpPr/>
              <p:nvPr/>
            </p:nvSpPr>
            <p:spPr>
              <a:xfrm>
                <a:off x="0" y="539998"/>
                <a:ext cx="3901889" cy="885476"/>
              </a:xfrm>
              <a:custGeom>
                <a:avLst/>
                <a:gdLst/>
                <a:ahLst/>
                <a:cxnLst/>
                <a:rect l="l" t="t" r="r" b="b"/>
                <a:pathLst>
                  <a:path w="62921" h="14279" extrusionOk="0">
                    <a:moveTo>
                      <a:pt x="9406" y="216"/>
                    </a:moveTo>
                    <a:cubicBezTo>
                      <a:pt x="9522" y="216"/>
                      <a:pt x="9641" y="302"/>
                      <a:pt x="9740" y="467"/>
                    </a:cubicBezTo>
                    <a:cubicBezTo>
                      <a:pt x="10041" y="950"/>
                      <a:pt x="10152" y="2057"/>
                      <a:pt x="9461" y="3021"/>
                    </a:cubicBezTo>
                    <a:cubicBezTo>
                      <a:pt x="9345" y="3181"/>
                      <a:pt x="9203" y="3345"/>
                      <a:pt x="9017" y="3509"/>
                    </a:cubicBezTo>
                    <a:cubicBezTo>
                      <a:pt x="8715" y="2715"/>
                      <a:pt x="8644" y="1931"/>
                      <a:pt x="8814" y="1185"/>
                    </a:cubicBezTo>
                    <a:cubicBezTo>
                      <a:pt x="8945" y="616"/>
                      <a:pt x="9153" y="254"/>
                      <a:pt x="9368" y="216"/>
                    </a:cubicBezTo>
                    <a:close/>
                    <a:moveTo>
                      <a:pt x="51236" y="813"/>
                    </a:moveTo>
                    <a:cubicBezTo>
                      <a:pt x="51373" y="813"/>
                      <a:pt x="51542" y="972"/>
                      <a:pt x="51691" y="1229"/>
                    </a:cubicBezTo>
                    <a:cubicBezTo>
                      <a:pt x="52042" y="1860"/>
                      <a:pt x="52261" y="3163"/>
                      <a:pt x="51724" y="4770"/>
                    </a:cubicBezTo>
                    <a:cubicBezTo>
                      <a:pt x="51713" y="4808"/>
                      <a:pt x="51696" y="4846"/>
                      <a:pt x="51686" y="4885"/>
                    </a:cubicBezTo>
                    <a:cubicBezTo>
                      <a:pt x="51565" y="4616"/>
                      <a:pt x="51461" y="4326"/>
                      <a:pt x="51367" y="4013"/>
                    </a:cubicBezTo>
                    <a:cubicBezTo>
                      <a:pt x="50732" y="1886"/>
                      <a:pt x="50907" y="944"/>
                      <a:pt x="51175" y="829"/>
                    </a:cubicBezTo>
                    <a:cubicBezTo>
                      <a:pt x="51198" y="818"/>
                      <a:pt x="51220" y="813"/>
                      <a:pt x="51236" y="813"/>
                    </a:cubicBezTo>
                    <a:close/>
                    <a:moveTo>
                      <a:pt x="9408" y="0"/>
                    </a:moveTo>
                    <a:cubicBezTo>
                      <a:pt x="9383" y="0"/>
                      <a:pt x="9359" y="2"/>
                      <a:pt x="9335" y="7"/>
                    </a:cubicBezTo>
                    <a:cubicBezTo>
                      <a:pt x="9110" y="45"/>
                      <a:pt x="8809" y="270"/>
                      <a:pt x="8611" y="1136"/>
                    </a:cubicBezTo>
                    <a:cubicBezTo>
                      <a:pt x="8425" y="1947"/>
                      <a:pt x="8507" y="2796"/>
                      <a:pt x="8847" y="3657"/>
                    </a:cubicBezTo>
                    <a:cubicBezTo>
                      <a:pt x="8129" y="4219"/>
                      <a:pt x="6900" y="4732"/>
                      <a:pt x="4805" y="4732"/>
                    </a:cubicBezTo>
                    <a:cubicBezTo>
                      <a:pt x="3574" y="4732"/>
                      <a:pt x="2044" y="4555"/>
                      <a:pt x="143" y="4107"/>
                    </a:cubicBezTo>
                    <a:cubicBezTo>
                      <a:pt x="132" y="4104"/>
                      <a:pt x="122" y="4102"/>
                      <a:pt x="112" y="4102"/>
                    </a:cubicBezTo>
                    <a:cubicBezTo>
                      <a:pt x="65" y="4102"/>
                      <a:pt x="26" y="4133"/>
                      <a:pt x="18" y="4183"/>
                    </a:cubicBezTo>
                    <a:cubicBezTo>
                      <a:pt x="1" y="4238"/>
                      <a:pt x="39" y="4299"/>
                      <a:pt x="94" y="4309"/>
                    </a:cubicBezTo>
                    <a:cubicBezTo>
                      <a:pt x="1384" y="4615"/>
                      <a:pt x="3137" y="4935"/>
                      <a:pt x="4829" y="4935"/>
                    </a:cubicBezTo>
                    <a:cubicBezTo>
                      <a:pt x="6386" y="4935"/>
                      <a:pt x="7892" y="4663"/>
                      <a:pt x="8935" y="3859"/>
                    </a:cubicBezTo>
                    <a:cubicBezTo>
                      <a:pt x="9631" y="5438"/>
                      <a:pt x="11176" y="7061"/>
                      <a:pt x="13501" y="8601"/>
                    </a:cubicBezTo>
                    <a:cubicBezTo>
                      <a:pt x="17759" y="11423"/>
                      <a:pt x="23886" y="13479"/>
                      <a:pt x="29893" y="14093"/>
                    </a:cubicBezTo>
                    <a:cubicBezTo>
                      <a:pt x="31138" y="14218"/>
                      <a:pt x="32360" y="14279"/>
                      <a:pt x="33549" y="14279"/>
                    </a:cubicBezTo>
                    <a:cubicBezTo>
                      <a:pt x="39003" y="14279"/>
                      <a:pt x="43793" y="12958"/>
                      <a:pt x="47284" y="10453"/>
                    </a:cubicBezTo>
                    <a:cubicBezTo>
                      <a:pt x="49427" y="8913"/>
                      <a:pt x="50945" y="7181"/>
                      <a:pt x="51702" y="5412"/>
                    </a:cubicBezTo>
                    <a:cubicBezTo>
                      <a:pt x="52278" y="6480"/>
                      <a:pt x="53077" y="7187"/>
                      <a:pt x="54102" y="7521"/>
                    </a:cubicBezTo>
                    <a:cubicBezTo>
                      <a:pt x="54580" y="7677"/>
                      <a:pt x="55083" y="7744"/>
                      <a:pt x="55597" y="7744"/>
                    </a:cubicBezTo>
                    <a:cubicBezTo>
                      <a:pt x="58922" y="7744"/>
                      <a:pt x="62680" y="4913"/>
                      <a:pt x="62861" y="4775"/>
                    </a:cubicBezTo>
                    <a:cubicBezTo>
                      <a:pt x="62910" y="4742"/>
                      <a:pt x="62921" y="4676"/>
                      <a:pt x="62882" y="4628"/>
                    </a:cubicBezTo>
                    <a:cubicBezTo>
                      <a:pt x="62863" y="4600"/>
                      <a:pt x="62829" y="4586"/>
                      <a:pt x="62796" y="4586"/>
                    </a:cubicBezTo>
                    <a:cubicBezTo>
                      <a:pt x="62774" y="4586"/>
                      <a:pt x="62752" y="4592"/>
                      <a:pt x="62735" y="4605"/>
                    </a:cubicBezTo>
                    <a:cubicBezTo>
                      <a:pt x="62692" y="4638"/>
                      <a:pt x="58853" y="7532"/>
                      <a:pt x="55571" y="7532"/>
                    </a:cubicBezTo>
                    <a:cubicBezTo>
                      <a:pt x="55086" y="7532"/>
                      <a:pt x="54614" y="7469"/>
                      <a:pt x="54168" y="7324"/>
                    </a:cubicBezTo>
                    <a:cubicBezTo>
                      <a:pt x="53148" y="6990"/>
                      <a:pt x="52359" y="6260"/>
                      <a:pt x="51812" y="5154"/>
                    </a:cubicBezTo>
                    <a:cubicBezTo>
                      <a:pt x="51850" y="5050"/>
                      <a:pt x="51888" y="4939"/>
                      <a:pt x="51921" y="4835"/>
                    </a:cubicBezTo>
                    <a:cubicBezTo>
                      <a:pt x="52485" y="3163"/>
                      <a:pt x="52266" y="1820"/>
                      <a:pt x="51871" y="1125"/>
                    </a:cubicBezTo>
                    <a:cubicBezTo>
                      <a:pt x="51683" y="789"/>
                      <a:pt x="51451" y="603"/>
                      <a:pt x="51235" y="603"/>
                    </a:cubicBezTo>
                    <a:cubicBezTo>
                      <a:pt x="51187" y="603"/>
                      <a:pt x="51140" y="612"/>
                      <a:pt x="51094" y="631"/>
                    </a:cubicBezTo>
                    <a:cubicBezTo>
                      <a:pt x="50682" y="808"/>
                      <a:pt x="50485" y="1805"/>
                      <a:pt x="51165" y="4074"/>
                    </a:cubicBezTo>
                    <a:cubicBezTo>
                      <a:pt x="51286" y="4468"/>
                      <a:pt x="51423" y="4830"/>
                      <a:pt x="51582" y="5159"/>
                    </a:cubicBezTo>
                    <a:cubicBezTo>
                      <a:pt x="51044" y="6497"/>
                      <a:pt x="49839" y="8354"/>
                      <a:pt x="47163" y="10279"/>
                    </a:cubicBezTo>
                    <a:cubicBezTo>
                      <a:pt x="43708" y="12763"/>
                      <a:pt x="38967" y="14069"/>
                      <a:pt x="33566" y="14069"/>
                    </a:cubicBezTo>
                    <a:cubicBezTo>
                      <a:pt x="32379" y="14069"/>
                      <a:pt x="31160" y="14006"/>
                      <a:pt x="29916" y="13879"/>
                    </a:cubicBezTo>
                    <a:cubicBezTo>
                      <a:pt x="23941" y="13271"/>
                      <a:pt x="17847" y="11232"/>
                      <a:pt x="13615" y="8420"/>
                    </a:cubicBezTo>
                    <a:cubicBezTo>
                      <a:pt x="11303" y="6885"/>
                      <a:pt x="9768" y="5280"/>
                      <a:pt x="9105" y="3723"/>
                    </a:cubicBezTo>
                    <a:cubicBezTo>
                      <a:pt x="9302" y="3553"/>
                      <a:pt x="9477" y="3361"/>
                      <a:pt x="9631" y="3148"/>
                    </a:cubicBezTo>
                    <a:cubicBezTo>
                      <a:pt x="10337" y="2166"/>
                      <a:pt x="10311" y="977"/>
                      <a:pt x="9922" y="358"/>
                    </a:cubicBezTo>
                    <a:cubicBezTo>
                      <a:pt x="9781" y="129"/>
                      <a:pt x="9596" y="0"/>
                      <a:pt x="940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64" name="Google Shape;2664;p43"/>
              <p:cNvSpPr/>
              <p:nvPr/>
            </p:nvSpPr>
            <p:spPr>
              <a:xfrm>
                <a:off x="546533" y="914628"/>
                <a:ext cx="539137" cy="671967"/>
              </a:xfrm>
              <a:custGeom>
                <a:avLst/>
                <a:gdLst/>
                <a:ahLst/>
                <a:cxnLst/>
                <a:rect l="l" t="t" r="r" b="b"/>
                <a:pathLst>
                  <a:path w="8694" h="10836" extrusionOk="0">
                    <a:moveTo>
                      <a:pt x="1612" y="1"/>
                    </a:moveTo>
                    <a:lnTo>
                      <a:pt x="1" y="10836"/>
                    </a:lnTo>
                    <a:lnTo>
                      <a:pt x="1" y="10836"/>
                    </a:lnTo>
                    <a:lnTo>
                      <a:pt x="8693" y="3995"/>
                    </a:lnTo>
                    <a:lnTo>
                      <a:pt x="161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65" name="Google Shape;2665;p43"/>
              <p:cNvSpPr/>
              <p:nvPr/>
            </p:nvSpPr>
            <p:spPr>
              <a:xfrm>
                <a:off x="1145159" y="1160019"/>
                <a:ext cx="471109" cy="679471"/>
              </a:xfrm>
              <a:custGeom>
                <a:avLst/>
                <a:gdLst/>
                <a:ahLst/>
                <a:cxnLst/>
                <a:rect l="l" t="t" r="r" b="b"/>
                <a:pathLst>
                  <a:path w="7597" h="10957" extrusionOk="0">
                    <a:moveTo>
                      <a:pt x="0" y="0"/>
                    </a:moveTo>
                    <a:lnTo>
                      <a:pt x="16" y="10956"/>
                    </a:lnTo>
                    <a:lnTo>
                      <a:pt x="7597" y="289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66" name="Google Shape;2666;p43"/>
              <p:cNvSpPr/>
              <p:nvPr/>
            </p:nvSpPr>
            <p:spPr>
              <a:xfrm>
                <a:off x="1655662" y="1364604"/>
                <a:ext cx="503728" cy="643132"/>
              </a:xfrm>
              <a:custGeom>
                <a:avLst/>
                <a:gdLst/>
                <a:ahLst/>
                <a:cxnLst/>
                <a:rect l="l" t="t" r="r" b="b"/>
                <a:pathLst>
                  <a:path w="8123" h="10371" extrusionOk="0">
                    <a:moveTo>
                      <a:pt x="0" y="0"/>
                    </a:moveTo>
                    <a:lnTo>
                      <a:pt x="3519" y="10371"/>
                    </a:lnTo>
                    <a:lnTo>
                      <a:pt x="8123" y="3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67" name="Google Shape;2667;p43"/>
              <p:cNvSpPr/>
              <p:nvPr/>
            </p:nvSpPr>
            <p:spPr>
              <a:xfrm>
                <a:off x="2197793" y="1205227"/>
                <a:ext cx="484008" cy="685548"/>
              </a:xfrm>
              <a:custGeom>
                <a:avLst/>
                <a:gdLst/>
                <a:ahLst/>
                <a:cxnLst/>
                <a:rect l="l" t="t" r="r" b="b"/>
                <a:pathLst>
                  <a:path w="7805" h="11055" extrusionOk="0">
                    <a:moveTo>
                      <a:pt x="7394" y="0"/>
                    </a:moveTo>
                    <a:lnTo>
                      <a:pt x="0" y="3377"/>
                    </a:lnTo>
                    <a:lnTo>
                      <a:pt x="7805" y="11055"/>
                    </a:lnTo>
                    <a:lnTo>
                      <a:pt x="7394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68" name="Google Shape;2668;p43"/>
              <p:cNvSpPr/>
              <p:nvPr/>
            </p:nvSpPr>
            <p:spPr>
              <a:xfrm>
                <a:off x="2679397" y="990409"/>
                <a:ext cx="537028" cy="677735"/>
              </a:xfrm>
              <a:custGeom>
                <a:avLst/>
                <a:gdLst/>
                <a:ahLst/>
                <a:cxnLst/>
                <a:rect l="l" t="t" r="r" b="b"/>
                <a:pathLst>
                  <a:path w="8660" h="10929" extrusionOk="0">
                    <a:moveTo>
                      <a:pt x="6945" y="1"/>
                    </a:moveTo>
                    <a:lnTo>
                      <a:pt x="1" y="4220"/>
                    </a:lnTo>
                    <a:lnTo>
                      <a:pt x="8660" y="10929"/>
                    </a:lnTo>
                    <a:lnTo>
                      <a:pt x="6945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</p:grpSp>
        <p:grpSp>
          <p:nvGrpSpPr>
            <p:cNvPr id="2669" name="Google Shape;2669;p43"/>
            <p:cNvGrpSpPr/>
            <p:nvPr/>
          </p:nvGrpSpPr>
          <p:grpSpPr>
            <a:xfrm rot="1799975" flipH="1">
              <a:off x="6078221" y="459634"/>
              <a:ext cx="3113747" cy="1171270"/>
              <a:chOff x="0" y="539998"/>
              <a:chExt cx="3901889" cy="1467738"/>
            </a:xfrm>
          </p:grpSpPr>
          <p:sp>
            <p:nvSpPr>
              <p:cNvPr id="2670" name="Google Shape;2670;p43"/>
              <p:cNvSpPr/>
              <p:nvPr/>
            </p:nvSpPr>
            <p:spPr>
              <a:xfrm>
                <a:off x="0" y="539998"/>
                <a:ext cx="3901889" cy="885476"/>
              </a:xfrm>
              <a:custGeom>
                <a:avLst/>
                <a:gdLst/>
                <a:ahLst/>
                <a:cxnLst/>
                <a:rect l="l" t="t" r="r" b="b"/>
                <a:pathLst>
                  <a:path w="62921" h="14279" extrusionOk="0">
                    <a:moveTo>
                      <a:pt x="9406" y="216"/>
                    </a:moveTo>
                    <a:cubicBezTo>
                      <a:pt x="9522" y="216"/>
                      <a:pt x="9641" y="302"/>
                      <a:pt x="9740" y="467"/>
                    </a:cubicBezTo>
                    <a:cubicBezTo>
                      <a:pt x="10041" y="950"/>
                      <a:pt x="10152" y="2057"/>
                      <a:pt x="9461" y="3021"/>
                    </a:cubicBezTo>
                    <a:cubicBezTo>
                      <a:pt x="9345" y="3181"/>
                      <a:pt x="9203" y="3345"/>
                      <a:pt x="9017" y="3509"/>
                    </a:cubicBezTo>
                    <a:cubicBezTo>
                      <a:pt x="8715" y="2715"/>
                      <a:pt x="8644" y="1931"/>
                      <a:pt x="8814" y="1185"/>
                    </a:cubicBezTo>
                    <a:cubicBezTo>
                      <a:pt x="8945" y="616"/>
                      <a:pt x="9153" y="254"/>
                      <a:pt x="9368" y="216"/>
                    </a:cubicBezTo>
                    <a:close/>
                    <a:moveTo>
                      <a:pt x="51236" y="813"/>
                    </a:moveTo>
                    <a:cubicBezTo>
                      <a:pt x="51373" y="813"/>
                      <a:pt x="51542" y="972"/>
                      <a:pt x="51691" y="1229"/>
                    </a:cubicBezTo>
                    <a:cubicBezTo>
                      <a:pt x="52042" y="1860"/>
                      <a:pt x="52261" y="3163"/>
                      <a:pt x="51724" y="4770"/>
                    </a:cubicBezTo>
                    <a:cubicBezTo>
                      <a:pt x="51713" y="4808"/>
                      <a:pt x="51696" y="4846"/>
                      <a:pt x="51686" y="4885"/>
                    </a:cubicBezTo>
                    <a:cubicBezTo>
                      <a:pt x="51565" y="4616"/>
                      <a:pt x="51461" y="4326"/>
                      <a:pt x="51367" y="4013"/>
                    </a:cubicBezTo>
                    <a:cubicBezTo>
                      <a:pt x="50732" y="1886"/>
                      <a:pt x="50907" y="944"/>
                      <a:pt x="51175" y="829"/>
                    </a:cubicBezTo>
                    <a:cubicBezTo>
                      <a:pt x="51198" y="818"/>
                      <a:pt x="51220" y="813"/>
                      <a:pt x="51236" y="813"/>
                    </a:cubicBezTo>
                    <a:close/>
                    <a:moveTo>
                      <a:pt x="9408" y="0"/>
                    </a:moveTo>
                    <a:cubicBezTo>
                      <a:pt x="9383" y="0"/>
                      <a:pt x="9359" y="2"/>
                      <a:pt x="9335" y="7"/>
                    </a:cubicBezTo>
                    <a:cubicBezTo>
                      <a:pt x="9110" y="45"/>
                      <a:pt x="8809" y="270"/>
                      <a:pt x="8611" y="1136"/>
                    </a:cubicBezTo>
                    <a:cubicBezTo>
                      <a:pt x="8425" y="1947"/>
                      <a:pt x="8507" y="2796"/>
                      <a:pt x="8847" y="3657"/>
                    </a:cubicBezTo>
                    <a:cubicBezTo>
                      <a:pt x="8129" y="4219"/>
                      <a:pt x="6900" y="4732"/>
                      <a:pt x="4805" y="4732"/>
                    </a:cubicBezTo>
                    <a:cubicBezTo>
                      <a:pt x="3574" y="4732"/>
                      <a:pt x="2044" y="4555"/>
                      <a:pt x="143" y="4107"/>
                    </a:cubicBezTo>
                    <a:cubicBezTo>
                      <a:pt x="132" y="4104"/>
                      <a:pt x="122" y="4102"/>
                      <a:pt x="112" y="4102"/>
                    </a:cubicBezTo>
                    <a:cubicBezTo>
                      <a:pt x="65" y="4102"/>
                      <a:pt x="26" y="4133"/>
                      <a:pt x="18" y="4183"/>
                    </a:cubicBezTo>
                    <a:cubicBezTo>
                      <a:pt x="1" y="4238"/>
                      <a:pt x="39" y="4299"/>
                      <a:pt x="94" y="4309"/>
                    </a:cubicBezTo>
                    <a:cubicBezTo>
                      <a:pt x="1384" y="4615"/>
                      <a:pt x="3137" y="4935"/>
                      <a:pt x="4829" y="4935"/>
                    </a:cubicBezTo>
                    <a:cubicBezTo>
                      <a:pt x="6386" y="4935"/>
                      <a:pt x="7892" y="4663"/>
                      <a:pt x="8935" y="3859"/>
                    </a:cubicBezTo>
                    <a:cubicBezTo>
                      <a:pt x="9631" y="5438"/>
                      <a:pt x="11176" y="7061"/>
                      <a:pt x="13501" y="8601"/>
                    </a:cubicBezTo>
                    <a:cubicBezTo>
                      <a:pt x="17759" y="11423"/>
                      <a:pt x="23886" y="13479"/>
                      <a:pt x="29893" y="14093"/>
                    </a:cubicBezTo>
                    <a:cubicBezTo>
                      <a:pt x="31138" y="14218"/>
                      <a:pt x="32360" y="14279"/>
                      <a:pt x="33549" y="14279"/>
                    </a:cubicBezTo>
                    <a:cubicBezTo>
                      <a:pt x="39003" y="14279"/>
                      <a:pt x="43793" y="12958"/>
                      <a:pt x="47284" y="10453"/>
                    </a:cubicBezTo>
                    <a:cubicBezTo>
                      <a:pt x="49427" y="8913"/>
                      <a:pt x="50945" y="7181"/>
                      <a:pt x="51702" y="5412"/>
                    </a:cubicBezTo>
                    <a:cubicBezTo>
                      <a:pt x="52278" y="6480"/>
                      <a:pt x="53077" y="7187"/>
                      <a:pt x="54102" y="7521"/>
                    </a:cubicBezTo>
                    <a:cubicBezTo>
                      <a:pt x="54580" y="7677"/>
                      <a:pt x="55083" y="7744"/>
                      <a:pt x="55597" y="7744"/>
                    </a:cubicBezTo>
                    <a:cubicBezTo>
                      <a:pt x="58922" y="7744"/>
                      <a:pt x="62680" y="4913"/>
                      <a:pt x="62861" y="4775"/>
                    </a:cubicBezTo>
                    <a:cubicBezTo>
                      <a:pt x="62910" y="4742"/>
                      <a:pt x="62921" y="4676"/>
                      <a:pt x="62882" y="4628"/>
                    </a:cubicBezTo>
                    <a:cubicBezTo>
                      <a:pt x="62863" y="4600"/>
                      <a:pt x="62829" y="4586"/>
                      <a:pt x="62796" y="4586"/>
                    </a:cubicBezTo>
                    <a:cubicBezTo>
                      <a:pt x="62774" y="4586"/>
                      <a:pt x="62752" y="4592"/>
                      <a:pt x="62735" y="4605"/>
                    </a:cubicBezTo>
                    <a:cubicBezTo>
                      <a:pt x="62692" y="4638"/>
                      <a:pt x="58853" y="7532"/>
                      <a:pt x="55571" y="7532"/>
                    </a:cubicBezTo>
                    <a:cubicBezTo>
                      <a:pt x="55086" y="7532"/>
                      <a:pt x="54614" y="7469"/>
                      <a:pt x="54168" y="7324"/>
                    </a:cubicBezTo>
                    <a:cubicBezTo>
                      <a:pt x="53148" y="6990"/>
                      <a:pt x="52359" y="6260"/>
                      <a:pt x="51812" y="5154"/>
                    </a:cubicBezTo>
                    <a:cubicBezTo>
                      <a:pt x="51850" y="5050"/>
                      <a:pt x="51888" y="4939"/>
                      <a:pt x="51921" y="4835"/>
                    </a:cubicBezTo>
                    <a:cubicBezTo>
                      <a:pt x="52485" y="3163"/>
                      <a:pt x="52266" y="1820"/>
                      <a:pt x="51871" y="1125"/>
                    </a:cubicBezTo>
                    <a:cubicBezTo>
                      <a:pt x="51683" y="789"/>
                      <a:pt x="51451" y="603"/>
                      <a:pt x="51235" y="603"/>
                    </a:cubicBezTo>
                    <a:cubicBezTo>
                      <a:pt x="51187" y="603"/>
                      <a:pt x="51140" y="612"/>
                      <a:pt x="51094" y="631"/>
                    </a:cubicBezTo>
                    <a:cubicBezTo>
                      <a:pt x="50682" y="808"/>
                      <a:pt x="50485" y="1805"/>
                      <a:pt x="51165" y="4074"/>
                    </a:cubicBezTo>
                    <a:cubicBezTo>
                      <a:pt x="51286" y="4468"/>
                      <a:pt x="51423" y="4830"/>
                      <a:pt x="51582" y="5159"/>
                    </a:cubicBezTo>
                    <a:cubicBezTo>
                      <a:pt x="51044" y="6497"/>
                      <a:pt x="49839" y="8354"/>
                      <a:pt x="47163" y="10279"/>
                    </a:cubicBezTo>
                    <a:cubicBezTo>
                      <a:pt x="43708" y="12763"/>
                      <a:pt x="38967" y="14069"/>
                      <a:pt x="33566" y="14069"/>
                    </a:cubicBezTo>
                    <a:cubicBezTo>
                      <a:pt x="32379" y="14069"/>
                      <a:pt x="31160" y="14006"/>
                      <a:pt x="29916" y="13879"/>
                    </a:cubicBezTo>
                    <a:cubicBezTo>
                      <a:pt x="23941" y="13271"/>
                      <a:pt x="17847" y="11232"/>
                      <a:pt x="13615" y="8420"/>
                    </a:cubicBezTo>
                    <a:cubicBezTo>
                      <a:pt x="11303" y="6885"/>
                      <a:pt x="9768" y="5280"/>
                      <a:pt x="9105" y="3723"/>
                    </a:cubicBezTo>
                    <a:cubicBezTo>
                      <a:pt x="9302" y="3553"/>
                      <a:pt x="9477" y="3361"/>
                      <a:pt x="9631" y="3148"/>
                    </a:cubicBezTo>
                    <a:cubicBezTo>
                      <a:pt x="10337" y="2166"/>
                      <a:pt x="10311" y="977"/>
                      <a:pt x="9922" y="358"/>
                    </a:cubicBezTo>
                    <a:cubicBezTo>
                      <a:pt x="9781" y="129"/>
                      <a:pt x="9596" y="0"/>
                      <a:pt x="940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71" name="Google Shape;2671;p43"/>
              <p:cNvSpPr/>
              <p:nvPr/>
            </p:nvSpPr>
            <p:spPr>
              <a:xfrm>
                <a:off x="546533" y="914628"/>
                <a:ext cx="539137" cy="671967"/>
              </a:xfrm>
              <a:custGeom>
                <a:avLst/>
                <a:gdLst/>
                <a:ahLst/>
                <a:cxnLst/>
                <a:rect l="l" t="t" r="r" b="b"/>
                <a:pathLst>
                  <a:path w="8694" h="10836" extrusionOk="0">
                    <a:moveTo>
                      <a:pt x="1612" y="1"/>
                    </a:moveTo>
                    <a:lnTo>
                      <a:pt x="1" y="10836"/>
                    </a:lnTo>
                    <a:lnTo>
                      <a:pt x="1" y="10836"/>
                    </a:lnTo>
                    <a:lnTo>
                      <a:pt x="8693" y="3995"/>
                    </a:lnTo>
                    <a:lnTo>
                      <a:pt x="161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72" name="Google Shape;2672;p43"/>
              <p:cNvSpPr/>
              <p:nvPr/>
            </p:nvSpPr>
            <p:spPr>
              <a:xfrm>
                <a:off x="1145159" y="1160019"/>
                <a:ext cx="471109" cy="679471"/>
              </a:xfrm>
              <a:custGeom>
                <a:avLst/>
                <a:gdLst/>
                <a:ahLst/>
                <a:cxnLst/>
                <a:rect l="l" t="t" r="r" b="b"/>
                <a:pathLst>
                  <a:path w="7597" h="10957" extrusionOk="0">
                    <a:moveTo>
                      <a:pt x="0" y="0"/>
                    </a:moveTo>
                    <a:lnTo>
                      <a:pt x="16" y="10956"/>
                    </a:lnTo>
                    <a:lnTo>
                      <a:pt x="7597" y="289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73" name="Google Shape;2673;p43"/>
              <p:cNvSpPr/>
              <p:nvPr/>
            </p:nvSpPr>
            <p:spPr>
              <a:xfrm>
                <a:off x="1655662" y="1364604"/>
                <a:ext cx="503728" cy="643132"/>
              </a:xfrm>
              <a:custGeom>
                <a:avLst/>
                <a:gdLst/>
                <a:ahLst/>
                <a:cxnLst/>
                <a:rect l="l" t="t" r="r" b="b"/>
                <a:pathLst>
                  <a:path w="8123" h="10371" extrusionOk="0">
                    <a:moveTo>
                      <a:pt x="0" y="0"/>
                    </a:moveTo>
                    <a:lnTo>
                      <a:pt x="3519" y="10371"/>
                    </a:lnTo>
                    <a:lnTo>
                      <a:pt x="8123" y="3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74" name="Google Shape;2674;p43"/>
              <p:cNvSpPr/>
              <p:nvPr/>
            </p:nvSpPr>
            <p:spPr>
              <a:xfrm>
                <a:off x="2197793" y="1205227"/>
                <a:ext cx="484008" cy="685548"/>
              </a:xfrm>
              <a:custGeom>
                <a:avLst/>
                <a:gdLst/>
                <a:ahLst/>
                <a:cxnLst/>
                <a:rect l="l" t="t" r="r" b="b"/>
                <a:pathLst>
                  <a:path w="7805" h="11055" extrusionOk="0">
                    <a:moveTo>
                      <a:pt x="7394" y="0"/>
                    </a:moveTo>
                    <a:lnTo>
                      <a:pt x="0" y="3377"/>
                    </a:lnTo>
                    <a:lnTo>
                      <a:pt x="7805" y="11055"/>
                    </a:lnTo>
                    <a:lnTo>
                      <a:pt x="7394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75" name="Google Shape;2675;p43"/>
              <p:cNvSpPr/>
              <p:nvPr/>
            </p:nvSpPr>
            <p:spPr>
              <a:xfrm>
                <a:off x="2679397" y="990409"/>
                <a:ext cx="537028" cy="677735"/>
              </a:xfrm>
              <a:custGeom>
                <a:avLst/>
                <a:gdLst/>
                <a:ahLst/>
                <a:cxnLst/>
                <a:rect l="l" t="t" r="r" b="b"/>
                <a:pathLst>
                  <a:path w="8660" h="10929" extrusionOk="0">
                    <a:moveTo>
                      <a:pt x="6945" y="1"/>
                    </a:moveTo>
                    <a:lnTo>
                      <a:pt x="1" y="4220"/>
                    </a:lnTo>
                    <a:lnTo>
                      <a:pt x="8660" y="10929"/>
                    </a:lnTo>
                    <a:lnTo>
                      <a:pt x="6945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</p:grpSp>
      </p:grpSp>
      <p:sp>
        <p:nvSpPr>
          <p:cNvPr id="32" name="Google Shape;7902;p32">
            <a:extLst>
              <a:ext uri="{FF2B5EF4-FFF2-40B4-BE49-F238E27FC236}">
                <a16:creationId xmlns:a16="http://schemas.microsoft.com/office/drawing/2014/main" id="{238FF73A-3885-DE3B-4418-8EFC4918EB33}"/>
              </a:ext>
            </a:extLst>
          </p:cNvPr>
          <p:cNvSpPr txBox="1">
            <a:spLocks/>
          </p:cNvSpPr>
          <p:nvPr/>
        </p:nvSpPr>
        <p:spPr>
          <a:xfrm>
            <a:off x="1212259" y="1984544"/>
            <a:ext cx="9277814" cy="28536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1484" tIns="131484" rIns="131484" bIns="131484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hewy"/>
              <a:buNone/>
              <a:defRPr sz="3000" b="0" i="0" u="none" strike="noStrike" cap="none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9pPr>
          </a:lstStyle>
          <a:p>
            <a:pPr algn="ctr"/>
            <a:r>
              <a:rPr lang="en-US" sz="5839" b="1">
                <a:latin typeface="+mj-lt"/>
              </a:rPr>
              <a:t>Nghe – viết:</a:t>
            </a:r>
            <a:br>
              <a:rPr lang="en-US" sz="7137" b="1">
                <a:latin typeface="+mj-lt"/>
              </a:rPr>
            </a:br>
            <a:r>
              <a:rPr lang="en-US" sz="7785" b="1">
                <a:solidFill>
                  <a:srgbClr val="0070C0"/>
                </a:solidFill>
                <a:latin typeface="+mj-lt"/>
              </a:rPr>
              <a:t>Buổi sáng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Shape 79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5497E9C5-B956-27A3-671E-ACCE02317E78}"/>
              </a:ext>
            </a:extLst>
          </p:cNvPr>
          <p:cNvGrpSpPr/>
          <p:nvPr/>
        </p:nvGrpSpPr>
        <p:grpSpPr>
          <a:xfrm>
            <a:off x="1871006" y="185975"/>
            <a:ext cx="11503547" cy="6326508"/>
            <a:chOff x="1881903" y="-2308616"/>
            <a:chExt cx="11503547" cy="6326508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736718B7-454D-6E47-811D-0DAE87DC2DD2}"/>
                </a:ext>
              </a:extLst>
            </p:cNvPr>
            <p:cNvSpPr txBox="1"/>
            <p:nvPr/>
          </p:nvSpPr>
          <p:spPr>
            <a:xfrm>
              <a:off x="3581272" y="-2308616"/>
              <a:ext cx="5021087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/>
                <a:t>Buổi sáng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CB9684C0-443A-8D7F-C6F4-EAABAFA74D4E}"/>
                </a:ext>
              </a:extLst>
            </p:cNvPr>
            <p:cNvSpPr txBox="1"/>
            <p:nvPr/>
          </p:nvSpPr>
          <p:spPr>
            <a:xfrm>
              <a:off x="1881903" y="-1508694"/>
              <a:ext cx="6550547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3600"/>
                <a:t>Biển giấu mặt trời</a:t>
              </a:r>
            </a:p>
            <a:p>
              <a:pPr algn="l"/>
              <a:r>
                <a:rPr lang="en-US" sz="3600"/>
                <a:t>Sáng ra mới thả</a:t>
              </a:r>
            </a:p>
            <a:p>
              <a:pPr algn="l"/>
              <a:r>
                <a:rPr lang="en-US" sz="3600"/>
                <a:t>Quả cầu bằng lửa</a:t>
              </a:r>
            </a:p>
            <a:p>
              <a:pPr algn="l"/>
              <a:r>
                <a:rPr lang="en-US" sz="3600"/>
                <a:t>Bay trên sóng xanh.</a:t>
              </a:r>
              <a:endParaRPr lang="vi-VN" sz="3600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F9487BB-3C2A-0A06-7141-75BE7A9B7AC8}"/>
                </a:ext>
              </a:extLst>
            </p:cNvPr>
            <p:cNvSpPr txBox="1"/>
            <p:nvPr/>
          </p:nvSpPr>
          <p:spPr>
            <a:xfrm>
              <a:off x="1881903" y="1186050"/>
              <a:ext cx="5054686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3600"/>
                <a:t>Trời như lồng bàn</a:t>
              </a:r>
            </a:p>
            <a:p>
              <a:pPr algn="l"/>
              <a:r>
                <a:rPr lang="en-US" sz="3600"/>
                <a:t>Úp lên đồng lúa</a:t>
              </a:r>
            </a:p>
            <a:p>
              <a:pPr algn="l"/>
              <a:r>
                <a:rPr lang="en-US" sz="3600"/>
                <a:t>Nhốt cả bầy chim</a:t>
              </a:r>
            </a:p>
            <a:p>
              <a:pPr algn="l"/>
              <a:r>
                <a:rPr lang="en-US" sz="3600"/>
                <a:t>Đang còn ngủ mê.</a:t>
              </a:r>
            </a:p>
          </p:txBody>
        </p: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B29D89DA-0CC8-ED1D-D093-31589695FF19}"/>
                </a:ext>
              </a:extLst>
            </p:cNvPr>
            <p:cNvSpPr txBox="1"/>
            <p:nvPr/>
          </p:nvSpPr>
          <p:spPr>
            <a:xfrm>
              <a:off x="6834903" y="-1508694"/>
              <a:ext cx="6550547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3600"/>
                <a:t>Cỏ non sương đêm</a:t>
              </a:r>
            </a:p>
            <a:p>
              <a:pPr algn="l"/>
              <a:r>
                <a:rPr lang="en-US" sz="3600"/>
                <a:t>Trổ đầy lưỡi mác</a:t>
              </a:r>
            </a:p>
            <a:p>
              <a:pPr algn="l"/>
              <a:r>
                <a:rPr lang="en-US" sz="3600"/>
                <a:t>Nắng như sợi mềm</a:t>
              </a:r>
            </a:p>
            <a:p>
              <a:pPr algn="l"/>
              <a:r>
                <a:rPr lang="en-US" sz="3600"/>
                <a:t>Xâu từng chuỗi ngọc.</a:t>
              </a:r>
              <a:endParaRPr lang="vi-VN" sz="3600"/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A4C6C6F6-5944-7F55-8C1B-F47B33D0C05A}"/>
                </a:ext>
              </a:extLst>
            </p:cNvPr>
            <p:cNvSpPr txBox="1"/>
            <p:nvPr/>
          </p:nvSpPr>
          <p:spPr>
            <a:xfrm>
              <a:off x="6834903" y="1155570"/>
              <a:ext cx="4590754" cy="28623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3600"/>
                <a:t>Đất vươn tai thở</a:t>
              </a:r>
            </a:p>
            <a:p>
              <a:pPr algn="l"/>
              <a:r>
                <a:rPr lang="en-US" sz="3600"/>
                <a:t>Thành khói la đà</a:t>
              </a:r>
            </a:p>
            <a:p>
              <a:pPr algn="l"/>
              <a:r>
                <a:rPr lang="en-US" sz="3600"/>
                <a:t>Trời hừng bếp lửa</a:t>
              </a:r>
            </a:p>
            <a:p>
              <a:pPr algn="l"/>
              <a:r>
                <a:rPr lang="en-US" sz="3600"/>
                <a:t>Xóm làng hiện ra.</a:t>
              </a:r>
            </a:p>
            <a:p>
              <a:pPr algn="r"/>
              <a:r>
                <a:rPr lang="en-US" sz="3600"/>
                <a:t>(Lam Giang)</a:t>
              </a: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Shape 2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57" name="Google Shape;2657;p43"/>
          <p:cNvGrpSpPr/>
          <p:nvPr/>
        </p:nvGrpSpPr>
        <p:grpSpPr>
          <a:xfrm>
            <a:off x="3567785" y="1467433"/>
            <a:ext cx="5681344" cy="2809997"/>
            <a:chOff x="2682475" y="1096925"/>
            <a:chExt cx="4271575" cy="2112725"/>
          </a:xfrm>
        </p:grpSpPr>
        <p:sp>
          <p:nvSpPr>
            <p:cNvPr id="2658" name="Google Shape;2658;p43"/>
            <p:cNvSpPr/>
            <p:nvPr/>
          </p:nvSpPr>
          <p:spPr>
            <a:xfrm>
              <a:off x="6196550" y="109692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599" tIns="121599" rIns="121599" bIns="121599" anchor="ctr" anchorCtr="0">
              <a:noAutofit/>
            </a:bodyPr>
            <a:lstStyle/>
            <a:p>
              <a:endParaRPr sz="2359"/>
            </a:p>
          </p:txBody>
        </p:sp>
        <p:sp>
          <p:nvSpPr>
            <p:cNvPr id="2659" name="Google Shape;2659;p43"/>
            <p:cNvSpPr/>
            <p:nvPr/>
          </p:nvSpPr>
          <p:spPr>
            <a:xfrm>
              <a:off x="2682475" y="109692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121599" tIns="121599" rIns="121599" bIns="121599" anchor="ctr" anchorCtr="0">
              <a:noAutofit/>
            </a:bodyPr>
            <a:lstStyle/>
            <a:p>
              <a:endParaRPr sz="2359"/>
            </a:p>
          </p:txBody>
        </p:sp>
        <p:sp>
          <p:nvSpPr>
            <p:cNvPr id="2660" name="Google Shape;2660;p43"/>
            <p:cNvSpPr/>
            <p:nvPr/>
          </p:nvSpPr>
          <p:spPr>
            <a:xfrm>
              <a:off x="6760550" y="3025750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21599" tIns="121599" rIns="121599" bIns="121599" anchor="ctr" anchorCtr="0">
              <a:noAutofit/>
            </a:bodyPr>
            <a:lstStyle/>
            <a:p>
              <a:endParaRPr sz="2359"/>
            </a:p>
          </p:txBody>
        </p:sp>
      </p:grpSp>
      <p:grpSp>
        <p:nvGrpSpPr>
          <p:cNvPr id="2661" name="Google Shape;2661;p43"/>
          <p:cNvGrpSpPr/>
          <p:nvPr/>
        </p:nvGrpSpPr>
        <p:grpSpPr>
          <a:xfrm>
            <a:off x="-175486" y="-311168"/>
            <a:ext cx="12513162" cy="3419795"/>
            <a:chOff x="-131942" y="-240334"/>
            <a:chExt cx="9408147" cy="2571207"/>
          </a:xfrm>
        </p:grpSpPr>
        <p:grpSp>
          <p:nvGrpSpPr>
            <p:cNvPr id="2662" name="Google Shape;2662;p43"/>
            <p:cNvGrpSpPr/>
            <p:nvPr/>
          </p:nvGrpSpPr>
          <p:grpSpPr>
            <a:xfrm rot="-1799975">
              <a:off x="-47704" y="459634"/>
              <a:ext cx="3113747" cy="1171270"/>
              <a:chOff x="0" y="539998"/>
              <a:chExt cx="3901889" cy="1467738"/>
            </a:xfrm>
          </p:grpSpPr>
          <p:sp>
            <p:nvSpPr>
              <p:cNvPr id="2663" name="Google Shape;2663;p43"/>
              <p:cNvSpPr/>
              <p:nvPr/>
            </p:nvSpPr>
            <p:spPr>
              <a:xfrm>
                <a:off x="0" y="539998"/>
                <a:ext cx="3901889" cy="885476"/>
              </a:xfrm>
              <a:custGeom>
                <a:avLst/>
                <a:gdLst/>
                <a:ahLst/>
                <a:cxnLst/>
                <a:rect l="l" t="t" r="r" b="b"/>
                <a:pathLst>
                  <a:path w="62921" h="14279" extrusionOk="0">
                    <a:moveTo>
                      <a:pt x="9406" y="216"/>
                    </a:moveTo>
                    <a:cubicBezTo>
                      <a:pt x="9522" y="216"/>
                      <a:pt x="9641" y="302"/>
                      <a:pt x="9740" y="467"/>
                    </a:cubicBezTo>
                    <a:cubicBezTo>
                      <a:pt x="10041" y="950"/>
                      <a:pt x="10152" y="2057"/>
                      <a:pt x="9461" y="3021"/>
                    </a:cubicBezTo>
                    <a:cubicBezTo>
                      <a:pt x="9345" y="3181"/>
                      <a:pt x="9203" y="3345"/>
                      <a:pt x="9017" y="3509"/>
                    </a:cubicBezTo>
                    <a:cubicBezTo>
                      <a:pt x="8715" y="2715"/>
                      <a:pt x="8644" y="1931"/>
                      <a:pt x="8814" y="1185"/>
                    </a:cubicBezTo>
                    <a:cubicBezTo>
                      <a:pt x="8945" y="616"/>
                      <a:pt x="9153" y="254"/>
                      <a:pt x="9368" y="216"/>
                    </a:cubicBezTo>
                    <a:close/>
                    <a:moveTo>
                      <a:pt x="51236" y="813"/>
                    </a:moveTo>
                    <a:cubicBezTo>
                      <a:pt x="51373" y="813"/>
                      <a:pt x="51542" y="972"/>
                      <a:pt x="51691" y="1229"/>
                    </a:cubicBezTo>
                    <a:cubicBezTo>
                      <a:pt x="52042" y="1860"/>
                      <a:pt x="52261" y="3163"/>
                      <a:pt x="51724" y="4770"/>
                    </a:cubicBezTo>
                    <a:cubicBezTo>
                      <a:pt x="51713" y="4808"/>
                      <a:pt x="51696" y="4846"/>
                      <a:pt x="51686" y="4885"/>
                    </a:cubicBezTo>
                    <a:cubicBezTo>
                      <a:pt x="51565" y="4616"/>
                      <a:pt x="51461" y="4326"/>
                      <a:pt x="51367" y="4013"/>
                    </a:cubicBezTo>
                    <a:cubicBezTo>
                      <a:pt x="50732" y="1886"/>
                      <a:pt x="50907" y="944"/>
                      <a:pt x="51175" y="829"/>
                    </a:cubicBezTo>
                    <a:cubicBezTo>
                      <a:pt x="51198" y="818"/>
                      <a:pt x="51220" y="813"/>
                      <a:pt x="51236" y="813"/>
                    </a:cubicBezTo>
                    <a:close/>
                    <a:moveTo>
                      <a:pt x="9408" y="0"/>
                    </a:moveTo>
                    <a:cubicBezTo>
                      <a:pt x="9383" y="0"/>
                      <a:pt x="9359" y="2"/>
                      <a:pt x="9335" y="7"/>
                    </a:cubicBezTo>
                    <a:cubicBezTo>
                      <a:pt x="9110" y="45"/>
                      <a:pt x="8809" y="270"/>
                      <a:pt x="8611" y="1136"/>
                    </a:cubicBezTo>
                    <a:cubicBezTo>
                      <a:pt x="8425" y="1947"/>
                      <a:pt x="8507" y="2796"/>
                      <a:pt x="8847" y="3657"/>
                    </a:cubicBezTo>
                    <a:cubicBezTo>
                      <a:pt x="8129" y="4219"/>
                      <a:pt x="6900" y="4732"/>
                      <a:pt x="4805" y="4732"/>
                    </a:cubicBezTo>
                    <a:cubicBezTo>
                      <a:pt x="3574" y="4732"/>
                      <a:pt x="2044" y="4555"/>
                      <a:pt x="143" y="4107"/>
                    </a:cubicBezTo>
                    <a:cubicBezTo>
                      <a:pt x="132" y="4104"/>
                      <a:pt x="122" y="4102"/>
                      <a:pt x="112" y="4102"/>
                    </a:cubicBezTo>
                    <a:cubicBezTo>
                      <a:pt x="65" y="4102"/>
                      <a:pt x="26" y="4133"/>
                      <a:pt x="18" y="4183"/>
                    </a:cubicBezTo>
                    <a:cubicBezTo>
                      <a:pt x="1" y="4238"/>
                      <a:pt x="39" y="4299"/>
                      <a:pt x="94" y="4309"/>
                    </a:cubicBezTo>
                    <a:cubicBezTo>
                      <a:pt x="1384" y="4615"/>
                      <a:pt x="3137" y="4935"/>
                      <a:pt x="4829" y="4935"/>
                    </a:cubicBezTo>
                    <a:cubicBezTo>
                      <a:pt x="6386" y="4935"/>
                      <a:pt x="7892" y="4663"/>
                      <a:pt x="8935" y="3859"/>
                    </a:cubicBezTo>
                    <a:cubicBezTo>
                      <a:pt x="9631" y="5438"/>
                      <a:pt x="11176" y="7061"/>
                      <a:pt x="13501" y="8601"/>
                    </a:cubicBezTo>
                    <a:cubicBezTo>
                      <a:pt x="17759" y="11423"/>
                      <a:pt x="23886" y="13479"/>
                      <a:pt x="29893" y="14093"/>
                    </a:cubicBezTo>
                    <a:cubicBezTo>
                      <a:pt x="31138" y="14218"/>
                      <a:pt x="32360" y="14279"/>
                      <a:pt x="33549" y="14279"/>
                    </a:cubicBezTo>
                    <a:cubicBezTo>
                      <a:pt x="39003" y="14279"/>
                      <a:pt x="43793" y="12958"/>
                      <a:pt x="47284" y="10453"/>
                    </a:cubicBezTo>
                    <a:cubicBezTo>
                      <a:pt x="49427" y="8913"/>
                      <a:pt x="50945" y="7181"/>
                      <a:pt x="51702" y="5412"/>
                    </a:cubicBezTo>
                    <a:cubicBezTo>
                      <a:pt x="52278" y="6480"/>
                      <a:pt x="53077" y="7187"/>
                      <a:pt x="54102" y="7521"/>
                    </a:cubicBezTo>
                    <a:cubicBezTo>
                      <a:pt x="54580" y="7677"/>
                      <a:pt x="55083" y="7744"/>
                      <a:pt x="55597" y="7744"/>
                    </a:cubicBezTo>
                    <a:cubicBezTo>
                      <a:pt x="58922" y="7744"/>
                      <a:pt x="62680" y="4913"/>
                      <a:pt x="62861" y="4775"/>
                    </a:cubicBezTo>
                    <a:cubicBezTo>
                      <a:pt x="62910" y="4742"/>
                      <a:pt x="62921" y="4676"/>
                      <a:pt x="62882" y="4628"/>
                    </a:cubicBezTo>
                    <a:cubicBezTo>
                      <a:pt x="62863" y="4600"/>
                      <a:pt x="62829" y="4586"/>
                      <a:pt x="62796" y="4586"/>
                    </a:cubicBezTo>
                    <a:cubicBezTo>
                      <a:pt x="62774" y="4586"/>
                      <a:pt x="62752" y="4592"/>
                      <a:pt x="62735" y="4605"/>
                    </a:cubicBezTo>
                    <a:cubicBezTo>
                      <a:pt x="62692" y="4638"/>
                      <a:pt x="58853" y="7532"/>
                      <a:pt x="55571" y="7532"/>
                    </a:cubicBezTo>
                    <a:cubicBezTo>
                      <a:pt x="55086" y="7532"/>
                      <a:pt x="54614" y="7469"/>
                      <a:pt x="54168" y="7324"/>
                    </a:cubicBezTo>
                    <a:cubicBezTo>
                      <a:pt x="53148" y="6990"/>
                      <a:pt x="52359" y="6260"/>
                      <a:pt x="51812" y="5154"/>
                    </a:cubicBezTo>
                    <a:cubicBezTo>
                      <a:pt x="51850" y="5050"/>
                      <a:pt x="51888" y="4939"/>
                      <a:pt x="51921" y="4835"/>
                    </a:cubicBezTo>
                    <a:cubicBezTo>
                      <a:pt x="52485" y="3163"/>
                      <a:pt x="52266" y="1820"/>
                      <a:pt x="51871" y="1125"/>
                    </a:cubicBezTo>
                    <a:cubicBezTo>
                      <a:pt x="51683" y="789"/>
                      <a:pt x="51451" y="603"/>
                      <a:pt x="51235" y="603"/>
                    </a:cubicBezTo>
                    <a:cubicBezTo>
                      <a:pt x="51187" y="603"/>
                      <a:pt x="51140" y="612"/>
                      <a:pt x="51094" y="631"/>
                    </a:cubicBezTo>
                    <a:cubicBezTo>
                      <a:pt x="50682" y="808"/>
                      <a:pt x="50485" y="1805"/>
                      <a:pt x="51165" y="4074"/>
                    </a:cubicBezTo>
                    <a:cubicBezTo>
                      <a:pt x="51286" y="4468"/>
                      <a:pt x="51423" y="4830"/>
                      <a:pt x="51582" y="5159"/>
                    </a:cubicBezTo>
                    <a:cubicBezTo>
                      <a:pt x="51044" y="6497"/>
                      <a:pt x="49839" y="8354"/>
                      <a:pt x="47163" y="10279"/>
                    </a:cubicBezTo>
                    <a:cubicBezTo>
                      <a:pt x="43708" y="12763"/>
                      <a:pt x="38967" y="14069"/>
                      <a:pt x="33566" y="14069"/>
                    </a:cubicBezTo>
                    <a:cubicBezTo>
                      <a:pt x="32379" y="14069"/>
                      <a:pt x="31160" y="14006"/>
                      <a:pt x="29916" y="13879"/>
                    </a:cubicBezTo>
                    <a:cubicBezTo>
                      <a:pt x="23941" y="13271"/>
                      <a:pt x="17847" y="11232"/>
                      <a:pt x="13615" y="8420"/>
                    </a:cubicBezTo>
                    <a:cubicBezTo>
                      <a:pt x="11303" y="6885"/>
                      <a:pt x="9768" y="5280"/>
                      <a:pt x="9105" y="3723"/>
                    </a:cubicBezTo>
                    <a:cubicBezTo>
                      <a:pt x="9302" y="3553"/>
                      <a:pt x="9477" y="3361"/>
                      <a:pt x="9631" y="3148"/>
                    </a:cubicBezTo>
                    <a:cubicBezTo>
                      <a:pt x="10337" y="2166"/>
                      <a:pt x="10311" y="977"/>
                      <a:pt x="9922" y="358"/>
                    </a:cubicBezTo>
                    <a:cubicBezTo>
                      <a:pt x="9781" y="129"/>
                      <a:pt x="9596" y="0"/>
                      <a:pt x="940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64" name="Google Shape;2664;p43"/>
              <p:cNvSpPr/>
              <p:nvPr/>
            </p:nvSpPr>
            <p:spPr>
              <a:xfrm>
                <a:off x="546533" y="914628"/>
                <a:ext cx="539137" cy="671967"/>
              </a:xfrm>
              <a:custGeom>
                <a:avLst/>
                <a:gdLst/>
                <a:ahLst/>
                <a:cxnLst/>
                <a:rect l="l" t="t" r="r" b="b"/>
                <a:pathLst>
                  <a:path w="8694" h="10836" extrusionOk="0">
                    <a:moveTo>
                      <a:pt x="1612" y="1"/>
                    </a:moveTo>
                    <a:lnTo>
                      <a:pt x="1" y="10836"/>
                    </a:lnTo>
                    <a:lnTo>
                      <a:pt x="1" y="10836"/>
                    </a:lnTo>
                    <a:lnTo>
                      <a:pt x="8693" y="3995"/>
                    </a:lnTo>
                    <a:lnTo>
                      <a:pt x="161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65" name="Google Shape;2665;p43"/>
              <p:cNvSpPr/>
              <p:nvPr/>
            </p:nvSpPr>
            <p:spPr>
              <a:xfrm>
                <a:off x="1145159" y="1160019"/>
                <a:ext cx="471109" cy="679471"/>
              </a:xfrm>
              <a:custGeom>
                <a:avLst/>
                <a:gdLst/>
                <a:ahLst/>
                <a:cxnLst/>
                <a:rect l="l" t="t" r="r" b="b"/>
                <a:pathLst>
                  <a:path w="7597" h="10957" extrusionOk="0">
                    <a:moveTo>
                      <a:pt x="0" y="0"/>
                    </a:moveTo>
                    <a:lnTo>
                      <a:pt x="16" y="10956"/>
                    </a:lnTo>
                    <a:lnTo>
                      <a:pt x="7597" y="289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66" name="Google Shape;2666;p43"/>
              <p:cNvSpPr/>
              <p:nvPr/>
            </p:nvSpPr>
            <p:spPr>
              <a:xfrm>
                <a:off x="1655662" y="1364604"/>
                <a:ext cx="503728" cy="643132"/>
              </a:xfrm>
              <a:custGeom>
                <a:avLst/>
                <a:gdLst/>
                <a:ahLst/>
                <a:cxnLst/>
                <a:rect l="l" t="t" r="r" b="b"/>
                <a:pathLst>
                  <a:path w="8123" h="10371" extrusionOk="0">
                    <a:moveTo>
                      <a:pt x="0" y="0"/>
                    </a:moveTo>
                    <a:lnTo>
                      <a:pt x="3519" y="10371"/>
                    </a:lnTo>
                    <a:lnTo>
                      <a:pt x="8123" y="3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67" name="Google Shape;2667;p43"/>
              <p:cNvSpPr/>
              <p:nvPr/>
            </p:nvSpPr>
            <p:spPr>
              <a:xfrm>
                <a:off x="2197793" y="1205227"/>
                <a:ext cx="484008" cy="685548"/>
              </a:xfrm>
              <a:custGeom>
                <a:avLst/>
                <a:gdLst/>
                <a:ahLst/>
                <a:cxnLst/>
                <a:rect l="l" t="t" r="r" b="b"/>
                <a:pathLst>
                  <a:path w="7805" h="11055" extrusionOk="0">
                    <a:moveTo>
                      <a:pt x="7394" y="0"/>
                    </a:moveTo>
                    <a:lnTo>
                      <a:pt x="0" y="3377"/>
                    </a:lnTo>
                    <a:lnTo>
                      <a:pt x="7805" y="11055"/>
                    </a:lnTo>
                    <a:lnTo>
                      <a:pt x="7394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68" name="Google Shape;2668;p43"/>
              <p:cNvSpPr/>
              <p:nvPr/>
            </p:nvSpPr>
            <p:spPr>
              <a:xfrm>
                <a:off x="2679397" y="990409"/>
                <a:ext cx="537028" cy="677735"/>
              </a:xfrm>
              <a:custGeom>
                <a:avLst/>
                <a:gdLst/>
                <a:ahLst/>
                <a:cxnLst/>
                <a:rect l="l" t="t" r="r" b="b"/>
                <a:pathLst>
                  <a:path w="8660" h="10929" extrusionOk="0">
                    <a:moveTo>
                      <a:pt x="6945" y="1"/>
                    </a:moveTo>
                    <a:lnTo>
                      <a:pt x="1" y="4220"/>
                    </a:lnTo>
                    <a:lnTo>
                      <a:pt x="8660" y="10929"/>
                    </a:lnTo>
                    <a:lnTo>
                      <a:pt x="6945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</p:grpSp>
        <p:grpSp>
          <p:nvGrpSpPr>
            <p:cNvPr id="2669" name="Google Shape;2669;p43"/>
            <p:cNvGrpSpPr/>
            <p:nvPr/>
          </p:nvGrpSpPr>
          <p:grpSpPr>
            <a:xfrm rot="1799975" flipH="1">
              <a:off x="6078221" y="459634"/>
              <a:ext cx="3113747" cy="1171270"/>
              <a:chOff x="0" y="539998"/>
              <a:chExt cx="3901889" cy="1467738"/>
            </a:xfrm>
          </p:grpSpPr>
          <p:sp>
            <p:nvSpPr>
              <p:cNvPr id="2670" name="Google Shape;2670;p43"/>
              <p:cNvSpPr/>
              <p:nvPr/>
            </p:nvSpPr>
            <p:spPr>
              <a:xfrm>
                <a:off x="0" y="539998"/>
                <a:ext cx="3901889" cy="885476"/>
              </a:xfrm>
              <a:custGeom>
                <a:avLst/>
                <a:gdLst/>
                <a:ahLst/>
                <a:cxnLst/>
                <a:rect l="l" t="t" r="r" b="b"/>
                <a:pathLst>
                  <a:path w="62921" h="14279" extrusionOk="0">
                    <a:moveTo>
                      <a:pt x="9406" y="216"/>
                    </a:moveTo>
                    <a:cubicBezTo>
                      <a:pt x="9522" y="216"/>
                      <a:pt x="9641" y="302"/>
                      <a:pt x="9740" y="467"/>
                    </a:cubicBezTo>
                    <a:cubicBezTo>
                      <a:pt x="10041" y="950"/>
                      <a:pt x="10152" y="2057"/>
                      <a:pt x="9461" y="3021"/>
                    </a:cubicBezTo>
                    <a:cubicBezTo>
                      <a:pt x="9345" y="3181"/>
                      <a:pt x="9203" y="3345"/>
                      <a:pt x="9017" y="3509"/>
                    </a:cubicBezTo>
                    <a:cubicBezTo>
                      <a:pt x="8715" y="2715"/>
                      <a:pt x="8644" y="1931"/>
                      <a:pt x="8814" y="1185"/>
                    </a:cubicBezTo>
                    <a:cubicBezTo>
                      <a:pt x="8945" y="616"/>
                      <a:pt x="9153" y="254"/>
                      <a:pt x="9368" y="216"/>
                    </a:cubicBezTo>
                    <a:close/>
                    <a:moveTo>
                      <a:pt x="51236" y="813"/>
                    </a:moveTo>
                    <a:cubicBezTo>
                      <a:pt x="51373" y="813"/>
                      <a:pt x="51542" y="972"/>
                      <a:pt x="51691" y="1229"/>
                    </a:cubicBezTo>
                    <a:cubicBezTo>
                      <a:pt x="52042" y="1860"/>
                      <a:pt x="52261" y="3163"/>
                      <a:pt x="51724" y="4770"/>
                    </a:cubicBezTo>
                    <a:cubicBezTo>
                      <a:pt x="51713" y="4808"/>
                      <a:pt x="51696" y="4846"/>
                      <a:pt x="51686" y="4885"/>
                    </a:cubicBezTo>
                    <a:cubicBezTo>
                      <a:pt x="51565" y="4616"/>
                      <a:pt x="51461" y="4326"/>
                      <a:pt x="51367" y="4013"/>
                    </a:cubicBezTo>
                    <a:cubicBezTo>
                      <a:pt x="50732" y="1886"/>
                      <a:pt x="50907" y="944"/>
                      <a:pt x="51175" y="829"/>
                    </a:cubicBezTo>
                    <a:cubicBezTo>
                      <a:pt x="51198" y="818"/>
                      <a:pt x="51220" y="813"/>
                      <a:pt x="51236" y="813"/>
                    </a:cubicBezTo>
                    <a:close/>
                    <a:moveTo>
                      <a:pt x="9408" y="0"/>
                    </a:moveTo>
                    <a:cubicBezTo>
                      <a:pt x="9383" y="0"/>
                      <a:pt x="9359" y="2"/>
                      <a:pt x="9335" y="7"/>
                    </a:cubicBezTo>
                    <a:cubicBezTo>
                      <a:pt x="9110" y="45"/>
                      <a:pt x="8809" y="270"/>
                      <a:pt x="8611" y="1136"/>
                    </a:cubicBezTo>
                    <a:cubicBezTo>
                      <a:pt x="8425" y="1947"/>
                      <a:pt x="8507" y="2796"/>
                      <a:pt x="8847" y="3657"/>
                    </a:cubicBezTo>
                    <a:cubicBezTo>
                      <a:pt x="8129" y="4219"/>
                      <a:pt x="6900" y="4732"/>
                      <a:pt x="4805" y="4732"/>
                    </a:cubicBezTo>
                    <a:cubicBezTo>
                      <a:pt x="3574" y="4732"/>
                      <a:pt x="2044" y="4555"/>
                      <a:pt x="143" y="4107"/>
                    </a:cubicBezTo>
                    <a:cubicBezTo>
                      <a:pt x="132" y="4104"/>
                      <a:pt x="122" y="4102"/>
                      <a:pt x="112" y="4102"/>
                    </a:cubicBezTo>
                    <a:cubicBezTo>
                      <a:pt x="65" y="4102"/>
                      <a:pt x="26" y="4133"/>
                      <a:pt x="18" y="4183"/>
                    </a:cubicBezTo>
                    <a:cubicBezTo>
                      <a:pt x="1" y="4238"/>
                      <a:pt x="39" y="4299"/>
                      <a:pt x="94" y="4309"/>
                    </a:cubicBezTo>
                    <a:cubicBezTo>
                      <a:pt x="1384" y="4615"/>
                      <a:pt x="3137" y="4935"/>
                      <a:pt x="4829" y="4935"/>
                    </a:cubicBezTo>
                    <a:cubicBezTo>
                      <a:pt x="6386" y="4935"/>
                      <a:pt x="7892" y="4663"/>
                      <a:pt x="8935" y="3859"/>
                    </a:cubicBezTo>
                    <a:cubicBezTo>
                      <a:pt x="9631" y="5438"/>
                      <a:pt x="11176" y="7061"/>
                      <a:pt x="13501" y="8601"/>
                    </a:cubicBezTo>
                    <a:cubicBezTo>
                      <a:pt x="17759" y="11423"/>
                      <a:pt x="23886" y="13479"/>
                      <a:pt x="29893" y="14093"/>
                    </a:cubicBezTo>
                    <a:cubicBezTo>
                      <a:pt x="31138" y="14218"/>
                      <a:pt x="32360" y="14279"/>
                      <a:pt x="33549" y="14279"/>
                    </a:cubicBezTo>
                    <a:cubicBezTo>
                      <a:pt x="39003" y="14279"/>
                      <a:pt x="43793" y="12958"/>
                      <a:pt x="47284" y="10453"/>
                    </a:cubicBezTo>
                    <a:cubicBezTo>
                      <a:pt x="49427" y="8913"/>
                      <a:pt x="50945" y="7181"/>
                      <a:pt x="51702" y="5412"/>
                    </a:cubicBezTo>
                    <a:cubicBezTo>
                      <a:pt x="52278" y="6480"/>
                      <a:pt x="53077" y="7187"/>
                      <a:pt x="54102" y="7521"/>
                    </a:cubicBezTo>
                    <a:cubicBezTo>
                      <a:pt x="54580" y="7677"/>
                      <a:pt x="55083" y="7744"/>
                      <a:pt x="55597" y="7744"/>
                    </a:cubicBezTo>
                    <a:cubicBezTo>
                      <a:pt x="58922" y="7744"/>
                      <a:pt x="62680" y="4913"/>
                      <a:pt x="62861" y="4775"/>
                    </a:cubicBezTo>
                    <a:cubicBezTo>
                      <a:pt x="62910" y="4742"/>
                      <a:pt x="62921" y="4676"/>
                      <a:pt x="62882" y="4628"/>
                    </a:cubicBezTo>
                    <a:cubicBezTo>
                      <a:pt x="62863" y="4600"/>
                      <a:pt x="62829" y="4586"/>
                      <a:pt x="62796" y="4586"/>
                    </a:cubicBezTo>
                    <a:cubicBezTo>
                      <a:pt x="62774" y="4586"/>
                      <a:pt x="62752" y="4592"/>
                      <a:pt x="62735" y="4605"/>
                    </a:cubicBezTo>
                    <a:cubicBezTo>
                      <a:pt x="62692" y="4638"/>
                      <a:pt x="58853" y="7532"/>
                      <a:pt x="55571" y="7532"/>
                    </a:cubicBezTo>
                    <a:cubicBezTo>
                      <a:pt x="55086" y="7532"/>
                      <a:pt x="54614" y="7469"/>
                      <a:pt x="54168" y="7324"/>
                    </a:cubicBezTo>
                    <a:cubicBezTo>
                      <a:pt x="53148" y="6990"/>
                      <a:pt x="52359" y="6260"/>
                      <a:pt x="51812" y="5154"/>
                    </a:cubicBezTo>
                    <a:cubicBezTo>
                      <a:pt x="51850" y="5050"/>
                      <a:pt x="51888" y="4939"/>
                      <a:pt x="51921" y="4835"/>
                    </a:cubicBezTo>
                    <a:cubicBezTo>
                      <a:pt x="52485" y="3163"/>
                      <a:pt x="52266" y="1820"/>
                      <a:pt x="51871" y="1125"/>
                    </a:cubicBezTo>
                    <a:cubicBezTo>
                      <a:pt x="51683" y="789"/>
                      <a:pt x="51451" y="603"/>
                      <a:pt x="51235" y="603"/>
                    </a:cubicBezTo>
                    <a:cubicBezTo>
                      <a:pt x="51187" y="603"/>
                      <a:pt x="51140" y="612"/>
                      <a:pt x="51094" y="631"/>
                    </a:cubicBezTo>
                    <a:cubicBezTo>
                      <a:pt x="50682" y="808"/>
                      <a:pt x="50485" y="1805"/>
                      <a:pt x="51165" y="4074"/>
                    </a:cubicBezTo>
                    <a:cubicBezTo>
                      <a:pt x="51286" y="4468"/>
                      <a:pt x="51423" y="4830"/>
                      <a:pt x="51582" y="5159"/>
                    </a:cubicBezTo>
                    <a:cubicBezTo>
                      <a:pt x="51044" y="6497"/>
                      <a:pt x="49839" y="8354"/>
                      <a:pt x="47163" y="10279"/>
                    </a:cubicBezTo>
                    <a:cubicBezTo>
                      <a:pt x="43708" y="12763"/>
                      <a:pt x="38967" y="14069"/>
                      <a:pt x="33566" y="14069"/>
                    </a:cubicBezTo>
                    <a:cubicBezTo>
                      <a:pt x="32379" y="14069"/>
                      <a:pt x="31160" y="14006"/>
                      <a:pt x="29916" y="13879"/>
                    </a:cubicBezTo>
                    <a:cubicBezTo>
                      <a:pt x="23941" y="13271"/>
                      <a:pt x="17847" y="11232"/>
                      <a:pt x="13615" y="8420"/>
                    </a:cubicBezTo>
                    <a:cubicBezTo>
                      <a:pt x="11303" y="6885"/>
                      <a:pt x="9768" y="5280"/>
                      <a:pt x="9105" y="3723"/>
                    </a:cubicBezTo>
                    <a:cubicBezTo>
                      <a:pt x="9302" y="3553"/>
                      <a:pt x="9477" y="3361"/>
                      <a:pt x="9631" y="3148"/>
                    </a:cubicBezTo>
                    <a:cubicBezTo>
                      <a:pt x="10337" y="2166"/>
                      <a:pt x="10311" y="977"/>
                      <a:pt x="9922" y="358"/>
                    </a:cubicBezTo>
                    <a:cubicBezTo>
                      <a:pt x="9781" y="129"/>
                      <a:pt x="9596" y="0"/>
                      <a:pt x="940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71" name="Google Shape;2671;p43"/>
              <p:cNvSpPr/>
              <p:nvPr/>
            </p:nvSpPr>
            <p:spPr>
              <a:xfrm>
                <a:off x="546533" y="914628"/>
                <a:ext cx="539137" cy="671967"/>
              </a:xfrm>
              <a:custGeom>
                <a:avLst/>
                <a:gdLst/>
                <a:ahLst/>
                <a:cxnLst/>
                <a:rect l="l" t="t" r="r" b="b"/>
                <a:pathLst>
                  <a:path w="8694" h="10836" extrusionOk="0">
                    <a:moveTo>
                      <a:pt x="1612" y="1"/>
                    </a:moveTo>
                    <a:lnTo>
                      <a:pt x="1" y="10836"/>
                    </a:lnTo>
                    <a:lnTo>
                      <a:pt x="1" y="10836"/>
                    </a:lnTo>
                    <a:lnTo>
                      <a:pt x="8693" y="3995"/>
                    </a:lnTo>
                    <a:lnTo>
                      <a:pt x="161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72" name="Google Shape;2672;p43"/>
              <p:cNvSpPr/>
              <p:nvPr/>
            </p:nvSpPr>
            <p:spPr>
              <a:xfrm>
                <a:off x="1145159" y="1160019"/>
                <a:ext cx="471109" cy="679471"/>
              </a:xfrm>
              <a:custGeom>
                <a:avLst/>
                <a:gdLst/>
                <a:ahLst/>
                <a:cxnLst/>
                <a:rect l="l" t="t" r="r" b="b"/>
                <a:pathLst>
                  <a:path w="7597" h="10957" extrusionOk="0">
                    <a:moveTo>
                      <a:pt x="0" y="0"/>
                    </a:moveTo>
                    <a:lnTo>
                      <a:pt x="16" y="10956"/>
                    </a:lnTo>
                    <a:lnTo>
                      <a:pt x="7597" y="289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73" name="Google Shape;2673;p43"/>
              <p:cNvSpPr/>
              <p:nvPr/>
            </p:nvSpPr>
            <p:spPr>
              <a:xfrm>
                <a:off x="1655662" y="1364604"/>
                <a:ext cx="503728" cy="643132"/>
              </a:xfrm>
              <a:custGeom>
                <a:avLst/>
                <a:gdLst/>
                <a:ahLst/>
                <a:cxnLst/>
                <a:rect l="l" t="t" r="r" b="b"/>
                <a:pathLst>
                  <a:path w="8123" h="10371" extrusionOk="0">
                    <a:moveTo>
                      <a:pt x="0" y="0"/>
                    </a:moveTo>
                    <a:lnTo>
                      <a:pt x="3519" y="10371"/>
                    </a:lnTo>
                    <a:lnTo>
                      <a:pt x="8123" y="3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74" name="Google Shape;2674;p43"/>
              <p:cNvSpPr/>
              <p:nvPr/>
            </p:nvSpPr>
            <p:spPr>
              <a:xfrm>
                <a:off x="2197793" y="1205227"/>
                <a:ext cx="484008" cy="685548"/>
              </a:xfrm>
              <a:custGeom>
                <a:avLst/>
                <a:gdLst/>
                <a:ahLst/>
                <a:cxnLst/>
                <a:rect l="l" t="t" r="r" b="b"/>
                <a:pathLst>
                  <a:path w="7805" h="11055" extrusionOk="0">
                    <a:moveTo>
                      <a:pt x="7394" y="0"/>
                    </a:moveTo>
                    <a:lnTo>
                      <a:pt x="0" y="3377"/>
                    </a:lnTo>
                    <a:lnTo>
                      <a:pt x="7805" y="11055"/>
                    </a:lnTo>
                    <a:lnTo>
                      <a:pt x="7394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  <p:sp>
            <p:nvSpPr>
              <p:cNvPr id="2675" name="Google Shape;2675;p43"/>
              <p:cNvSpPr/>
              <p:nvPr/>
            </p:nvSpPr>
            <p:spPr>
              <a:xfrm>
                <a:off x="2679397" y="990409"/>
                <a:ext cx="537028" cy="677735"/>
              </a:xfrm>
              <a:custGeom>
                <a:avLst/>
                <a:gdLst/>
                <a:ahLst/>
                <a:cxnLst/>
                <a:rect l="l" t="t" r="r" b="b"/>
                <a:pathLst>
                  <a:path w="8660" h="10929" extrusionOk="0">
                    <a:moveTo>
                      <a:pt x="6945" y="1"/>
                    </a:moveTo>
                    <a:lnTo>
                      <a:pt x="1" y="4220"/>
                    </a:lnTo>
                    <a:lnTo>
                      <a:pt x="8660" y="10929"/>
                    </a:lnTo>
                    <a:lnTo>
                      <a:pt x="6945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599" tIns="121599" rIns="121599" bIns="121599" anchor="ctr" anchorCtr="0">
                <a:noAutofit/>
              </a:bodyPr>
              <a:lstStyle/>
              <a:p>
                <a:endParaRPr sz="2359"/>
              </a:p>
            </p:txBody>
          </p:sp>
        </p:grpSp>
      </p:grpSp>
      <p:grpSp>
        <p:nvGrpSpPr>
          <p:cNvPr id="2676" name="Google Shape;2676;p43"/>
          <p:cNvGrpSpPr/>
          <p:nvPr/>
        </p:nvGrpSpPr>
        <p:grpSpPr>
          <a:xfrm>
            <a:off x="1880337" y="2798129"/>
            <a:ext cx="8187884" cy="3799213"/>
            <a:chOff x="1413750" y="2097423"/>
            <a:chExt cx="6156143" cy="2856476"/>
          </a:xfrm>
        </p:grpSpPr>
        <p:sp>
          <p:nvSpPr>
            <p:cNvPr id="2677" name="Google Shape;2677;p43"/>
            <p:cNvSpPr/>
            <p:nvPr/>
          </p:nvSpPr>
          <p:spPr>
            <a:xfrm>
              <a:off x="6640650" y="2097431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599" tIns="121599" rIns="121599" bIns="121599" anchor="ctr" anchorCtr="0">
              <a:noAutofit/>
            </a:bodyPr>
            <a:lstStyle/>
            <a:p>
              <a:endParaRPr sz="2359"/>
            </a:p>
          </p:txBody>
        </p:sp>
        <p:sp>
          <p:nvSpPr>
            <p:cNvPr id="2678" name="Google Shape;2678;p43"/>
            <p:cNvSpPr/>
            <p:nvPr/>
          </p:nvSpPr>
          <p:spPr>
            <a:xfrm>
              <a:off x="6291299" y="4641648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599" tIns="121599" rIns="121599" bIns="121599" anchor="ctr" anchorCtr="0">
              <a:noAutofit/>
            </a:bodyPr>
            <a:lstStyle/>
            <a:p>
              <a:endParaRPr sz="2359"/>
            </a:p>
          </p:txBody>
        </p:sp>
        <p:sp>
          <p:nvSpPr>
            <p:cNvPr id="2679" name="Google Shape;2679;p43"/>
            <p:cNvSpPr/>
            <p:nvPr/>
          </p:nvSpPr>
          <p:spPr>
            <a:xfrm>
              <a:off x="1766950" y="4397112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599" tIns="121599" rIns="121599" bIns="121599" anchor="ctr" anchorCtr="0">
              <a:noAutofit/>
            </a:bodyPr>
            <a:lstStyle/>
            <a:p>
              <a:endParaRPr sz="2359"/>
            </a:p>
          </p:txBody>
        </p:sp>
        <p:sp>
          <p:nvSpPr>
            <p:cNvPr id="2680" name="Google Shape;2680;p43"/>
            <p:cNvSpPr/>
            <p:nvPr/>
          </p:nvSpPr>
          <p:spPr>
            <a:xfrm>
              <a:off x="1413750" y="2097423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599" tIns="121599" rIns="121599" bIns="121599" anchor="ctr" anchorCtr="0">
              <a:noAutofit/>
            </a:bodyPr>
            <a:lstStyle/>
            <a:p>
              <a:endParaRPr sz="2359"/>
            </a:p>
          </p:txBody>
        </p:sp>
      </p:grpSp>
      <p:sp>
        <p:nvSpPr>
          <p:cNvPr id="32" name="Google Shape;7902;p32">
            <a:extLst>
              <a:ext uri="{FF2B5EF4-FFF2-40B4-BE49-F238E27FC236}">
                <a16:creationId xmlns:a16="http://schemas.microsoft.com/office/drawing/2014/main" id="{238FF73A-3885-DE3B-4418-8EFC4918EB33}"/>
              </a:ext>
            </a:extLst>
          </p:cNvPr>
          <p:cNvSpPr txBox="1">
            <a:spLocks/>
          </p:cNvSpPr>
          <p:nvPr/>
        </p:nvSpPr>
        <p:spPr>
          <a:xfrm>
            <a:off x="-426002" y="1206713"/>
            <a:ext cx="8507318" cy="28536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1484" tIns="131484" rIns="131484" bIns="131484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hewy"/>
              <a:buNone/>
              <a:defRPr sz="3000" b="0" i="0" u="none" strike="noStrike" cap="none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9pPr>
          </a:lstStyle>
          <a:p>
            <a:pPr algn="ctr"/>
            <a:r>
              <a:rPr lang="en-US" sz="4758" b="1">
                <a:latin typeface="+mj-lt"/>
              </a:rPr>
              <a:t>1. </a:t>
            </a:r>
          </a:p>
          <a:p>
            <a:pPr algn="ctr"/>
            <a:r>
              <a:rPr lang="en-US" sz="4758" b="1">
                <a:latin typeface="+mj-lt"/>
              </a:rPr>
              <a:t>Nghe – viết:</a:t>
            </a:r>
            <a:endParaRPr lang="en-US" sz="6488" b="1">
              <a:solidFill>
                <a:srgbClr val="0070C0"/>
              </a:solidFill>
              <a:latin typeface="+mj-lt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63C123B-2D52-CA21-8A11-BD4EBA52E4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20425" y="1206713"/>
            <a:ext cx="2733675" cy="48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150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Shape 79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22F44143-6552-3112-74E4-D830A7FD64BF}"/>
              </a:ext>
            </a:extLst>
          </p:cNvPr>
          <p:cNvGrpSpPr/>
          <p:nvPr/>
        </p:nvGrpSpPr>
        <p:grpSpPr>
          <a:xfrm>
            <a:off x="1871006" y="216455"/>
            <a:ext cx="11503547" cy="6326508"/>
            <a:chOff x="1881903" y="-2308616"/>
            <a:chExt cx="11503547" cy="6326508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9E1CE404-A488-80F8-A951-70CD326A33D7}"/>
                </a:ext>
              </a:extLst>
            </p:cNvPr>
            <p:cNvSpPr txBox="1"/>
            <p:nvPr/>
          </p:nvSpPr>
          <p:spPr>
            <a:xfrm>
              <a:off x="3581272" y="-2308616"/>
              <a:ext cx="5021087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/>
                <a:t>Buổi sáng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3DF050FC-E23A-8B25-05C4-2C716E939DA3}"/>
                </a:ext>
              </a:extLst>
            </p:cNvPr>
            <p:cNvSpPr txBox="1"/>
            <p:nvPr/>
          </p:nvSpPr>
          <p:spPr>
            <a:xfrm>
              <a:off x="1881903" y="-1508694"/>
              <a:ext cx="6550547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3600"/>
                <a:t>Biển giấu mặt trời</a:t>
              </a:r>
            </a:p>
            <a:p>
              <a:pPr algn="l"/>
              <a:r>
                <a:rPr lang="en-US" sz="3600"/>
                <a:t>Sáng ra mới thả</a:t>
              </a:r>
            </a:p>
            <a:p>
              <a:pPr algn="l"/>
              <a:r>
                <a:rPr lang="en-US" sz="3600"/>
                <a:t>Quả cầu bằng lửa</a:t>
              </a:r>
            </a:p>
            <a:p>
              <a:pPr algn="l"/>
              <a:r>
                <a:rPr lang="en-US" sz="3600"/>
                <a:t>Bay trên sóng xanh.</a:t>
              </a:r>
              <a:endParaRPr lang="vi-VN" sz="360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2A0ECC7A-8D2E-0744-181A-F67C51B7D5DE}"/>
                </a:ext>
              </a:extLst>
            </p:cNvPr>
            <p:cNvSpPr txBox="1"/>
            <p:nvPr/>
          </p:nvSpPr>
          <p:spPr>
            <a:xfrm>
              <a:off x="1881903" y="1186050"/>
              <a:ext cx="5054686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3600"/>
                <a:t>Trời như lồng bàn</a:t>
              </a:r>
            </a:p>
            <a:p>
              <a:pPr algn="l"/>
              <a:r>
                <a:rPr lang="en-US" sz="3600"/>
                <a:t>Úp lên đồng lúa</a:t>
              </a:r>
            </a:p>
            <a:p>
              <a:pPr algn="l"/>
              <a:r>
                <a:rPr lang="en-US" sz="3600"/>
                <a:t>Nhốt cả bầy chim</a:t>
              </a:r>
            </a:p>
            <a:p>
              <a:pPr algn="l"/>
              <a:r>
                <a:rPr lang="en-US" sz="3600"/>
                <a:t>Đang còn ngủ mê.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B96B00C-CBBF-62E4-16DA-1B5634F573ED}"/>
                </a:ext>
              </a:extLst>
            </p:cNvPr>
            <p:cNvSpPr txBox="1"/>
            <p:nvPr/>
          </p:nvSpPr>
          <p:spPr>
            <a:xfrm>
              <a:off x="6834903" y="-1508694"/>
              <a:ext cx="6550547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3600"/>
                <a:t>Cỏ non sương đêm</a:t>
              </a:r>
            </a:p>
            <a:p>
              <a:pPr algn="l"/>
              <a:r>
                <a:rPr lang="en-US" sz="3600"/>
                <a:t>Trổ đầy lưỡi mác</a:t>
              </a:r>
            </a:p>
            <a:p>
              <a:pPr algn="l"/>
              <a:r>
                <a:rPr lang="en-US" sz="3600"/>
                <a:t>Nắng như sợi mềm</a:t>
              </a:r>
            </a:p>
            <a:p>
              <a:pPr algn="l"/>
              <a:r>
                <a:rPr lang="en-US" sz="3600"/>
                <a:t>Xâu từng chuỗi ngọc.</a:t>
              </a:r>
              <a:endParaRPr lang="vi-VN" sz="3600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4DC53B61-E022-D4CE-F67E-682AC3985725}"/>
                </a:ext>
              </a:extLst>
            </p:cNvPr>
            <p:cNvSpPr txBox="1"/>
            <p:nvPr/>
          </p:nvSpPr>
          <p:spPr>
            <a:xfrm>
              <a:off x="6834903" y="1155570"/>
              <a:ext cx="4590754" cy="28623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3600"/>
                <a:t>Đất vươn tai thở</a:t>
              </a:r>
            </a:p>
            <a:p>
              <a:pPr algn="l"/>
              <a:r>
                <a:rPr lang="en-US" sz="3600"/>
                <a:t>Thành khói la đà</a:t>
              </a:r>
            </a:p>
            <a:p>
              <a:pPr algn="l"/>
              <a:r>
                <a:rPr lang="en-US" sz="3600"/>
                <a:t>Trời hừng bếp lửa</a:t>
              </a:r>
            </a:p>
            <a:p>
              <a:pPr algn="l"/>
              <a:r>
                <a:rPr lang="en-US" sz="3600"/>
                <a:t>Xóm làng hiện ra.</a:t>
              </a:r>
            </a:p>
            <a:p>
              <a:pPr algn="r"/>
              <a:r>
                <a:rPr lang="en-US" sz="3600"/>
                <a:t>(Lam Giang)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570770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1BB699EE-B664-0805-5D97-C6AC2AA9C92E}"/>
              </a:ext>
            </a:extLst>
          </p:cNvPr>
          <p:cNvSpPr txBox="1"/>
          <p:nvPr/>
        </p:nvSpPr>
        <p:spPr>
          <a:xfrm>
            <a:off x="1321314" y="1651397"/>
            <a:ext cx="754152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6600"/>
              <a:t>Cảnh vật, không gian làng quê buổi sáng thật bình yên.</a:t>
            </a:r>
          </a:p>
        </p:txBody>
      </p:sp>
    </p:spTree>
    <p:extLst>
      <p:ext uri="{BB962C8B-B14F-4D97-AF65-F5344CB8AC3E}">
        <p14:creationId xmlns:p14="http://schemas.microsoft.com/office/powerpoint/2010/main" val="518494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1BB699EE-B664-0805-5D97-C6AC2AA9C92E}"/>
              </a:ext>
            </a:extLst>
          </p:cNvPr>
          <p:cNvSpPr txBox="1"/>
          <p:nvPr/>
        </p:nvSpPr>
        <p:spPr>
          <a:xfrm>
            <a:off x="1401945" y="1712017"/>
            <a:ext cx="5607775" cy="9909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5839">
                <a:solidFill>
                  <a:srgbClr val="0070C0"/>
                </a:solidFill>
              </a:rPr>
              <a:t>Lắng nghe</a:t>
            </a: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20A0D75F-BA6C-5291-1955-231C77E925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3562" y="2710413"/>
            <a:ext cx="6448276" cy="430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725BA5F-0E96-E770-21F8-6C119864E32D}"/>
              </a:ext>
            </a:extLst>
          </p:cNvPr>
          <p:cNvSpPr txBox="1"/>
          <p:nvPr/>
        </p:nvSpPr>
        <p:spPr>
          <a:xfrm>
            <a:off x="1506154" y="6238217"/>
            <a:ext cx="5607775" cy="8910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730">
                <a:solidFill>
                  <a:srgbClr val="002060"/>
                </a:solidFill>
              </a:rPr>
              <a:t>GV đọc mẫu</a:t>
            </a:r>
          </a:p>
          <a:p>
            <a:pPr algn="just"/>
            <a:r>
              <a:rPr lang="en-US" sz="1730">
                <a:solidFill>
                  <a:srgbClr val="002060"/>
                </a:solidFill>
              </a:rPr>
              <a:t>1 hs đọc toàn bài</a:t>
            </a:r>
          </a:p>
          <a:p>
            <a:pPr algn="just"/>
            <a:r>
              <a:rPr lang="en-US" sz="1730">
                <a:solidFill>
                  <a:srgbClr val="002060"/>
                </a:solidFill>
              </a:rPr>
              <a:t>HS dưới lớp theo dõi vào sách.</a:t>
            </a:r>
          </a:p>
        </p:txBody>
      </p:sp>
    </p:spTree>
    <p:extLst>
      <p:ext uri="{BB962C8B-B14F-4D97-AF65-F5344CB8AC3E}">
        <p14:creationId xmlns:p14="http://schemas.microsoft.com/office/powerpoint/2010/main" val="2286680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Shape 79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E1F279E9-3CE6-5BA8-7842-5CA7C49708BC}"/>
              </a:ext>
            </a:extLst>
          </p:cNvPr>
          <p:cNvGrpSpPr/>
          <p:nvPr/>
        </p:nvGrpSpPr>
        <p:grpSpPr>
          <a:xfrm>
            <a:off x="1871006" y="185975"/>
            <a:ext cx="11503547" cy="6326508"/>
            <a:chOff x="1881903" y="-2308616"/>
            <a:chExt cx="11503547" cy="6326508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17892404-F19D-F8B6-471E-6E536002F03C}"/>
                </a:ext>
              </a:extLst>
            </p:cNvPr>
            <p:cNvSpPr txBox="1"/>
            <p:nvPr/>
          </p:nvSpPr>
          <p:spPr>
            <a:xfrm>
              <a:off x="3581272" y="-2308616"/>
              <a:ext cx="5021087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/>
                <a:t>Buổi sáng</a:t>
              </a: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0E3FF436-B1AA-F1A9-2680-D5C0B861C77B}"/>
                </a:ext>
              </a:extLst>
            </p:cNvPr>
            <p:cNvSpPr txBox="1"/>
            <p:nvPr/>
          </p:nvSpPr>
          <p:spPr>
            <a:xfrm>
              <a:off x="1881903" y="-1508694"/>
              <a:ext cx="6550547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3600"/>
                <a:t>Biển giấu mặt trời</a:t>
              </a:r>
            </a:p>
            <a:p>
              <a:pPr algn="l"/>
              <a:r>
                <a:rPr lang="en-US" sz="3600"/>
                <a:t>Sáng ra mới thả</a:t>
              </a:r>
            </a:p>
            <a:p>
              <a:pPr algn="l"/>
              <a:r>
                <a:rPr lang="en-US" sz="3600"/>
                <a:t>Quả cầu bằng lửa</a:t>
              </a:r>
            </a:p>
            <a:p>
              <a:pPr algn="l"/>
              <a:r>
                <a:rPr lang="en-US" sz="3600"/>
                <a:t>Bay trên sóng xanh.</a:t>
              </a:r>
              <a:endParaRPr lang="vi-VN" sz="360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168BBD3-775A-FA5A-F107-64F78B0F3972}"/>
                </a:ext>
              </a:extLst>
            </p:cNvPr>
            <p:cNvSpPr txBox="1"/>
            <p:nvPr/>
          </p:nvSpPr>
          <p:spPr>
            <a:xfrm>
              <a:off x="1881903" y="1186050"/>
              <a:ext cx="5054686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3600"/>
                <a:t>Trời như lồng bàn</a:t>
              </a:r>
            </a:p>
            <a:p>
              <a:pPr algn="l"/>
              <a:r>
                <a:rPr lang="en-US" sz="3600"/>
                <a:t>Úp lên đồng lúa</a:t>
              </a:r>
            </a:p>
            <a:p>
              <a:pPr algn="l"/>
              <a:r>
                <a:rPr lang="en-US" sz="3600"/>
                <a:t>Nhốt cả bầy chim</a:t>
              </a:r>
            </a:p>
            <a:p>
              <a:pPr algn="l"/>
              <a:r>
                <a:rPr lang="en-US" sz="3600"/>
                <a:t>Đang còn ngủ mê.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86C442A9-ADA8-D9CB-C98D-1408A7C3DF2F}"/>
                </a:ext>
              </a:extLst>
            </p:cNvPr>
            <p:cNvSpPr txBox="1"/>
            <p:nvPr/>
          </p:nvSpPr>
          <p:spPr>
            <a:xfrm>
              <a:off x="6834903" y="-1508694"/>
              <a:ext cx="6550547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3600"/>
                <a:t>Cỏ non sương đêm</a:t>
              </a:r>
            </a:p>
            <a:p>
              <a:pPr algn="l"/>
              <a:r>
                <a:rPr lang="en-US" sz="3600"/>
                <a:t>Trổ đầy lưỡi mác</a:t>
              </a:r>
            </a:p>
            <a:p>
              <a:pPr algn="l"/>
              <a:r>
                <a:rPr lang="en-US" sz="3600"/>
                <a:t>Nắng như sợi mềm</a:t>
              </a:r>
            </a:p>
            <a:p>
              <a:pPr algn="l"/>
              <a:r>
                <a:rPr lang="en-US" sz="3600"/>
                <a:t>Xâu từng chuỗi ngọc.</a:t>
              </a:r>
              <a:endParaRPr lang="vi-VN" sz="3600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D55E4AB9-63DB-CC84-8ED4-577976903B6E}"/>
                </a:ext>
              </a:extLst>
            </p:cNvPr>
            <p:cNvSpPr txBox="1"/>
            <p:nvPr/>
          </p:nvSpPr>
          <p:spPr>
            <a:xfrm>
              <a:off x="6834903" y="1155570"/>
              <a:ext cx="4590754" cy="28623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3600"/>
                <a:t>Đất vươn tai thở</a:t>
              </a:r>
            </a:p>
            <a:p>
              <a:pPr algn="l"/>
              <a:r>
                <a:rPr lang="en-US" sz="3600"/>
                <a:t>Thành khói la đà</a:t>
              </a:r>
            </a:p>
            <a:p>
              <a:pPr algn="l"/>
              <a:r>
                <a:rPr lang="en-US" sz="3600"/>
                <a:t>Trời hừng bếp lửa</a:t>
              </a:r>
            </a:p>
            <a:p>
              <a:pPr algn="l"/>
              <a:r>
                <a:rPr lang="en-US" sz="3600"/>
                <a:t>Xóm làng hiện ra.</a:t>
              </a:r>
            </a:p>
            <a:p>
              <a:pPr algn="r"/>
              <a:r>
                <a:rPr lang="en-US" sz="3600"/>
                <a:t>(Lam Giang)</a:t>
              </a:r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787140F-D9DC-A365-B107-AC4FFA62FBE9}"/>
              </a:ext>
            </a:extLst>
          </p:cNvPr>
          <p:cNvCxnSpPr>
            <a:cxnSpLocks/>
          </p:cNvCxnSpPr>
          <p:nvPr/>
        </p:nvCxnSpPr>
        <p:spPr>
          <a:xfrm>
            <a:off x="6137315" y="863600"/>
            <a:ext cx="125146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1FCB5D8-6FC7-0A71-336F-C5101C6A8636}"/>
              </a:ext>
            </a:extLst>
          </p:cNvPr>
          <p:cNvCxnSpPr>
            <a:cxnSpLocks/>
          </p:cNvCxnSpPr>
          <p:nvPr/>
        </p:nvCxnSpPr>
        <p:spPr>
          <a:xfrm>
            <a:off x="2981536" y="1534160"/>
            <a:ext cx="85476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37ADADE-8AF8-DF39-FA2C-F92D8D3F3C08}"/>
              </a:ext>
            </a:extLst>
          </p:cNvPr>
          <p:cNvCxnSpPr>
            <a:cxnSpLocks/>
          </p:cNvCxnSpPr>
          <p:nvPr/>
        </p:nvCxnSpPr>
        <p:spPr>
          <a:xfrm>
            <a:off x="4886140" y="1549400"/>
            <a:ext cx="64219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511A3B5-87E6-7BA9-659E-75DAE1257592}"/>
              </a:ext>
            </a:extLst>
          </p:cNvPr>
          <p:cNvCxnSpPr>
            <a:cxnSpLocks/>
          </p:cNvCxnSpPr>
          <p:nvPr/>
        </p:nvCxnSpPr>
        <p:spPr>
          <a:xfrm>
            <a:off x="3790581" y="3195320"/>
            <a:ext cx="2092059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F2F7803-7900-7C09-273A-6AC61D05A9CA}"/>
              </a:ext>
            </a:extLst>
          </p:cNvPr>
          <p:cNvCxnSpPr>
            <a:cxnSpLocks/>
          </p:cNvCxnSpPr>
          <p:nvPr/>
        </p:nvCxnSpPr>
        <p:spPr>
          <a:xfrm>
            <a:off x="3824821" y="4231640"/>
            <a:ext cx="88723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28FE2CD-9113-8297-B922-AC138D729392}"/>
              </a:ext>
            </a:extLst>
          </p:cNvPr>
          <p:cNvCxnSpPr>
            <a:cxnSpLocks/>
          </p:cNvCxnSpPr>
          <p:nvPr/>
        </p:nvCxnSpPr>
        <p:spPr>
          <a:xfrm>
            <a:off x="4522363" y="4814483"/>
            <a:ext cx="66659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05FB949D-E941-1E76-FB71-2578513CAEA8}"/>
              </a:ext>
            </a:extLst>
          </p:cNvPr>
          <p:cNvCxnSpPr>
            <a:cxnSpLocks/>
          </p:cNvCxnSpPr>
          <p:nvPr/>
        </p:nvCxnSpPr>
        <p:spPr>
          <a:xfrm>
            <a:off x="4533960" y="5366846"/>
            <a:ext cx="887239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F88B21C-DB3D-CD4F-9437-4C413CB47A32}"/>
              </a:ext>
            </a:extLst>
          </p:cNvPr>
          <p:cNvCxnSpPr>
            <a:cxnSpLocks/>
          </p:cNvCxnSpPr>
          <p:nvPr/>
        </p:nvCxnSpPr>
        <p:spPr>
          <a:xfrm>
            <a:off x="8522738" y="1549400"/>
            <a:ext cx="129900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3285F65A-16E6-715F-31CF-9E50404B1064}"/>
              </a:ext>
            </a:extLst>
          </p:cNvPr>
          <p:cNvCxnSpPr>
            <a:cxnSpLocks/>
          </p:cNvCxnSpPr>
          <p:nvPr/>
        </p:nvCxnSpPr>
        <p:spPr>
          <a:xfrm>
            <a:off x="8591566" y="2116394"/>
            <a:ext cx="80658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EBFE824-F86C-7AEC-F53A-6D7328D44403}"/>
              </a:ext>
            </a:extLst>
          </p:cNvPr>
          <p:cNvCxnSpPr>
            <a:cxnSpLocks/>
          </p:cNvCxnSpPr>
          <p:nvPr/>
        </p:nvCxnSpPr>
        <p:spPr>
          <a:xfrm>
            <a:off x="7778124" y="4201160"/>
            <a:ext cx="1073559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8B51980-AD87-4880-7A43-3C7935EC4E45}"/>
              </a:ext>
            </a:extLst>
          </p:cNvPr>
          <p:cNvCxnSpPr>
            <a:cxnSpLocks/>
          </p:cNvCxnSpPr>
          <p:nvPr/>
        </p:nvCxnSpPr>
        <p:spPr>
          <a:xfrm>
            <a:off x="9284965" y="4749800"/>
            <a:ext cx="1073559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671A3F6-1E09-B909-92DD-46907ECFC1A9}"/>
              </a:ext>
            </a:extLst>
          </p:cNvPr>
          <p:cNvCxnSpPr>
            <a:cxnSpLocks/>
          </p:cNvCxnSpPr>
          <p:nvPr/>
        </p:nvCxnSpPr>
        <p:spPr>
          <a:xfrm>
            <a:off x="9915696" y="5321126"/>
            <a:ext cx="73325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93F4FEB-0877-DB12-8916-DBB73413D25A}"/>
              </a:ext>
            </a:extLst>
          </p:cNvPr>
          <p:cNvCxnSpPr>
            <a:cxnSpLocks/>
          </p:cNvCxnSpPr>
          <p:nvPr/>
        </p:nvCxnSpPr>
        <p:spPr>
          <a:xfrm>
            <a:off x="8018262" y="5885006"/>
            <a:ext cx="80658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7483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Shape 2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7902;p32">
            <a:extLst>
              <a:ext uri="{FF2B5EF4-FFF2-40B4-BE49-F238E27FC236}">
                <a16:creationId xmlns:a16="http://schemas.microsoft.com/office/drawing/2014/main" id="{238FF73A-3885-DE3B-4418-8EFC4918EB33}"/>
              </a:ext>
            </a:extLst>
          </p:cNvPr>
          <p:cNvSpPr txBox="1">
            <a:spLocks/>
          </p:cNvSpPr>
          <p:nvPr/>
        </p:nvSpPr>
        <p:spPr>
          <a:xfrm>
            <a:off x="407867" y="135689"/>
            <a:ext cx="10852619" cy="7313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1484" tIns="131484" rIns="131484" bIns="131484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hewy"/>
              <a:buNone/>
              <a:defRPr sz="3000" b="0" i="0" u="none" strike="noStrike" cap="none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9pPr>
          </a:lstStyle>
          <a:p>
            <a:pPr algn="just"/>
            <a:r>
              <a:rPr lang="en-US" sz="3200">
                <a:solidFill>
                  <a:srgbClr val="0070C0"/>
                </a:solidFill>
                <a:latin typeface="+mj-lt"/>
              </a:rPr>
              <a:t>3. Làm bài tập a hoặc b.</a:t>
            </a:r>
            <a:endParaRPr lang="en-US" sz="440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2" name="Google Shape;7902;p32">
            <a:extLst>
              <a:ext uri="{FF2B5EF4-FFF2-40B4-BE49-F238E27FC236}">
                <a16:creationId xmlns:a16="http://schemas.microsoft.com/office/drawing/2014/main" id="{8604A02D-B335-C530-0AE4-923F251030C6}"/>
              </a:ext>
            </a:extLst>
          </p:cNvPr>
          <p:cNvSpPr txBox="1">
            <a:spLocks/>
          </p:cNvSpPr>
          <p:nvPr/>
        </p:nvSpPr>
        <p:spPr>
          <a:xfrm>
            <a:off x="407867" y="735355"/>
            <a:ext cx="10852618" cy="7313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1484" tIns="131484" rIns="131484" bIns="131484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hewy"/>
              <a:buNone/>
              <a:defRPr sz="3000" b="0" i="0" u="none" strike="noStrike" cap="none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200"/>
              <a:buFont typeface="Chewy"/>
              <a:buNone/>
              <a:defRPr sz="5586" b="0" i="0" u="none" strike="noStrike" cap="none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defRPr>
            </a:lvl9pPr>
          </a:lstStyle>
          <a:p>
            <a:pPr algn="just"/>
            <a:r>
              <a:rPr lang="en-US" sz="3200">
                <a:solidFill>
                  <a:srgbClr val="0070C0"/>
                </a:solidFill>
                <a:latin typeface="+mj-lt"/>
              </a:rPr>
              <a:t>a. Chọn </a:t>
            </a:r>
            <a:r>
              <a:rPr lang="en-US" sz="3200" i="1">
                <a:solidFill>
                  <a:srgbClr val="0070C0"/>
                </a:solidFill>
                <a:latin typeface="+mj-lt"/>
              </a:rPr>
              <a:t>tr</a:t>
            </a:r>
            <a:r>
              <a:rPr lang="en-US" sz="3200">
                <a:solidFill>
                  <a:srgbClr val="0070C0"/>
                </a:solidFill>
                <a:latin typeface="+mj-lt"/>
              </a:rPr>
              <a:t> hoặc </a:t>
            </a:r>
            <a:r>
              <a:rPr lang="en-US" sz="3200" i="1">
                <a:solidFill>
                  <a:srgbClr val="0070C0"/>
                </a:solidFill>
                <a:latin typeface="+mj-lt"/>
              </a:rPr>
              <a:t>ch</a:t>
            </a:r>
            <a:r>
              <a:rPr lang="en-US" sz="3200">
                <a:solidFill>
                  <a:srgbClr val="0070C0"/>
                </a:solidFill>
                <a:latin typeface="+mj-lt"/>
              </a:rPr>
              <a:t> thay cho ô vuông.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20AE281-7B53-6CBC-4DA9-60D4BF909116}"/>
              </a:ext>
            </a:extLst>
          </p:cNvPr>
          <p:cNvSpPr txBox="1"/>
          <p:nvPr/>
        </p:nvSpPr>
        <p:spPr>
          <a:xfrm>
            <a:off x="306267" y="1923728"/>
            <a:ext cx="1121517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/>
              <a:t>	Chúng ta không thể nhìn thấy </a:t>
            </a:r>
            <a:r>
              <a:rPr lang="en-US" sz="4000">
                <a:solidFill>
                  <a:srgbClr val="FF0000"/>
                </a:solidFill>
              </a:rPr>
              <a:t>ch</a:t>
            </a:r>
            <a:r>
              <a:rPr lang="en-US" sz="4000"/>
              <a:t>ân cầu vồng. Chúng ta cũng không thể </a:t>
            </a:r>
            <a:r>
              <a:rPr lang="en-US" sz="4000">
                <a:solidFill>
                  <a:srgbClr val="FF0000"/>
                </a:solidFill>
              </a:rPr>
              <a:t>ch</a:t>
            </a:r>
            <a:r>
              <a:rPr lang="en-US" sz="4000"/>
              <a:t>ạm vào cầu vồng. Vì cầu vồng chỉ là ánh sáng lơ lửng </a:t>
            </a:r>
            <a:r>
              <a:rPr lang="en-US" sz="4000">
                <a:solidFill>
                  <a:srgbClr val="FF0000"/>
                </a:solidFill>
              </a:rPr>
              <a:t>tr</a:t>
            </a:r>
            <a:r>
              <a:rPr lang="en-US" sz="4000"/>
              <a:t>ong không </a:t>
            </a:r>
            <a:r>
              <a:rPr lang="en-US" sz="4000">
                <a:solidFill>
                  <a:srgbClr val="FF0000"/>
                </a:solidFill>
              </a:rPr>
              <a:t>tr</a:t>
            </a:r>
            <a:r>
              <a:rPr lang="en-US" sz="4000"/>
              <a:t>ung. Khi mặt trời</a:t>
            </a:r>
            <a:r>
              <a:rPr lang="en-US" sz="4000">
                <a:solidFill>
                  <a:srgbClr val="FF0000"/>
                </a:solidFill>
              </a:rPr>
              <a:t> ch</a:t>
            </a:r>
            <a:r>
              <a:rPr lang="en-US" sz="4000"/>
              <a:t>iếu vào bầu không khí còn nhiều hơi nước sau cơn mưa, cầu vồng sẽ xuất hiện.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7CD513E-9F42-F7F4-3394-A80FD10DE8A9}"/>
              </a:ext>
            </a:extLst>
          </p:cNvPr>
          <p:cNvSpPr/>
          <p:nvPr/>
        </p:nvSpPr>
        <p:spPr>
          <a:xfrm>
            <a:off x="9120776" y="1923728"/>
            <a:ext cx="618308" cy="59966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ABA8321-662E-3E5B-148D-2E9BFADC6E52}"/>
              </a:ext>
            </a:extLst>
          </p:cNvPr>
          <p:cNvSpPr/>
          <p:nvPr/>
        </p:nvSpPr>
        <p:spPr>
          <a:xfrm>
            <a:off x="8061960" y="2582422"/>
            <a:ext cx="559526" cy="557018"/>
          </a:xfrm>
          <a:prstGeom prst="rect">
            <a:avLst/>
          </a:prstGeom>
          <a:solidFill>
            <a:srgbClr val="E73B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B318C38-ADB5-2A08-3735-5CF12804178B}"/>
              </a:ext>
            </a:extLst>
          </p:cNvPr>
          <p:cNvSpPr/>
          <p:nvPr/>
        </p:nvSpPr>
        <p:spPr>
          <a:xfrm>
            <a:off x="6466109" y="3781172"/>
            <a:ext cx="574771" cy="557018"/>
          </a:xfrm>
          <a:prstGeom prst="rect">
            <a:avLst/>
          </a:prstGeom>
          <a:solidFill>
            <a:schemeClr val="bg2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FF532C6-29AB-0536-450B-3E891F3AFC0C}"/>
              </a:ext>
            </a:extLst>
          </p:cNvPr>
          <p:cNvSpPr/>
          <p:nvPr/>
        </p:nvSpPr>
        <p:spPr>
          <a:xfrm>
            <a:off x="1854930" y="3781172"/>
            <a:ext cx="444148" cy="55701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DF7EA61-9159-9906-B319-1ECD9D04DB06}"/>
              </a:ext>
            </a:extLst>
          </p:cNvPr>
          <p:cNvSpPr/>
          <p:nvPr/>
        </p:nvSpPr>
        <p:spPr>
          <a:xfrm>
            <a:off x="10134600" y="3185160"/>
            <a:ext cx="444148" cy="5570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993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12" grpId="0" animBg="1"/>
      <p:bldP spid="13" grpId="0" animBg="1"/>
      <p:bldP spid="14" grpId="0" animBg="1"/>
    </p:bldLst>
  </p:timing>
</p:sld>
</file>

<file path=ppt/theme/theme1.xml><?xml version="1.0" encoding="utf-8"?>
<a:theme xmlns:a="http://schemas.openxmlformats.org/drawingml/2006/main" name="Children's Day by Slidesgo">
  <a:themeElements>
    <a:clrScheme name="Simple Light">
      <a:dk1>
        <a:srgbClr val="413E3E"/>
      </a:dk1>
      <a:lt1>
        <a:srgbClr val="F7F2DD"/>
      </a:lt1>
      <a:dk2>
        <a:srgbClr val="FFFFFF"/>
      </a:dk2>
      <a:lt2>
        <a:srgbClr val="E63813"/>
      </a:lt2>
      <a:accent1>
        <a:srgbClr val="ED8C18"/>
      </a:accent1>
      <a:accent2>
        <a:srgbClr val="FAB919"/>
      </a:accent2>
      <a:accent3>
        <a:srgbClr val="F8CEBB"/>
      </a:accent3>
      <a:accent4>
        <a:srgbClr val="CAB8C5"/>
      </a:accent4>
      <a:accent5>
        <a:srgbClr val="85C5A7"/>
      </a:accent5>
      <a:accent6>
        <a:srgbClr val="4ABACD"/>
      </a:accent6>
      <a:hlink>
        <a:srgbClr val="FFFF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2097</TotalTime>
  <Words>714</Words>
  <Application>Microsoft Office PowerPoint</Application>
  <PresentationFormat>Custom</PresentationFormat>
  <Paragraphs>100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Bebas Neue</vt:lpstr>
      <vt:lpstr>Poppins SemiBold</vt:lpstr>
      <vt:lpstr>Arial</vt:lpstr>
      <vt:lpstr>Amatic SC</vt:lpstr>
      <vt:lpstr>Chewy</vt:lpstr>
      <vt:lpstr>Nunito</vt:lpstr>
      <vt:lpstr>Annifont</vt:lpstr>
      <vt:lpstr>Children's Day by Slidesgo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DAS CRIANÇAS</dc:title>
  <dc:creator>PC</dc:creator>
  <cp:lastModifiedBy>Administrator</cp:lastModifiedBy>
  <cp:revision>209</cp:revision>
  <dcterms:modified xsi:type="dcterms:W3CDTF">2025-01-20T13:02:16Z</dcterms:modified>
</cp:coreProperties>
</file>