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38"/>
  </p:notesMasterIdLst>
  <p:sldIdLst>
    <p:sldId id="317" r:id="rId2"/>
    <p:sldId id="257" r:id="rId3"/>
    <p:sldId id="318" r:id="rId4"/>
    <p:sldId id="348" r:id="rId5"/>
    <p:sldId id="628" r:id="rId6"/>
    <p:sldId id="675" r:id="rId7"/>
    <p:sldId id="352" r:id="rId8"/>
    <p:sldId id="665" r:id="rId9"/>
    <p:sldId id="676" r:id="rId10"/>
    <p:sldId id="607" r:id="rId11"/>
    <p:sldId id="643" r:id="rId12"/>
    <p:sldId id="677" r:id="rId13"/>
    <p:sldId id="644" r:id="rId14"/>
    <p:sldId id="315" r:id="rId15"/>
    <p:sldId id="645" r:id="rId16"/>
    <p:sldId id="319" r:id="rId17"/>
    <p:sldId id="678" r:id="rId18"/>
    <p:sldId id="354" r:id="rId19"/>
    <p:sldId id="679" r:id="rId20"/>
    <p:sldId id="680" r:id="rId21"/>
    <p:sldId id="681" r:id="rId22"/>
    <p:sldId id="682" r:id="rId23"/>
    <p:sldId id="683" r:id="rId24"/>
    <p:sldId id="684" r:id="rId25"/>
    <p:sldId id="367" r:id="rId26"/>
    <p:sldId id="646" r:id="rId27"/>
    <p:sldId id="664" r:id="rId28"/>
    <p:sldId id="398" r:id="rId29"/>
    <p:sldId id="601" r:id="rId30"/>
    <p:sldId id="687" r:id="rId31"/>
    <p:sldId id="685" r:id="rId32"/>
    <p:sldId id="688" r:id="rId33"/>
    <p:sldId id="686" r:id="rId34"/>
    <p:sldId id="689" r:id="rId35"/>
    <p:sldId id="361" r:id="rId36"/>
    <p:sldId id="362" r:id="rId37"/>
  </p:sldIdLst>
  <p:sldSz cx="9144000" cy="5143500" type="screen16x9"/>
  <p:notesSz cx="6858000" cy="9144000"/>
  <p:embeddedFontLst>
    <p:embeddedFont>
      <p:font typeface="Annifont" panose="020B0604020202020204"/>
      <p:italic r:id="rId39"/>
    </p:embeddedFont>
    <p:embeddedFont>
      <p:font typeface="Arial Rounded MT Bold" panose="020F0704030504030204" pitchFamily="34" charset="0"/>
      <p:regular r:id="rId40"/>
    </p:embeddedFont>
    <p:embeddedFont>
      <p:font typeface="Comfortaa" panose="020B0604020202020204" charset="0"/>
      <p:regular r:id="rId41"/>
      <p:bold r:id="rId42"/>
    </p:embeddedFont>
    <p:embeddedFont>
      <p:font typeface="Fredoka One" panose="020B0604020202020204" charset="0"/>
      <p:regular r:id="rId43"/>
    </p:embeddedFont>
    <p:embeddedFont>
      <p:font typeface="HP001 4 hàng" panose="020B0604020202020204" charset="0"/>
      <p:regular r:id="rId44"/>
      <p:bold r:id="rId45"/>
    </p:embeddedFont>
    <p:embeddedFont>
      <p:font typeface="HP001 5 hàng" panose="020B0604020202020204" charset="0"/>
      <p:regular r:id="rId46"/>
      <p:bold r:id="rId47"/>
    </p:embeddedFont>
    <p:embeddedFont>
      <p:font typeface="Nunito" panose="000005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EB6D8"/>
    <a:srgbClr val="CCFF33"/>
    <a:srgbClr val="322741"/>
    <a:srgbClr val="66FFCC"/>
    <a:srgbClr val="FF66FF"/>
    <a:srgbClr val="B9EB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DFDEEE-4EB2-4627-B900-9F4522CD64B2}">
  <a:tblStyle styleId="{4BDFDEEE-4EB2-4627-B900-9F4522CD64B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77328" autoAdjust="0"/>
  </p:normalViewPr>
  <p:slideViewPr>
    <p:cSldViewPr snapToGrid="0">
      <p:cViewPr varScale="1">
        <p:scale>
          <a:sx n="73" d="100"/>
          <a:sy n="73" d="100"/>
        </p:scale>
        <p:origin x="534" y="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151750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US" b="0"/>
            </a:br>
            <a:r>
              <a:rPr lang="vi-VN" b="0"/>
              <a:t>Tác</a:t>
            </a:r>
            <a:r>
              <a:rPr lang="vi-VN" b="0" baseline="0"/>
              <a:t> giả bộ ppt Toán + TV</a:t>
            </a:r>
            <a:r>
              <a:rPr lang="en-US" b="0" baseline="0"/>
              <a:t>3 </a:t>
            </a:r>
            <a:r>
              <a:rPr lang="vi-VN" b="0" baseline="0"/>
              <a:t>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extLst>
      <p:ext uri="{BB962C8B-B14F-4D97-AF65-F5344CB8AC3E}">
        <p14:creationId xmlns:p14="http://schemas.microsoft.com/office/powerpoint/2010/main" val="2906831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a:p>
            <a:endParaRPr lang="en-US"/>
          </a:p>
          <a:p>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564948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687727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152387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br>
              <a:rPr lang="en-US" b="0"/>
            </a:br>
            <a:r>
              <a:rPr lang="vi-VN" b="0"/>
              <a:t>Tác</a:t>
            </a:r>
            <a:r>
              <a:rPr lang="vi-VN" b="0" baseline="0"/>
              <a:t> giả bộ ppt Toán + TV</a:t>
            </a:r>
            <a:r>
              <a:rPr lang="en-US" b="0" baseline="0"/>
              <a:t>1,2,3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1769405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a:t>Đọc lại toàn bài</a:t>
            </a:r>
          </a:p>
          <a:p>
            <a:pPr marL="0" lvl="0" indent="0" algn="l" rtl="0">
              <a:spcBef>
                <a:spcPts val="0"/>
              </a:spcBef>
              <a:spcAft>
                <a:spcPts val="0"/>
              </a:spcAft>
              <a:buNone/>
            </a:pPr>
            <a:br>
              <a:rPr lang="en-US" b="0"/>
            </a:br>
            <a:r>
              <a:rPr lang="vi-VN" b="0"/>
              <a:t>Tác</a:t>
            </a:r>
            <a:r>
              <a:rPr lang="vi-VN" b="0" baseline="0"/>
              <a:t> giả bộ ppt Toán + TV</a:t>
            </a:r>
            <a:r>
              <a:rPr lang="en-US" b="0" baseline="0"/>
              <a:t>3 </a:t>
            </a:r>
            <a:r>
              <a:rPr lang="vi-VN" b="0" baseline="0"/>
              <a:t>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extLst>
      <p:ext uri="{BB962C8B-B14F-4D97-AF65-F5344CB8AC3E}">
        <p14:creationId xmlns:p14="http://schemas.microsoft.com/office/powerpoint/2010/main" val="3174115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nhìn vào SGK tìm câu trả lời</a:t>
            </a:r>
          </a:p>
          <a:p>
            <a:pPr marL="0" lvl="0" indent="0" algn="l" rtl="0">
              <a:spcBef>
                <a:spcPts val="0"/>
              </a:spcBef>
              <a:spcAft>
                <a:spcPts val="0"/>
              </a:spcAft>
              <a:buNone/>
            </a:pPr>
            <a:endParaRPr lang="en-US"/>
          </a:p>
          <a:p>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nhìn vào SGK tìm câu trả lời</a:t>
            </a:r>
          </a:p>
          <a:p>
            <a:pPr marL="0" lvl="0" indent="0" algn="l" rtl="0">
              <a:spcBef>
                <a:spcPts val="0"/>
              </a:spcBef>
              <a:spcAft>
                <a:spcPts val="0"/>
              </a:spcAft>
              <a:buNone/>
            </a:pPr>
            <a:endParaRPr lang="en-US"/>
          </a:p>
          <a:p>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2631812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nhìn vào SGK tìm câu trả lời</a:t>
            </a:r>
          </a:p>
          <a:p>
            <a:pPr marL="0" lvl="0" indent="0" algn="l" rtl="0">
              <a:spcBef>
                <a:spcPts val="0"/>
              </a:spcBef>
              <a:spcAft>
                <a:spcPts val="0"/>
              </a:spcAft>
              <a:buNone/>
            </a:pPr>
            <a:endParaRPr lang="en-US"/>
          </a:p>
          <a:p>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2505627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nhìn vào SGK tìm câu trả lời</a:t>
            </a:r>
          </a:p>
          <a:p>
            <a:pPr marL="0" lvl="0" indent="0" algn="l" rtl="0">
              <a:spcBef>
                <a:spcPts val="0"/>
              </a:spcBef>
              <a:spcAft>
                <a:spcPts val="0"/>
              </a:spcAft>
              <a:buNone/>
            </a:pPr>
            <a:endParaRPr lang="en-US"/>
          </a:p>
          <a:p>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22673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4"/>
        <p:cNvGrpSpPr/>
        <p:nvPr/>
      </p:nvGrpSpPr>
      <p:grpSpPr>
        <a:xfrm>
          <a:off x="0" y="0"/>
          <a:ext cx="0" cy="0"/>
          <a:chOff x="0" y="0"/>
          <a:chExt cx="0" cy="0"/>
        </a:xfrm>
      </p:grpSpPr>
      <p:sp>
        <p:nvSpPr>
          <p:cNvPr id="1565" name="Google Shape;1565;g11f29868e5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6" name="Google Shape;1566;g11f29868e5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nhìn vào SGK tìm câu trả lời</a:t>
            </a:r>
          </a:p>
          <a:p>
            <a:pPr marL="0" lvl="0" indent="0" algn="l" rtl="0">
              <a:spcBef>
                <a:spcPts val="0"/>
              </a:spcBef>
              <a:spcAft>
                <a:spcPts val="0"/>
              </a:spcAft>
              <a:buNone/>
            </a:pPr>
            <a:endParaRPr lang="en-US"/>
          </a:p>
          <a:p>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1115904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a:t>Đọc lại toàn bài</a:t>
            </a:r>
          </a:p>
          <a:p>
            <a:pPr marL="0" lvl="0" indent="0" algn="l" rtl="0">
              <a:spcBef>
                <a:spcPts val="0"/>
              </a:spcBef>
              <a:spcAft>
                <a:spcPts val="0"/>
              </a:spcAft>
              <a:buNone/>
            </a:pPr>
            <a:br>
              <a:rPr lang="en-US" b="0"/>
            </a:br>
            <a:r>
              <a:rPr lang="vi-VN" b="0"/>
              <a:t>Tác</a:t>
            </a:r>
            <a:r>
              <a:rPr lang="vi-VN" b="0" baseline="0"/>
              <a:t> giả bộ ppt Toán + TV</a:t>
            </a:r>
            <a:r>
              <a:rPr lang="en-US" b="0" baseline="0"/>
              <a:t>3 </a:t>
            </a:r>
            <a:r>
              <a:rPr lang="vi-VN" b="0" baseline="0"/>
              <a:t>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extLst>
      <p:ext uri="{BB962C8B-B14F-4D97-AF65-F5344CB8AC3E}">
        <p14:creationId xmlns:p14="http://schemas.microsoft.com/office/powerpoint/2010/main" val="3478989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a:t>Đọc lại toàn bài</a:t>
            </a:r>
          </a:p>
          <a:p>
            <a:pPr marL="0" lvl="0" indent="0" algn="l" rtl="0">
              <a:spcBef>
                <a:spcPts val="0"/>
              </a:spcBef>
              <a:spcAft>
                <a:spcPts val="0"/>
              </a:spcAft>
              <a:buNone/>
            </a:pPr>
            <a:br>
              <a:rPr lang="en-US" b="0"/>
            </a:br>
            <a:r>
              <a:rPr lang="vi-VN" b="0"/>
              <a:t>Tác</a:t>
            </a:r>
            <a:r>
              <a:rPr lang="vi-VN" b="0" baseline="0"/>
              <a:t> giả bộ ppt Toán + TV</a:t>
            </a:r>
            <a:r>
              <a:rPr lang="en-US" b="0" baseline="0"/>
              <a:t>3 </a:t>
            </a:r>
            <a:r>
              <a:rPr lang="vi-VN" b="0" baseline="0"/>
              <a:t>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extLst>
      <p:ext uri="{BB962C8B-B14F-4D97-AF65-F5344CB8AC3E}">
        <p14:creationId xmlns:p14="http://schemas.microsoft.com/office/powerpoint/2010/main" val="247098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nên cho hs khai thác trong sách, hạn chế nhìn màn hình nhiều dễ hại mắt và dẫn đến HS thụ động khi khai thác văn bản trong SGK</a:t>
            </a:r>
          </a:p>
        </p:txBody>
      </p:sp>
    </p:spTree>
    <p:extLst>
      <p:ext uri="{BB962C8B-B14F-4D97-AF65-F5344CB8AC3E}">
        <p14:creationId xmlns:p14="http://schemas.microsoft.com/office/powerpoint/2010/main" val="3656524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nên cho hs khai thác trong sách, hạn chế nhìn màn hình nhiều dễ hại mắt và dẫn đến HS thụ động khi khai thác văn bản trong SGK</a:t>
            </a:r>
          </a:p>
        </p:txBody>
      </p:sp>
    </p:spTree>
    <p:extLst>
      <p:ext uri="{BB962C8B-B14F-4D97-AF65-F5344CB8AC3E}">
        <p14:creationId xmlns:p14="http://schemas.microsoft.com/office/powerpoint/2010/main" val="3141264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Chữ</a:t>
            </a:r>
            <a:r>
              <a:rPr lang="en-US" baseline="0"/>
              <a:t> hoa A cỡ chữ nhỏ cũng có 3 n</a:t>
            </a:r>
            <a:endParaRPr lang="en-US"/>
          </a:p>
        </p:txBody>
      </p:sp>
      <p:sp>
        <p:nvSpPr>
          <p:cNvPr id="4" name="Slide Number Placeholder 3"/>
          <p:cNvSpPr>
            <a:spLocks noGrp="1"/>
          </p:cNvSpPr>
          <p:nvPr>
            <p:ph type="sldNum" sz="quarter" idx="10"/>
          </p:nvPr>
        </p:nvSpPr>
        <p:spPr/>
        <p:txBody>
          <a:bodyPr/>
          <a:lstStyle/>
          <a:p>
            <a:fld id="{58C83D7A-9E42-4548-990C-7D2596BB538E}" type="slidenum">
              <a:rPr lang="en-US" smtClean="0"/>
              <a:t>29</a:t>
            </a:fld>
            <a:endParaRPr lang="en-US"/>
          </a:p>
        </p:txBody>
      </p:sp>
    </p:spTree>
    <p:extLst>
      <p:ext uri="{BB962C8B-B14F-4D97-AF65-F5344CB8AC3E}">
        <p14:creationId xmlns:p14="http://schemas.microsoft.com/office/powerpoint/2010/main" val="2229923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Chữ</a:t>
            </a:r>
            <a:r>
              <a:rPr lang="en-US" baseline="0"/>
              <a:t> hoa A cỡ chữ nhỏ cũng có 3 n</a:t>
            </a:r>
            <a:endParaRPr lang="en-US"/>
          </a:p>
        </p:txBody>
      </p:sp>
      <p:sp>
        <p:nvSpPr>
          <p:cNvPr id="4" name="Slide Number Placeholder 3"/>
          <p:cNvSpPr>
            <a:spLocks noGrp="1"/>
          </p:cNvSpPr>
          <p:nvPr>
            <p:ph type="sldNum" sz="quarter" idx="10"/>
          </p:nvPr>
        </p:nvSpPr>
        <p:spPr/>
        <p:txBody>
          <a:bodyPr/>
          <a:lstStyle/>
          <a:p>
            <a:fld id="{58C83D7A-9E42-4548-990C-7D2596BB538E}" type="slidenum">
              <a:rPr lang="en-US" smtClean="0"/>
              <a:t>31</a:t>
            </a:fld>
            <a:endParaRPr lang="en-US"/>
          </a:p>
        </p:txBody>
      </p:sp>
    </p:spTree>
    <p:extLst>
      <p:ext uri="{BB962C8B-B14F-4D97-AF65-F5344CB8AC3E}">
        <p14:creationId xmlns:p14="http://schemas.microsoft.com/office/powerpoint/2010/main" val="92972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Chữ</a:t>
            </a:r>
            <a:r>
              <a:rPr lang="en-US" baseline="0"/>
              <a:t> hoa A cỡ chữ nhỏ cũng có 3 n</a:t>
            </a:r>
            <a:endParaRPr lang="en-US"/>
          </a:p>
        </p:txBody>
      </p:sp>
      <p:sp>
        <p:nvSpPr>
          <p:cNvPr id="4" name="Slide Number Placeholder 3"/>
          <p:cNvSpPr>
            <a:spLocks noGrp="1"/>
          </p:cNvSpPr>
          <p:nvPr>
            <p:ph type="sldNum" sz="quarter" idx="10"/>
          </p:nvPr>
        </p:nvSpPr>
        <p:spPr/>
        <p:txBody>
          <a:bodyPr/>
          <a:lstStyle/>
          <a:p>
            <a:fld id="{58C83D7A-9E42-4548-990C-7D2596BB538E}" type="slidenum">
              <a:rPr lang="en-US" smtClean="0"/>
              <a:t>33</a:t>
            </a:fld>
            <a:endParaRPr lang="en-US"/>
          </a:p>
        </p:txBody>
      </p:sp>
    </p:spTree>
    <p:extLst>
      <p:ext uri="{BB962C8B-B14F-4D97-AF65-F5344CB8AC3E}">
        <p14:creationId xmlns:p14="http://schemas.microsoft.com/office/powerpoint/2010/main" val="986580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Viết vào bảng con</a:t>
            </a:r>
          </a:p>
        </p:txBody>
      </p:sp>
    </p:spTree>
    <p:extLst>
      <p:ext uri="{BB962C8B-B14F-4D97-AF65-F5344CB8AC3E}">
        <p14:creationId xmlns:p14="http://schemas.microsoft.com/office/powerpoint/2010/main" val="1868571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Có file ảnh ở dưới chân slide. Nếu font chữ bị lỗi, thầy cô dùng file ảnh nhé</a:t>
            </a:r>
          </a:p>
        </p:txBody>
      </p:sp>
    </p:spTree>
    <p:extLst>
      <p:ext uri="{BB962C8B-B14F-4D97-AF65-F5344CB8AC3E}">
        <p14:creationId xmlns:p14="http://schemas.microsoft.com/office/powerpoint/2010/main" val="4158219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555154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b="0"/>
          </a:p>
          <a:p>
            <a:pPr marL="0" lvl="0" indent="0" algn="l" rtl="0">
              <a:spcBef>
                <a:spcPts val="0"/>
              </a:spcBef>
              <a:spcAft>
                <a:spcPts val="0"/>
              </a:spcAft>
              <a:buNone/>
            </a:pP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US" b="0"/>
            </a:br>
            <a:r>
              <a:rPr lang="vi-VN" b="0"/>
              <a:t>Tác</a:t>
            </a:r>
            <a:r>
              <a:rPr lang="vi-VN" b="0" baseline="0"/>
              <a:t> giả bộ ppt Toán + TV</a:t>
            </a:r>
            <a:r>
              <a:rPr lang="en-US" b="0" baseline="0"/>
              <a:t>3 </a:t>
            </a:r>
            <a:r>
              <a:rPr lang="vi-VN" b="0" baseline="0"/>
              <a:t>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extLst>
      <p:ext uri="{BB962C8B-B14F-4D97-AF65-F5344CB8AC3E}">
        <p14:creationId xmlns:p14="http://schemas.microsoft.com/office/powerpoint/2010/main" val="173676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US" b="0"/>
            </a:br>
            <a:r>
              <a:rPr lang="vi-VN" b="0"/>
              <a:t>Tác</a:t>
            </a:r>
            <a:r>
              <a:rPr lang="vi-VN" b="0" baseline="0"/>
              <a:t> giả bộ ppt Toán + TV</a:t>
            </a:r>
            <a:r>
              <a:rPr lang="en-US" b="0" baseline="0"/>
              <a:t>3 </a:t>
            </a:r>
            <a:r>
              <a:rPr lang="vi-VN" b="0" baseline="0"/>
              <a:t>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extLst>
      <p:ext uri="{BB962C8B-B14F-4D97-AF65-F5344CB8AC3E}">
        <p14:creationId xmlns:p14="http://schemas.microsoft.com/office/powerpoint/2010/main" val="3238313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Khác nhau – khác nhao; rực rỡ - gực gỡ</a:t>
            </a:r>
          </a:p>
          <a:p>
            <a:r>
              <a:rPr lang="en-US"/>
              <a:t>GV nên hỏi HS khám phá ra từ ngữ nào khó đọc</a:t>
            </a:r>
          </a:p>
          <a:p>
            <a:endParaRPr lang="en-US" b="0"/>
          </a:p>
          <a:p>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1416404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Nhịp thơ 4/4</a:t>
            </a:r>
          </a:p>
        </p:txBody>
      </p:sp>
    </p:spTree>
    <p:extLst>
      <p:ext uri="{BB962C8B-B14F-4D97-AF65-F5344CB8AC3E}">
        <p14:creationId xmlns:p14="http://schemas.microsoft.com/office/powerpoint/2010/main" val="3588069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Chia phần thì chính xác hơn là chia đoạn ạ</a:t>
            </a:r>
          </a:p>
          <a:p>
            <a:endParaRPr lang="en-US"/>
          </a:p>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168421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479"/>
        <p:cNvGrpSpPr/>
        <p:nvPr/>
      </p:nvGrpSpPr>
      <p:grpSpPr>
        <a:xfrm>
          <a:off x="0" y="0"/>
          <a:ext cx="0" cy="0"/>
          <a:chOff x="0" y="0"/>
          <a:chExt cx="0" cy="0"/>
        </a:xfrm>
      </p:grpSpPr>
      <p:sp>
        <p:nvSpPr>
          <p:cNvPr id="480" name="Google Shape;480;p6"/>
          <p:cNvSpPr txBox="1">
            <a:spLocks noGrp="1"/>
          </p:cNvSpPr>
          <p:nvPr>
            <p:ph type="title"/>
          </p:nvPr>
        </p:nvSpPr>
        <p:spPr>
          <a:xfrm>
            <a:off x="716125" y="537000"/>
            <a:ext cx="7704900" cy="789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500"/>
              <a:buFont typeface="Fredoka One"/>
              <a:buNone/>
              <a:defRPr sz="3500">
                <a:latin typeface="Fredoka One"/>
                <a:ea typeface="Fredoka One"/>
                <a:cs typeface="Fredoka One"/>
                <a:sym typeface="Fredoka One"/>
              </a:defRPr>
            </a:lvl1pPr>
            <a:lvl2pPr lvl="1"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2pPr>
            <a:lvl3pPr lvl="2"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3pPr>
            <a:lvl4pPr lvl="3"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4pPr>
            <a:lvl5pPr lvl="4"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5pPr>
            <a:lvl6pPr lvl="5"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6pPr>
            <a:lvl7pPr lvl="6"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7pPr>
            <a:lvl8pPr lvl="7"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8pPr>
            <a:lvl9pPr lvl="8"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9pPr>
          </a:lstStyle>
          <a:p>
            <a:endParaRPr/>
          </a:p>
        </p:txBody>
      </p:sp>
      <p:grpSp>
        <p:nvGrpSpPr>
          <p:cNvPr id="481" name="Google Shape;481;p6"/>
          <p:cNvGrpSpPr/>
          <p:nvPr/>
        </p:nvGrpSpPr>
        <p:grpSpPr>
          <a:xfrm>
            <a:off x="-128156" y="4562548"/>
            <a:ext cx="9448682" cy="877425"/>
            <a:chOff x="-128156" y="4562548"/>
            <a:chExt cx="9448682" cy="877425"/>
          </a:xfrm>
        </p:grpSpPr>
        <p:sp>
          <p:nvSpPr>
            <p:cNvPr id="482" name="Google Shape;482;p6"/>
            <p:cNvSpPr/>
            <p:nvPr/>
          </p:nvSpPr>
          <p:spPr>
            <a:xfrm>
              <a:off x="-128156" y="5023532"/>
              <a:ext cx="9448682" cy="416441"/>
            </a:xfrm>
            <a:custGeom>
              <a:avLst/>
              <a:gdLst/>
              <a:ahLst/>
              <a:cxnLst/>
              <a:rect l="l" t="t" r="r" b="b"/>
              <a:pathLst>
                <a:path w="183907" h="9692" extrusionOk="0">
                  <a:moveTo>
                    <a:pt x="1930" y="0"/>
                  </a:moveTo>
                  <a:cubicBezTo>
                    <a:pt x="865" y="0"/>
                    <a:pt x="0" y="865"/>
                    <a:pt x="0" y="1929"/>
                  </a:cubicBezTo>
                  <a:lnTo>
                    <a:pt x="0" y="7763"/>
                  </a:lnTo>
                  <a:cubicBezTo>
                    <a:pt x="0" y="8828"/>
                    <a:pt x="864" y="9691"/>
                    <a:pt x="1930" y="9691"/>
                  </a:cubicBezTo>
                  <a:lnTo>
                    <a:pt x="181977" y="9691"/>
                  </a:lnTo>
                  <a:cubicBezTo>
                    <a:pt x="183042" y="9691"/>
                    <a:pt x="183906" y="8828"/>
                    <a:pt x="183906" y="7763"/>
                  </a:cubicBezTo>
                  <a:lnTo>
                    <a:pt x="183906" y="1929"/>
                  </a:lnTo>
                  <a:cubicBezTo>
                    <a:pt x="183906" y="863"/>
                    <a:pt x="183043" y="0"/>
                    <a:pt x="1819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127997" y="4562548"/>
              <a:ext cx="9448364" cy="624901"/>
            </a:xfrm>
            <a:custGeom>
              <a:avLst/>
              <a:gdLst/>
              <a:ahLst/>
              <a:cxnLst/>
              <a:rect l="l" t="t" r="r" b="b"/>
              <a:pathLst>
                <a:path w="113171" h="10267" extrusionOk="0">
                  <a:moveTo>
                    <a:pt x="1930" y="1"/>
                  </a:moveTo>
                  <a:cubicBezTo>
                    <a:pt x="864" y="1"/>
                    <a:pt x="0" y="864"/>
                    <a:pt x="0" y="1930"/>
                  </a:cubicBezTo>
                  <a:lnTo>
                    <a:pt x="0" y="8337"/>
                  </a:lnTo>
                  <a:cubicBezTo>
                    <a:pt x="0" y="9403"/>
                    <a:pt x="865" y="10266"/>
                    <a:pt x="1930" y="10266"/>
                  </a:cubicBezTo>
                  <a:lnTo>
                    <a:pt x="111242" y="10266"/>
                  </a:lnTo>
                  <a:cubicBezTo>
                    <a:pt x="112307" y="10266"/>
                    <a:pt x="113171" y="9403"/>
                    <a:pt x="113171" y="8337"/>
                  </a:cubicBezTo>
                  <a:lnTo>
                    <a:pt x="113171" y="1930"/>
                  </a:lnTo>
                  <a:cubicBezTo>
                    <a:pt x="113171" y="865"/>
                    <a:pt x="112306" y="1"/>
                    <a:pt x="11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127997" y="4562548"/>
              <a:ext cx="9448364" cy="624901"/>
            </a:xfrm>
            <a:custGeom>
              <a:avLst/>
              <a:gdLst/>
              <a:ahLst/>
              <a:cxnLst/>
              <a:rect l="l" t="t" r="r" b="b"/>
              <a:pathLst>
                <a:path w="113171" h="10267" extrusionOk="0">
                  <a:moveTo>
                    <a:pt x="1930" y="1"/>
                  </a:moveTo>
                  <a:cubicBezTo>
                    <a:pt x="864" y="1"/>
                    <a:pt x="0" y="864"/>
                    <a:pt x="0" y="1930"/>
                  </a:cubicBezTo>
                  <a:lnTo>
                    <a:pt x="0" y="8337"/>
                  </a:lnTo>
                  <a:cubicBezTo>
                    <a:pt x="0" y="9403"/>
                    <a:pt x="865" y="10266"/>
                    <a:pt x="1930" y="10266"/>
                  </a:cubicBezTo>
                  <a:lnTo>
                    <a:pt x="111242" y="10266"/>
                  </a:lnTo>
                  <a:cubicBezTo>
                    <a:pt x="112307" y="10266"/>
                    <a:pt x="113171" y="9403"/>
                    <a:pt x="113171" y="8337"/>
                  </a:cubicBezTo>
                  <a:lnTo>
                    <a:pt x="113171" y="1930"/>
                  </a:lnTo>
                  <a:cubicBezTo>
                    <a:pt x="113171" y="865"/>
                    <a:pt x="112306" y="1"/>
                    <a:pt x="111242" y="1"/>
                  </a:cubicBezTo>
                  <a:close/>
                </a:path>
              </a:pathLst>
            </a:custGeom>
            <a:solidFill>
              <a:schemeClr val="lt1">
                <a:alpha val="875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128156" y="4719236"/>
              <a:ext cx="9448682" cy="304339"/>
            </a:xfrm>
            <a:custGeom>
              <a:avLst/>
              <a:gdLst/>
              <a:ahLst/>
              <a:cxnLst/>
              <a:rect l="l" t="t" r="r" b="b"/>
              <a:pathLst>
                <a:path w="183907" h="7083" extrusionOk="0">
                  <a:moveTo>
                    <a:pt x="0" y="1"/>
                  </a:moveTo>
                  <a:lnTo>
                    <a:pt x="0" y="1928"/>
                  </a:lnTo>
                  <a:lnTo>
                    <a:pt x="0" y="5153"/>
                  </a:lnTo>
                  <a:lnTo>
                    <a:pt x="0" y="7082"/>
                  </a:lnTo>
                  <a:lnTo>
                    <a:pt x="183906" y="7082"/>
                  </a:lnTo>
                  <a:lnTo>
                    <a:pt x="183906" y="5153"/>
                  </a:lnTo>
                  <a:lnTo>
                    <a:pt x="183906" y="1928"/>
                  </a:lnTo>
                  <a:lnTo>
                    <a:pt x="1839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 name="Google Shape;486;p6"/>
            <p:cNvGrpSpPr/>
            <p:nvPr/>
          </p:nvGrpSpPr>
          <p:grpSpPr>
            <a:xfrm>
              <a:off x="210973" y="4857505"/>
              <a:ext cx="8770424" cy="27714"/>
              <a:chOff x="175061" y="4863355"/>
              <a:chExt cx="8770424" cy="27714"/>
            </a:xfrm>
          </p:grpSpPr>
          <p:sp>
            <p:nvSpPr>
              <p:cNvPr id="487" name="Google Shape;487;p6"/>
              <p:cNvSpPr/>
              <p:nvPr/>
            </p:nvSpPr>
            <p:spPr>
              <a:xfrm>
                <a:off x="3838202" y="4863355"/>
                <a:ext cx="5107283" cy="27714"/>
              </a:xfrm>
              <a:custGeom>
                <a:avLst/>
                <a:gdLst/>
                <a:ahLst/>
                <a:cxnLst/>
                <a:rect l="l" t="t" r="r" b="b"/>
                <a:pathLst>
                  <a:path w="99407" h="645" extrusionOk="0">
                    <a:moveTo>
                      <a:pt x="321" y="0"/>
                    </a:moveTo>
                    <a:cubicBezTo>
                      <a:pt x="145" y="0"/>
                      <a:pt x="1" y="146"/>
                      <a:pt x="1" y="323"/>
                    </a:cubicBezTo>
                    <a:cubicBezTo>
                      <a:pt x="1" y="500"/>
                      <a:pt x="144" y="644"/>
                      <a:pt x="321" y="644"/>
                    </a:cubicBezTo>
                    <a:lnTo>
                      <a:pt x="4273" y="644"/>
                    </a:lnTo>
                    <a:cubicBezTo>
                      <a:pt x="4451" y="644"/>
                      <a:pt x="4595" y="501"/>
                      <a:pt x="4593" y="323"/>
                    </a:cubicBezTo>
                    <a:cubicBezTo>
                      <a:pt x="4593" y="146"/>
                      <a:pt x="4451" y="0"/>
                      <a:pt x="4273" y="0"/>
                    </a:cubicBezTo>
                    <a:close/>
                    <a:moveTo>
                      <a:pt x="8224" y="0"/>
                    </a:moveTo>
                    <a:cubicBezTo>
                      <a:pt x="8048" y="0"/>
                      <a:pt x="7903" y="146"/>
                      <a:pt x="7903" y="323"/>
                    </a:cubicBezTo>
                    <a:cubicBezTo>
                      <a:pt x="7903" y="500"/>
                      <a:pt x="8047" y="644"/>
                      <a:pt x="8224" y="644"/>
                    </a:cubicBezTo>
                    <a:lnTo>
                      <a:pt x="12174" y="644"/>
                    </a:lnTo>
                    <a:cubicBezTo>
                      <a:pt x="12351" y="644"/>
                      <a:pt x="12496" y="501"/>
                      <a:pt x="12496" y="323"/>
                    </a:cubicBezTo>
                    <a:cubicBezTo>
                      <a:pt x="12496" y="146"/>
                      <a:pt x="12353" y="0"/>
                      <a:pt x="12175" y="0"/>
                    </a:cubicBezTo>
                    <a:close/>
                    <a:moveTo>
                      <a:pt x="16125" y="0"/>
                    </a:moveTo>
                    <a:cubicBezTo>
                      <a:pt x="15949" y="0"/>
                      <a:pt x="15805" y="146"/>
                      <a:pt x="15805" y="323"/>
                    </a:cubicBezTo>
                    <a:cubicBezTo>
                      <a:pt x="15805" y="500"/>
                      <a:pt x="15947" y="644"/>
                      <a:pt x="16125" y="644"/>
                    </a:cubicBezTo>
                    <a:lnTo>
                      <a:pt x="20076" y="644"/>
                    </a:lnTo>
                    <a:cubicBezTo>
                      <a:pt x="20253" y="644"/>
                      <a:pt x="20396" y="501"/>
                      <a:pt x="20396" y="323"/>
                    </a:cubicBezTo>
                    <a:cubicBezTo>
                      <a:pt x="20396" y="146"/>
                      <a:pt x="20253" y="0"/>
                      <a:pt x="20076" y="0"/>
                    </a:cubicBezTo>
                    <a:close/>
                    <a:moveTo>
                      <a:pt x="24025" y="0"/>
                    </a:moveTo>
                    <a:cubicBezTo>
                      <a:pt x="23849" y="0"/>
                      <a:pt x="23704" y="146"/>
                      <a:pt x="23704" y="323"/>
                    </a:cubicBezTo>
                    <a:cubicBezTo>
                      <a:pt x="23704" y="500"/>
                      <a:pt x="23848" y="644"/>
                      <a:pt x="24025" y="644"/>
                    </a:cubicBezTo>
                    <a:lnTo>
                      <a:pt x="27975" y="644"/>
                    </a:lnTo>
                    <a:cubicBezTo>
                      <a:pt x="28153" y="644"/>
                      <a:pt x="28298" y="501"/>
                      <a:pt x="28298" y="323"/>
                    </a:cubicBezTo>
                    <a:cubicBezTo>
                      <a:pt x="28298" y="146"/>
                      <a:pt x="28153" y="0"/>
                      <a:pt x="27975" y="0"/>
                    </a:cubicBezTo>
                    <a:close/>
                    <a:moveTo>
                      <a:pt x="31926" y="0"/>
                    </a:moveTo>
                    <a:cubicBezTo>
                      <a:pt x="31749" y="0"/>
                      <a:pt x="31605" y="146"/>
                      <a:pt x="31605" y="323"/>
                    </a:cubicBezTo>
                    <a:cubicBezTo>
                      <a:pt x="31605" y="500"/>
                      <a:pt x="31749" y="644"/>
                      <a:pt x="31926" y="644"/>
                    </a:cubicBezTo>
                    <a:lnTo>
                      <a:pt x="35877" y="644"/>
                    </a:lnTo>
                    <a:cubicBezTo>
                      <a:pt x="36054" y="644"/>
                      <a:pt x="36198" y="501"/>
                      <a:pt x="36198" y="323"/>
                    </a:cubicBezTo>
                    <a:cubicBezTo>
                      <a:pt x="36198" y="146"/>
                      <a:pt x="36054" y="0"/>
                      <a:pt x="35877" y="0"/>
                    </a:cubicBezTo>
                    <a:close/>
                    <a:moveTo>
                      <a:pt x="39828" y="0"/>
                    </a:moveTo>
                    <a:cubicBezTo>
                      <a:pt x="39650" y="0"/>
                      <a:pt x="39505" y="146"/>
                      <a:pt x="39505" y="323"/>
                    </a:cubicBezTo>
                    <a:cubicBezTo>
                      <a:pt x="39505" y="500"/>
                      <a:pt x="39650" y="644"/>
                      <a:pt x="39828" y="644"/>
                    </a:cubicBezTo>
                    <a:lnTo>
                      <a:pt x="43778" y="644"/>
                    </a:lnTo>
                    <a:cubicBezTo>
                      <a:pt x="43955" y="644"/>
                      <a:pt x="44100" y="501"/>
                      <a:pt x="44100" y="323"/>
                    </a:cubicBezTo>
                    <a:cubicBezTo>
                      <a:pt x="44100" y="146"/>
                      <a:pt x="43955" y="0"/>
                      <a:pt x="43778" y="0"/>
                    </a:cubicBezTo>
                    <a:close/>
                    <a:moveTo>
                      <a:pt x="47729" y="0"/>
                    </a:moveTo>
                    <a:cubicBezTo>
                      <a:pt x="47551" y="0"/>
                      <a:pt x="47407" y="146"/>
                      <a:pt x="47407" y="323"/>
                    </a:cubicBezTo>
                    <a:cubicBezTo>
                      <a:pt x="47407" y="500"/>
                      <a:pt x="47551" y="644"/>
                      <a:pt x="47729" y="644"/>
                    </a:cubicBezTo>
                    <a:lnTo>
                      <a:pt x="51679" y="644"/>
                    </a:lnTo>
                    <a:cubicBezTo>
                      <a:pt x="51857" y="644"/>
                      <a:pt x="52000" y="501"/>
                      <a:pt x="52001" y="323"/>
                    </a:cubicBezTo>
                    <a:cubicBezTo>
                      <a:pt x="52001" y="146"/>
                      <a:pt x="51857" y="0"/>
                      <a:pt x="51679" y="0"/>
                    </a:cubicBezTo>
                    <a:close/>
                    <a:moveTo>
                      <a:pt x="55629" y="0"/>
                    </a:moveTo>
                    <a:cubicBezTo>
                      <a:pt x="55452" y="0"/>
                      <a:pt x="55307" y="146"/>
                      <a:pt x="55307" y="323"/>
                    </a:cubicBezTo>
                    <a:cubicBezTo>
                      <a:pt x="55307" y="500"/>
                      <a:pt x="55452" y="644"/>
                      <a:pt x="55629" y="644"/>
                    </a:cubicBezTo>
                    <a:lnTo>
                      <a:pt x="59580" y="644"/>
                    </a:lnTo>
                    <a:cubicBezTo>
                      <a:pt x="59756" y="644"/>
                      <a:pt x="59901" y="501"/>
                      <a:pt x="59901" y="323"/>
                    </a:cubicBezTo>
                    <a:cubicBezTo>
                      <a:pt x="59901" y="146"/>
                      <a:pt x="59756" y="0"/>
                      <a:pt x="59580" y="0"/>
                    </a:cubicBezTo>
                    <a:close/>
                    <a:moveTo>
                      <a:pt x="63530" y="0"/>
                    </a:moveTo>
                    <a:cubicBezTo>
                      <a:pt x="63352" y="0"/>
                      <a:pt x="63208" y="146"/>
                      <a:pt x="63208" y="323"/>
                    </a:cubicBezTo>
                    <a:cubicBezTo>
                      <a:pt x="63208" y="500"/>
                      <a:pt x="63352" y="644"/>
                      <a:pt x="63530" y="644"/>
                    </a:cubicBezTo>
                    <a:lnTo>
                      <a:pt x="67481" y="644"/>
                    </a:lnTo>
                    <a:cubicBezTo>
                      <a:pt x="67658" y="644"/>
                      <a:pt x="67802" y="501"/>
                      <a:pt x="67802" y="323"/>
                    </a:cubicBezTo>
                    <a:cubicBezTo>
                      <a:pt x="67802" y="146"/>
                      <a:pt x="67658" y="0"/>
                      <a:pt x="67481" y="0"/>
                    </a:cubicBezTo>
                    <a:close/>
                    <a:moveTo>
                      <a:pt x="71430" y="0"/>
                    </a:moveTo>
                    <a:cubicBezTo>
                      <a:pt x="71254" y="0"/>
                      <a:pt x="71109" y="146"/>
                      <a:pt x="71109" y="323"/>
                    </a:cubicBezTo>
                    <a:cubicBezTo>
                      <a:pt x="71109" y="500"/>
                      <a:pt x="71254" y="644"/>
                      <a:pt x="71430" y="644"/>
                    </a:cubicBezTo>
                    <a:lnTo>
                      <a:pt x="75381" y="644"/>
                    </a:lnTo>
                    <a:cubicBezTo>
                      <a:pt x="75559" y="644"/>
                      <a:pt x="75703" y="501"/>
                      <a:pt x="75703" y="323"/>
                    </a:cubicBezTo>
                    <a:cubicBezTo>
                      <a:pt x="75703" y="146"/>
                      <a:pt x="75559" y="0"/>
                      <a:pt x="75381" y="0"/>
                    </a:cubicBezTo>
                    <a:close/>
                    <a:moveTo>
                      <a:pt x="79331" y="0"/>
                    </a:moveTo>
                    <a:cubicBezTo>
                      <a:pt x="79154" y="0"/>
                      <a:pt x="79010" y="146"/>
                      <a:pt x="79010" y="323"/>
                    </a:cubicBezTo>
                    <a:cubicBezTo>
                      <a:pt x="79010" y="500"/>
                      <a:pt x="79154" y="644"/>
                      <a:pt x="79331" y="644"/>
                    </a:cubicBezTo>
                    <a:lnTo>
                      <a:pt x="83282" y="644"/>
                    </a:lnTo>
                    <a:cubicBezTo>
                      <a:pt x="83459" y="644"/>
                      <a:pt x="83603" y="501"/>
                      <a:pt x="83603" y="323"/>
                    </a:cubicBezTo>
                    <a:cubicBezTo>
                      <a:pt x="83603" y="146"/>
                      <a:pt x="83459" y="0"/>
                      <a:pt x="83282" y="0"/>
                    </a:cubicBezTo>
                    <a:close/>
                    <a:moveTo>
                      <a:pt x="87232" y="0"/>
                    </a:moveTo>
                    <a:cubicBezTo>
                      <a:pt x="87055" y="0"/>
                      <a:pt x="86910" y="146"/>
                      <a:pt x="86910" y="323"/>
                    </a:cubicBezTo>
                    <a:cubicBezTo>
                      <a:pt x="86910" y="500"/>
                      <a:pt x="87054" y="644"/>
                      <a:pt x="87232" y="644"/>
                    </a:cubicBezTo>
                    <a:lnTo>
                      <a:pt x="91183" y="644"/>
                    </a:lnTo>
                    <a:cubicBezTo>
                      <a:pt x="91360" y="644"/>
                      <a:pt x="91505" y="501"/>
                      <a:pt x="91504" y="323"/>
                    </a:cubicBezTo>
                    <a:cubicBezTo>
                      <a:pt x="91504" y="146"/>
                      <a:pt x="91360" y="0"/>
                      <a:pt x="91183" y="0"/>
                    </a:cubicBezTo>
                    <a:close/>
                    <a:moveTo>
                      <a:pt x="95132" y="0"/>
                    </a:moveTo>
                    <a:cubicBezTo>
                      <a:pt x="94955" y="0"/>
                      <a:pt x="94811" y="146"/>
                      <a:pt x="94811" y="323"/>
                    </a:cubicBezTo>
                    <a:cubicBezTo>
                      <a:pt x="94811" y="500"/>
                      <a:pt x="94955" y="644"/>
                      <a:pt x="95132" y="644"/>
                    </a:cubicBezTo>
                    <a:lnTo>
                      <a:pt x="99084" y="644"/>
                    </a:lnTo>
                    <a:cubicBezTo>
                      <a:pt x="99261" y="644"/>
                      <a:pt x="99406" y="501"/>
                      <a:pt x="99406" y="323"/>
                    </a:cubicBezTo>
                    <a:cubicBezTo>
                      <a:pt x="99406" y="146"/>
                      <a:pt x="99261" y="0"/>
                      <a:pt x="99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
              <p:cNvSpPr/>
              <p:nvPr/>
            </p:nvSpPr>
            <p:spPr>
              <a:xfrm>
                <a:off x="175061" y="4863355"/>
                <a:ext cx="5107180" cy="27714"/>
              </a:xfrm>
              <a:custGeom>
                <a:avLst/>
                <a:gdLst/>
                <a:ahLst/>
                <a:cxnLst/>
                <a:rect l="l" t="t" r="r" b="b"/>
                <a:pathLst>
                  <a:path w="99405" h="645" extrusionOk="0">
                    <a:moveTo>
                      <a:pt x="321" y="0"/>
                    </a:moveTo>
                    <a:cubicBezTo>
                      <a:pt x="145" y="0"/>
                      <a:pt x="1" y="146"/>
                      <a:pt x="1" y="323"/>
                    </a:cubicBezTo>
                    <a:cubicBezTo>
                      <a:pt x="1" y="500"/>
                      <a:pt x="143" y="644"/>
                      <a:pt x="321" y="644"/>
                    </a:cubicBezTo>
                    <a:lnTo>
                      <a:pt x="4273" y="644"/>
                    </a:lnTo>
                    <a:cubicBezTo>
                      <a:pt x="4449" y="644"/>
                      <a:pt x="4593" y="501"/>
                      <a:pt x="4593" y="323"/>
                    </a:cubicBezTo>
                    <a:cubicBezTo>
                      <a:pt x="4593" y="146"/>
                      <a:pt x="4450" y="0"/>
                      <a:pt x="4273" y="0"/>
                    </a:cubicBezTo>
                    <a:close/>
                    <a:moveTo>
                      <a:pt x="8221" y="0"/>
                    </a:moveTo>
                    <a:cubicBezTo>
                      <a:pt x="8045" y="0"/>
                      <a:pt x="7900" y="146"/>
                      <a:pt x="7900" y="323"/>
                    </a:cubicBezTo>
                    <a:cubicBezTo>
                      <a:pt x="7900" y="500"/>
                      <a:pt x="8043" y="644"/>
                      <a:pt x="8221" y="644"/>
                    </a:cubicBezTo>
                    <a:lnTo>
                      <a:pt x="12172" y="644"/>
                    </a:lnTo>
                    <a:cubicBezTo>
                      <a:pt x="12350" y="644"/>
                      <a:pt x="12494" y="501"/>
                      <a:pt x="12493" y="323"/>
                    </a:cubicBezTo>
                    <a:cubicBezTo>
                      <a:pt x="12493" y="146"/>
                      <a:pt x="12350" y="0"/>
                      <a:pt x="12172" y="0"/>
                    </a:cubicBezTo>
                    <a:close/>
                    <a:moveTo>
                      <a:pt x="16123" y="0"/>
                    </a:moveTo>
                    <a:cubicBezTo>
                      <a:pt x="15947" y="0"/>
                      <a:pt x="15803" y="146"/>
                      <a:pt x="15803" y="323"/>
                    </a:cubicBezTo>
                    <a:cubicBezTo>
                      <a:pt x="15803" y="500"/>
                      <a:pt x="15946" y="644"/>
                      <a:pt x="16123" y="644"/>
                    </a:cubicBezTo>
                    <a:lnTo>
                      <a:pt x="20074" y="644"/>
                    </a:lnTo>
                    <a:cubicBezTo>
                      <a:pt x="20252" y="644"/>
                      <a:pt x="20396" y="501"/>
                      <a:pt x="20394" y="323"/>
                    </a:cubicBezTo>
                    <a:cubicBezTo>
                      <a:pt x="20394" y="146"/>
                      <a:pt x="20252" y="0"/>
                      <a:pt x="20074" y="0"/>
                    </a:cubicBezTo>
                    <a:close/>
                    <a:moveTo>
                      <a:pt x="24025" y="0"/>
                    </a:moveTo>
                    <a:cubicBezTo>
                      <a:pt x="23849" y="0"/>
                      <a:pt x="23704" y="146"/>
                      <a:pt x="23704" y="323"/>
                    </a:cubicBezTo>
                    <a:cubicBezTo>
                      <a:pt x="23704" y="500"/>
                      <a:pt x="23848" y="644"/>
                      <a:pt x="24025" y="644"/>
                    </a:cubicBezTo>
                    <a:lnTo>
                      <a:pt x="27975" y="644"/>
                    </a:lnTo>
                    <a:cubicBezTo>
                      <a:pt x="28152" y="644"/>
                      <a:pt x="28295" y="501"/>
                      <a:pt x="28296" y="323"/>
                    </a:cubicBezTo>
                    <a:cubicBezTo>
                      <a:pt x="28296" y="146"/>
                      <a:pt x="28152" y="0"/>
                      <a:pt x="27975" y="0"/>
                    </a:cubicBezTo>
                    <a:close/>
                    <a:moveTo>
                      <a:pt x="31925" y="0"/>
                    </a:moveTo>
                    <a:cubicBezTo>
                      <a:pt x="31747" y="0"/>
                      <a:pt x="31603" y="146"/>
                      <a:pt x="31603" y="323"/>
                    </a:cubicBezTo>
                    <a:cubicBezTo>
                      <a:pt x="31603" y="500"/>
                      <a:pt x="31747" y="644"/>
                      <a:pt x="31925" y="644"/>
                    </a:cubicBezTo>
                    <a:lnTo>
                      <a:pt x="35874" y="644"/>
                    </a:lnTo>
                    <a:cubicBezTo>
                      <a:pt x="36053" y="644"/>
                      <a:pt x="36197" y="501"/>
                      <a:pt x="36197" y="323"/>
                    </a:cubicBezTo>
                    <a:cubicBezTo>
                      <a:pt x="36197" y="146"/>
                      <a:pt x="36053" y="0"/>
                      <a:pt x="35874" y="0"/>
                    </a:cubicBezTo>
                    <a:close/>
                    <a:moveTo>
                      <a:pt x="39826" y="0"/>
                    </a:moveTo>
                    <a:cubicBezTo>
                      <a:pt x="39649" y="0"/>
                      <a:pt x="39504" y="146"/>
                      <a:pt x="39504" y="323"/>
                    </a:cubicBezTo>
                    <a:cubicBezTo>
                      <a:pt x="39504" y="500"/>
                      <a:pt x="39649" y="644"/>
                      <a:pt x="39826" y="644"/>
                    </a:cubicBezTo>
                    <a:lnTo>
                      <a:pt x="43776" y="644"/>
                    </a:lnTo>
                    <a:cubicBezTo>
                      <a:pt x="43954" y="644"/>
                      <a:pt x="44099" y="501"/>
                      <a:pt x="44099" y="323"/>
                    </a:cubicBezTo>
                    <a:cubicBezTo>
                      <a:pt x="44099" y="146"/>
                      <a:pt x="43954" y="0"/>
                      <a:pt x="43776" y="0"/>
                    </a:cubicBezTo>
                    <a:close/>
                    <a:moveTo>
                      <a:pt x="47727" y="0"/>
                    </a:moveTo>
                    <a:cubicBezTo>
                      <a:pt x="47550" y="0"/>
                      <a:pt x="47406" y="146"/>
                      <a:pt x="47406" y="323"/>
                    </a:cubicBezTo>
                    <a:cubicBezTo>
                      <a:pt x="47406" y="500"/>
                      <a:pt x="47550" y="644"/>
                      <a:pt x="47727" y="644"/>
                    </a:cubicBezTo>
                    <a:lnTo>
                      <a:pt x="51678" y="644"/>
                    </a:lnTo>
                    <a:cubicBezTo>
                      <a:pt x="51855" y="644"/>
                      <a:pt x="51998" y="501"/>
                      <a:pt x="51999" y="323"/>
                    </a:cubicBezTo>
                    <a:cubicBezTo>
                      <a:pt x="51999" y="146"/>
                      <a:pt x="51855" y="0"/>
                      <a:pt x="51678" y="0"/>
                    </a:cubicBezTo>
                    <a:close/>
                    <a:moveTo>
                      <a:pt x="55628" y="0"/>
                    </a:moveTo>
                    <a:cubicBezTo>
                      <a:pt x="55450" y="0"/>
                      <a:pt x="55305" y="146"/>
                      <a:pt x="55305" y="323"/>
                    </a:cubicBezTo>
                    <a:cubicBezTo>
                      <a:pt x="55305" y="500"/>
                      <a:pt x="55450" y="644"/>
                      <a:pt x="55628" y="644"/>
                    </a:cubicBezTo>
                    <a:lnTo>
                      <a:pt x="59579" y="644"/>
                    </a:lnTo>
                    <a:cubicBezTo>
                      <a:pt x="59755" y="644"/>
                      <a:pt x="59900" y="501"/>
                      <a:pt x="59900" y="323"/>
                    </a:cubicBezTo>
                    <a:cubicBezTo>
                      <a:pt x="59900" y="146"/>
                      <a:pt x="59755" y="0"/>
                      <a:pt x="59579" y="0"/>
                    </a:cubicBezTo>
                    <a:close/>
                    <a:moveTo>
                      <a:pt x="63528" y="0"/>
                    </a:moveTo>
                    <a:cubicBezTo>
                      <a:pt x="63351" y="0"/>
                      <a:pt x="63207" y="146"/>
                      <a:pt x="63207" y="323"/>
                    </a:cubicBezTo>
                    <a:cubicBezTo>
                      <a:pt x="63207" y="500"/>
                      <a:pt x="63351" y="644"/>
                      <a:pt x="63528" y="644"/>
                    </a:cubicBezTo>
                    <a:lnTo>
                      <a:pt x="67479" y="644"/>
                    </a:lnTo>
                    <a:cubicBezTo>
                      <a:pt x="67657" y="644"/>
                      <a:pt x="67801" y="501"/>
                      <a:pt x="67801" y="323"/>
                    </a:cubicBezTo>
                    <a:cubicBezTo>
                      <a:pt x="67801" y="146"/>
                      <a:pt x="67657" y="0"/>
                      <a:pt x="67479" y="0"/>
                    </a:cubicBezTo>
                    <a:close/>
                    <a:moveTo>
                      <a:pt x="71429" y="0"/>
                    </a:moveTo>
                    <a:cubicBezTo>
                      <a:pt x="71253" y="0"/>
                      <a:pt x="71108" y="146"/>
                      <a:pt x="71108" y="323"/>
                    </a:cubicBezTo>
                    <a:cubicBezTo>
                      <a:pt x="71108" y="500"/>
                      <a:pt x="71253" y="644"/>
                      <a:pt x="71429" y="644"/>
                    </a:cubicBezTo>
                    <a:lnTo>
                      <a:pt x="75380" y="644"/>
                    </a:lnTo>
                    <a:cubicBezTo>
                      <a:pt x="75557" y="644"/>
                      <a:pt x="75700" y="501"/>
                      <a:pt x="75700" y="323"/>
                    </a:cubicBezTo>
                    <a:cubicBezTo>
                      <a:pt x="75700" y="146"/>
                      <a:pt x="75557" y="0"/>
                      <a:pt x="75380" y="0"/>
                    </a:cubicBezTo>
                    <a:close/>
                    <a:moveTo>
                      <a:pt x="79331" y="0"/>
                    </a:moveTo>
                    <a:cubicBezTo>
                      <a:pt x="79153" y="0"/>
                      <a:pt x="79009" y="146"/>
                      <a:pt x="79009" y="323"/>
                    </a:cubicBezTo>
                    <a:cubicBezTo>
                      <a:pt x="79009" y="500"/>
                      <a:pt x="79153" y="644"/>
                      <a:pt x="79331" y="644"/>
                    </a:cubicBezTo>
                    <a:lnTo>
                      <a:pt x="83282" y="644"/>
                    </a:lnTo>
                    <a:cubicBezTo>
                      <a:pt x="83459" y="644"/>
                      <a:pt x="83602" y="501"/>
                      <a:pt x="83603" y="323"/>
                    </a:cubicBezTo>
                    <a:cubicBezTo>
                      <a:pt x="83603" y="146"/>
                      <a:pt x="83459" y="0"/>
                      <a:pt x="83282" y="0"/>
                    </a:cubicBezTo>
                    <a:close/>
                    <a:moveTo>
                      <a:pt x="87230" y="0"/>
                    </a:moveTo>
                    <a:cubicBezTo>
                      <a:pt x="87054" y="0"/>
                      <a:pt x="86909" y="146"/>
                      <a:pt x="86909" y="323"/>
                    </a:cubicBezTo>
                    <a:cubicBezTo>
                      <a:pt x="86909" y="500"/>
                      <a:pt x="87053" y="644"/>
                      <a:pt x="87230" y="644"/>
                    </a:cubicBezTo>
                    <a:lnTo>
                      <a:pt x="91181" y="644"/>
                    </a:lnTo>
                    <a:cubicBezTo>
                      <a:pt x="91359" y="644"/>
                      <a:pt x="91504" y="501"/>
                      <a:pt x="91501" y="323"/>
                    </a:cubicBezTo>
                    <a:cubicBezTo>
                      <a:pt x="91501" y="146"/>
                      <a:pt x="91359" y="0"/>
                      <a:pt x="91181" y="0"/>
                    </a:cubicBezTo>
                    <a:close/>
                    <a:moveTo>
                      <a:pt x="95131" y="0"/>
                    </a:moveTo>
                    <a:cubicBezTo>
                      <a:pt x="94953" y="0"/>
                      <a:pt x="94809" y="146"/>
                      <a:pt x="94809" y="323"/>
                    </a:cubicBezTo>
                    <a:cubicBezTo>
                      <a:pt x="94809" y="500"/>
                      <a:pt x="94953" y="644"/>
                      <a:pt x="95131" y="644"/>
                    </a:cubicBezTo>
                    <a:lnTo>
                      <a:pt x="99083" y="644"/>
                    </a:lnTo>
                    <a:cubicBezTo>
                      <a:pt x="99260" y="644"/>
                      <a:pt x="99404" y="501"/>
                      <a:pt x="99404" y="323"/>
                    </a:cubicBezTo>
                    <a:cubicBezTo>
                      <a:pt x="99404" y="146"/>
                      <a:pt x="99259" y="0"/>
                      <a:pt x="990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786"/>
        <p:cNvGrpSpPr/>
        <p:nvPr/>
      </p:nvGrpSpPr>
      <p:grpSpPr>
        <a:xfrm>
          <a:off x="0" y="0"/>
          <a:ext cx="0" cy="0"/>
          <a:chOff x="0" y="0"/>
          <a:chExt cx="0" cy="0"/>
        </a:xfrm>
      </p:grpSpPr>
      <p:sp>
        <p:nvSpPr>
          <p:cNvPr id="787" name="Google Shape;787;p33"/>
          <p:cNvSpPr/>
          <p:nvPr/>
        </p:nvSpPr>
        <p:spPr>
          <a:xfrm>
            <a:off x="6820313" y="3682301"/>
            <a:ext cx="3220936" cy="1774185"/>
          </a:xfrm>
          <a:custGeom>
            <a:avLst/>
            <a:gdLst/>
            <a:ahLst/>
            <a:cxnLst/>
            <a:rect l="l" t="t" r="r" b="b"/>
            <a:pathLst>
              <a:path w="42574" h="23451" extrusionOk="0">
                <a:moveTo>
                  <a:pt x="13151" y="0"/>
                </a:moveTo>
                <a:cubicBezTo>
                  <a:pt x="12816" y="0"/>
                  <a:pt x="12467" y="104"/>
                  <a:pt x="12104" y="331"/>
                </a:cubicBezTo>
                <a:cubicBezTo>
                  <a:pt x="8342" y="2690"/>
                  <a:pt x="15560" y="15878"/>
                  <a:pt x="14230" y="15980"/>
                </a:cubicBezTo>
                <a:cubicBezTo>
                  <a:pt x="14220" y="15980"/>
                  <a:pt x="14210" y="15981"/>
                  <a:pt x="14200" y="15981"/>
                </a:cubicBezTo>
                <a:cubicBezTo>
                  <a:pt x="12993" y="15981"/>
                  <a:pt x="10578" y="10364"/>
                  <a:pt x="8774" y="10364"/>
                </a:cubicBezTo>
                <a:cubicBezTo>
                  <a:pt x="8572" y="10364"/>
                  <a:pt x="8377" y="10435"/>
                  <a:pt x="8193" y="10592"/>
                </a:cubicBezTo>
                <a:cubicBezTo>
                  <a:pt x="6351" y="12162"/>
                  <a:pt x="11674" y="19458"/>
                  <a:pt x="10854" y="19562"/>
                </a:cubicBezTo>
                <a:cubicBezTo>
                  <a:pt x="10846" y="19563"/>
                  <a:pt x="10838" y="19563"/>
                  <a:pt x="10829" y="19563"/>
                </a:cubicBezTo>
                <a:cubicBezTo>
                  <a:pt x="10161" y="19563"/>
                  <a:pt x="7095" y="16813"/>
                  <a:pt x="4607" y="16813"/>
                </a:cubicBezTo>
                <a:cubicBezTo>
                  <a:pt x="3747" y="16813"/>
                  <a:pt x="2956" y="17141"/>
                  <a:pt x="2357" y="18026"/>
                </a:cubicBezTo>
                <a:cubicBezTo>
                  <a:pt x="0" y="21505"/>
                  <a:pt x="6453" y="23245"/>
                  <a:pt x="7988" y="23450"/>
                </a:cubicBezTo>
                <a:lnTo>
                  <a:pt x="31829" y="23450"/>
                </a:lnTo>
                <a:cubicBezTo>
                  <a:pt x="35411" y="22631"/>
                  <a:pt x="42574" y="16698"/>
                  <a:pt x="40213" y="14343"/>
                </a:cubicBezTo>
                <a:cubicBezTo>
                  <a:pt x="39785" y="13916"/>
                  <a:pt x="39261" y="13745"/>
                  <a:pt x="38683" y="13745"/>
                </a:cubicBezTo>
                <a:cubicBezTo>
                  <a:pt x="36326" y="13745"/>
                  <a:pt x="33087" y="16597"/>
                  <a:pt x="31924" y="16597"/>
                </a:cubicBezTo>
                <a:cubicBezTo>
                  <a:pt x="31798" y="16597"/>
                  <a:pt x="31697" y="16564"/>
                  <a:pt x="31624" y="16491"/>
                </a:cubicBezTo>
                <a:cubicBezTo>
                  <a:pt x="30703" y="15572"/>
                  <a:pt x="38787" y="8202"/>
                  <a:pt x="35308" y="5951"/>
                </a:cubicBezTo>
                <a:cubicBezTo>
                  <a:pt x="35010" y="5759"/>
                  <a:pt x="34694" y="5671"/>
                  <a:pt x="34363" y="5671"/>
                </a:cubicBezTo>
                <a:cubicBezTo>
                  <a:pt x="31212" y="5671"/>
                  <a:pt x="26778" y="13571"/>
                  <a:pt x="25628" y="13571"/>
                </a:cubicBezTo>
                <a:cubicBezTo>
                  <a:pt x="25486" y="13571"/>
                  <a:pt x="25394" y="13450"/>
                  <a:pt x="25361" y="13178"/>
                </a:cubicBezTo>
                <a:cubicBezTo>
                  <a:pt x="25048" y="10598"/>
                  <a:pt x="27877" y="1676"/>
                  <a:pt x="24983" y="1676"/>
                </a:cubicBezTo>
                <a:cubicBezTo>
                  <a:pt x="24849" y="1676"/>
                  <a:pt x="24703" y="1695"/>
                  <a:pt x="24544" y="1735"/>
                </a:cubicBezTo>
                <a:cubicBezTo>
                  <a:pt x="21302" y="2544"/>
                  <a:pt x="19934" y="11851"/>
                  <a:pt x="19171" y="11851"/>
                </a:cubicBezTo>
                <a:cubicBezTo>
                  <a:pt x="19085" y="11851"/>
                  <a:pt x="19008" y="11735"/>
                  <a:pt x="18936" y="11478"/>
                </a:cubicBezTo>
                <a:cubicBezTo>
                  <a:pt x="18289" y="9167"/>
                  <a:pt x="16304" y="0"/>
                  <a:pt x="13151" y="0"/>
                </a:cubicBezTo>
                <a:close/>
              </a:path>
            </a:pathLst>
          </a:custGeom>
          <a:solidFill>
            <a:schemeClr val="accent2"/>
          </a:solidFill>
          <a:ln>
            <a:noFill/>
          </a:ln>
        </p:spPr>
        <p:txBody>
          <a:bodyPr spcFirstLastPara="1" wrap="square" lIns="91401" tIns="91401" rIns="91401" bIns="91401" anchor="ctr" anchorCtr="0">
            <a:noAutofit/>
          </a:bodyPr>
          <a:lstStyle/>
          <a:p>
            <a:pPr marL="0" lvl="0" indent="0" algn="l" rtl="0">
              <a:spcBef>
                <a:spcPts val="0"/>
              </a:spcBef>
              <a:spcAft>
                <a:spcPts val="0"/>
              </a:spcAft>
              <a:buNone/>
            </a:pPr>
            <a:endParaRPr sz="1865"/>
          </a:p>
        </p:txBody>
      </p:sp>
      <p:sp>
        <p:nvSpPr>
          <p:cNvPr id="788" name="Google Shape;788;p33"/>
          <p:cNvSpPr/>
          <p:nvPr/>
        </p:nvSpPr>
        <p:spPr>
          <a:xfrm>
            <a:off x="-497524" y="3388652"/>
            <a:ext cx="2087893" cy="2196283"/>
          </a:xfrm>
          <a:custGeom>
            <a:avLst/>
            <a:gdLst/>
            <a:ahLst/>
            <a:cxnLst/>
            <a:rect l="l" t="t" r="r" b="b"/>
            <a:pathLst>
              <a:path w="37855" h="39822" extrusionOk="0">
                <a:moveTo>
                  <a:pt x="23888" y="0"/>
                </a:moveTo>
                <a:cubicBezTo>
                  <a:pt x="16888" y="0"/>
                  <a:pt x="9919" y="5369"/>
                  <a:pt x="6966" y="9326"/>
                </a:cubicBezTo>
                <a:cubicBezTo>
                  <a:pt x="3238" y="14321"/>
                  <a:pt x="0" y="21076"/>
                  <a:pt x="563" y="22060"/>
                </a:cubicBezTo>
                <a:cubicBezTo>
                  <a:pt x="887" y="22626"/>
                  <a:pt x="5192" y="24666"/>
                  <a:pt x="7037" y="24666"/>
                </a:cubicBezTo>
                <a:cubicBezTo>
                  <a:pt x="7308" y="24666"/>
                  <a:pt x="7526" y="24622"/>
                  <a:pt x="7670" y="24522"/>
                </a:cubicBezTo>
                <a:cubicBezTo>
                  <a:pt x="8705" y="23812"/>
                  <a:pt x="14906" y="8669"/>
                  <a:pt x="20054" y="8669"/>
                </a:cubicBezTo>
                <a:cubicBezTo>
                  <a:pt x="20509" y="8669"/>
                  <a:pt x="20956" y="8787"/>
                  <a:pt x="21390" y="9045"/>
                </a:cubicBezTo>
                <a:cubicBezTo>
                  <a:pt x="26738" y="12209"/>
                  <a:pt x="22164" y="22202"/>
                  <a:pt x="21812" y="23959"/>
                </a:cubicBezTo>
                <a:cubicBezTo>
                  <a:pt x="21459" y="25719"/>
                  <a:pt x="17310" y="36062"/>
                  <a:pt x="17871" y="36695"/>
                </a:cubicBezTo>
                <a:cubicBezTo>
                  <a:pt x="18401" y="37292"/>
                  <a:pt x="24610" y="39821"/>
                  <a:pt x="26155" y="39821"/>
                </a:cubicBezTo>
                <a:cubicBezTo>
                  <a:pt x="26250" y="39821"/>
                  <a:pt x="26328" y="39812"/>
                  <a:pt x="26386" y="39791"/>
                </a:cubicBezTo>
                <a:cubicBezTo>
                  <a:pt x="27370" y="39439"/>
                  <a:pt x="30958" y="30714"/>
                  <a:pt x="32646" y="26000"/>
                </a:cubicBezTo>
                <a:cubicBezTo>
                  <a:pt x="34335" y="21287"/>
                  <a:pt x="37854" y="5386"/>
                  <a:pt x="29340" y="1235"/>
                </a:cubicBezTo>
                <a:cubicBezTo>
                  <a:pt x="27569" y="371"/>
                  <a:pt x="25727" y="0"/>
                  <a:pt x="23888" y="0"/>
                </a:cubicBezTo>
                <a:close/>
              </a:path>
            </a:pathLst>
          </a:custGeom>
          <a:solidFill>
            <a:schemeClr val="dk2"/>
          </a:solidFill>
          <a:ln>
            <a:noFill/>
          </a:ln>
        </p:spPr>
        <p:txBody>
          <a:bodyPr spcFirstLastPara="1" wrap="square" lIns="91401" tIns="91401" rIns="91401" bIns="91401" anchor="ctr" anchorCtr="0">
            <a:noAutofit/>
          </a:bodyPr>
          <a:lstStyle/>
          <a:p>
            <a:pPr marL="0" lvl="0" indent="0" algn="l" rtl="0">
              <a:spcBef>
                <a:spcPts val="0"/>
              </a:spcBef>
              <a:spcAft>
                <a:spcPts val="0"/>
              </a:spcAft>
              <a:buNone/>
            </a:pPr>
            <a:endParaRPr sz="1865"/>
          </a:p>
        </p:txBody>
      </p:sp>
      <p:sp>
        <p:nvSpPr>
          <p:cNvPr id="789" name="Google Shape;789;p33"/>
          <p:cNvSpPr/>
          <p:nvPr/>
        </p:nvSpPr>
        <p:spPr>
          <a:xfrm>
            <a:off x="7165822" y="-264575"/>
            <a:ext cx="2714530" cy="2032486"/>
          </a:xfrm>
          <a:custGeom>
            <a:avLst/>
            <a:gdLst/>
            <a:ahLst/>
            <a:cxnLst/>
            <a:rect l="l" t="t" r="r" b="b"/>
            <a:pathLst>
              <a:path w="45563" h="34115" extrusionOk="0">
                <a:moveTo>
                  <a:pt x="40041" y="0"/>
                </a:moveTo>
                <a:cubicBezTo>
                  <a:pt x="37991" y="0"/>
                  <a:pt x="36011" y="2751"/>
                  <a:pt x="34845" y="4649"/>
                </a:cubicBezTo>
                <a:cubicBezTo>
                  <a:pt x="33646" y="6602"/>
                  <a:pt x="31557" y="13462"/>
                  <a:pt x="28390" y="13780"/>
                </a:cubicBezTo>
                <a:cubicBezTo>
                  <a:pt x="28307" y="13788"/>
                  <a:pt x="28225" y="13792"/>
                  <a:pt x="28145" y="13792"/>
                </a:cubicBezTo>
                <a:cubicBezTo>
                  <a:pt x="25427" y="13792"/>
                  <a:pt x="24573" y="9133"/>
                  <a:pt x="21467" y="9133"/>
                </a:cubicBezTo>
                <a:cubicBezTo>
                  <a:pt x="21190" y="9133"/>
                  <a:pt x="20896" y="9170"/>
                  <a:pt x="20581" y="9250"/>
                </a:cubicBezTo>
                <a:cubicBezTo>
                  <a:pt x="16623" y="10261"/>
                  <a:pt x="16803" y="18082"/>
                  <a:pt x="16623" y="19380"/>
                </a:cubicBezTo>
                <a:cubicBezTo>
                  <a:pt x="16430" y="20783"/>
                  <a:pt x="15534" y="21497"/>
                  <a:pt x="14397" y="21497"/>
                </a:cubicBezTo>
                <a:cubicBezTo>
                  <a:pt x="13059" y="21497"/>
                  <a:pt x="11388" y="20510"/>
                  <a:pt x="10133" y="18496"/>
                </a:cubicBezTo>
                <a:cubicBezTo>
                  <a:pt x="8582" y="16008"/>
                  <a:pt x="7324" y="14069"/>
                  <a:pt x="5100" y="14069"/>
                </a:cubicBezTo>
                <a:cubicBezTo>
                  <a:pt x="4583" y="14069"/>
                  <a:pt x="4014" y="14174"/>
                  <a:pt x="3378" y="14400"/>
                </a:cubicBezTo>
                <a:cubicBezTo>
                  <a:pt x="0" y="15603"/>
                  <a:pt x="213" y="21636"/>
                  <a:pt x="213" y="22591"/>
                </a:cubicBezTo>
                <a:cubicBezTo>
                  <a:pt x="213" y="27975"/>
                  <a:pt x="3537" y="32566"/>
                  <a:pt x="12244" y="33889"/>
                </a:cubicBezTo>
                <a:cubicBezTo>
                  <a:pt x="13265" y="34044"/>
                  <a:pt x="14272" y="34114"/>
                  <a:pt x="15260" y="34114"/>
                </a:cubicBezTo>
                <a:cubicBezTo>
                  <a:pt x="22699" y="34114"/>
                  <a:pt x="28983" y="30136"/>
                  <a:pt x="30661" y="28534"/>
                </a:cubicBezTo>
                <a:cubicBezTo>
                  <a:pt x="32560" y="26717"/>
                  <a:pt x="40634" y="18951"/>
                  <a:pt x="43098" y="9928"/>
                </a:cubicBezTo>
                <a:cubicBezTo>
                  <a:pt x="45562" y="904"/>
                  <a:pt x="42323" y="167"/>
                  <a:pt x="40211" y="6"/>
                </a:cubicBezTo>
                <a:cubicBezTo>
                  <a:pt x="40154" y="2"/>
                  <a:pt x="40098" y="0"/>
                  <a:pt x="40041" y="0"/>
                </a:cubicBezTo>
                <a:close/>
              </a:path>
            </a:pathLst>
          </a:custGeom>
          <a:solidFill>
            <a:schemeClr val="accent1"/>
          </a:solidFill>
          <a:ln>
            <a:noFill/>
          </a:ln>
        </p:spPr>
        <p:txBody>
          <a:bodyPr spcFirstLastPara="1" wrap="square" lIns="91401" tIns="91401" rIns="91401" bIns="91401" anchor="ctr" anchorCtr="0">
            <a:noAutofit/>
          </a:bodyPr>
          <a:lstStyle/>
          <a:p>
            <a:pPr marL="0" lvl="0" indent="0" algn="l" rtl="0">
              <a:spcBef>
                <a:spcPts val="0"/>
              </a:spcBef>
              <a:spcAft>
                <a:spcPts val="0"/>
              </a:spcAft>
              <a:buNone/>
            </a:pPr>
            <a:endParaRPr sz="1865"/>
          </a:p>
        </p:txBody>
      </p:sp>
      <p:sp>
        <p:nvSpPr>
          <p:cNvPr id="790" name="Google Shape;790;p33"/>
          <p:cNvSpPr/>
          <p:nvPr/>
        </p:nvSpPr>
        <p:spPr>
          <a:xfrm>
            <a:off x="-478860" y="-189123"/>
            <a:ext cx="2384185" cy="2262653"/>
          </a:xfrm>
          <a:custGeom>
            <a:avLst/>
            <a:gdLst/>
            <a:ahLst/>
            <a:cxnLst/>
            <a:rect l="l" t="t" r="r" b="b"/>
            <a:pathLst>
              <a:path w="49123" h="46619" extrusionOk="0">
                <a:moveTo>
                  <a:pt x="21498" y="1"/>
                </a:moveTo>
                <a:cubicBezTo>
                  <a:pt x="16874" y="1"/>
                  <a:pt x="13106" y="5392"/>
                  <a:pt x="11125" y="8626"/>
                </a:cubicBezTo>
                <a:cubicBezTo>
                  <a:pt x="11125" y="8626"/>
                  <a:pt x="6250" y="16562"/>
                  <a:pt x="3937" y="20437"/>
                </a:cubicBezTo>
                <a:cubicBezTo>
                  <a:pt x="1626" y="24312"/>
                  <a:pt x="1" y="27812"/>
                  <a:pt x="4751" y="27937"/>
                </a:cubicBezTo>
                <a:cubicBezTo>
                  <a:pt x="4895" y="27940"/>
                  <a:pt x="5040" y="27942"/>
                  <a:pt x="5184" y="27942"/>
                </a:cubicBezTo>
                <a:cubicBezTo>
                  <a:pt x="7157" y="27942"/>
                  <a:pt x="9123" y="27613"/>
                  <a:pt x="10699" y="27613"/>
                </a:cubicBezTo>
                <a:cubicBezTo>
                  <a:pt x="12802" y="27613"/>
                  <a:pt x="14208" y="28200"/>
                  <a:pt x="14001" y="30937"/>
                </a:cubicBezTo>
                <a:cubicBezTo>
                  <a:pt x="13734" y="34425"/>
                  <a:pt x="8375" y="43935"/>
                  <a:pt x="14001" y="46248"/>
                </a:cubicBezTo>
                <a:cubicBezTo>
                  <a:pt x="14622" y="46503"/>
                  <a:pt x="15224" y="46618"/>
                  <a:pt x="15807" y="46618"/>
                </a:cubicBezTo>
                <a:cubicBezTo>
                  <a:pt x="20894" y="46618"/>
                  <a:pt x="24570" y="37904"/>
                  <a:pt x="27376" y="37904"/>
                </a:cubicBezTo>
                <a:cubicBezTo>
                  <a:pt x="27589" y="37904"/>
                  <a:pt x="27796" y="37954"/>
                  <a:pt x="27998" y="38061"/>
                </a:cubicBezTo>
                <a:cubicBezTo>
                  <a:pt x="31186" y="39748"/>
                  <a:pt x="26811" y="44921"/>
                  <a:pt x="30998" y="46428"/>
                </a:cubicBezTo>
                <a:cubicBezTo>
                  <a:pt x="31347" y="46553"/>
                  <a:pt x="31707" y="46612"/>
                  <a:pt x="32076" y="46612"/>
                </a:cubicBezTo>
                <a:cubicBezTo>
                  <a:pt x="36145" y="46612"/>
                  <a:pt x="41277" y="39514"/>
                  <a:pt x="42997" y="36935"/>
                </a:cubicBezTo>
                <a:cubicBezTo>
                  <a:pt x="44874" y="34123"/>
                  <a:pt x="49122" y="26876"/>
                  <a:pt x="46246" y="24937"/>
                </a:cubicBezTo>
                <a:cubicBezTo>
                  <a:pt x="45801" y="24636"/>
                  <a:pt x="45352" y="24513"/>
                  <a:pt x="44901" y="24513"/>
                </a:cubicBezTo>
                <a:cubicBezTo>
                  <a:pt x="42801" y="24513"/>
                  <a:pt x="40668" y="27194"/>
                  <a:pt x="38727" y="27194"/>
                </a:cubicBezTo>
                <a:cubicBezTo>
                  <a:pt x="38438" y="27194"/>
                  <a:pt x="38153" y="27135"/>
                  <a:pt x="37874" y="26999"/>
                </a:cubicBezTo>
                <a:cubicBezTo>
                  <a:pt x="35310" y="25748"/>
                  <a:pt x="37747" y="20686"/>
                  <a:pt x="38747" y="17749"/>
                </a:cubicBezTo>
                <a:cubicBezTo>
                  <a:pt x="39748" y="14812"/>
                  <a:pt x="41623" y="9438"/>
                  <a:pt x="38622" y="7937"/>
                </a:cubicBezTo>
                <a:cubicBezTo>
                  <a:pt x="38237" y="7744"/>
                  <a:pt x="37819" y="7660"/>
                  <a:pt x="37378" y="7660"/>
                </a:cubicBezTo>
                <a:cubicBezTo>
                  <a:pt x="34383" y="7660"/>
                  <a:pt x="30326" y="11548"/>
                  <a:pt x="28310" y="11875"/>
                </a:cubicBezTo>
                <a:cubicBezTo>
                  <a:pt x="28119" y="11906"/>
                  <a:pt x="27941" y="11921"/>
                  <a:pt x="27775" y="11921"/>
                </a:cubicBezTo>
                <a:cubicBezTo>
                  <a:pt x="25933" y="11921"/>
                  <a:pt x="25594" y="10046"/>
                  <a:pt x="25936" y="7064"/>
                </a:cubicBezTo>
                <a:cubicBezTo>
                  <a:pt x="26310" y="3813"/>
                  <a:pt x="26124" y="1"/>
                  <a:pt x="21498" y="1"/>
                </a:cubicBezTo>
                <a:close/>
              </a:path>
            </a:pathLst>
          </a:custGeom>
          <a:solidFill>
            <a:schemeClr val="accent3"/>
          </a:solidFill>
          <a:ln>
            <a:noFill/>
          </a:ln>
        </p:spPr>
        <p:txBody>
          <a:bodyPr spcFirstLastPara="1" wrap="square" lIns="91401" tIns="91401" rIns="91401" bIns="91401" anchor="ctr" anchorCtr="0">
            <a:noAutofit/>
          </a:bodyPr>
          <a:lstStyle/>
          <a:p>
            <a:pPr marL="0" lvl="0" indent="0" algn="l" rtl="0">
              <a:spcBef>
                <a:spcPts val="0"/>
              </a:spcBef>
              <a:spcAft>
                <a:spcPts val="0"/>
              </a:spcAft>
              <a:buNone/>
            </a:pPr>
            <a:endParaRPr sz="1865"/>
          </a:p>
        </p:txBody>
      </p:sp>
      <p:grpSp>
        <p:nvGrpSpPr>
          <p:cNvPr id="791" name="Google Shape;791;p33"/>
          <p:cNvGrpSpPr/>
          <p:nvPr/>
        </p:nvGrpSpPr>
        <p:grpSpPr>
          <a:xfrm>
            <a:off x="7681540" y="3852825"/>
            <a:ext cx="749225" cy="773200"/>
            <a:chOff x="3348600" y="614425"/>
            <a:chExt cx="749225" cy="773200"/>
          </a:xfrm>
        </p:grpSpPr>
        <p:sp>
          <p:nvSpPr>
            <p:cNvPr id="792" name="Google Shape;792;p33"/>
            <p:cNvSpPr/>
            <p:nvPr/>
          </p:nvSpPr>
          <p:spPr>
            <a:xfrm>
              <a:off x="3348600" y="1001600"/>
              <a:ext cx="73550" cy="78150"/>
            </a:xfrm>
            <a:custGeom>
              <a:avLst/>
              <a:gdLst/>
              <a:ahLst/>
              <a:cxnLst/>
              <a:rect l="l" t="t" r="r" b="b"/>
              <a:pathLst>
                <a:path w="2942" h="3126" extrusionOk="0">
                  <a:moveTo>
                    <a:pt x="1421" y="0"/>
                  </a:moveTo>
                  <a:cubicBezTo>
                    <a:pt x="1368" y="0"/>
                    <a:pt x="1313" y="2"/>
                    <a:pt x="1257" y="6"/>
                  </a:cubicBezTo>
                  <a:cubicBezTo>
                    <a:pt x="805" y="37"/>
                    <a:pt x="418" y="363"/>
                    <a:pt x="221" y="879"/>
                  </a:cubicBezTo>
                  <a:cubicBezTo>
                    <a:pt x="1" y="1460"/>
                    <a:pt x="74" y="2145"/>
                    <a:pt x="411" y="2624"/>
                  </a:cubicBezTo>
                  <a:cubicBezTo>
                    <a:pt x="640" y="2951"/>
                    <a:pt x="1004" y="3125"/>
                    <a:pt x="1402" y="3125"/>
                  </a:cubicBezTo>
                  <a:cubicBezTo>
                    <a:pt x="1634" y="3123"/>
                    <a:pt x="1864" y="3068"/>
                    <a:pt x="2072" y="2963"/>
                  </a:cubicBezTo>
                  <a:cubicBezTo>
                    <a:pt x="2635" y="2681"/>
                    <a:pt x="2942" y="2122"/>
                    <a:pt x="2873" y="1502"/>
                  </a:cubicBezTo>
                  <a:cubicBezTo>
                    <a:pt x="2759" y="505"/>
                    <a:pt x="2274" y="0"/>
                    <a:pt x="1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793" name="Google Shape;793;p33"/>
            <p:cNvSpPr/>
            <p:nvPr/>
          </p:nvSpPr>
          <p:spPr>
            <a:xfrm>
              <a:off x="3512025" y="857850"/>
              <a:ext cx="85075" cy="108125"/>
            </a:xfrm>
            <a:custGeom>
              <a:avLst/>
              <a:gdLst/>
              <a:ahLst/>
              <a:cxnLst/>
              <a:rect l="l" t="t" r="r" b="b"/>
              <a:pathLst>
                <a:path w="3403" h="4325" extrusionOk="0">
                  <a:moveTo>
                    <a:pt x="1645" y="0"/>
                  </a:moveTo>
                  <a:cubicBezTo>
                    <a:pt x="1583" y="0"/>
                    <a:pt x="1519" y="3"/>
                    <a:pt x="1454" y="9"/>
                  </a:cubicBezTo>
                  <a:cubicBezTo>
                    <a:pt x="931" y="51"/>
                    <a:pt x="483" y="503"/>
                    <a:pt x="257" y="1217"/>
                  </a:cubicBezTo>
                  <a:cubicBezTo>
                    <a:pt x="0" y="2021"/>
                    <a:pt x="87" y="2969"/>
                    <a:pt x="473" y="3629"/>
                  </a:cubicBezTo>
                  <a:cubicBezTo>
                    <a:pt x="739" y="4083"/>
                    <a:pt x="1163" y="4324"/>
                    <a:pt x="1620" y="4324"/>
                  </a:cubicBezTo>
                  <a:cubicBezTo>
                    <a:pt x="1875" y="4324"/>
                    <a:pt x="2139" y="4250"/>
                    <a:pt x="2396" y="4098"/>
                  </a:cubicBezTo>
                  <a:cubicBezTo>
                    <a:pt x="3046" y="3710"/>
                    <a:pt x="3403" y="2936"/>
                    <a:pt x="3320" y="2077"/>
                  </a:cubicBezTo>
                  <a:cubicBezTo>
                    <a:pt x="3191" y="700"/>
                    <a:pt x="2629" y="0"/>
                    <a:pt x="16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794" name="Google Shape;794;p33"/>
            <p:cNvSpPr/>
            <p:nvPr/>
          </p:nvSpPr>
          <p:spPr>
            <a:xfrm>
              <a:off x="3559650" y="1053325"/>
              <a:ext cx="83550" cy="90375"/>
            </a:xfrm>
            <a:custGeom>
              <a:avLst/>
              <a:gdLst/>
              <a:ahLst/>
              <a:cxnLst/>
              <a:rect l="l" t="t" r="r" b="b"/>
              <a:pathLst>
                <a:path w="3342" h="3615" extrusionOk="0">
                  <a:moveTo>
                    <a:pt x="1613" y="0"/>
                  </a:moveTo>
                  <a:cubicBezTo>
                    <a:pt x="1553" y="0"/>
                    <a:pt x="1492" y="3"/>
                    <a:pt x="1429" y="7"/>
                  </a:cubicBezTo>
                  <a:cubicBezTo>
                    <a:pt x="914" y="43"/>
                    <a:pt x="473" y="421"/>
                    <a:pt x="251" y="1016"/>
                  </a:cubicBezTo>
                  <a:cubicBezTo>
                    <a:pt x="0" y="1690"/>
                    <a:pt x="85" y="2481"/>
                    <a:pt x="466" y="3034"/>
                  </a:cubicBezTo>
                  <a:cubicBezTo>
                    <a:pt x="726" y="3411"/>
                    <a:pt x="1141" y="3614"/>
                    <a:pt x="1591" y="3614"/>
                  </a:cubicBezTo>
                  <a:cubicBezTo>
                    <a:pt x="1858" y="3610"/>
                    <a:pt x="2118" y="3547"/>
                    <a:pt x="2353" y="3425"/>
                  </a:cubicBezTo>
                  <a:cubicBezTo>
                    <a:pt x="2995" y="3101"/>
                    <a:pt x="3341" y="2454"/>
                    <a:pt x="3263" y="1736"/>
                  </a:cubicBezTo>
                  <a:cubicBezTo>
                    <a:pt x="3135" y="585"/>
                    <a:pt x="2582" y="0"/>
                    <a:pt x="1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795" name="Google Shape;795;p33"/>
            <p:cNvSpPr/>
            <p:nvPr/>
          </p:nvSpPr>
          <p:spPr>
            <a:xfrm>
              <a:off x="3667100" y="861925"/>
              <a:ext cx="73550" cy="78200"/>
            </a:xfrm>
            <a:custGeom>
              <a:avLst/>
              <a:gdLst/>
              <a:ahLst/>
              <a:cxnLst/>
              <a:rect l="l" t="t" r="r" b="b"/>
              <a:pathLst>
                <a:path w="2942" h="3128" extrusionOk="0">
                  <a:moveTo>
                    <a:pt x="1422" y="1"/>
                  </a:moveTo>
                  <a:cubicBezTo>
                    <a:pt x="1369" y="1"/>
                    <a:pt x="1314" y="3"/>
                    <a:pt x="1259" y="7"/>
                  </a:cubicBezTo>
                  <a:cubicBezTo>
                    <a:pt x="805" y="37"/>
                    <a:pt x="418" y="365"/>
                    <a:pt x="221" y="880"/>
                  </a:cubicBezTo>
                  <a:cubicBezTo>
                    <a:pt x="1" y="1462"/>
                    <a:pt x="75" y="2147"/>
                    <a:pt x="410" y="2624"/>
                  </a:cubicBezTo>
                  <a:cubicBezTo>
                    <a:pt x="640" y="2951"/>
                    <a:pt x="1006" y="3127"/>
                    <a:pt x="1402" y="3127"/>
                  </a:cubicBezTo>
                  <a:cubicBezTo>
                    <a:pt x="1636" y="3125"/>
                    <a:pt x="1864" y="3070"/>
                    <a:pt x="2072" y="2963"/>
                  </a:cubicBezTo>
                  <a:cubicBezTo>
                    <a:pt x="2635" y="2681"/>
                    <a:pt x="2942" y="2122"/>
                    <a:pt x="2873" y="1502"/>
                  </a:cubicBezTo>
                  <a:cubicBezTo>
                    <a:pt x="2761" y="507"/>
                    <a:pt x="2274" y="1"/>
                    <a:pt x="1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796" name="Google Shape;796;p33"/>
            <p:cNvSpPr/>
            <p:nvPr/>
          </p:nvSpPr>
          <p:spPr>
            <a:xfrm>
              <a:off x="3610575" y="678125"/>
              <a:ext cx="96575" cy="104375"/>
            </a:xfrm>
            <a:custGeom>
              <a:avLst/>
              <a:gdLst/>
              <a:ahLst/>
              <a:cxnLst/>
              <a:rect l="l" t="t" r="r" b="b"/>
              <a:pathLst>
                <a:path w="3863" h="4175" extrusionOk="0">
                  <a:moveTo>
                    <a:pt x="1866" y="0"/>
                  </a:moveTo>
                  <a:cubicBezTo>
                    <a:pt x="1796" y="0"/>
                    <a:pt x="1725" y="3"/>
                    <a:pt x="1651" y="8"/>
                  </a:cubicBezTo>
                  <a:cubicBezTo>
                    <a:pt x="1055" y="51"/>
                    <a:pt x="548" y="485"/>
                    <a:pt x="290" y="1174"/>
                  </a:cubicBezTo>
                  <a:cubicBezTo>
                    <a:pt x="1" y="1952"/>
                    <a:pt x="96" y="2865"/>
                    <a:pt x="539" y="3504"/>
                  </a:cubicBezTo>
                  <a:cubicBezTo>
                    <a:pt x="839" y="3941"/>
                    <a:pt x="1318" y="4175"/>
                    <a:pt x="1839" y="4175"/>
                  </a:cubicBezTo>
                  <a:cubicBezTo>
                    <a:pt x="2145" y="4173"/>
                    <a:pt x="2447" y="4096"/>
                    <a:pt x="2719" y="3956"/>
                  </a:cubicBezTo>
                  <a:cubicBezTo>
                    <a:pt x="3458" y="3581"/>
                    <a:pt x="3862" y="2834"/>
                    <a:pt x="3770" y="2005"/>
                  </a:cubicBezTo>
                  <a:cubicBezTo>
                    <a:pt x="3623" y="677"/>
                    <a:pt x="2985" y="0"/>
                    <a:pt x="1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797" name="Google Shape;797;p33"/>
            <p:cNvSpPr/>
            <p:nvPr/>
          </p:nvSpPr>
          <p:spPr>
            <a:xfrm>
              <a:off x="3804775" y="614425"/>
              <a:ext cx="85025" cy="108100"/>
            </a:xfrm>
            <a:custGeom>
              <a:avLst/>
              <a:gdLst/>
              <a:ahLst/>
              <a:cxnLst/>
              <a:rect l="l" t="t" r="r" b="b"/>
              <a:pathLst>
                <a:path w="3401" h="4324" extrusionOk="0">
                  <a:moveTo>
                    <a:pt x="1643" y="0"/>
                  </a:moveTo>
                  <a:cubicBezTo>
                    <a:pt x="1582" y="0"/>
                    <a:pt x="1519" y="3"/>
                    <a:pt x="1455" y="8"/>
                  </a:cubicBezTo>
                  <a:cubicBezTo>
                    <a:pt x="931" y="52"/>
                    <a:pt x="483" y="504"/>
                    <a:pt x="257" y="1216"/>
                  </a:cubicBezTo>
                  <a:cubicBezTo>
                    <a:pt x="0" y="2022"/>
                    <a:pt x="86" y="2968"/>
                    <a:pt x="475" y="3631"/>
                  </a:cubicBezTo>
                  <a:cubicBezTo>
                    <a:pt x="739" y="4084"/>
                    <a:pt x="1162" y="4324"/>
                    <a:pt x="1622" y="4324"/>
                  </a:cubicBezTo>
                  <a:cubicBezTo>
                    <a:pt x="1875" y="4324"/>
                    <a:pt x="2141" y="4251"/>
                    <a:pt x="2395" y="4098"/>
                  </a:cubicBezTo>
                  <a:cubicBezTo>
                    <a:pt x="3046" y="3711"/>
                    <a:pt x="3400" y="2937"/>
                    <a:pt x="3322" y="2078"/>
                  </a:cubicBezTo>
                  <a:cubicBezTo>
                    <a:pt x="3192" y="700"/>
                    <a:pt x="2628" y="0"/>
                    <a:pt x="1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798" name="Google Shape;798;p33"/>
            <p:cNvSpPr/>
            <p:nvPr/>
          </p:nvSpPr>
          <p:spPr>
            <a:xfrm>
              <a:off x="3796775" y="948225"/>
              <a:ext cx="73600" cy="78200"/>
            </a:xfrm>
            <a:custGeom>
              <a:avLst/>
              <a:gdLst/>
              <a:ahLst/>
              <a:cxnLst/>
              <a:rect l="l" t="t" r="r" b="b"/>
              <a:pathLst>
                <a:path w="2944" h="3128" extrusionOk="0">
                  <a:moveTo>
                    <a:pt x="1422" y="1"/>
                  </a:moveTo>
                  <a:cubicBezTo>
                    <a:pt x="1369" y="1"/>
                    <a:pt x="1314" y="3"/>
                    <a:pt x="1258" y="7"/>
                  </a:cubicBezTo>
                  <a:cubicBezTo>
                    <a:pt x="805" y="37"/>
                    <a:pt x="418" y="365"/>
                    <a:pt x="222" y="880"/>
                  </a:cubicBezTo>
                  <a:cubicBezTo>
                    <a:pt x="0" y="1462"/>
                    <a:pt x="75" y="2145"/>
                    <a:pt x="410" y="2624"/>
                  </a:cubicBezTo>
                  <a:cubicBezTo>
                    <a:pt x="640" y="2951"/>
                    <a:pt x="1006" y="3127"/>
                    <a:pt x="1402" y="3127"/>
                  </a:cubicBezTo>
                  <a:cubicBezTo>
                    <a:pt x="1635" y="3126"/>
                    <a:pt x="1863" y="3068"/>
                    <a:pt x="2072" y="2963"/>
                  </a:cubicBezTo>
                  <a:cubicBezTo>
                    <a:pt x="2637" y="2681"/>
                    <a:pt x="2943" y="2122"/>
                    <a:pt x="2872" y="1502"/>
                  </a:cubicBezTo>
                  <a:cubicBezTo>
                    <a:pt x="2761" y="507"/>
                    <a:pt x="2274" y="1"/>
                    <a:pt x="1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799" name="Google Shape;799;p33"/>
            <p:cNvSpPr/>
            <p:nvPr/>
          </p:nvSpPr>
          <p:spPr>
            <a:xfrm>
              <a:off x="3872250" y="775375"/>
              <a:ext cx="85050" cy="108125"/>
            </a:xfrm>
            <a:custGeom>
              <a:avLst/>
              <a:gdLst/>
              <a:ahLst/>
              <a:cxnLst/>
              <a:rect l="l" t="t" r="r" b="b"/>
              <a:pathLst>
                <a:path w="3402" h="4325" extrusionOk="0">
                  <a:moveTo>
                    <a:pt x="1644" y="1"/>
                  </a:moveTo>
                  <a:cubicBezTo>
                    <a:pt x="1583" y="1"/>
                    <a:pt x="1519" y="3"/>
                    <a:pt x="1454" y="9"/>
                  </a:cubicBezTo>
                  <a:cubicBezTo>
                    <a:pt x="931" y="51"/>
                    <a:pt x="483" y="503"/>
                    <a:pt x="255" y="1217"/>
                  </a:cubicBezTo>
                  <a:cubicBezTo>
                    <a:pt x="1" y="2021"/>
                    <a:pt x="85" y="2969"/>
                    <a:pt x="474" y="3629"/>
                  </a:cubicBezTo>
                  <a:cubicBezTo>
                    <a:pt x="740" y="4083"/>
                    <a:pt x="1161" y="4324"/>
                    <a:pt x="1620" y="4324"/>
                  </a:cubicBezTo>
                  <a:cubicBezTo>
                    <a:pt x="1875" y="4324"/>
                    <a:pt x="2139" y="4250"/>
                    <a:pt x="2396" y="4098"/>
                  </a:cubicBezTo>
                  <a:cubicBezTo>
                    <a:pt x="3047" y="3710"/>
                    <a:pt x="3401" y="2936"/>
                    <a:pt x="3321" y="2079"/>
                  </a:cubicBezTo>
                  <a:cubicBezTo>
                    <a:pt x="3191" y="702"/>
                    <a:pt x="2629" y="1"/>
                    <a:pt x="1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800" name="Google Shape;800;p33"/>
            <p:cNvSpPr/>
            <p:nvPr/>
          </p:nvSpPr>
          <p:spPr>
            <a:xfrm>
              <a:off x="3739425" y="1113600"/>
              <a:ext cx="96575" cy="104375"/>
            </a:xfrm>
            <a:custGeom>
              <a:avLst/>
              <a:gdLst/>
              <a:ahLst/>
              <a:cxnLst/>
              <a:rect l="l" t="t" r="r" b="b"/>
              <a:pathLst>
                <a:path w="3863" h="4175" extrusionOk="0">
                  <a:moveTo>
                    <a:pt x="1866" y="1"/>
                  </a:moveTo>
                  <a:cubicBezTo>
                    <a:pt x="1796" y="1"/>
                    <a:pt x="1725" y="3"/>
                    <a:pt x="1651" y="8"/>
                  </a:cubicBezTo>
                  <a:cubicBezTo>
                    <a:pt x="1058" y="51"/>
                    <a:pt x="548" y="485"/>
                    <a:pt x="292" y="1174"/>
                  </a:cubicBezTo>
                  <a:cubicBezTo>
                    <a:pt x="1" y="1952"/>
                    <a:pt x="98" y="2867"/>
                    <a:pt x="539" y="3505"/>
                  </a:cubicBezTo>
                  <a:cubicBezTo>
                    <a:pt x="839" y="3941"/>
                    <a:pt x="1320" y="4175"/>
                    <a:pt x="1841" y="4175"/>
                  </a:cubicBezTo>
                  <a:cubicBezTo>
                    <a:pt x="2147" y="4173"/>
                    <a:pt x="2448" y="4098"/>
                    <a:pt x="2719" y="3956"/>
                  </a:cubicBezTo>
                  <a:cubicBezTo>
                    <a:pt x="3460" y="3583"/>
                    <a:pt x="3862" y="2834"/>
                    <a:pt x="3771" y="2007"/>
                  </a:cubicBezTo>
                  <a:cubicBezTo>
                    <a:pt x="3623" y="677"/>
                    <a:pt x="2985" y="1"/>
                    <a:pt x="18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801" name="Google Shape;801;p33"/>
            <p:cNvSpPr/>
            <p:nvPr/>
          </p:nvSpPr>
          <p:spPr>
            <a:xfrm>
              <a:off x="3552225" y="1231025"/>
              <a:ext cx="73550" cy="78175"/>
            </a:xfrm>
            <a:custGeom>
              <a:avLst/>
              <a:gdLst/>
              <a:ahLst/>
              <a:cxnLst/>
              <a:rect l="l" t="t" r="r" b="b"/>
              <a:pathLst>
                <a:path w="2942" h="3127" extrusionOk="0">
                  <a:moveTo>
                    <a:pt x="1420" y="0"/>
                  </a:moveTo>
                  <a:cubicBezTo>
                    <a:pt x="1367" y="0"/>
                    <a:pt x="1313" y="2"/>
                    <a:pt x="1257" y="6"/>
                  </a:cubicBezTo>
                  <a:cubicBezTo>
                    <a:pt x="805" y="37"/>
                    <a:pt x="418" y="364"/>
                    <a:pt x="221" y="879"/>
                  </a:cubicBezTo>
                  <a:cubicBezTo>
                    <a:pt x="1" y="1461"/>
                    <a:pt x="73" y="2147"/>
                    <a:pt x="410" y="2623"/>
                  </a:cubicBezTo>
                  <a:cubicBezTo>
                    <a:pt x="640" y="2951"/>
                    <a:pt x="1004" y="3127"/>
                    <a:pt x="1402" y="3127"/>
                  </a:cubicBezTo>
                  <a:cubicBezTo>
                    <a:pt x="1634" y="3125"/>
                    <a:pt x="1864" y="3068"/>
                    <a:pt x="2072" y="2962"/>
                  </a:cubicBezTo>
                  <a:cubicBezTo>
                    <a:pt x="2635" y="2683"/>
                    <a:pt x="2941" y="2122"/>
                    <a:pt x="2873" y="1501"/>
                  </a:cubicBezTo>
                  <a:cubicBezTo>
                    <a:pt x="2759" y="506"/>
                    <a:pt x="2274" y="0"/>
                    <a:pt x="14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802" name="Google Shape;802;p33"/>
            <p:cNvSpPr/>
            <p:nvPr/>
          </p:nvSpPr>
          <p:spPr>
            <a:xfrm>
              <a:off x="3791700" y="1297275"/>
              <a:ext cx="83600" cy="90350"/>
            </a:xfrm>
            <a:custGeom>
              <a:avLst/>
              <a:gdLst/>
              <a:ahLst/>
              <a:cxnLst/>
              <a:rect l="l" t="t" r="r" b="b"/>
              <a:pathLst>
                <a:path w="3344" h="3614" extrusionOk="0">
                  <a:moveTo>
                    <a:pt x="1618" y="1"/>
                  </a:moveTo>
                  <a:cubicBezTo>
                    <a:pt x="1558" y="1"/>
                    <a:pt x="1495" y="3"/>
                    <a:pt x="1431" y="8"/>
                  </a:cubicBezTo>
                  <a:cubicBezTo>
                    <a:pt x="916" y="42"/>
                    <a:pt x="475" y="419"/>
                    <a:pt x="253" y="1017"/>
                  </a:cubicBezTo>
                  <a:cubicBezTo>
                    <a:pt x="0" y="1689"/>
                    <a:pt x="85" y="2480"/>
                    <a:pt x="466" y="3033"/>
                  </a:cubicBezTo>
                  <a:cubicBezTo>
                    <a:pt x="728" y="3412"/>
                    <a:pt x="1142" y="3613"/>
                    <a:pt x="1593" y="3613"/>
                  </a:cubicBezTo>
                  <a:cubicBezTo>
                    <a:pt x="1858" y="3611"/>
                    <a:pt x="2120" y="3546"/>
                    <a:pt x="2355" y="3423"/>
                  </a:cubicBezTo>
                  <a:cubicBezTo>
                    <a:pt x="2995" y="3100"/>
                    <a:pt x="3343" y="2455"/>
                    <a:pt x="3265" y="1737"/>
                  </a:cubicBezTo>
                  <a:cubicBezTo>
                    <a:pt x="3137" y="586"/>
                    <a:pt x="2586" y="1"/>
                    <a:pt x="1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803" name="Google Shape;803;p33"/>
            <p:cNvSpPr/>
            <p:nvPr/>
          </p:nvSpPr>
          <p:spPr>
            <a:xfrm>
              <a:off x="3930900" y="1111725"/>
              <a:ext cx="85025" cy="108125"/>
            </a:xfrm>
            <a:custGeom>
              <a:avLst/>
              <a:gdLst/>
              <a:ahLst/>
              <a:cxnLst/>
              <a:rect l="l" t="t" r="r" b="b"/>
              <a:pathLst>
                <a:path w="3401" h="4325" extrusionOk="0">
                  <a:moveTo>
                    <a:pt x="1641" y="1"/>
                  </a:moveTo>
                  <a:cubicBezTo>
                    <a:pt x="1580" y="1"/>
                    <a:pt x="1517" y="3"/>
                    <a:pt x="1453" y="9"/>
                  </a:cubicBezTo>
                  <a:cubicBezTo>
                    <a:pt x="931" y="53"/>
                    <a:pt x="483" y="503"/>
                    <a:pt x="255" y="1217"/>
                  </a:cubicBezTo>
                  <a:cubicBezTo>
                    <a:pt x="0" y="2023"/>
                    <a:pt x="84" y="2969"/>
                    <a:pt x="473" y="3631"/>
                  </a:cubicBezTo>
                  <a:cubicBezTo>
                    <a:pt x="739" y="4083"/>
                    <a:pt x="1160" y="4324"/>
                    <a:pt x="1620" y="4324"/>
                  </a:cubicBezTo>
                  <a:cubicBezTo>
                    <a:pt x="1875" y="4324"/>
                    <a:pt x="2139" y="4252"/>
                    <a:pt x="2395" y="4098"/>
                  </a:cubicBezTo>
                  <a:cubicBezTo>
                    <a:pt x="3046" y="3712"/>
                    <a:pt x="3400" y="2936"/>
                    <a:pt x="3320" y="2079"/>
                  </a:cubicBezTo>
                  <a:cubicBezTo>
                    <a:pt x="3190" y="701"/>
                    <a:pt x="2627" y="1"/>
                    <a:pt x="16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804" name="Google Shape;804;p33"/>
            <p:cNvSpPr/>
            <p:nvPr/>
          </p:nvSpPr>
          <p:spPr>
            <a:xfrm>
              <a:off x="4001250" y="949425"/>
              <a:ext cx="96575" cy="104325"/>
            </a:xfrm>
            <a:custGeom>
              <a:avLst/>
              <a:gdLst/>
              <a:ahLst/>
              <a:cxnLst/>
              <a:rect l="l" t="t" r="r" b="b"/>
              <a:pathLst>
                <a:path w="3863" h="4173" extrusionOk="0">
                  <a:moveTo>
                    <a:pt x="1867" y="0"/>
                  </a:moveTo>
                  <a:cubicBezTo>
                    <a:pt x="1797" y="0"/>
                    <a:pt x="1725" y="3"/>
                    <a:pt x="1651" y="8"/>
                  </a:cubicBezTo>
                  <a:cubicBezTo>
                    <a:pt x="1057" y="49"/>
                    <a:pt x="548" y="485"/>
                    <a:pt x="290" y="1174"/>
                  </a:cubicBezTo>
                  <a:cubicBezTo>
                    <a:pt x="1" y="1950"/>
                    <a:pt x="96" y="2865"/>
                    <a:pt x="539" y="3503"/>
                  </a:cubicBezTo>
                  <a:cubicBezTo>
                    <a:pt x="839" y="3941"/>
                    <a:pt x="1318" y="4173"/>
                    <a:pt x="1839" y="4173"/>
                  </a:cubicBezTo>
                  <a:cubicBezTo>
                    <a:pt x="2145" y="4171"/>
                    <a:pt x="2447" y="4096"/>
                    <a:pt x="2719" y="3954"/>
                  </a:cubicBezTo>
                  <a:cubicBezTo>
                    <a:pt x="3458" y="3581"/>
                    <a:pt x="3862" y="2832"/>
                    <a:pt x="3770" y="2005"/>
                  </a:cubicBezTo>
                  <a:cubicBezTo>
                    <a:pt x="3623" y="676"/>
                    <a:pt x="2985" y="0"/>
                    <a:pt x="1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805" name="Google Shape;805;p33"/>
            <p:cNvSpPr/>
            <p:nvPr/>
          </p:nvSpPr>
          <p:spPr>
            <a:xfrm>
              <a:off x="4023750" y="762750"/>
              <a:ext cx="73600" cy="78200"/>
            </a:xfrm>
            <a:custGeom>
              <a:avLst/>
              <a:gdLst/>
              <a:ahLst/>
              <a:cxnLst/>
              <a:rect l="l" t="t" r="r" b="b"/>
              <a:pathLst>
                <a:path w="2944" h="3128" extrusionOk="0">
                  <a:moveTo>
                    <a:pt x="1422" y="1"/>
                  </a:moveTo>
                  <a:cubicBezTo>
                    <a:pt x="1369" y="1"/>
                    <a:pt x="1314" y="3"/>
                    <a:pt x="1258" y="7"/>
                  </a:cubicBezTo>
                  <a:cubicBezTo>
                    <a:pt x="807" y="37"/>
                    <a:pt x="418" y="365"/>
                    <a:pt x="223" y="880"/>
                  </a:cubicBezTo>
                  <a:cubicBezTo>
                    <a:pt x="0" y="1462"/>
                    <a:pt x="75" y="2147"/>
                    <a:pt x="410" y="2624"/>
                  </a:cubicBezTo>
                  <a:cubicBezTo>
                    <a:pt x="640" y="2951"/>
                    <a:pt x="1006" y="3127"/>
                    <a:pt x="1402" y="3127"/>
                  </a:cubicBezTo>
                  <a:cubicBezTo>
                    <a:pt x="1636" y="3125"/>
                    <a:pt x="1865" y="3068"/>
                    <a:pt x="2072" y="2963"/>
                  </a:cubicBezTo>
                  <a:cubicBezTo>
                    <a:pt x="2635" y="2681"/>
                    <a:pt x="2943" y="2122"/>
                    <a:pt x="2872" y="1502"/>
                  </a:cubicBezTo>
                  <a:cubicBezTo>
                    <a:pt x="2761" y="507"/>
                    <a:pt x="2274" y="1"/>
                    <a:pt x="1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grpSp>
      <p:grpSp>
        <p:nvGrpSpPr>
          <p:cNvPr id="806" name="Google Shape;806;p33"/>
          <p:cNvGrpSpPr/>
          <p:nvPr/>
        </p:nvGrpSpPr>
        <p:grpSpPr>
          <a:xfrm>
            <a:off x="713232" y="242823"/>
            <a:ext cx="567307" cy="693874"/>
            <a:chOff x="4457500" y="728725"/>
            <a:chExt cx="641750" cy="784925"/>
          </a:xfrm>
        </p:grpSpPr>
        <p:sp>
          <p:nvSpPr>
            <p:cNvPr id="807" name="Google Shape;807;p33"/>
            <p:cNvSpPr/>
            <p:nvPr/>
          </p:nvSpPr>
          <p:spPr>
            <a:xfrm>
              <a:off x="4457500" y="728725"/>
              <a:ext cx="171100" cy="156775"/>
            </a:xfrm>
            <a:custGeom>
              <a:avLst/>
              <a:gdLst/>
              <a:ahLst/>
              <a:cxnLst/>
              <a:rect l="l" t="t" r="r" b="b"/>
              <a:pathLst>
                <a:path w="6844" h="6271" extrusionOk="0">
                  <a:moveTo>
                    <a:pt x="3530" y="1838"/>
                  </a:moveTo>
                  <a:cubicBezTo>
                    <a:pt x="4035" y="1838"/>
                    <a:pt x="4356" y="2129"/>
                    <a:pt x="4676" y="2895"/>
                  </a:cubicBezTo>
                  <a:cubicBezTo>
                    <a:pt x="4879" y="3380"/>
                    <a:pt x="4422" y="3814"/>
                    <a:pt x="4217" y="3977"/>
                  </a:cubicBezTo>
                  <a:cubicBezTo>
                    <a:pt x="3855" y="4264"/>
                    <a:pt x="3409" y="4423"/>
                    <a:pt x="3048" y="4423"/>
                  </a:cubicBezTo>
                  <a:cubicBezTo>
                    <a:pt x="2866" y="4423"/>
                    <a:pt x="2706" y="4383"/>
                    <a:pt x="2587" y="4299"/>
                  </a:cubicBezTo>
                  <a:cubicBezTo>
                    <a:pt x="2090" y="3941"/>
                    <a:pt x="1938" y="3309"/>
                    <a:pt x="2009" y="2840"/>
                  </a:cubicBezTo>
                  <a:cubicBezTo>
                    <a:pt x="2044" y="2602"/>
                    <a:pt x="2166" y="2183"/>
                    <a:pt x="2587" y="2041"/>
                  </a:cubicBezTo>
                  <a:cubicBezTo>
                    <a:pt x="2966" y="1914"/>
                    <a:pt x="3272" y="1838"/>
                    <a:pt x="3530" y="1838"/>
                  </a:cubicBezTo>
                  <a:close/>
                  <a:moveTo>
                    <a:pt x="3531" y="1"/>
                  </a:moveTo>
                  <a:cubicBezTo>
                    <a:pt x="2882" y="1"/>
                    <a:pt x="2312" y="193"/>
                    <a:pt x="2000" y="299"/>
                  </a:cubicBezTo>
                  <a:cubicBezTo>
                    <a:pt x="1031" y="625"/>
                    <a:pt x="353" y="1473"/>
                    <a:pt x="188" y="2568"/>
                  </a:cubicBezTo>
                  <a:cubicBezTo>
                    <a:pt x="1" y="3816"/>
                    <a:pt x="521" y="5082"/>
                    <a:pt x="1513" y="5794"/>
                  </a:cubicBezTo>
                  <a:cubicBezTo>
                    <a:pt x="1981" y="6130"/>
                    <a:pt x="2509" y="6270"/>
                    <a:pt x="3039" y="6270"/>
                  </a:cubicBezTo>
                  <a:cubicBezTo>
                    <a:pt x="3338" y="6270"/>
                    <a:pt x="3637" y="6226"/>
                    <a:pt x="3926" y="6146"/>
                  </a:cubicBezTo>
                  <a:cubicBezTo>
                    <a:pt x="4448" y="6003"/>
                    <a:pt x="4937" y="5754"/>
                    <a:pt x="5362" y="5417"/>
                  </a:cubicBezTo>
                  <a:cubicBezTo>
                    <a:pt x="6455" y="4548"/>
                    <a:pt x="6843" y="3309"/>
                    <a:pt x="6374" y="2187"/>
                  </a:cubicBezTo>
                  <a:cubicBezTo>
                    <a:pt x="5638" y="425"/>
                    <a:pt x="4497" y="1"/>
                    <a:pt x="3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808" name="Google Shape;808;p33"/>
            <p:cNvSpPr/>
            <p:nvPr/>
          </p:nvSpPr>
          <p:spPr>
            <a:xfrm>
              <a:off x="4551950" y="963675"/>
              <a:ext cx="297300" cy="271125"/>
            </a:xfrm>
            <a:custGeom>
              <a:avLst/>
              <a:gdLst/>
              <a:ahLst/>
              <a:cxnLst/>
              <a:rect l="l" t="t" r="r" b="b"/>
              <a:pathLst>
                <a:path w="11892" h="10845" extrusionOk="0">
                  <a:moveTo>
                    <a:pt x="6190" y="1843"/>
                  </a:moveTo>
                  <a:cubicBezTo>
                    <a:pt x="7530" y="1843"/>
                    <a:pt x="8567" y="2557"/>
                    <a:pt x="9409" y="4573"/>
                  </a:cubicBezTo>
                  <a:cubicBezTo>
                    <a:pt x="10090" y="6207"/>
                    <a:pt x="8645" y="7526"/>
                    <a:pt x="8185" y="7891"/>
                  </a:cubicBezTo>
                  <a:cubicBezTo>
                    <a:pt x="7371" y="8541"/>
                    <a:pt x="6236" y="9012"/>
                    <a:pt x="5203" y="9012"/>
                  </a:cubicBezTo>
                  <a:cubicBezTo>
                    <a:pt x="4658" y="9012"/>
                    <a:pt x="4141" y="8880"/>
                    <a:pt x="3715" y="8575"/>
                  </a:cubicBezTo>
                  <a:cubicBezTo>
                    <a:pt x="2537" y="7729"/>
                    <a:pt x="1922" y="6203"/>
                    <a:pt x="2150" y="4684"/>
                  </a:cubicBezTo>
                  <a:cubicBezTo>
                    <a:pt x="2328" y="3495"/>
                    <a:pt x="2991" y="2624"/>
                    <a:pt x="3967" y="2295"/>
                  </a:cubicBezTo>
                  <a:cubicBezTo>
                    <a:pt x="4791" y="2018"/>
                    <a:pt x="5528" y="1843"/>
                    <a:pt x="6190" y="1843"/>
                  </a:cubicBezTo>
                  <a:close/>
                  <a:moveTo>
                    <a:pt x="6234" y="0"/>
                  </a:moveTo>
                  <a:cubicBezTo>
                    <a:pt x="5260" y="0"/>
                    <a:pt x="4282" y="249"/>
                    <a:pt x="3381" y="553"/>
                  </a:cubicBezTo>
                  <a:cubicBezTo>
                    <a:pt x="1750" y="1100"/>
                    <a:pt x="611" y="2544"/>
                    <a:pt x="330" y="4413"/>
                  </a:cubicBezTo>
                  <a:cubicBezTo>
                    <a:pt x="0" y="6605"/>
                    <a:pt x="908" y="8826"/>
                    <a:pt x="2642" y="10070"/>
                  </a:cubicBezTo>
                  <a:cubicBezTo>
                    <a:pt x="3399" y="10612"/>
                    <a:pt x="4283" y="10845"/>
                    <a:pt x="5190" y="10845"/>
                  </a:cubicBezTo>
                  <a:cubicBezTo>
                    <a:pt x="5718" y="10845"/>
                    <a:pt x="6253" y="10766"/>
                    <a:pt x="6774" y="10624"/>
                  </a:cubicBezTo>
                  <a:cubicBezTo>
                    <a:pt x="7705" y="10369"/>
                    <a:pt x="8574" y="9929"/>
                    <a:pt x="9330" y="9331"/>
                  </a:cubicBezTo>
                  <a:cubicBezTo>
                    <a:pt x="11210" y="7836"/>
                    <a:pt x="11892" y="5741"/>
                    <a:pt x="11107" y="3863"/>
                  </a:cubicBezTo>
                  <a:cubicBezTo>
                    <a:pt x="9857" y="869"/>
                    <a:pt x="8054" y="0"/>
                    <a:pt x="6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809" name="Google Shape;809;p33"/>
            <p:cNvSpPr/>
            <p:nvPr/>
          </p:nvSpPr>
          <p:spPr>
            <a:xfrm>
              <a:off x="4885750" y="980150"/>
              <a:ext cx="144875" cy="132600"/>
            </a:xfrm>
            <a:custGeom>
              <a:avLst/>
              <a:gdLst/>
              <a:ahLst/>
              <a:cxnLst/>
              <a:rect l="l" t="t" r="r" b="b"/>
              <a:pathLst>
                <a:path w="5795" h="5304" extrusionOk="0">
                  <a:moveTo>
                    <a:pt x="2970" y="1832"/>
                  </a:moveTo>
                  <a:cubicBezTo>
                    <a:pt x="3311" y="1832"/>
                    <a:pt x="3484" y="2040"/>
                    <a:pt x="3692" y="2538"/>
                  </a:cubicBezTo>
                  <a:cubicBezTo>
                    <a:pt x="3803" y="2802"/>
                    <a:pt x="3489" y="3078"/>
                    <a:pt x="3391" y="3156"/>
                  </a:cubicBezTo>
                  <a:cubicBezTo>
                    <a:pt x="3133" y="3362"/>
                    <a:pt x="2824" y="3462"/>
                    <a:pt x="2597" y="3462"/>
                  </a:cubicBezTo>
                  <a:cubicBezTo>
                    <a:pt x="2494" y="3462"/>
                    <a:pt x="2408" y="3442"/>
                    <a:pt x="2352" y="3401"/>
                  </a:cubicBezTo>
                  <a:cubicBezTo>
                    <a:pt x="2030" y="3170"/>
                    <a:pt x="1933" y="2754"/>
                    <a:pt x="1978" y="2448"/>
                  </a:cubicBezTo>
                  <a:cubicBezTo>
                    <a:pt x="2000" y="2306"/>
                    <a:pt x="2070" y="2057"/>
                    <a:pt x="2300" y="1979"/>
                  </a:cubicBezTo>
                  <a:cubicBezTo>
                    <a:pt x="2583" y="1885"/>
                    <a:pt x="2798" y="1832"/>
                    <a:pt x="2970" y="1832"/>
                  </a:cubicBezTo>
                  <a:close/>
                  <a:moveTo>
                    <a:pt x="2987" y="1"/>
                  </a:moveTo>
                  <a:cubicBezTo>
                    <a:pt x="2598" y="1"/>
                    <a:pt x="2173" y="79"/>
                    <a:pt x="1712" y="234"/>
                  </a:cubicBezTo>
                  <a:cubicBezTo>
                    <a:pt x="880" y="516"/>
                    <a:pt x="299" y="1240"/>
                    <a:pt x="160" y="2174"/>
                  </a:cubicBezTo>
                  <a:cubicBezTo>
                    <a:pt x="1" y="3227"/>
                    <a:pt x="441" y="4295"/>
                    <a:pt x="1280" y="4897"/>
                  </a:cubicBezTo>
                  <a:cubicBezTo>
                    <a:pt x="1661" y="5170"/>
                    <a:pt x="2123" y="5304"/>
                    <a:pt x="2608" y="5304"/>
                  </a:cubicBezTo>
                  <a:cubicBezTo>
                    <a:pt x="2853" y="5304"/>
                    <a:pt x="3105" y="5269"/>
                    <a:pt x="3355" y="5201"/>
                  </a:cubicBezTo>
                  <a:cubicBezTo>
                    <a:pt x="3786" y="5082"/>
                    <a:pt x="4188" y="4875"/>
                    <a:pt x="4536" y="4596"/>
                  </a:cubicBezTo>
                  <a:cubicBezTo>
                    <a:pt x="5467" y="3855"/>
                    <a:pt x="5794" y="2796"/>
                    <a:pt x="5390" y="1829"/>
                  </a:cubicBezTo>
                  <a:cubicBezTo>
                    <a:pt x="4883" y="614"/>
                    <a:pt x="4079" y="1"/>
                    <a:pt x="2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810" name="Google Shape;810;p33"/>
            <p:cNvSpPr/>
            <p:nvPr/>
          </p:nvSpPr>
          <p:spPr>
            <a:xfrm>
              <a:off x="4863250" y="1186800"/>
              <a:ext cx="236000" cy="215250"/>
            </a:xfrm>
            <a:custGeom>
              <a:avLst/>
              <a:gdLst/>
              <a:ahLst/>
              <a:cxnLst/>
              <a:rect l="l" t="t" r="r" b="b"/>
              <a:pathLst>
                <a:path w="9440" h="8610" extrusionOk="0">
                  <a:moveTo>
                    <a:pt x="4914" y="1466"/>
                  </a:moveTo>
                  <a:cubicBezTo>
                    <a:pt x="5978" y="1466"/>
                    <a:pt x="6800" y="2032"/>
                    <a:pt x="7468" y="3632"/>
                  </a:cubicBezTo>
                  <a:cubicBezTo>
                    <a:pt x="8010" y="4928"/>
                    <a:pt x="6863" y="5978"/>
                    <a:pt x="6497" y="6267"/>
                  </a:cubicBezTo>
                  <a:cubicBezTo>
                    <a:pt x="5849" y="6780"/>
                    <a:pt x="4949" y="7154"/>
                    <a:pt x="4130" y="7154"/>
                  </a:cubicBezTo>
                  <a:cubicBezTo>
                    <a:pt x="3698" y="7154"/>
                    <a:pt x="3288" y="7050"/>
                    <a:pt x="2949" y="6807"/>
                  </a:cubicBezTo>
                  <a:lnTo>
                    <a:pt x="2949" y="6809"/>
                  </a:lnTo>
                  <a:cubicBezTo>
                    <a:pt x="2013" y="6137"/>
                    <a:pt x="1525" y="4925"/>
                    <a:pt x="1707" y="3720"/>
                  </a:cubicBezTo>
                  <a:cubicBezTo>
                    <a:pt x="1848" y="2776"/>
                    <a:pt x="2373" y="2085"/>
                    <a:pt x="3148" y="1825"/>
                  </a:cubicBezTo>
                  <a:cubicBezTo>
                    <a:pt x="3803" y="1604"/>
                    <a:pt x="4388" y="1466"/>
                    <a:pt x="4914" y="1466"/>
                  </a:cubicBezTo>
                  <a:close/>
                  <a:moveTo>
                    <a:pt x="4947" y="1"/>
                  </a:moveTo>
                  <a:cubicBezTo>
                    <a:pt x="4175" y="1"/>
                    <a:pt x="3399" y="197"/>
                    <a:pt x="2683" y="439"/>
                  </a:cubicBezTo>
                  <a:cubicBezTo>
                    <a:pt x="1389" y="873"/>
                    <a:pt x="483" y="2020"/>
                    <a:pt x="261" y="3502"/>
                  </a:cubicBezTo>
                  <a:cubicBezTo>
                    <a:pt x="1" y="5242"/>
                    <a:pt x="721" y="7006"/>
                    <a:pt x="2097" y="7994"/>
                  </a:cubicBezTo>
                  <a:cubicBezTo>
                    <a:pt x="2698" y="8425"/>
                    <a:pt x="3401" y="8609"/>
                    <a:pt x="4121" y="8609"/>
                  </a:cubicBezTo>
                  <a:cubicBezTo>
                    <a:pt x="4539" y="8609"/>
                    <a:pt x="4964" y="8547"/>
                    <a:pt x="5377" y="8434"/>
                  </a:cubicBezTo>
                  <a:cubicBezTo>
                    <a:pt x="6116" y="8231"/>
                    <a:pt x="6805" y="7883"/>
                    <a:pt x="7407" y="7408"/>
                  </a:cubicBezTo>
                  <a:cubicBezTo>
                    <a:pt x="8900" y="6221"/>
                    <a:pt x="9440" y="4557"/>
                    <a:pt x="8818" y="3067"/>
                  </a:cubicBezTo>
                  <a:cubicBezTo>
                    <a:pt x="7824" y="690"/>
                    <a:pt x="6392" y="1"/>
                    <a:pt x="4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811" name="Google Shape;811;p33"/>
            <p:cNvSpPr/>
            <p:nvPr/>
          </p:nvSpPr>
          <p:spPr>
            <a:xfrm>
              <a:off x="4734750" y="770725"/>
              <a:ext cx="107000" cy="98025"/>
            </a:xfrm>
            <a:custGeom>
              <a:avLst/>
              <a:gdLst/>
              <a:ahLst/>
              <a:cxnLst/>
              <a:rect l="l" t="t" r="r" b="b"/>
              <a:pathLst>
                <a:path w="4280" h="3921" extrusionOk="0">
                  <a:moveTo>
                    <a:pt x="2207" y="1149"/>
                  </a:moveTo>
                  <a:cubicBezTo>
                    <a:pt x="2523" y="1149"/>
                    <a:pt x="2724" y="1331"/>
                    <a:pt x="2924" y="1811"/>
                  </a:cubicBezTo>
                  <a:cubicBezTo>
                    <a:pt x="3050" y="2115"/>
                    <a:pt x="2765" y="2385"/>
                    <a:pt x="2637" y="2489"/>
                  </a:cubicBezTo>
                  <a:cubicBezTo>
                    <a:pt x="2409" y="2667"/>
                    <a:pt x="2130" y="2767"/>
                    <a:pt x="1904" y="2767"/>
                  </a:cubicBezTo>
                  <a:cubicBezTo>
                    <a:pt x="1791" y="2767"/>
                    <a:pt x="1691" y="2742"/>
                    <a:pt x="1618" y="2690"/>
                  </a:cubicBezTo>
                  <a:cubicBezTo>
                    <a:pt x="1308" y="2466"/>
                    <a:pt x="1212" y="2069"/>
                    <a:pt x="1256" y="1776"/>
                  </a:cubicBezTo>
                  <a:cubicBezTo>
                    <a:pt x="1277" y="1627"/>
                    <a:pt x="1354" y="1365"/>
                    <a:pt x="1616" y="1277"/>
                  </a:cubicBezTo>
                  <a:cubicBezTo>
                    <a:pt x="1853" y="1197"/>
                    <a:pt x="2045" y="1149"/>
                    <a:pt x="2207" y="1149"/>
                  </a:cubicBezTo>
                  <a:close/>
                  <a:moveTo>
                    <a:pt x="2209" y="1"/>
                  </a:moveTo>
                  <a:cubicBezTo>
                    <a:pt x="1803" y="1"/>
                    <a:pt x="1446" y="121"/>
                    <a:pt x="1250" y="187"/>
                  </a:cubicBezTo>
                  <a:cubicBezTo>
                    <a:pt x="643" y="390"/>
                    <a:pt x="222" y="921"/>
                    <a:pt x="119" y="1606"/>
                  </a:cubicBezTo>
                  <a:cubicBezTo>
                    <a:pt x="0" y="2385"/>
                    <a:pt x="326" y="3178"/>
                    <a:pt x="946" y="3624"/>
                  </a:cubicBezTo>
                  <a:cubicBezTo>
                    <a:pt x="1239" y="3833"/>
                    <a:pt x="1568" y="3921"/>
                    <a:pt x="1900" y="3921"/>
                  </a:cubicBezTo>
                  <a:cubicBezTo>
                    <a:pt x="2086" y="3921"/>
                    <a:pt x="2273" y="3893"/>
                    <a:pt x="2455" y="3844"/>
                  </a:cubicBezTo>
                  <a:cubicBezTo>
                    <a:pt x="2782" y="3754"/>
                    <a:pt x="3086" y="3599"/>
                    <a:pt x="3353" y="3388"/>
                  </a:cubicBezTo>
                  <a:cubicBezTo>
                    <a:pt x="4036" y="2845"/>
                    <a:pt x="4279" y="2069"/>
                    <a:pt x="3986" y="1367"/>
                  </a:cubicBezTo>
                  <a:cubicBezTo>
                    <a:pt x="3526" y="266"/>
                    <a:pt x="2813" y="1"/>
                    <a:pt x="2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812" name="Google Shape;812;p33"/>
            <p:cNvSpPr/>
            <p:nvPr/>
          </p:nvSpPr>
          <p:spPr>
            <a:xfrm>
              <a:off x="4702950" y="1415625"/>
              <a:ext cx="107000" cy="98025"/>
            </a:xfrm>
            <a:custGeom>
              <a:avLst/>
              <a:gdLst/>
              <a:ahLst/>
              <a:cxnLst/>
              <a:rect l="l" t="t" r="r" b="b"/>
              <a:pathLst>
                <a:path w="4280" h="3921" extrusionOk="0">
                  <a:moveTo>
                    <a:pt x="2206" y="1150"/>
                  </a:moveTo>
                  <a:cubicBezTo>
                    <a:pt x="2522" y="1150"/>
                    <a:pt x="2722" y="1331"/>
                    <a:pt x="2922" y="1810"/>
                  </a:cubicBezTo>
                  <a:cubicBezTo>
                    <a:pt x="3051" y="2115"/>
                    <a:pt x="2764" y="2385"/>
                    <a:pt x="2635" y="2488"/>
                  </a:cubicBezTo>
                  <a:cubicBezTo>
                    <a:pt x="2410" y="2668"/>
                    <a:pt x="2132" y="2767"/>
                    <a:pt x="1906" y="2767"/>
                  </a:cubicBezTo>
                  <a:cubicBezTo>
                    <a:pt x="1792" y="2767"/>
                    <a:pt x="1691" y="2742"/>
                    <a:pt x="1617" y="2689"/>
                  </a:cubicBezTo>
                  <a:cubicBezTo>
                    <a:pt x="1307" y="2465"/>
                    <a:pt x="1211" y="2069"/>
                    <a:pt x="1255" y="1776"/>
                  </a:cubicBezTo>
                  <a:cubicBezTo>
                    <a:pt x="1278" y="1628"/>
                    <a:pt x="1354" y="1366"/>
                    <a:pt x="1617" y="1276"/>
                  </a:cubicBezTo>
                  <a:cubicBezTo>
                    <a:pt x="1854" y="1197"/>
                    <a:pt x="2045" y="1150"/>
                    <a:pt x="2206" y="1150"/>
                  </a:cubicBezTo>
                  <a:close/>
                  <a:moveTo>
                    <a:pt x="2207" y="0"/>
                  </a:moveTo>
                  <a:cubicBezTo>
                    <a:pt x="1801" y="0"/>
                    <a:pt x="1445" y="120"/>
                    <a:pt x="1249" y="187"/>
                  </a:cubicBezTo>
                  <a:cubicBezTo>
                    <a:pt x="644" y="390"/>
                    <a:pt x="221" y="920"/>
                    <a:pt x="118" y="1605"/>
                  </a:cubicBezTo>
                  <a:cubicBezTo>
                    <a:pt x="1" y="2385"/>
                    <a:pt x="326" y="3177"/>
                    <a:pt x="947" y="3623"/>
                  </a:cubicBezTo>
                  <a:cubicBezTo>
                    <a:pt x="1238" y="3833"/>
                    <a:pt x="1568" y="3920"/>
                    <a:pt x="1900" y="3920"/>
                  </a:cubicBezTo>
                  <a:cubicBezTo>
                    <a:pt x="2086" y="3920"/>
                    <a:pt x="2273" y="3893"/>
                    <a:pt x="2453" y="3844"/>
                  </a:cubicBezTo>
                  <a:cubicBezTo>
                    <a:pt x="2781" y="3754"/>
                    <a:pt x="3085" y="3599"/>
                    <a:pt x="3351" y="3388"/>
                  </a:cubicBezTo>
                  <a:cubicBezTo>
                    <a:pt x="4037" y="2844"/>
                    <a:pt x="4280" y="2071"/>
                    <a:pt x="3985" y="1368"/>
                  </a:cubicBezTo>
                  <a:cubicBezTo>
                    <a:pt x="3525" y="266"/>
                    <a:pt x="2811" y="0"/>
                    <a:pt x="22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grpSp>
    </p:spTree>
    <p:extLst>
      <p:ext uri="{BB962C8B-B14F-4D97-AF65-F5344CB8AC3E}">
        <p14:creationId xmlns:p14="http://schemas.microsoft.com/office/powerpoint/2010/main" val="3745704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62"/>
        <p:cNvGrpSpPr/>
        <p:nvPr/>
      </p:nvGrpSpPr>
      <p:grpSpPr>
        <a:xfrm>
          <a:off x="0" y="0"/>
          <a:ext cx="0" cy="0"/>
          <a:chOff x="0" y="0"/>
          <a:chExt cx="0" cy="0"/>
        </a:xfrm>
      </p:grpSpPr>
      <p:sp>
        <p:nvSpPr>
          <p:cNvPr id="163" name="Google Shape;163;p7"/>
          <p:cNvSpPr/>
          <p:nvPr/>
        </p:nvSpPr>
        <p:spPr>
          <a:xfrm rot="-2025853" flipH="1">
            <a:off x="490814" y="3478947"/>
            <a:ext cx="1972306" cy="2098030"/>
          </a:xfrm>
          <a:custGeom>
            <a:avLst/>
            <a:gdLst/>
            <a:ahLst/>
            <a:cxnLst/>
            <a:rect l="l" t="t" r="r" b="b"/>
            <a:pathLst>
              <a:path w="31736" h="33759" extrusionOk="0">
                <a:moveTo>
                  <a:pt x="15606" y="0"/>
                </a:moveTo>
                <a:cubicBezTo>
                  <a:pt x="12325" y="0"/>
                  <a:pt x="9051" y="842"/>
                  <a:pt x="5771" y="4616"/>
                </a:cubicBezTo>
                <a:cubicBezTo>
                  <a:pt x="2042" y="8907"/>
                  <a:pt x="1" y="9330"/>
                  <a:pt x="142" y="14186"/>
                </a:cubicBezTo>
                <a:cubicBezTo>
                  <a:pt x="276" y="18760"/>
                  <a:pt x="3845" y="21960"/>
                  <a:pt x="10620" y="21960"/>
                </a:cubicBezTo>
                <a:cubicBezTo>
                  <a:pt x="11033" y="21960"/>
                  <a:pt x="11458" y="21949"/>
                  <a:pt x="11894" y="21924"/>
                </a:cubicBezTo>
                <a:cubicBezTo>
                  <a:pt x="12443" y="21894"/>
                  <a:pt x="12956" y="21879"/>
                  <a:pt x="13434" y="21879"/>
                </a:cubicBezTo>
                <a:cubicBezTo>
                  <a:pt x="19576" y="21879"/>
                  <a:pt x="20076" y="24279"/>
                  <a:pt x="19880" y="26261"/>
                </a:cubicBezTo>
                <a:cubicBezTo>
                  <a:pt x="19668" y="28398"/>
                  <a:pt x="17945" y="33534"/>
                  <a:pt x="20688" y="33745"/>
                </a:cubicBezTo>
                <a:cubicBezTo>
                  <a:pt x="20808" y="33754"/>
                  <a:pt x="20929" y="33759"/>
                  <a:pt x="21053" y="33759"/>
                </a:cubicBezTo>
                <a:cubicBezTo>
                  <a:pt x="23772" y="33759"/>
                  <a:pt x="27439" y="31579"/>
                  <a:pt x="28921" y="28819"/>
                </a:cubicBezTo>
                <a:cubicBezTo>
                  <a:pt x="30470" y="25935"/>
                  <a:pt x="31735" y="23894"/>
                  <a:pt x="31314" y="19531"/>
                </a:cubicBezTo>
                <a:cubicBezTo>
                  <a:pt x="30891" y="15170"/>
                  <a:pt x="28042" y="4827"/>
                  <a:pt x="26777" y="3280"/>
                </a:cubicBezTo>
                <a:cubicBezTo>
                  <a:pt x="25509" y="1733"/>
                  <a:pt x="23009" y="393"/>
                  <a:pt x="16959" y="42"/>
                </a:cubicBezTo>
                <a:cubicBezTo>
                  <a:pt x="16508" y="16"/>
                  <a:pt x="16057" y="0"/>
                  <a:pt x="15606" y="0"/>
                </a:cubicBezTo>
                <a:close/>
              </a:path>
            </a:pathLst>
          </a:custGeom>
          <a:solidFill>
            <a:schemeClr val="dk2"/>
          </a:solidFill>
          <a:ln>
            <a:noFill/>
          </a:ln>
        </p:spPr>
        <p:txBody>
          <a:bodyPr spcFirstLastPara="1" wrap="square" lIns="91401" tIns="91401" rIns="91401" bIns="91401" anchor="ctr" anchorCtr="0">
            <a:noAutofit/>
          </a:bodyPr>
          <a:lstStyle/>
          <a:p>
            <a:pPr marL="0" lvl="0" indent="0" algn="l" rtl="0">
              <a:spcBef>
                <a:spcPts val="0"/>
              </a:spcBef>
              <a:spcAft>
                <a:spcPts val="0"/>
              </a:spcAft>
              <a:buNone/>
            </a:pPr>
            <a:endParaRPr sz="1865"/>
          </a:p>
        </p:txBody>
      </p:sp>
      <p:sp>
        <p:nvSpPr>
          <p:cNvPr id="164" name="Google Shape;164;p7"/>
          <p:cNvSpPr/>
          <p:nvPr/>
        </p:nvSpPr>
        <p:spPr>
          <a:xfrm flipH="1">
            <a:off x="260612" y="-337875"/>
            <a:ext cx="2619189" cy="1961015"/>
          </a:xfrm>
          <a:custGeom>
            <a:avLst/>
            <a:gdLst/>
            <a:ahLst/>
            <a:cxnLst/>
            <a:rect l="l" t="t" r="r" b="b"/>
            <a:pathLst>
              <a:path w="45563" h="34115" extrusionOk="0">
                <a:moveTo>
                  <a:pt x="40041" y="0"/>
                </a:moveTo>
                <a:cubicBezTo>
                  <a:pt x="37991" y="0"/>
                  <a:pt x="36011" y="2751"/>
                  <a:pt x="34845" y="4649"/>
                </a:cubicBezTo>
                <a:cubicBezTo>
                  <a:pt x="33646" y="6602"/>
                  <a:pt x="31557" y="13462"/>
                  <a:pt x="28390" y="13780"/>
                </a:cubicBezTo>
                <a:cubicBezTo>
                  <a:pt x="28307" y="13788"/>
                  <a:pt x="28225" y="13792"/>
                  <a:pt x="28145" y="13792"/>
                </a:cubicBezTo>
                <a:cubicBezTo>
                  <a:pt x="25427" y="13792"/>
                  <a:pt x="24573" y="9133"/>
                  <a:pt x="21467" y="9133"/>
                </a:cubicBezTo>
                <a:cubicBezTo>
                  <a:pt x="21190" y="9133"/>
                  <a:pt x="20896" y="9170"/>
                  <a:pt x="20581" y="9250"/>
                </a:cubicBezTo>
                <a:cubicBezTo>
                  <a:pt x="16623" y="10261"/>
                  <a:pt x="16803" y="18082"/>
                  <a:pt x="16623" y="19380"/>
                </a:cubicBezTo>
                <a:cubicBezTo>
                  <a:pt x="16430" y="20783"/>
                  <a:pt x="15534" y="21497"/>
                  <a:pt x="14397" y="21497"/>
                </a:cubicBezTo>
                <a:cubicBezTo>
                  <a:pt x="13059" y="21497"/>
                  <a:pt x="11388" y="20510"/>
                  <a:pt x="10133" y="18496"/>
                </a:cubicBezTo>
                <a:cubicBezTo>
                  <a:pt x="8582" y="16008"/>
                  <a:pt x="7324" y="14069"/>
                  <a:pt x="5100" y="14069"/>
                </a:cubicBezTo>
                <a:cubicBezTo>
                  <a:pt x="4583" y="14069"/>
                  <a:pt x="4014" y="14174"/>
                  <a:pt x="3378" y="14400"/>
                </a:cubicBezTo>
                <a:cubicBezTo>
                  <a:pt x="0" y="15603"/>
                  <a:pt x="213" y="21636"/>
                  <a:pt x="213" y="22591"/>
                </a:cubicBezTo>
                <a:cubicBezTo>
                  <a:pt x="213" y="27975"/>
                  <a:pt x="3537" y="32566"/>
                  <a:pt x="12244" y="33889"/>
                </a:cubicBezTo>
                <a:cubicBezTo>
                  <a:pt x="13265" y="34044"/>
                  <a:pt x="14272" y="34114"/>
                  <a:pt x="15260" y="34114"/>
                </a:cubicBezTo>
                <a:cubicBezTo>
                  <a:pt x="22699" y="34114"/>
                  <a:pt x="28983" y="30136"/>
                  <a:pt x="30661" y="28534"/>
                </a:cubicBezTo>
                <a:cubicBezTo>
                  <a:pt x="32560" y="26717"/>
                  <a:pt x="40634" y="18951"/>
                  <a:pt x="43098" y="9928"/>
                </a:cubicBezTo>
                <a:cubicBezTo>
                  <a:pt x="45562" y="904"/>
                  <a:pt x="42323" y="167"/>
                  <a:pt x="40211" y="6"/>
                </a:cubicBezTo>
                <a:cubicBezTo>
                  <a:pt x="40154" y="2"/>
                  <a:pt x="40098" y="0"/>
                  <a:pt x="40041" y="0"/>
                </a:cubicBezTo>
                <a:close/>
              </a:path>
            </a:pathLst>
          </a:custGeom>
          <a:solidFill>
            <a:schemeClr val="accent1"/>
          </a:solidFill>
          <a:ln>
            <a:noFill/>
          </a:ln>
        </p:spPr>
        <p:txBody>
          <a:bodyPr spcFirstLastPara="1" wrap="square" lIns="91401" tIns="91401" rIns="91401" bIns="91401" anchor="ctr" anchorCtr="0">
            <a:noAutofit/>
          </a:bodyPr>
          <a:lstStyle/>
          <a:p>
            <a:pPr marL="0" lvl="0" indent="0" algn="l" rtl="0">
              <a:spcBef>
                <a:spcPts val="0"/>
              </a:spcBef>
              <a:spcAft>
                <a:spcPts val="0"/>
              </a:spcAft>
              <a:buNone/>
            </a:pPr>
            <a:endParaRPr sz="1865"/>
          </a:p>
        </p:txBody>
      </p:sp>
      <p:sp>
        <p:nvSpPr>
          <p:cNvPr id="165" name="Google Shape;165;p7"/>
          <p:cNvSpPr/>
          <p:nvPr/>
        </p:nvSpPr>
        <p:spPr>
          <a:xfrm>
            <a:off x="6092277" y="3784375"/>
            <a:ext cx="2758901" cy="1612322"/>
          </a:xfrm>
          <a:custGeom>
            <a:avLst/>
            <a:gdLst/>
            <a:ahLst/>
            <a:cxnLst/>
            <a:rect l="l" t="t" r="r" b="b"/>
            <a:pathLst>
              <a:path w="30874" h="18043" extrusionOk="0">
                <a:moveTo>
                  <a:pt x="15380" y="0"/>
                </a:moveTo>
                <a:cubicBezTo>
                  <a:pt x="11021" y="0"/>
                  <a:pt x="7438" y="2596"/>
                  <a:pt x="4423" y="5354"/>
                </a:cubicBezTo>
                <a:cubicBezTo>
                  <a:pt x="1" y="9402"/>
                  <a:pt x="1036" y="16932"/>
                  <a:pt x="2070" y="17684"/>
                </a:cubicBezTo>
                <a:cubicBezTo>
                  <a:pt x="2440" y="17953"/>
                  <a:pt x="3637" y="18043"/>
                  <a:pt x="5123" y="18043"/>
                </a:cubicBezTo>
                <a:cubicBezTo>
                  <a:pt x="7799" y="18043"/>
                  <a:pt x="11410" y="17751"/>
                  <a:pt x="12802" y="17684"/>
                </a:cubicBezTo>
                <a:cubicBezTo>
                  <a:pt x="16472" y="17508"/>
                  <a:pt x="29744" y="16932"/>
                  <a:pt x="30309" y="16273"/>
                </a:cubicBezTo>
                <a:cubicBezTo>
                  <a:pt x="30874" y="15615"/>
                  <a:pt x="29554" y="6296"/>
                  <a:pt x="22024" y="1952"/>
                </a:cubicBezTo>
                <a:cubicBezTo>
                  <a:pt x="19626" y="568"/>
                  <a:pt x="17418" y="0"/>
                  <a:pt x="15380" y="0"/>
                </a:cubicBezTo>
                <a:close/>
              </a:path>
            </a:pathLst>
          </a:custGeom>
          <a:solidFill>
            <a:schemeClr val="accent2"/>
          </a:solidFill>
          <a:ln>
            <a:noFill/>
          </a:ln>
        </p:spPr>
        <p:txBody>
          <a:bodyPr spcFirstLastPara="1" wrap="square" lIns="91401" tIns="91401" rIns="91401" bIns="91401" anchor="ctr" anchorCtr="0">
            <a:noAutofit/>
          </a:bodyPr>
          <a:lstStyle/>
          <a:p>
            <a:pPr marL="0" lvl="0" indent="0" algn="l" rtl="0">
              <a:spcBef>
                <a:spcPts val="0"/>
              </a:spcBef>
              <a:spcAft>
                <a:spcPts val="0"/>
              </a:spcAft>
              <a:buNone/>
            </a:pPr>
            <a:endParaRPr sz="1865"/>
          </a:p>
        </p:txBody>
      </p:sp>
      <p:sp>
        <p:nvSpPr>
          <p:cNvPr id="166" name="Google Shape;166;p7"/>
          <p:cNvSpPr/>
          <p:nvPr/>
        </p:nvSpPr>
        <p:spPr>
          <a:xfrm>
            <a:off x="6730575" y="-523800"/>
            <a:ext cx="2051934" cy="2186118"/>
          </a:xfrm>
          <a:custGeom>
            <a:avLst/>
            <a:gdLst/>
            <a:ahLst/>
            <a:cxnLst/>
            <a:rect l="l" t="t" r="r" b="b"/>
            <a:pathLst>
              <a:path w="37129" h="39557" extrusionOk="0">
                <a:moveTo>
                  <a:pt x="22745" y="0"/>
                </a:moveTo>
                <a:cubicBezTo>
                  <a:pt x="19817" y="0"/>
                  <a:pt x="19302" y="13150"/>
                  <a:pt x="19302" y="13150"/>
                </a:cubicBezTo>
                <a:cubicBezTo>
                  <a:pt x="19302" y="13150"/>
                  <a:pt x="13989" y="3515"/>
                  <a:pt x="11489" y="3515"/>
                </a:cubicBezTo>
                <a:cubicBezTo>
                  <a:pt x="11384" y="3515"/>
                  <a:pt x="11285" y="3532"/>
                  <a:pt x="11191" y="3567"/>
                </a:cubicBezTo>
                <a:cubicBezTo>
                  <a:pt x="8846" y="4438"/>
                  <a:pt x="15748" y="15497"/>
                  <a:pt x="15748" y="15497"/>
                </a:cubicBezTo>
                <a:cubicBezTo>
                  <a:pt x="15748" y="15497"/>
                  <a:pt x="7367" y="10003"/>
                  <a:pt x="3620" y="10003"/>
                </a:cubicBezTo>
                <a:cubicBezTo>
                  <a:pt x="2910" y="10003"/>
                  <a:pt x="2366" y="10200"/>
                  <a:pt x="2078" y="10670"/>
                </a:cubicBezTo>
                <a:cubicBezTo>
                  <a:pt x="268" y="13619"/>
                  <a:pt x="12599" y="18242"/>
                  <a:pt x="12599" y="18242"/>
                </a:cubicBezTo>
                <a:cubicBezTo>
                  <a:pt x="12599" y="18242"/>
                  <a:pt x="0" y="25683"/>
                  <a:pt x="1475" y="28162"/>
                </a:cubicBezTo>
                <a:cubicBezTo>
                  <a:pt x="1656" y="28467"/>
                  <a:pt x="1997" y="28601"/>
                  <a:pt x="2455" y="28601"/>
                </a:cubicBezTo>
                <a:cubicBezTo>
                  <a:pt x="5723" y="28601"/>
                  <a:pt x="14966" y="21796"/>
                  <a:pt x="14967" y="21796"/>
                </a:cubicBezTo>
                <a:lnTo>
                  <a:pt x="14967" y="21796"/>
                </a:lnTo>
                <a:cubicBezTo>
                  <a:pt x="14967" y="21797"/>
                  <a:pt x="11057" y="39489"/>
                  <a:pt x="14967" y="39556"/>
                </a:cubicBezTo>
                <a:cubicBezTo>
                  <a:pt x="14975" y="39556"/>
                  <a:pt x="14983" y="39556"/>
                  <a:pt x="14991" y="39556"/>
                </a:cubicBezTo>
                <a:cubicBezTo>
                  <a:pt x="18882" y="39556"/>
                  <a:pt x="20106" y="23069"/>
                  <a:pt x="20106" y="23069"/>
                </a:cubicBezTo>
                <a:cubicBezTo>
                  <a:pt x="20106" y="23069"/>
                  <a:pt x="24697" y="32480"/>
                  <a:pt x="27311" y="32480"/>
                </a:cubicBezTo>
                <a:cubicBezTo>
                  <a:pt x="27539" y="32480"/>
                  <a:pt x="27752" y="32408"/>
                  <a:pt x="27946" y="32252"/>
                </a:cubicBezTo>
                <a:cubicBezTo>
                  <a:pt x="30358" y="30308"/>
                  <a:pt x="23658" y="20389"/>
                  <a:pt x="23657" y="20389"/>
                </a:cubicBezTo>
                <a:lnTo>
                  <a:pt x="23657" y="20389"/>
                </a:lnTo>
                <a:cubicBezTo>
                  <a:pt x="23658" y="20389"/>
                  <a:pt x="32117" y="24695"/>
                  <a:pt x="35020" y="24695"/>
                </a:cubicBezTo>
                <a:cubicBezTo>
                  <a:pt x="35476" y="24695"/>
                  <a:pt x="35795" y="24588"/>
                  <a:pt x="35922" y="24342"/>
                </a:cubicBezTo>
                <a:cubicBezTo>
                  <a:pt x="36860" y="22533"/>
                  <a:pt x="25601" y="16167"/>
                  <a:pt x="25601" y="16167"/>
                </a:cubicBezTo>
                <a:cubicBezTo>
                  <a:pt x="25601" y="16167"/>
                  <a:pt x="37129" y="10603"/>
                  <a:pt x="35386" y="8593"/>
                </a:cubicBezTo>
                <a:cubicBezTo>
                  <a:pt x="35111" y="8275"/>
                  <a:pt x="34637" y="8142"/>
                  <a:pt x="34034" y="8142"/>
                </a:cubicBezTo>
                <a:cubicBezTo>
                  <a:pt x="30817" y="8142"/>
                  <a:pt x="23925" y="11943"/>
                  <a:pt x="23925" y="11943"/>
                </a:cubicBezTo>
                <a:cubicBezTo>
                  <a:pt x="23925" y="11943"/>
                  <a:pt x="26003" y="552"/>
                  <a:pt x="22920" y="15"/>
                </a:cubicBezTo>
                <a:cubicBezTo>
                  <a:pt x="22861" y="5"/>
                  <a:pt x="22803" y="0"/>
                  <a:pt x="22745" y="0"/>
                </a:cubicBezTo>
                <a:close/>
              </a:path>
            </a:pathLst>
          </a:custGeom>
          <a:solidFill>
            <a:schemeClr val="accent3"/>
          </a:solidFill>
          <a:ln>
            <a:noFill/>
          </a:ln>
        </p:spPr>
        <p:txBody>
          <a:bodyPr spcFirstLastPara="1" wrap="square" lIns="91401" tIns="91401" rIns="91401" bIns="91401" anchor="ctr" anchorCtr="0">
            <a:noAutofit/>
          </a:bodyPr>
          <a:lstStyle/>
          <a:p>
            <a:pPr marL="0" lvl="0" indent="0" algn="l" rtl="0">
              <a:spcBef>
                <a:spcPts val="0"/>
              </a:spcBef>
              <a:spcAft>
                <a:spcPts val="0"/>
              </a:spcAft>
              <a:buNone/>
            </a:pPr>
            <a:endParaRPr sz="1865"/>
          </a:p>
        </p:txBody>
      </p:sp>
      <p:grpSp>
        <p:nvGrpSpPr>
          <p:cNvPr id="167" name="Google Shape;167;p7"/>
          <p:cNvGrpSpPr/>
          <p:nvPr/>
        </p:nvGrpSpPr>
        <p:grpSpPr>
          <a:xfrm>
            <a:off x="-36010" y="3766227"/>
            <a:ext cx="749225" cy="773200"/>
            <a:chOff x="3348600" y="614425"/>
            <a:chExt cx="749225" cy="773200"/>
          </a:xfrm>
        </p:grpSpPr>
        <p:sp>
          <p:nvSpPr>
            <p:cNvPr id="168" name="Google Shape;168;p7"/>
            <p:cNvSpPr/>
            <p:nvPr/>
          </p:nvSpPr>
          <p:spPr>
            <a:xfrm>
              <a:off x="3348600" y="1001600"/>
              <a:ext cx="73550" cy="78150"/>
            </a:xfrm>
            <a:custGeom>
              <a:avLst/>
              <a:gdLst/>
              <a:ahLst/>
              <a:cxnLst/>
              <a:rect l="l" t="t" r="r" b="b"/>
              <a:pathLst>
                <a:path w="2942" h="3126" extrusionOk="0">
                  <a:moveTo>
                    <a:pt x="1421" y="0"/>
                  </a:moveTo>
                  <a:cubicBezTo>
                    <a:pt x="1368" y="0"/>
                    <a:pt x="1313" y="2"/>
                    <a:pt x="1257" y="6"/>
                  </a:cubicBezTo>
                  <a:cubicBezTo>
                    <a:pt x="805" y="37"/>
                    <a:pt x="418" y="363"/>
                    <a:pt x="221" y="879"/>
                  </a:cubicBezTo>
                  <a:cubicBezTo>
                    <a:pt x="1" y="1460"/>
                    <a:pt x="74" y="2145"/>
                    <a:pt x="411" y="2624"/>
                  </a:cubicBezTo>
                  <a:cubicBezTo>
                    <a:pt x="640" y="2951"/>
                    <a:pt x="1004" y="3125"/>
                    <a:pt x="1402" y="3125"/>
                  </a:cubicBezTo>
                  <a:cubicBezTo>
                    <a:pt x="1634" y="3123"/>
                    <a:pt x="1864" y="3068"/>
                    <a:pt x="2072" y="2963"/>
                  </a:cubicBezTo>
                  <a:cubicBezTo>
                    <a:pt x="2635" y="2681"/>
                    <a:pt x="2942" y="2122"/>
                    <a:pt x="2873" y="1502"/>
                  </a:cubicBezTo>
                  <a:cubicBezTo>
                    <a:pt x="2759" y="505"/>
                    <a:pt x="2274" y="0"/>
                    <a:pt x="1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69" name="Google Shape;169;p7"/>
            <p:cNvSpPr/>
            <p:nvPr/>
          </p:nvSpPr>
          <p:spPr>
            <a:xfrm>
              <a:off x="3512025" y="857850"/>
              <a:ext cx="85075" cy="108125"/>
            </a:xfrm>
            <a:custGeom>
              <a:avLst/>
              <a:gdLst/>
              <a:ahLst/>
              <a:cxnLst/>
              <a:rect l="l" t="t" r="r" b="b"/>
              <a:pathLst>
                <a:path w="3403" h="4325" extrusionOk="0">
                  <a:moveTo>
                    <a:pt x="1645" y="0"/>
                  </a:moveTo>
                  <a:cubicBezTo>
                    <a:pt x="1583" y="0"/>
                    <a:pt x="1519" y="3"/>
                    <a:pt x="1454" y="9"/>
                  </a:cubicBezTo>
                  <a:cubicBezTo>
                    <a:pt x="931" y="51"/>
                    <a:pt x="483" y="503"/>
                    <a:pt x="257" y="1217"/>
                  </a:cubicBezTo>
                  <a:cubicBezTo>
                    <a:pt x="0" y="2021"/>
                    <a:pt x="87" y="2969"/>
                    <a:pt x="473" y="3629"/>
                  </a:cubicBezTo>
                  <a:cubicBezTo>
                    <a:pt x="739" y="4083"/>
                    <a:pt x="1163" y="4324"/>
                    <a:pt x="1620" y="4324"/>
                  </a:cubicBezTo>
                  <a:cubicBezTo>
                    <a:pt x="1875" y="4324"/>
                    <a:pt x="2139" y="4250"/>
                    <a:pt x="2396" y="4098"/>
                  </a:cubicBezTo>
                  <a:cubicBezTo>
                    <a:pt x="3046" y="3710"/>
                    <a:pt x="3403" y="2936"/>
                    <a:pt x="3320" y="2077"/>
                  </a:cubicBezTo>
                  <a:cubicBezTo>
                    <a:pt x="3191" y="700"/>
                    <a:pt x="2629" y="0"/>
                    <a:pt x="16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70" name="Google Shape;170;p7"/>
            <p:cNvSpPr/>
            <p:nvPr/>
          </p:nvSpPr>
          <p:spPr>
            <a:xfrm>
              <a:off x="3559650" y="1053325"/>
              <a:ext cx="83550" cy="90375"/>
            </a:xfrm>
            <a:custGeom>
              <a:avLst/>
              <a:gdLst/>
              <a:ahLst/>
              <a:cxnLst/>
              <a:rect l="l" t="t" r="r" b="b"/>
              <a:pathLst>
                <a:path w="3342" h="3615" extrusionOk="0">
                  <a:moveTo>
                    <a:pt x="1613" y="0"/>
                  </a:moveTo>
                  <a:cubicBezTo>
                    <a:pt x="1553" y="0"/>
                    <a:pt x="1492" y="3"/>
                    <a:pt x="1429" y="7"/>
                  </a:cubicBezTo>
                  <a:cubicBezTo>
                    <a:pt x="914" y="43"/>
                    <a:pt x="473" y="421"/>
                    <a:pt x="251" y="1016"/>
                  </a:cubicBezTo>
                  <a:cubicBezTo>
                    <a:pt x="0" y="1690"/>
                    <a:pt x="85" y="2481"/>
                    <a:pt x="466" y="3034"/>
                  </a:cubicBezTo>
                  <a:cubicBezTo>
                    <a:pt x="726" y="3411"/>
                    <a:pt x="1141" y="3614"/>
                    <a:pt x="1591" y="3614"/>
                  </a:cubicBezTo>
                  <a:cubicBezTo>
                    <a:pt x="1858" y="3610"/>
                    <a:pt x="2118" y="3547"/>
                    <a:pt x="2353" y="3425"/>
                  </a:cubicBezTo>
                  <a:cubicBezTo>
                    <a:pt x="2995" y="3101"/>
                    <a:pt x="3341" y="2454"/>
                    <a:pt x="3263" y="1736"/>
                  </a:cubicBezTo>
                  <a:cubicBezTo>
                    <a:pt x="3135" y="585"/>
                    <a:pt x="2582" y="0"/>
                    <a:pt x="1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71" name="Google Shape;171;p7"/>
            <p:cNvSpPr/>
            <p:nvPr/>
          </p:nvSpPr>
          <p:spPr>
            <a:xfrm>
              <a:off x="3667100" y="861925"/>
              <a:ext cx="73550" cy="78200"/>
            </a:xfrm>
            <a:custGeom>
              <a:avLst/>
              <a:gdLst/>
              <a:ahLst/>
              <a:cxnLst/>
              <a:rect l="l" t="t" r="r" b="b"/>
              <a:pathLst>
                <a:path w="2942" h="3128" extrusionOk="0">
                  <a:moveTo>
                    <a:pt x="1422" y="1"/>
                  </a:moveTo>
                  <a:cubicBezTo>
                    <a:pt x="1369" y="1"/>
                    <a:pt x="1314" y="3"/>
                    <a:pt x="1259" y="7"/>
                  </a:cubicBezTo>
                  <a:cubicBezTo>
                    <a:pt x="805" y="37"/>
                    <a:pt x="418" y="365"/>
                    <a:pt x="221" y="880"/>
                  </a:cubicBezTo>
                  <a:cubicBezTo>
                    <a:pt x="1" y="1462"/>
                    <a:pt x="75" y="2147"/>
                    <a:pt x="410" y="2624"/>
                  </a:cubicBezTo>
                  <a:cubicBezTo>
                    <a:pt x="640" y="2951"/>
                    <a:pt x="1006" y="3127"/>
                    <a:pt x="1402" y="3127"/>
                  </a:cubicBezTo>
                  <a:cubicBezTo>
                    <a:pt x="1636" y="3125"/>
                    <a:pt x="1864" y="3070"/>
                    <a:pt x="2072" y="2963"/>
                  </a:cubicBezTo>
                  <a:cubicBezTo>
                    <a:pt x="2635" y="2681"/>
                    <a:pt x="2942" y="2122"/>
                    <a:pt x="2873" y="1502"/>
                  </a:cubicBezTo>
                  <a:cubicBezTo>
                    <a:pt x="2761" y="507"/>
                    <a:pt x="2274" y="1"/>
                    <a:pt x="1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72" name="Google Shape;172;p7"/>
            <p:cNvSpPr/>
            <p:nvPr/>
          </p:nvSpPr>
          <p:spPr>
            <a:xfrm>
              <a:off x="3610575" y="678125"/>
              <a:ext cx="96575" cy="104375"/>
            </a:xfrm>
            <a:custGeom>
              <a:avLst/>
              <a:gdLst/>
              <a:ahLst/>
              <a:cxnLst/>
              <a:rect l="l" t="t" r="r" b="b"/>
              <a:pathLst>
                <a:path w="3863" h="4175" extrusionOk="0">
                  <a:moveTo>
                    <a:pt x="1866" y="0"/>
                  </a:moveTo>
                  <a:cubicBezTo>
                    <a:pt x="1796" y="0"/>
                    <a:pt x="1725" y="3"/>
                    <a:pt x="1651" y="8"/>
                  </a:cubicBezTo>
                  <a:cubicBezTo>
                    <a:pt x="1055" y="51"/>
                    <a:pt x="548" y="485"/>
                    <a:pt x="290" y="1174"/>
                  </a:cubicBezTo>
                  <a:cubicBezTo>
                    <a:pt x="1" y="1952"/>
                    <a:pt x="96" y="2865"/>
                    <a:pt x="539" y="3504"/>
                  </a:cubicBezTo>
                  <a:cubicBezTo>
                    <a:pt x="839" y="3941"/>
                    <a:pt x="1318" y="4175"/>
                    <a:pt x="1839" y="4175"/>
                  </a:cubicBezTo>
                  <a:cubicBezTo>
                    <a:pt x="2145" y="4173"/>
                    <a:pt x="2447" y="4096"/>
                    <a:pt x="2719" y="3956"/>
                  </a:cubicBezTo>
                  <a:cubicBezTo>
                    <a:pt x="3458" y="3581"/>
                    <a:pt x="3862" y="2834"/>
                    <a:pt x="3770" y="2005"/>
                  </a:cubicBezTo>
                  <a:cubicBezTo>
                    <a:pt x="3623" y="677"/>
                    <a:pt x="2985" y="0"/>
                    <a:pt x="1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73" name="Google Shape;173;p7"/>
            <p:cNvSpPr/>
            <p:nvPr/>
          </p:nvSpPr>
          <p:spPr>
            <a:xfrm>
              <a:off x="3804775" y="614425"/>
              <a:ext cx="85025" cy="108100"/>
            </a:xfrm>
            <a:custGeom>
              <a:avLst/>
              <a:gdLst/>
              <a:ahLst/>
              <a:cxnLst/>
              <a:rect l="l" t="t" r="r" b="b"/>
              <a:pathLst>
                <a:path w="3401" h="4324" extrusionOk="0">
                  <a:moveTo>
                    <a:pt x="1643" y="0"/>
                  </a:moveTo>
                  <a:cubicBezTo>
                    <a:pt x="1582" y="0"/>
                    <a:pt x="1519" y="3"/>
                    <a:pt x="1455" y="8"/>
                  </a:cubicBezTo>
                  <a:cubicBezTo>
                    <a:pt x="931" y="52"/>
                    <a:pt x="483" y="504"/>
                    <a:pt x="257" y="1216"/>
                  </a:cubicBezTo>
                  <a:cubicBezTo>
                    <a:pt x="0" y="2022"/>
                    <a:pt x="86" y="2968"/>
                    <a:pt x="475" y="3631"/>
                  </a:cubicBezTo>
                  <a:cubicBezTo>
                    <a:pt x="739" y="4084"/>
                    <a:pt x="1162" y="4324"/>
                    <a:pt x="1622" y="4324"/>
                  </a:cubicBezTo>
                  <a:cubicBezTo>
                    <a:pt x="1875" y="4324"/>
                    <a:pt x="2141" y="4251"/>
                    <a:pt x="2395" y="4098"/>
                  </a:cubicBezTo>
                  <a:cubicBezTo>
                    <a:pt x="3046" y="3711"/>
                    <a:pt x="3400" y="2937"/>
                    <a:pt x="3322" y="2078"/>
                  </a:cubicBezTo>
                  <a:cubicBezTo>
                    <a:pt x="3192" y="700"/>
                    <a:pt x="2628" y="0"/>
                    <a:pt x="1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74" name="Google Shape;174;p7"/>
            <p:cNvSpPr/>
            <p:nvPr/>
          </p:nvSpPr>
          <p:spPr>
            <a:xfrm>
              <a:off x="3796775" y="948225"/>
              <a:ext cx="73600" cy="78200"/>
            </a:xfrm>
            <a:custGeom>
              <a:avLst/>
              <a:gdLst/>
              <a:ahLst/>
              <a:cxnLst/>
              <a:rect l="l" t="t" r="r" b="b"/>
              <a:pathLst>
                <a:path w="2944" h="3128" extrusionOk="0">
                  <a:moveTo>
                    <a:pt x="1422" y="1"/>
                  </a:moveTo>
                  <a:cubicBezTo>
                    <a:pt x="1369" y="1"/>
                    <a:pt x="1314" y="3"/>
                    <a:pt x="1258" y="7"/>
                  </a:cubicBezTo>
                  <a:cubicBezTo>
                    <a:pt x="805" y="37"/>
                    <a:pt x="418" y="365"/>
                    <a:pt x="222" y="880"/>
                  </a:cubicBezTo>
                  <a:cubicBezTo>
                    <a:pt x="0" y="1462"/>
                    <a:pt x="75" y="2145"/>
                    <a:pt x="410" y="2624"/>
                  </a:cubicBezTo>
                  <a:cubicBezTo>
                    <a:pt x="640" y="2951"/>
                    <a:pt x="1006" y="3127"/>
                    <a:pt x="1402" y="3127"/>
                  </a:cubicBezTo>
                  <a:cubicBezTo>
                    <a:pt x="1635" y="3126"/>
                    <a:pt x="1863" y="3068"/>
                    <a:pt x="2072" y="2963"/>
                  </a:cubicBezTo>
                  <a:cubicBezTo>
                    <a:pt x="2637" y="2681"/>
                    <a:pt x="2943" y="2122"/>
                    <a:pt x="2872" y="1502"/>
                  </a:cubicBezTo>
                  <a:cubicBezTo>
                    <a:pt x="2761" y="507"/>
                    <a:pt x="2274" y="1"/>
                    <a:pt x="1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75" name="Google Shape;175;p7"/>
            <p:cNvSpPr/>
            <p:nvPr/>
          </p:nvSpPr>
          <p:spPr>
            <a:xfrm>
              <a:off x="3872250" y="775375"/>
              <a:ext cx="85050" cy="108125"/>
            </a:xfrm>
            <a:custGeom>
              <a:avLst/>
              <a:gdLst/>
              <a:ahLst/>
              <a:cxnLst/>
              <a:rect l="l" t="t" r="r" b="b"/>
              <a:pathLst>
                <a:path w="3402" h="4325" extrusionOk="0">
                  <a:moveTo>
                    <a:pt x="1644" y="1"/>
                  </a:moveTo>
                  <a:cubicBezTo>
                    <a:pt x="1583" y="1"/>
                    <a:pt x="1519" y="3"/>
                    <a:pt x="1454" y="9"/>
                  </a:cubicBezTo>
                  <a:cubicBezTo>
                    <a:pt x="931" y="51"/>
                    <a:pt x="483" y="503"/>
                    <a:pt x="255" y="1217"/>
                  </a:cubicBezTo>
                  <a:cubicBezTo>
                    <a:pt x="1" y="2021"/>
                    <a:pt x="85" y="2969"/>
                    <a:pt x="474" y="3629"/>
                  </a:cubicBezTo>
                  <a:cubicBezTo>
                    <a:pt x="740" y="4083"/>
                    <a:pt x="1161" y="4324"/>
                    <a:pt x="1620" y="4324"/>
                  </a:cubicBezTo>
                  <a:cubicBezTo>
                    <a:pt x="1875" y="4324"/>
                    <a:pt x="2139" y="4250"/>
                    <a:pt x="2396" y="4098"/>
                  </a:cubicBezTo>
                  <a:cubicBezTo>
                    <a:pt x="3047" y="3710"/>
                    <a:pt x="3401" y="2936"/>
                    <a:pt x="3321" y="2079"/>
                  </a:cubicBezTo>
                  <a:cubicBezTo>
                    <a:pt x="3191" y="702"/>
                    <a:pt x="2629" y="1"/>
                    <a:pt x="1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76" name="Google Shape;176;p7"/>
            <p:cNvSpPr/>
            <p:nvPr/>
          </p:nvSpPr>
          <p:spPr>
            <a:xfrm>
              <a:off x="3739425" y="1113600"/>
              <a:ext cx="96575" cy="104375"/>
            </a:xfrm>
            <a:custGeom>
              <a:avLst/>
              <a:gdLst/>
              <a:ahLst/>
              <a:cxnLst/>
              <a:rect l="l" t="t" r="r" b="b"/>
              <a:pathLst>
                <a:path w="3863" h="4175" extrusionOk="0">
                  <a:moveTo>
                    <a:pt x="1866" y="1"/>
                  </a:moveTo>
                  <a:cubicBezTo>
                    <a:pt x="1796" y="1"/>
                    <a:pt x="1725" y="3"/>
                    <a:pt x="1651" y="8"/>
                  </a:cubicBezTo>
                  <a:cubicBezTo>
                    <a:pt x="1058" y="51"/>
                    <a:pt x="548" y="485"/>
                    <a:pt x="292" y="1174"/>
                  </a:cubicBezTo>
                  <a:cubicBezTo>
                    <a:pt x="1" y="1952"/>
                    <a:pt x="98" y="2867"/>
                    <a:pt x="539" y="3505"/>
                  </a:cubicBezTo>
                  <a:cubicBezTo>
                    <a:pt x="839" y="3941"/>
                    <a:pt x="1320" y="4175"/>
                    <a:pt x="1841" y="4175"/>
                  </a:cubicBezTo>
                  <a:cubicBezTo>
                    <a:pt x="2147" y="4173"/>
                    <a:pt x="2448" y="4098"/>
                    <a:pt x="2719" y="3956"/>
                  </a:cubicBezTo>
                  <a:cubicBezTo>
                    <a:pt x="3460" y="3583"/>
                    <a:pt x="3862" y="2834"/>
                    <a:pt x="3771" y="2007"/>
                  </a:cubicBezTo>
                  <a:cubicBezTo>
                    <a:pt x="3623" y="677"/>
                    <a:pt x="2985" y="1"/>
                    <a:pt x="18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77" name="Google Shape;177;p7"/>
            <p:cNvSpPr/>
            <p:nvPr/>
          </p:nvSpPr>
          <p:spPr>
            <a:xfrm>
              <a:off x="3552225" y="1231025"/>
              <a:ext cx="73550" cy="78175"/>
            </a:xfrm>
            <a:custGeom>
              <a:avLst/>
              <a:gdLst/>
              <a:ahLst/>
              <a:cxnLst/>
              <a:rect l="l" t="t" r="r" b="b"/>
              <a:pathLst>
                <a:path w="2942" h="3127" extrusionOk="0">
                  <a:moveTo>
                    <a:pt x="1420" y="0"/>
                  </a:moveTo>
                  <a:cubicBezTo>
                    <a:pt x="1367" y="0"/>
                    <a:pt x="1313" y="2"/>
                    <a:pt x="1257" y="6"/>
                  </a:cubicBezTo>
                  <a:cubicBezTo>
                    <a:pt x="805" y="37"/>
                    <a:pt x="418" y="364"/>
                    <a:pt x="221" y="879"/>
                  </a:cubicBezTo>
                  <a:cubicBezTo>
                    <a:pt x="1" y="1461"/>
                    <a:pt x="73" y="2147"/>
                    <a:pt x="410" y="2623"/>
                  </a:cubicBezTo>
                  <a:cubicBezTo>
                    <a:pt x="640" y="2951"/>
                    <a:pt x="1004" y="3127"/>
                    <a:pt x="1402" y="3127"/>
                  </a:cubicBezTo>
                  <a:cubicBezTo>
                    <a:pt x="1634" y="3125"/>
                    <a:pt x="1864" y="3068"/>
                    <a:pt x="2072" y="2962"/>
                  </a:cubicBezTo>
                  <a:cubicBezTo>
                    <a:pt x="2635" y="2683"/>
                    <a:pt x="2941" y="2122"/>
                    <a:pt x="2873" y="1501"/>
                  </a:cubicBezTo>
                  <a:cubicBezTo>
                    <a:pt x="2759" y="506"/>
                    <a:pt x="2274" y="0"/>
                    <a:pt x="14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78" name="Google Shape;178;p7"/>
            <p:cNvSpPr/>
            <p:nvPr/>
          </p:nvSpPr>
          <p:spPr>
            <a:xfrm>
              <a:off x="3791700" y="1297275"/>
              <a:ext cx="83600" cy="90350"/>
            </a:xfrm>
            <a:custGeom>
              <a:avLst/>
              <a:gdLst/>
              <a:ahLst/>
              <a:cxnLst/>
              <a:rect l="l" t="t" r="r" b="b"/>
              <a:pathLst>
                <a:path w="3344" h="3614" extrusionOk="0">
                  <a:moveTo>
                    <a:pt x="1618" y="1"/>
                  </a:moveTo>
                  <a:cubicBezTo>
                    <a:pt x="1558" y="1"/>
                    <a:pt x="1495" y="3"/>
                    <a:pt x="1431" y="8"/>
                  </a:cubicBezTo>
                  <a:cubicBezTo>
                    <a:pt x="916" y="42"/>
                    <a:pt x="475" y="419"/>
                    <a:pt x="253" y="1017"/>
                  </a:cubicBezTo>
                  <a:cubicBezTo>
                    <a:pt x="0" y="1689"/>
                    <a:pt x="85" y="2480"/>
                    <a:pt x="466" y="3033"/>
                  </a:cubicBezTo>
                  <a:cubicBezTo>
                    <a:pt x="728" y="3412"/>
                    <a:pt x="1142" y="3613"/>
                    <a:pt x="1593" y="3613"/>
                  </a:cubicBezTo>
                  <a:cubicBezTo>
                    <a:pt x="1858" y="3611"/>
                    <a:pt x="2120" y="3546"/>
                    <a:pt x="2355" y="3423"/>
                  </a:cubicBezTo>
                  <a:cubicBezTo>
                    <a:pt x="2995" y="3100"/>
                    <a:pt x="3343" y="2455"/>
                    <a:pt x="3265" y="1737"/>
                  </a:cubicBezTo>
                  <a:cubicBezTo>
                    <a:pt x="3137" y="586"/>
                    <a:pt x="2586" y="1"/>
                    <a:pt x="1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79" name="Google Shape;179;p7"/>
            <p:cNvSpPr/>
            <p:nvPr/>
          </p:nvSpPr>
          <p:spPr>
            <a:xfrm>
              <a:off x="3930900" y="1111725"/>
              <a:ext cx="85025" cy="108125"/>
            </a:xfrm>
            <a:custGeom>
              <a:avLst/>
              <a:gdLst/>
              <a:ahLst/>
              <a:cxnLst/>
              <a:rect l="l" t="t" r="r" b="b"/>
              <a:pathLst>
                <a:path w="3401" h="4325" extrusionOk="0">
                  <a:moveTo>
                    <a:pt x="1641" y="1"/>
                  </a:moveTo>
                  <a:cubicBezTo>
                    <a:pt x="1580" y="1"/>
                    <a:pt x="1517" y="3"/>
                    <a:pt x="1453" y="9"/>
                  </a:cubicBezTo>
                  <a:cubicBezTo>
                    <a:pt x="931" y="53"/>
                    <a:pt x="483" y="503"/>
                    <a:pt x="255" y="1217"/>
                  </a:cubicBezTo>
                  <a:cubicBezTo>
                    <a:pt x="0" y="2023"/>
                    <a:pt x="84" y="2969"/>
                    <a:pt x="473" y="3631"/>
                  </a:cubicBezTo>
                  <a:cubicBezTo>
                    <a:pt x="739" y="4083"/>
                    <a:pt x="1160" y="4324"/>
                    <a:pt x="1620" y="4324"/>
                  </a:cubicBezTo>
                  <a:cubicBezTo>
                    <a:pt x="1875" y="4324"/>
                    <a:pt x="2139" y="4252"/>
                    <a:pt x="2395" y="4098"/>
                  </a:cubicBezTo>
                  <a:cubicBezTo>
                    <a:pt x="3046" y="3712"/>
                    <a:pt x="3400" y="2936"/>
                    <a:pt x="3320" y="2079"/>
                  </a:cubicBezTo>
                  <a:cubicBezTo>
                    <a:pt x="3190" y="701"/>
                    <a:pt x="2627" y="1"/>
                    <a:pt x="16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80" name="Google Shape;180;p7"/>
            <p:cNvSpPr/>
            <p:nvPr/>
          </p:nvSpPr>
          <p:spPr>
            <a:xfrm>
              <a:off x="4001250" y="949425"/>
              <a:ext cx="96575" cy="104325"/>
            </a:xfrm>
            <a:custGeom>
              <a:avLst/>
              <a:gdLst/>
              <a:ahLst/>
              <a:cxnLst/>
              <a:rect l="l" t="t" r="r" b="b"/>
              <a:pathLst>
                <a:path w="3863" h="4173" extrusionOk="0">
                  <a:moveTo>
                    <a:pt x="1867" y="0"/>
                  </a:moveTo>
                  <a:cubicBezTo>
                    <a:pt x="1797" y="0"/>
                    <a:pt x="1725" y="3"/>
                    <a:pt x="1651" y="8"/>
                  </a:cubicBezTo>
                  <a:cubicBezTo>
                    <a:pt x="1057" y="49"/>
                    <a:pt x="548" y="485"/>
                    <a:pt x="290" y="1174"/>
                  </a:cubicBezTo>
                  <a:cubicBezTo>
                    <a:pt x="1" y="1950"/>
                    <a:pt x="96" y="2865"/>
                    <a:pt x="539" y="3503"/>
                  </a:cubicBezTo>
                  <a:cubicBezTo>
                    <a:pt x="839" y="3941"/>
                    <a:pt x="1318" y="4173"/>
                    <a:pt x="1839" y="4173"/>
                  </a:cubicBezTo>
                  <a:cubicBezTo>
                    <a:pt x="2145" y="4171"/>
                    <a:pt x="2447" y="4096"/>
                    <a:pt x="2719" y="3954"/>
                  </a:cubicBezTo>
                  <a:cubicBezTo>
                    <a:pt x="3458" y="3581"/>
                    <a:pt x="3862" y="2832"/>
                    <a:pt x="3770" y="2005"/>
                  </a:cubicBezTo>
                  <a:cubicBezTo>
                    <a:pt x="3623" y="676"/>
                    <a:pt x="2985" y="0"/>
                    <a:pt x="1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81" name="Google Shape;181;p7"/>
            <p:cNvSpPr/>
            <p:nvPr/>
          </p:nvSpPr>
          <p:spPr>
            <a:xfrm>
              <a:off x="4023750" y="762750"/>
              <a:ext cx="73600" cy="78200"/>
            </a:xfrm>
            <a:custGeom>
              <a:avLst/>
              <a:gdLst/>
              <a:ahLst/>
              <a:cxnLst/>
              <a:rect l="l" t="t" r="r" b="b"/>
              <a:pathLst>
                <a:path w="2944" h="3128" extrusionOk="0">
                  <a:moveTo>
                    <a:pt x="1422" y="1"/>
                  </a:moveTo>
                  <a:cubicBezTo>
                    <a:pt x="1369" y="1"/>
                    <a:pt x="1314" y="3"/>
                    <a:pt x="1258" y="7"/>
                  </a:cubicBezTo>
                  <a:cubicBezTo>
                    <a:pt x="807" y="37"/>
                    <a:pt x="418" y="365"/>
                    <a:pt x="223" y="880"/>
                  </a:cubicBezTo>
                  <a:cubicBezTo>
                    <a:pt x="0" y="1462"/>
                    <a:pt x="75" y="2147"/>
                    <a:pt x="410" y="2624"/>
                  </a:cubicBezTo>
                  <a:cubicBezTo>
                    <a:pt x="640" y="2951"/>
                    <a:pt x="1006" y="3127"/>
                    <a:pt x="1402" y="3127"/>
                  </a:cubicBezTo>
                  <a:cubicBezTo>
                    <a:pt x="1636" y="3125"/>
                    <a:pt x="1865" y="3068"/>
                    <a:pt x="2072" y="2963"/>
                  </a:cubicBezTo>
                  <a:cubicBezTo>
                    <a:pt x="2635" y="2681"/>
                    <a:pt x="2943" y="2122"/>
                    <a:pt x="2872" y="1502"/>
                  </a:cubicBezTo>
                  <a:cubicBezTo>
                    <a:pt x="2761" y="507"/>
                    <a:pt x="2274" y="1"/>
                    <a:pt x="1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grpSp>
      <p:grpSp>
        <p:nvGrpSpPr>
          <p:cNvPr id="182" name="Google Shape;182;p7"/>
          <p:cNvGrpSpPr/>
          <p:nvPr/>
        </p:nvGrpSpPr>
        <p:grpSpPr>
          <a:xfrm>
            <a:off x="8335375" y="530352"/>
            <a:ext cx="424875" cy="737875"/>
            <a:chOff x="6373500" y="3085625"/>
            <a:chExt cx="424875" cy="737875"/>
          </a:xfrm>
        </p:grpSpPr>
        <p:sp>
          <p:nvSpPr>
            <p:cNvPr id="183" name="Google Shape;183;p7"/>
            <p:cNvSpPr/>
            <p:nvPr/>
          </p:nvSpPr>
          <p:spPr>
            <a:xfrm>
              <a:off x="6373500" y="3173450"/>
              <a:ext cx="181200" cy="135100"/>
            </a:xfrm>
            <a:custGeom>
              <a:avLst/>
              <a:gdLst/>
              <a:ahLst/>
              <a:cxnLst/>
              <a:rect l="l" t="t" r="r" b="b"/>
              <a:pathLst>
                <a:path w="7248" h="5404" extrusionOk="0">
                  <a:moveTo>
                    <a:pt x="3820" y="986"/>
                  </a:moveTo>
                  <a:cubicBezTo>
                    <a:pt x="3824" y="988"/>
                    <a:pt x="3828" y="990"/>
                    <a:pt x="3832" y="994"/>
                  </a:cubicBezTo>
                  <a:cubicBezTo>
                    <a:pt x="3849" y="1003"/>
                    <a:pt x="3853" y="1005"/>
                    <a:pt x="3859" y="1009"/>
                  </a:cubicBezTo>
                  <a:cubicBezTo>
                    <a:pt x="3859" y="1009"/>
                    <a:pt x="3861" y="1015"/>
                    <a:pt x="3876" y="1026"/>
                  </a:cubicBezTo>
                  <a:cubicBezTo>
                    <a:pt x="3918" y="1063"/>
                    <a:pt x="3958" y="1099"/>
                    <a:pt x="4000" y="1137"/>
                  </a:cubicBezTo>
                  <a:cubicBezTo>
                    <a:pt x="4205" y="1329"/>
                    <a:pt x="4397" y="1532"/>
                    <a:pt x="4578" y="1746"/>
                  </a:cubicBezTo>
                  <a:cubicBezTo>
                    <a:pt x="4988" y="2223"/>
                    <a:pt x="5356" y="2734"/>
                    <a:pt x="5676" y="3278"/>
                  </a:cubicBezTo>
                  <a:cubicBezTo>
                    <a:pt x="5810" y="3507"/>
                    <a:pt x="5953" y="3779"/>
                    <a:pt x="6016" y="3961"/>
                  </a:cubicBezTo>
                  <a:cubicBezTo>
                    <a:pt x="6045" y="4047"/>
                    <a:pt x="6068" y="4135"/>
                    <a:pt x="6087" y="4225"/>
                  </a:cubicBezTo>
                  <a:cubicBezTo>
                    <a:pt x="6087" y="4235"/>
                    <a:pt x="6089" y="4250"/>
                    <a:pt x="6091" y="4268"/>
                  </a:cubicBezTo>
                  <a:cubicBezTo>
                    <a:pt x="6089" y="4269"/>
                    <a:pt x="6085" y="4271"/>
                    <a:pt x="6081" y="4273"/>
                  </a:cubicBezTo>
                  <a:cubicBezTo>
                    <a:pt x="6068" y="4279"/>
                    <a:pt x="6051" y="4283"/>
                    <a:pt x="6030" y="4289"/>
                  </a:cubicBezTo>
                  <a:cubicBezTo>
                    <a:pt x="5938" y="4314"/>
                    <a:pt x="5846" y="4337"/>
                    <a:pt x="5752" y="4356"/>
                  </a:cubicBezTo>
                  <a:cubicBezTo>
                    <a:pt x="5710" y="4363"/>
                    <a:pt x="5668" y="4371"/>
                    <a:pt x="5626" y="4377"/>
                  </a:cubicBezTo>
                  <a:cubicBezTo>
                    <a:pt x="5626" y="4377"/>
                    <a:pt x="5625" y="4377"/>
                    <a:pt x="5625" y="4377"/>
                  </a:cubicBezTo>
                  <a:cubicBezTo>
                    <a:pt x="5613" y="4377"/>
                    <a:pt x="5496" y="4392"/>
                    <a:pt x="5476" y="4394"/>
                  </a:cubicBezTo>
                  <a:cubicBezTo>
                    <a:pt x="5179" y="4423"/>
                    <a:pt x="4878" y="4435"/>
                    <a:pt x="4578" y="4435"/>
                  </a:cubicBezTo>
                  <a:cubicBezTo>
                    <a:pt x="4283" y="4435"/>
                    <a:pt x="3989" y="4423"/>
                    <a:pt x="3696" y="4405"/>
                  </a:cubicBezTo>
                  <a:cubicBezTo>
                    <a:pt x="3012" y="4363"/>
                    <a:pt x="2388" y="4296"/>
                    <a:pt x="1726" y="4141"/>
                  </a:cubicBezTo>
                  <a:cubicBezTo>
                    <a:pt x="1594" y="4113"/>
                    <a:pt x="1463" y="4078"/>
                    <a:pt x="1335" y="4040"/>
                  </a:cubicBezTo>
                  <a:cubicBezTo>
                    <a:pt x="1276" y="4021"/>
                    <a:pt x="1215" y="4001"/>
                    <a:pt x="1157" y="3980"/>
                  </a:cubicBezTo>
                  <a:cubicBezTo>
                    <a:pt x="1132" y="3973"/>
                    <a:pt x="1109" y="3963"/>
                    <a:pt x="1084" y="3954"/>
                  </a:cubicBezTo>
                  <a:cubicBezTo>
                    <a:pt x="1067" y="3944"/>
                    <a:pt x="1050" y="3934"/>
                    <a:pt x="1033" y="3925"/>
                  </a:cubicBezTo>
                  <a:cubicBezTo>
                    <a:pt x="1077" y="3839"/>
                    <a:pt x="1125" y="3753"/>
                    <a:pt x="1178" y="3666"/>
                  </a:cubicBezTo>
                  <a:lnTo>
                    <a:pt x="1180" y="3666"/>
                  </a:lnTo>
                  <a:cubicBezTo>
                    <a:pt x="1331" y="3435"/>
                    <a:pt x="1498" y="3213"/>
                    <a:pt x="1678" y="3004"/>
                  </a:cubicBezTo>
                  <a:cubicBezTo>
                    <a:pt x="2112" y="2483"/>
                    <a:pt x="2585" y="1995"/>
                    <a:pt x="3091" y="1541"/>
                  </a:cubicBezTo>
                  <a:cubicBezTo>
                    <a:pt x="3198" y="1445"/>
                    <a:pt x="3305" y="1352"/>
                    <a:pt x="3416" y="1262"/>
                  </a:cubicBezTo>
                  <a:cubicBezTo>
                    <a:pt x="3495" y="1197"/>
                    <a:pt x="3577" y="1135"/>
                    <a:pt x="3663" y="1078"/>
                  </a:cubicBezTo>
                  <a:cubicBezTo>
                    <a:pt x="3715" y="1045"/>
                    <a:pt x="3769" y="1017"/>
                    <a:pt x="3820" y="986"/>
                  </a:cubicBezTo>
                  <a:close/>
                  <a:moveTo>
                    <a:pt x="3843" y="1"/>
                  </a:moveTo>
                  <a:cubicBezTo>
                    <a:pt x="3545" y="1"/>
                    <a:pt x="3262" y="170"/>
                    <a:pt x="2989" y="375"/>
                  </a:cubicBezTo>
                  <a:cubicBezTo>
                    <a:pt x="2308" y="886"/>
                    <a:pt x="1697" y="1503"/>
                    <a:pt x="1140" y="2146"/>
                  </a:cubicBezTo>
                  <a:cubicBezTo>
                    <a:pt x="724" y="2625"/>
                    <a:pt x="175" y="3211"/>
                    <a:pt x="37" y="3864"/>
                  </a:cubicBezTo>
                  <a:cubicBezTo>
                    <a:pt x="16" y="3917"/>
                    <a:pt x="6" y="3973"/>
                    <a:pt x="4" y="4028"/>
                  </a:cubicBezTo>
                  <a:cubicBezTo>
                    <a:pt x="1" y="4078"/>
                    <a:pt x="8" y="4126"/>
                    <a:pt x="24" y="4172"/>
                  </a:cubicBezTo>
                  <a:cubicBezTo>
                    <a:pt x="112" y="4622"/>
                    <a:pt x="642" y="4838"/>
                    <a:pt x="1036" y="4963"/>
                  </a:cubicBezTo>
                  <a:cubicBezTo>
                    <a:pt x="1682" y="5167"/>
                    <a:pt x="2371" y="5254"/>
                    <a:pt x="3043" y="5321"/>
                  </a:cubicBezTo>
                  <a:cubicBezTo>
                    <a:pt x="3540" y="5371"/>
                    <a:pt x="4041" y="5403"/>
                    <a:pt x="4540" y="5403"/>
                  </a:cubicBezTo>
                  <a:cubicBezTo>
                    <a:pt x="4759" y="5403"/>
                    <a:pt x="4977" y="5397"/>
                    <a:pt x="5195" y="5384"/>
                  </a:cubicBezTo>
                  <a:cubicBezTo>
                    <a:pt x="5706" y="5355"/>
                    <a:pt x="6378" y="5326"/>
                    <a:pt x="6784" y="4966"/>
                  </a:cubicBezTo>
                  <a:cubicBezTo>
                    <a:pt x="7247" y="4557"/>
                    <a:pt x="7039" y="3890"/>
                    <a:pt x="6828" y="3408"/>
                  </a:cubicBezTo>
                  <a:cubicBezTo>
                    <a:pt x="6529" y="2721"/>
                    <a:pt x="6089" y="2100"/>
                    <a:pt x="5632" y="1512"/>
                  </a:cubicBezTo>
                  <a:cubicBezTo>
                    <a:pt x="5254" y="1028"/>
                    <a:pt x="4839" y="502"/>
                    <a:pt x="4320" y="155"/>
                  </a:cubicBezTo>
                  <a:cubicBezTo>
                    <a:pt x="4157" y="46"/>
                    <a:pt x="3998" y="1"/>
                    <a:pt x="38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84" name="Google Shape;184;p7"/>
            <p:cNvSpPr/>
            <p:nvPr/>
          </p:nvSpPr>
          <p:spPr>
            <a:xfrm>
              <a:off x="6558700" y="3085625"/>
              <a:ext cx="119300" cy="91100"/>
            </a:xfrm>
            <a:custGeom>
              <a:avLst/>
              <a:gdLst/>
              <a:ahLst/>
              <a:cxnLst/>
              <a:rect l="l" t="t" r="r" b="b"/>
              <a:pathLst>
                <a:path w="4772" h="3644" extrusionOk="0">
                  <a:moveTo>
                    <a:pt x="1222" y="2288"/>
                  </a:moveTo>
                  <a:cubicBezTo>
                    <a:pt x="1214" y="2296"/>
                    <a:pt x="1208" y="2304"/>
                    <a:pt x="1209" y="2304"/>
                  </a:cubicBezTo>
                  <a:cubicBezTo>
                    <a:pt x="1209" y="2304"/>
                    <a:pt x="1213" y="2299"/>
                    <a:pt x="1222" y="2288"/>
                  </a:cubicBezTo>
                  <a:close/>
                  <a:moveTo>
                    <a:pt x="2482" y="1024"/>
                  </a:moveTo>
                  <a:cubicBezTo>
                    <a:pt x="2600" y="1137"/>
                    <a:pt x="2713" y="1256"/>
                    <a:pt x="2820" y="1382"/>
                  </a:cubicBezTo>
                  <a:cubicBezTo>
                    <a:pt x="2880" y="1453"/>
                    <a:pt x="2939" y="1524"/>
                    <a:pt x="2997" y="1596"/>
                  </a:cubicBezTo>
                  <a:cubicBezTo>
                    <a:pt x="3008" y="1612"/>
                    <a:pt x="3012" y="1616"/>
                    <a:pt x="3016" y="1619"/>
                  </a:cubicBezTo>
                  <a:cubicBezTo>
                    <a:pt x="3020" y="1623"/>
                    <a:pt x="3018" y="1623"/>
                    <a:pt x="3025" y="1635"/>
                  </a:cubicBezTo>
                  <a:cubicBezTo>
                    <a:pt x="3062" y="1683"/>
                    <a:pt x="3096" y="1727"/>
                    <a:pt x="3131" y="1774"/>
                  </a:cubicBezTo>
                  <a:cubicBezTo>
                    <a:pt x="3246" y="1933"/>
                    <a:pt x="3355" y="2098"/>
                    <a:pt x="3452" y="2268"/>
                  </a:cubicBezTo>
                  <a:cubicBezTo>
                    <a:pt x="3496" y="2343"/>
                    <a:pt x="3538" y="2420"/>
                    <a:pt x="3579" y="2496"/>
                  </a:cubicBezTo>
                  <a:cubicBezTo>
                    <a:pt x="3592" y="2527"/>
                    <a:pt x="3605" y="2558"/>
                    <a:pt x="3621" y="2588"/>
                  </a:cubicBezTo>
                  <a:cubicBezTo>
                    <a:pt x="3627" y="2603"/>
                    <a:pt x="3632" y="2617"/>
                    <a:pt x="3638" y="2632"/>
                  </a:cubicBezTo>
                  <a:cubicBezTo>
                    <a:pt x="3630" y="2634"/>
                    <a:pt x="3623" y="2636"/>
                    <a:pt x="3613" y="2638"/>
                  </a:cubicBezTo>
                  <a:cubicBezTo>
                    <a:pt x="3605" y="2638"/>
                    <a:pt x="3594" y="2642"/>
                    <a:pt x="3583" y="2646"/>
                  </a:cubicBezTo>
                  <a:lnTo>
                    <a:pt x="3569" y="2646"/>
                  </a:lnTo>
                  <a:cubicBezTo>
                    <a:pt x="3546" y="2648"/>
                    <a:pt x="3521" y="2651"/>
                    <a:pt x="3498" y="2653"/>
                  </a:cubicBezTo>
                  <a:cubicBezTo>
                    <a:pt x="3320" y="2671"/>
                    <a:pt x="3141" y="2678"/>
                    <a:pt x="2961" y="2678"/>
                  </a:cubicBezTo>
                  <a:cubicBezTo>
                    <a:pt x="2782" y="2678"/>
                    <a:pt x="2602" y="2671"/>
                    <a:pt x="2424" y="2659"/>
                  </a:cubicBezTo>
                  <a:cubicBezTo>
                    <a:pt x="2217" y="2648"/>
                    <a:pt x="2011" y="2626"/>
                    <a:pt x="1806" y="2602"/>
                  </a:cubicBezTo>
                  <a:cubicBezTo>
                    <a:pt x="1777" y="2598"/>
                    <a:pt x="1722" y="2590"/>
                    <a:pt x="1706" y="2588"/>
                  </a:cubicBezTo>
                  <a:cubicBezTo>
                    <a:pt x="1656" y="2581"/>
                    <a:pt x="1605" y="2571"/>
                    <a:pt x="1553" y="2563"/>
                  </a:cubicBezTo>
                  <a:cubicBezTo>
                    <a:pt x="1463" y="2546"/>
                    <a:pt x="1373" y="2529"/>
                    <a:pt x="1285" y="2508"/>
                  </a:cubicBezTo>
                  <a:cubicBezTo>
                    <a:pt x="1222" y="2494"/>
                    <a:pt x="1161" y="2477"/>
                    <a:pt x="1099" y="2460"/>
                  </a:cubicBezTo>
                  <a:cubicBezTo>
                    <a:pt x="1132" y="2412"/>
                    <a:pt x="1164" y="2364"/>
                    <a:pt x="1199" y="2316"/>
                  </a:cubicBezTo>
                  <a:cubicBezTo>
                    <a:pt x="1208" y="2303"/>
                    <a:pt x="1216" y="2293"/>
                    <a:pt x="1224" y="2282"/>
                  </a:cubicBezTo>
                  <a:lnTo>
                    <a:pt x="1233" y="2272"/>
                  </a:lnTo>
                  <a:cubicBezTo>
                    <a:pt x="1270" y="2228"/>
                    <a:pt x="1304" y="2184"/>
                    <a:pt x="1341" y="2140"/>
                  </a:cubicBezTo>
                  <a:cubicBezTo>
                    <a:pt x="1603" y="1826"/>
                    <a:pt x="1888" y="1529"/>
                    <a:pt x="2194" y="1258"/>
                  </a:cubicBezTo>
                  <a:cubicBezTo>
                    <a:pt x="2260" y="1200"/>
                    <a:pt x="2325" y="1145"/>
                    <a:pt x="2392" y="1089"/>
                  </a:cubicBezTo>
                  <a:cubicBezTo>
                    <a:pt x="2399" y="1081"/>
                    <a:pt x="2409" y="1076"/>
                    <a:pt x="2417" y="1068"/>
                  </a:cubicBezTo>
                  <a:cubicBezTo>
                    <a:pt x="2438" y="1053"/>
                    <a:pt x="2459" y="1039"/>
                    <a:pt x="2482" y="1024"/>
                  </a:cubicBezTo>
                  <a:close/>
                  <a:moveTo>
                    <a:pt x="965" y="2695"/>
                  </a:moveTo>
                  <a:cubicBezTo>
                    <a:pt x="958" y="2756"/>
                    <a:pt x="955" y="2776"/>
                    <a:pt x="954" y="2776"/>
                  </a:cubicBezTo>
                  <a:cubicBezTo>
                    <a:pt x="952" y="2776"/>
                    <a:pt x="957" y="2716"/>
                    <a:pt x="963" y="2705"/>
                  </a:cubicBezTo>
                  <a:cubicBezTo>
                    <a:pt x="963" y="2701"/>
                    <a:pt x="963" y="2699"/>
                    <a:pt x="965" y="2695"/>
                  </a:cubicBezTo>
                  <a:close/>
                  <a:moveTo>
                    <a:pt x="3674" y="2760"/>
                  </a:moveTo>
                  <a:lnTo>
                    <a:pt x="3682" y="2783"/>
                  </a:lnTo>
                  <a:lnTo>
                    <a:pt x="3682" y="2793"/>
                  </a:lnTo>
                  <a:cubicBezTo>
                    <a:pt x="3681" y="2804"/>
                    <a:pt x="3681" y="2808"/>
                    <a:pt x="3682" y="2808"/>
                  </a:cubicBezTo>
                  <a:cubicBezTo>
                    <a:pt x="3683" y="2808"/>
                    <a:pt x="3684" y="2804"/>
                    <a:pt x="3686" y="2797"/>
                  </a:cubicBezTo>
                  <a:cubicBezTo>
                    <a:pt x="3688" y="2803"/>
                    <a:pt x="3690" y="2810"/>
                    <a:pt x="3690" y="2816"/>
                  </a:cubicBezTo>
                  <a:cubicBezTo>
                    <a:pt x="3689" y="2816"/>
                    <a:pt x="3689" y="2816"/>
                    <a:pt x="3688" y="2816"/>
                  </a:cubicBezTo>
                  <a:cubicBezTo>
                    <a:pt x="3667" y="2816"/>
                    <a:pt x="3671" y="2779"/>
                    <a:pt x="3674" y="2760"/>
                  </a:cubicBezTo>
                  <a:close/>
                  <a:moveTo>
                    <a:pt x="2519" y="0"/>
                  </a:moveTo>
                  <a:cubicBezTo>
                    <a:pt x="2303" y="0"/>
                    <a:pt x="2094" y="107"/>
                    <a:pt x="1901" y="252"/>
                  </a:cubicBezTo>
                  <a:cubicBezTo>
                    <a:pt x="1476" y="572"/>
                    <a:pt x="1094" y="949"/>
                    <a:pt x="745" y="1351"/>
                  </a:cubicBezTo>
                  <a:cubicBezTo>
                    <a:pt x="467" y="1671"/>
                    <a:pt x="136" y="2041"/>
                    <a:pt x="33" y="2468"/>
                  </a:cubicBezTo>
                  <a:cubicBezTo>
                    <a:pt x="16" y="2517"/>
                    <a:pt x="6" y="2571"/>
                    <a:pt x="4" y="2625"/>
                  </a:cubicBezTo>
                  <a:cubicBezTo>
                    <a:pt x="0" y="2669"/>
                    <a:pt x="6" y="2713"/>
                    <a:pt x="18" y="2755"/>
                  </a:cubicBezTo>
                  <a:cubicBezTo>
                    <a:pt x="90" y="3096"/>
                    <a:pt x="456" y="3272"/>
                    <a:pt x="768" y="3371"/>
                  </a:cubicBezTo>
                  <a:cubicBezTo>
                    <a:pt x="1174" y="3500"/>
                    <a:pt x="1609" y="3553"/>
                    <a:pt x="2030" y="3595"/>
                  </a:cubicBezTo>
                  <a:cubicBezTo>
                    <a:pt x="2325" y="3628"/>
                    <a:pt x="2621" y="3644"/>
                    <a:pt x="2917" y="3644"/>
                  </a:cubicBezTo>
                  <a:cubicBezTo>
                    <a:pt x="3055" y="3644"/>
                    <a:pt x="3192" y="3640"/>
                    <a:pt x="3330" y="3634"/>
                  </a:cubicBezTo>
                  <a:cubicBezTo>
                    <a:pt x="3690" y="3612"/>
                    <a:pt x="4143" y="3584"/>
                    <a:pt x="4425" y="3325"/>
                  </a:cubicBezTo>
                  <a:cubicBezTo>
                    <a:pt x="4771" y="3006"/>
                    <a:pt x="4645" y="2525"/>
                    <a:pt x="4480" y="2152"/>
                  </a:cubicBezTo>
                  <a:cubicBezTo>
                    <a:pt x="4293" y="1723"/>
                    <a:pt x="4015" y="1338"/>
                    <a:pt x="3728" y="970"/>
                  </a:cubicBezTo>
                  <a:cubicBezTo>
                    <a:pt x="3489" y="662"/>
                    <a:pt x="3226" y="339"/>
                    <a:pt x="2897" y="120"/>
                  </a:cubicBezTo>
                  <a:cubicBezTo>
                    <a:pt x="2770" y="36"/>
                    <a:pt x="2643" y="0"/>
                    <a:pt x="25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85" name="Google Shape;185;p7"/>
            <p:cNvSpPr/>
            <p:nvPr/>
          </p:nvSpPr>
          <p:spPr>
            <a:xfrm>
              <a:off x="6558600" y="3248125"/>
              <a:ext cx="239775" cy="176675"/>
            </a:xfrm>
            <a:custGeom>
              <a:avLst/>
              <a:gdLst/>
              <a:ahLst/>
              <a:cxnLst/>
              <a:rect l="l" t="t" r="r" b="b"/>
              <a:pathLst>
                <a:path w="9591" h="7067" extrusionOk="0">
                  <a:moveTo>
                    <a:pt x="5134" y="934"/>
                  </a:moveTo>
                  <a:cubicBezTo>
                    <a:pt x="5137" y="934"/>
                    <a:pt x="5140" y="934"/>
                    <a:pt x="5141" y="936"/>
                  </a:cubicBezTo>
                  <a:cubicBezTo>
                    <a:pt x="5132" y="936"/>
                    <a:pt x="5120" y="936"/>
                    <a:pt x="5111" y="938"/>
                  </a:cubicBezTo>
                  <a:cubicBezTo>
                    <a:pt x="5120" y="936"/>
                    <a:pt x="5128" y="934"/>
                    <a:pt x="5134" y="934"/>
                  </a:cubicBezTo>
                  <a:close/>
                  <a:moveTo>
                    <a:pt x="5072" y="955"/>
                  </a:moveTo>
                  <a:cubicBezTo>
                    <a:pt x="5072" y="955"/>
                    <a:pt x="5074" y="955"/>
                    <a:pt x="5074" y="957"/>
                  </a:cubicBezTo>
                  <a:cubicBezTo>
                    <a:pt x="5071" y="958"/>
                    <a:pt x="5069" y="958"/>
                    <a:pt x="5068" y="958"/>
                  </a:cubicBezTo>
                  <a:cubicBezTo>
                    <a:pt x="5067" y="958"/>
                    <a:pt x="5069" y="957"/>
                    <a:pt x="5072" y="955"/>
                  </a:cubicBezTo>
                  <a:close/>
                  <a:moveTo>
                    <a:pt x="8393" y="5771"/>
                  </a:moveTo>
                  <a:cubicBezTo>
                    <a:pt x="8397" y="5771"/>
                    <a:pt x="8401" y="5773"/>
                    <a:pt x="8404" y="5774"/>
                  </a:cubicBezTo>
                  <a:cubicBezTo>
                    <a:pt x="8403" y="5774"/>
                    <a:pt x="8402" y="5774"/>
                    <a:pt x="8401" y="5774"/>
                  </a:cubicBezTo>
                  <a:cubicBezTo>
                    <a:pt x="8397" y="5774"/>
                    <a:pt x="8393" y="5777"/>
                    <a:pt x="8388" y="5782"/>
                  </a:cubicBezTo>
                  <a:lnTo>
                    <a:pt x="8388" y="5772"/>
                  </a:lnTo>
                  <a:cubicBezTo>
                    <a:pt x="8390" y="5772"/>
                    <a:pt x="8392" y="5771"/>
                    <a:pt x="8393" y="5771"/>
                  </a:cubicBezTo>
                  <a:close/>
                  <a:moveTo>
                    <a:pt x="8384" y="5779"/>
                  </a:moveTo>
                  <a:cubicBezTo>
                    <a:pt x="8383" y="5780"/>
                    <a:pt x="8383" y="5782"/>
                    <a:pt x="8383" y="5784"/>
                  </a:cubicBezTo>
                  <a:cubicBezTo>
                    <a:pt x="8383" y="5782"/>
                    <a:pt x="8383" y="5781"/>
                    <a:pt x="8384" y="5779"/>
                  </a:cubicBezTo>
                  <a:close/>
                  <a:moveTo>
                    <a:pt x="5076" y="959"/>
                  </a:moveTo>
                  <a:cubicBezTo>
                    <a:pt x="5112" y="980"/>
                    <a:pt x="5147" y="1001"/>
                    <a:pt x="5181" y="1024"/>
                  </a:cubicBezTo>
                  <a:cubicBezTo>
                    <a:pt x="5269" y="1083"/>
                    <a:pt x="5336" y="1147"/>
                    <a:pt x="5449" y="1250"/>
                  </a:cubicBezTo>
                  <a:cubicBezTo>
                    <a:pt x="5731" y="1514"/>
                    <a:pt x="5995" y="1794"/>
                    <a:pt x="6244" y="2089"/>
                  </a:cubicBezTo>
                  <a:cubicBezTo>
                    <a:pt x="6820" y="2755"/>
                    <a:pt x="7335" y="3473"/>
                    <a:pt x="7783" y="4231"/>
                  </a:cubicBezTo>
                  <a:cubicBezTo>
                    <a:pt x="7965" y="4547"/>
                    <a:pt x="8145" y="4870"/>
                    <a:pt x="8268" y="5215"/>
                  </a:cubicBezTo>
                  <a:cubicBezTo>
                    <a:pt x="8316" y="5351"/>
                    <a:pt x="8363" y="5493"/>
                    <a:pt x="8383" y="5634"/>
                  </a:cubicBezTo>
                  <a:cubicBezTo>
                    <a:pt x="8381" y="5622"/>
                    <a:pt x="8380" y="5617"/>
                    <a:pt x="8380" y="5617"/>
                  </a:cubicBezTo>
                  <a:lnTo>
                    <a:pt x="8380" y="5617"/>
                  </a:lnTo>
                  <a:cubicBezTo>
                    <a:pt x="8378" y="5617"/>
                    <a:pt x="8388" y="5727"/>
                    <a:pt x="8386" y="5745"/>
                  </a:cubicBezTo>
                  <a:lnTo>
                    <a:pt x="8386" y="5767"/>
                  </a:lnTo>
                  <a:cubicBezTo>
                    <a:pt x="8386" y="5772"/>
                    <a:pt x="8385" y="5775"/>
                    <a:pt x="8384" y="5779"/>
                  </a:cubicBezTo>
                  <a:lnTo>
                    <a:pt x="8384" y="5779"/>
                  </a:lnTo>
                  <a:cubicBezTo>
                    <a:pt x="8385" y="5778"/>
                    <a:pt x="8386" y="5778"/>
                    <a:pt x="8386" y="5778"/>
                  </a:cubicBezTo>
                  <a:cubicBezTo>
                    <a:pt x="8386" y="5780"/>
                    <a:pt x="8386" y="5782"/>
                    <a:pt x="8386" y="5784"/>
                  </a:cubicBezTo>
                  <a:cubicBezTo>
                    <a:pt x="8381" y="5790"/>
                    <a:pt x="8379" y="5796"/>
                    <a:pt x="8381" y="5796"/>
                  </a:cubicBezTo>
                  <a:cubicBezTo>
                    <a:pt x="8382" y="5796"/>
                    <a:pt x="8382" y="5795"/>
                    <a:pt x="8383" y="5795"/>
                  </a:cubicBezTo>
                  <a:cubicBezTo>
                    <a:pt x="8383" y="5797"/>
                    <a:pt x="8383" y="5799"/>
                    <a:pt x="8383" y="5799"/>
                  </a:cubicBezTo>
                  <a:cubicBezTo>
                    <a:pt x="8385" y="5826"/>
                    <a:pt x="8385" y="5835"/>
                    <a:pt x="8384" y="5835"/>
                  </a:cubicBezTo>
                  <a:cubicBezTo>
                    <a:pt x="8382" y="5835"/>
                    <a:pt x="8380" y="5826"/>
                    <a:pt x="8379" y="5814"/>
                  </a:cubicBezTo>
                  <a:cubicBezTo>
                    <a:pt x="8379" y="5809"/>
                    <a:pt x="8379" y="5803"/>
                    <a:pt x="8379" y="5797"/>
                  </a:cubicBezTo>
                  <a:cubicBezTo>
                    <a:pt x="8229" y="5868"/>
                    <a:pt x="8318" y="5847"/>
                    <a:pt x="8162" y="5891"/>
                  </a:cubicBezTo>
                  <a:cubicBezTo>
                    <a:pt x="7896" y="5966"/>
                    <a:pt x="7626" y="6015"/>
                    <a:pt x="7353" y="6042"/>
                  </a:cubicBezTo>
                  <a:cubicBezTo>
                    <a:pt x="6950" y="6082"/>
                    <a:pt x="6544" y="6098"/>
                    <a:pt x="6138" y="6098"/>
                  </a:cubicBezTo>
                  <a:cubicBezTo>
                    <a:pt x="5726" y="6098"/>
                    <a:pt x="5314" y="6082"/>
                    <a:pt x="4904" y="6058"/>
                  </a:cubicBezTo>
                  <a:cubicBezTo>
                    <a:pt x="3977" y="6000"/>
                    <a:pt x="3049" y="5899"/>
                    <a:pt x="2145" y="5690"/>
                  </a:cubicBezTo>
                  <a:cubicBezTo>
                    <a:pt x="1846" y="5621"/>
                    <a:pt x="1421" y="5504"/>
                    <a:pt x="1218" y="5412"/>
                  </a:cubicBezTo>
                  <a:cubicBezTo>
                    <a:pt x="1159" y="5384"/>
                    <a:pt x="1101" y="5353"/>
                    <a:pt x="1044" y="5320"/>
                  </a:cubicBezTo>
                  <a:cubicBezTo>
                    <a:pt x="1036" y="5317"/>
                    <a:pt x="1023" y="5309"/>
                    <a:pt x="1009" y="5299"/>
                  </a:cubicBezTo>
                  <a:cubicBezTo>
                    <a:pt x="1019" y="5273"/>
                    <a:pt x="1025" y="5244"/>
                    <a:pt x="1031" y="5215"/>
                  </a:cubicBezTo>
                  <a:cubicBezTo>
                    <a:pt x="1103" y="5058"/>
                    <a:pt x="1188" y="4909"/>
                    <a:pt x="1285" y="4767"/>
                  </a:cubicBezTo>
                  <a:cubicBezTo>
                    <a:pt x="1502" y="4436"/>
                    <a:pt x="1741" y="4118"/>
                    <a:pt x="1997" y="3817"/>
                  </a:cubicBezTo>
                  <a:cubicBezTo>
                    <a:pt x="2597" y="3101"/>
                    <a:pt x="3246" y="2429"/>
                    <a:pt x="3943" y="1807"/>
                  </a:cubicBezTo>
                  <a:cubicBezTo>
                    <a:pt x="4205" y="1572"/>
                    <a:pt x="4473" y="1340"/>
                    <a:pt x="4766" y="1143"/>
                  </a:cubicBezTo>
                  <a:cubicBezTo>
                    <a:pt x="4865" y="1072"/>
                    <a:pt x="4969" y="1011"/>
                    <a:pt x="5076" y="959"/>
                  </a:cubicBezTo>
                  <a:close/>
                  <a:moveTo>
                    <a:pt x="5098" y="0"/>
                  </a:moveTo>
                  <a:cubicBezTo>
                    <a:pt x="4722" y="0"/>
                    <a:pt x="4368" y="227"/>
                    <a:pt x="4023" y="488"/>
                  </a:cubicBezTo>
                  <a:cubicBezTo>
                    <a:pt x="3100" y="1185"/>
                    <a:pt x="2273" y="2023"/>
                    <a:pt x="1515" y="2895"/>
                  </a:cubicBezTo>
                  <a:cubicBezTo>
                    <a:pt x="969" y="3523"/>
                    <a:pt x="211" y="4323"/>
                    <a:pt x="41" y="5186"/>
                  </a:cubicBezTo>
                  <a:cubicBezTo>
                    <a:pt x="22" y="5242"/>
                    <a:pt x="10" y="5299"/>
                    <a:pt x="8" y="5357"/>
                  </a:cubicBezTo>
                  <a:cubicBezTo>
                    <a:pt x="0" y="5431"/>
                    <a:pt x="10" y="5506"/>
                    <a:pt x="39" y="5577"/>
                  </a:cubicBezTo>
                  <a:cubicBezTo>
                    <a:pt x="182" y="6082"/>
                    <a:pt x="843" y="6324"/>
                    <a:pt x="1293" y="6465"/>
                  </a:cubicBezTo>
                  <a:cubicBezTo>
                    <a:pt x="2168" y="6741"/>
                    <a:pt x="3098" y="6862"/>
                    <a:pt x="4006" y="6954"/>
                  </a:cubicBezTo>
                  <a:cubicBezTo>
                    <a:pt x="4689" y="7023"/>
                    <a:pt x="5377" y="7066"/>
                    <a:pt x="6064" y="7066"/>
                  </a:cubicBezTo>
                  <a:cubicBezTo>
                    <a:pt x="6365" y="7066"/>
                    <a:pt x="6666" y="7058"/>
                    <a:pt x="6966" y="7040"/>
                  </a:cubicBezTo>
                  <a:cubicBezTo>
                    <a:pt x="7615" y="7001"/>
                    <a:pt x="8505" y="6975"/>
                    <a:pt x="9022" y="6519"/>
                  </a:cubicBezTo>
                  <a:cubicBezTo>
                    <a:pt x="9591" y="6019"/>
                    <a:pt x="9309" y="5181"/>
                    <a:pt x="9055" y="4595"/>
                  </a:cubicBezTo>
                  <a:cubicBezTo>
                    <a:pt x="8653" y="3664"/>
                    <a:pt x="8057" y="2822"/>
                    <a:pt x="7437" y="2027"/>
                  </a:cubicBezTo>
                  <a:cubicBezTo>
                    <a:pt x="6928" y="1372"/>
                    <a:pt x="6367" y="656"/>
                    <a:pt x="5670" y="187"/>
                  </a:cubicBezTo>
                  <a:cubicBezTo>
                    <a:pt x="5472" y="55"/>
                    <a:pt x="5282" y="0"/>
                    <a:pt x="5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86" name="Google Shape;186;p7"/>
            <p:cNvSpPr/>
            <p:nvPr/>
          </p:nvSpPr>
          <p:spPr>
            <a:xfrm>
              <a:off x="6768100" y="3392650"/>
              <a:ext cx="75" cy="425"/>
            </a:xfrm>
            <a:custGeom>
              <a:avLst/>
              <a:gdLst/>
              <a:ahLst/>
              <a:cxnLst/>
              <a:rect l="l" t="t" r="r" b="b"/>
              <a:pathLst>
                <a:path w="3" h="17" extrusionOk="0">
                  <a:moveTo>
                    <a:pt x="1" y="1"/>
                  </a:moveTo>
                  <a:cubicBezTo>
                    <a:pt x="1" y="3"/>
                    <a:pt x="1" y="6"/>
                    <a:pt x="1" y="10"/>
                  </a:cubicBezTo>
                  <a:cubicBezTo>
                    <a:pt x="1" y="12"/>
                    <a:pt x="1" y="14"/>
                    <a:pt x="1" y="16"/>
                  </a:cubicBezTo>
                  <a:lnTo>
                    <a:pt x="3" y="16"/>
                  </a:lnTo>
                  <a:lnTo>
                    <a:pt x="3" y="7"/>
                  </a:lnTo>
                  <a:cubicBezTo>
                    <a:pt x="3" y="5"/>
                    <a:pt x="3" y="3"/>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87" name="Google Shape;187;p7"/>
            <p:cNvSpPr/>
            <p:nvPr/>
          </p:nvSpPr>
          <p:spPr>
            <a:xfrm>
              <a:off x="6389450" y="3446050"/>
              <a:ext cx="178800" cy="133400"/>
            </a:xfrm>
            <a:custGeom>
              <a:avLst/>
              <a:gdLst/>
              <a:ahLst/>
              <a:cxnLst/>
              <a:rect l="l" t="t" r="r" b="b"/>
              <a:pathLst>
                <a:path w="7152" h="5336" extrusionOk="0">
                  <a:moveTo>
                    <a:pt x="3768" y="984"/>
                  </a:moveTo>
                  <a:cubicBezTo>
                    <a:pt x="3770" y="986"/>
                    <a:pt x="3774" y="988"/>
                    <a:pt x="3776" y="989"/>
                  </a:cubicBezTo>
                  <a:lnTo>
                    <a:pt x="3801" y="1005"/>
                  </a:lnTo>
                  <a:cubicBezTo>
                    <a:pt x="3801" y="1005"/>
                    <a:pt x="3803" y="1009"/>
                    <a:pt x="3816" y="1020"/>
                  </a:cubicBezTo>
                  <a:cubicBezTo>
                    <a:pt x="3858" y="1056"/>
                    <a:pt x="3900" y="1093"/>
                    <a:pt x="3940" y="1129"/>
                  </a:cubicBezTo>
                  <a:cubicBezTo>
                    <a:pt x="4142" y="1317"/>
                    <a:pt x="4331" y="1518"/>
                    <a:pt x="4509" y="1728"/>
                  </a:cubicBezTo>
                  <a:cubicBezTo>
                    <a:pt x="4913" y="2198"/>
                    <a:pt x="5275" y="2703"/>
                    <a:pt x="5589" y="3237"/>
                  </a:cubicBezTo>
                  <a:cubicBezTo>
                    <a:pt x="5660" y="3360"/>
                    <a:pt x="5729" y="3484"/>
                    <a:pt x="5792" y="3611"/>
                  </a:cubicBezTo>
                  <a:cubicBezTo>
                    <a:pt x="5844" y="3706"/>
                    <a:pt x="5888" y="3806"/>
                    <a:pt x="5922" y="3909"/>
                  </a:cubicBezTo>
                  <a:cubicBezTo>
                    <a:pt x="5951" y="3993"/>
                    <a:pt x="5976" y="4080"/>
                    <a:pt x="5995" y="4166"/>
                  </a:cubicBezTo>
                  <a:cubicBezTo>
                    <a:pt x="5995" y="4175"/>
                    <a:pt x="5997" y="4191"/>
                    <a:pt x="5999" y="4204"/>
                  </a:cubicBezTo>
                  <a:cubicBezTo>
                    <a:pt x="5997" y="4206"/>
                    <a:pt x="5993" y="4208"/>
                    <a:pt x="5991" y="4208"/>
                  </a:cubicBezTo>
                  <a:cubicBezTo>
                    <a:pt x="5980" y="4214"/>
                    <a:pt x="5962" y="4217"/>
                    <a:pt x="5943" y="4223"/>
                  </a:cubicBezTo>
                  <a:cubicBezTo>
                    <a:pt x="5851" y="4248"/>
                    <a:pt x="5763" y="4271"/>
                    <a:pt x="5669" y="4288"/>
                  </a:cubicBezTo>
                  <a:cubicBezTo>
                    <a:pt x="5629" y="4296"/>
                    <a:pt x="5589" y="4304"/>
                    <a:pt x="5547" y="4309"/>
                  </a:cubicBezTo>
                  <a:cubicBezTo>
                    <a:pt x="5547" y="4309"/>
                    <a:pt x="5547" y="4309"/>
                    <a:pt x="5546" y="4309"/>
                  </a:cubicBezTo>
                  <a:cubicBezTo>
                    <a:pt x="5536" y="4309"/>
                    <a:pt x="5419" y="4325"/>
                    <a:pt x="5399" y="4327"/>
                  </a:cubicBezTo>
                  <a:cubicBezTo>
                    <a:pt x="5108" y="4355"/>
                    <a:pt x="4816" y="4367"/>
                    <a:pt x="4523" y="4367"/>
                  </a:cubicBezTo>
                  <a:cubicBezTo>
                    <a:pt x="4231" y="4367"/>
                    <a:pt x="3938" y="4355"/>
                    <a:pt x="3646" y="4338"/>
                  </a:cubicBezTo>
                  <a:cubicBezTo>
                    <a:pt x="2972" y="4296"/>
                    <a:pt x="2363" y="4231"/>
                    <a:pt x="1708" y="4080"/>
                  </a:cubicBezTo>
                  <a:cubicBezTo>
                    <a:pt x="1580" y="4049"/>
                    <a:pt x="1451" y="4016"/>
                    <a:pt x="1325" y="3978"/>
                  </a:cubicBezTo>
                  <a:cubicBezTo>
                    <a:pt x="1266" y="3961"/>
                    <a:pt x="1208" y="3940"/>
                    <a:pt x="1149" y="3921"/>
                  </a:cubicBezTo>
                  <a:cubicBezTo>
                    <a:pt x="1124" y="3911"/>
                    <a:pt x="1101" y="3902"/>
                    <a:pt x="1076" y="3894"/>
                  </a:cubicBezTo>
                  <a:cubicBezTo>
                    <a:pt x="1063" y="3886"/>
                    <a:pt x="1048" y="3879"/>
                    <a:pt x="1032" y="3869"/>
                  </a:cubicBezTo>
                  <a:cubicBezTo>
                    <a:pt x="1076" y="3785"/>
                    <a:pt x="1122" y="3701"/>
                    <a:pt x="1174" y="3620"/>
                  </a:cubicBezTo>
                  <a:cubicBezTo>
                    <a:pt x="1323" y="3392"/>
                    <a:pt x="1486" y="3174"/>
                    <a:pt x="1662" y="2967"/>
                  </a:cubicBezTo>
                  <a:cubicBezTo>
                    <a:pt x="2093" y="2454"/>
                    <a:pt x="2558" y="1974"/>
                    <a:pt x="3056" y="1527"/>
                  </a:cubicBezTo>
                  <a:cubicBezTo>
                    <a:pt x="3270" y="1336"/>
                    <a:pt x="3418" y="1208"/>
                    <a:pt x="3619" y="1074"/>
                  </a:cubicBezTo>
                  <a:cubicBezTo>
                    <a:pt x="3667" y="1041"/>
                    <a:pt x="3718" y="1012"/>
                    <a:pt x="3768" y="984"/>
                  </a:cubicBezTo>
                  <a:close/>
                  <a:moveTo>
                    <a:pt x="3791" y="0"/>
                  </a:moveTo>
                  <a:cubicBezTo>
                    <a:pt x="3496" y="0"/>
                    <a:pt x="3216" y="167"/>
                    <a:pt x="2947" y="369"/>
                  </a:cubicBezTo>
                  <a:cubicBezTo>
                    <a:pt x="2277" y="875"/>
                    <a:pt x="1674" y="1482"/>
                    <a:pt x="1124" y="2115"/>
                  </a:cubicBezTo>
                  <a:cubicBezTo>
                    <a:pt x="714" y="2586"/>
                    <a:pt x="174" y="3166"/>
                    <a:pt x="37" y="3810"/>
                  </a:cubicBezTo>
                  <a:cubicBezTo>
                    <a:pt x="16" y="3861"/>
                    <a:pt x="6" y="3917"/>
                    <a:pt x="4" y="3974"/>
                  </a:cubicBezTo>
                  <a:cubicBezTo>
                    <a:pt x="0" y="4022"/>
                    <a:pt x="6" y="4072"/>
                    <a:pt x="21" y="4118"/>
                  </a:cubicBezTo>
                  <a:cubicBezTo>
                    <a:pt x="111" y="4562"/>
                    <a:pt x="636" y="4777"/>
                    <a:pt x="1026" y="4899"/>
                  </a:cubicBezTo>
                  <a:cubicBezTo>
                    <a:pt x="1662" y="5102"/>
                    <a:pt x="2342" y="5186"/>
                    <a:pt x="3004" y="5255"/>
                  </a:cubicBezTo>
                  <a:cubicBezTo>
                    <a:pt x="3493" y="5304"/>
                    <a:pt x="3986" y="5335"/>
                    <a:pt x="4478" y="5335"/>
                  </a:cubicBezTo>
                  <a:cubicBezTo>
                    <a:pt x="4694" y="5335"/>
                    <a:pt x="4909" y="5329"/>
                    <a:pt x="5124" y="5316"/>
                  </a:cubicBezTo>
                  <a:cubicBezTo>
                    <a:pt x="5629" y="5286"/>
                    <a:pt x="6292" y="5259"/>
                    <a:pt x="6694" y="4903"/>
                  </a:cubicBezTo>
                  <a:cubicBezTo>
                    <a:pt x="7151" y="4497"/>
                    <a:pt x="6946" y="3836"/>
                    <a:pt x="6738" y="3358"/>
                  </a:cubicBezTo>
                  <a:cubicBezTo>
                    <a:pt x="6443" y="2682"/>
                    <a:pt x="6008" y="2069"/>
                    <a:pt x="5558" y="1491"/>
                  </a:cubicBezTo>
                  <a:cubicBezTo>
                    <a:pt x="5185" y="1012"/>
                    <a:pt x="4775" y="495"/>
                    <a:pt x="4266" y="155"/>
                  </a:cubicBezTo>
                  <a:cubicBezTo>
                    <a:pt x="4103" y="46"/>
                    <a:pt x="3945" y="0"/>
                    <a:pt x="3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88" name="Google Shape;188;p7"/>
            <p:cNvSpPr/>
            <p:nvPr/>
          </p:nvSpPr>
          <p:spPr>
            <a:xfrm>
              <a:off x="6629050" y="3597325"/>
              <a:ext cx="119300" cy="91125"/>
            </a:xfrm>
            <a:custGeom>
              <a:avLst/>
              <a:gdLst/>
              <a:ahLst/>
              <a:cxnLst/>
              <a:rect l="l" t="t" r="r" b="b"/>
              <a:pathLst>
                <a:path w="4772" h="3645" extrusionOk="0">
                  <a:moveTo>
                    <a:pt x="2480" y="1023"/>
                  </a:moveTo>
                  <a:cubicBezTo>
                    <a:pt x="2601" y="1136"/>
                    <a:pt x="2714" y="1257"/>
                    <a:pt x="2821" y="1383"/>
                  </a:cubicBezTo>
                  <a:cubicBezTo>
                    <a:pt x="2880" y="1452"/>
                    <a:pt x="2940" y="1525"/>
                    <a:pt x="2995" y="1596"/>
                  </a:cubicBezTo>
                  <a:lnTo>
                    <a:pt x="3016" y="1620"/>
                  </a:lnTo>
                  <a:lnTo>
                    <a:pt x="3026" y="1634"/>
                  </a:lnTo>
                  <a:cubicBezTo>
                    <a:pt x="3060" y="1682"/>
                    <a:pt x="3095" y="1728"/>
                    <a:pt x="3129" y="1776"/>
                  </a:cubicBezTo>
                  <a:cubicBezTo>
                    <a:pt x="3244" y="1934"/>
                    <a:pt x="3353" y="2099"/>
                    <a:pt x="3453" y="2268"/>
                  </a:cubicBezTo>
                  <a:cubicBezTo>
                    <a:pt x="3497" y="2344"/>
                    <a:pt x="3539" y="2419"/>
                    <a:pt x="3577" y="2497"/>
                  </a:cubicBezTo>
                  <a:cubicBezTo>
                    <a:pt x="3593" y="2528"/>
                    <a:pt x="3606" y="2559"/>
                    <a:pt x="3621" y="2589"/>
                  </a:cubicBezTo>
                  <a:cubicBezTo>
                    <a:pt x="3627" y="2603"/>
                    <a:pt x="3633" y="2618"/>
                    <a:pt x="3637" y="2633"/>
                  </a:cubicBezTo>
                  <a:cubicBezTo>
                    <a:pt x="3629" y="2633"/>
                    <a:pt x="3621" y="2637"/>
                    <a:pt x="3614" y="2637"/>
                  </a:cubicBezTo>
                  <a:cubicBezTo>
                    <a:pt x="3604" y="2639"/>
                    <a:pt x="3594" y="2643"/>
                    <a:pt x="3581" y="2647"/>
                  </a:cubicBezTo>
                  <a:lnTo>
                    <a:pt x="3570" y="2647"/>
                  </a:lnTo>
                  <a:cubicBezTo>
                    <a:pt x="3547" y="2649"/>
                    <a:pt x="3522" y="2650"/>
                    <a:pt x="3499" y="2654"/>
                  </a:cubicBezTo>
                  <a:cubicBezTo>
                    <a:pt x="3320" y="2672"/>
                    <a:pt x="3140" y="2679"/>
                    <a:pt x="2961" y="2679"/>
                  </a:cubicBezTo>
                  <a:cubicBezTo>
                    <a:pt x="2781" y="2679"/>
                    <a:pt x="2602" y="2672"/>
                    <a:pt x="2423" y="2660"/>
                  </a:cubicBezTo>
                  <a:cubicBezTo>
                    <a:pt x="2216" y="2649"/>
                    <a:pt x="2011" y="2626"/>
                    <a:pt x="1806" y="2603"/>
                  </a:cubicBezTo>
                  <a:cubicBezTo>
                    <a:pt x="1776" y="2599"/>
                    <a:pt x="1722" y="2591"/>
                    <a:pt x="1707" y="2589"/>
                  </a:cubicBezTo>
                  <a:cubicBezTo>
                    <a:pt x="1655" y="2582"/>
                    <a:pt x="1605" y="2572"/>
                    <a:pt x="1554" y="2564"/>
                  </a:cubicBezTo>
                  <a:cubicBezTo>
                    <a:pt x="1464" y="2547"/>
                    <a:pt x="1374" y="2530"/>
                    <a:pt x="1285" y="2509"/>
                  </a:cubicBezTo>
                  <a:cubicBezTo>
                    <a:pt x="1222" y="2495"/>
                    <a:pt x="1161" y="2478"/>
                    <a:pt x="1100" y="2461"/>
                  </a:cubicBezTo>
                  <a:cubicBezTo>
                    <a:pt x="1132" y="2413"/>
                    <a:pt x="1165" y="2365"/>
                    <a:pt x="1199" y="2317"/>
                  </a:cubicBezTo>
                  <a:cubicBezTo>
                    <a:pt x="1207" y="2306"/>
                    <a:pt x="1217" y="2294"/>
                    <a:pt x="1224" y="2283"/>
                  </a:cubicBezTo>
                  <a:cubicBezTo>
                    <a:pt x="1226" y="2279"/>
                    <a:pt x="1230" y="2275"/>
                    <a:pt x="1232" y="2273"/>
                  </a:cubicBezTo>
                  <a:cubicBezTo>
                    <a:pt x="1268" y="2227"/>
                    <a:pt x="1305" y="2183"/>
                    <a:pt x="1341" y="2141"/>
                  </a:cubicBezTo>
                  <a:cubicBezTo>
                    <a:pt x="1603" y="1825"/>
                    <a:pt x="1889" y="1530"/>
                    <a:pt x="2195" y="1257"/>
                  </a:cubicBezTo>
                  <a:cubicBezTo>
                    <a:pt x="2258" y="1199"/>
                    <a:pt x="2325" y="1144"/>
                    <a:pt x="2390" y="1090"/>
                  </a:cubicBezTo>
                  <a:cubicBezTo>
                    <a:pt x="2400" y="1082"/>
                    <a:pt x="2407" y="1077"/>
                    <a:pt x="2417" y="1069"/>
                  </a:cubicBezTo>
                  <a:cubicBezTo>
                    <a:pt x="2438" y="1054"/>
                    <a:pt x="2459" y="1038"/>
                    <a:pt x="2480" y="1023"/>
                  </a:cubicBezTo>
                  <a:close/>
                  <a:moveTo>
                    <a:pt x="963" y="2703"/>
                  </a:moveTo>
                  <a:cubicBezTo>
                    <a:pt x="957" y="2759"/>
                    <a:pt x="954" y="2777"/>
                    <a:pt x="953" y="2777"/>
                  </a:cubicBezTo>
                  <a:cubicBezTo>
                    <a:pt x="951" y="2777"/>
                    <a:pt x="956" y="2717"/>
                    <a:pt x="962" y="2706"/>
                  </a:cubicBezTo>
                  <a:cubicBezTo>
                    <a:pt x="962" y="2705"/>
                    <a:pt x="963" y="2704"/>
                    <a:pt x="963" y="2703"/>
                  </a:cubicBezTo>
                  <a:close/>
                  <a:moveTo>
                    <a:pt x="3675" y="2760"/>
                  </a:moveTo>
                  <a:lnTo>
                    <a:pt x="3675" y="2762"/>
                  </a:lnTo>
                  <a:cubicBezTo>
                    <a:pt x="3677" y="2769"/>
                    <a:pt x="3681" y="2779"/>
                    <a:pt x="3683" y="2785"/>
                  </a:cubicBezTo>
                  <a:lnTo>
                    <a:pt x="3683" y="2792"/>
                  </a:lnTo>
                  <a:cubicBezTo>
                    <a:pt x="3681" y="2804"/>
                    <a:pt x="3681" y="2809"/>
                    <a:pt x="3681" y="2809"/>
                  </a:cubicBezTo>
                  <a:cubicBezTo>
                    <a:pt x="3682" y="2809"/>
                    <a:pt x="3684" y="2804"/>
                    <a:pt x="3684" y="2798"/>
                  </a:cubicBezTo>
                  <a:cubicBezTo>
                    <a:pt x="3686" y="2807"/>
                    <a:pt x="3690" y="2817"/>
                    <a:pt x="3690" y="2817"/>
                  </a:cubicBezTo>
                  <a:cubicBezTo>
                    <a:pt x="3690" y="2817"/>
                    <a:pt x="3689" y="2817"/>
                    <a:pt x="3689" y="2817"/>
                  </a:cubicBezTo>
                  <a:cubicBezTo>
                    <a:pt x="3667" y="2817"/>
                    <a:pt x="3669" y="2780"/>
                    <a:pt x="3675" y="2760"/>
                  </a:cubicBezTo>
                  <a:close/>
                  <a:moveTo>
                    <a:pt x="2519" y="0"/>
                  </a:moveTo>
                  <a:cubicBezTo>
                    <a:pt x="2303" y="0"/>
                    <a:pt x="2093" y="107"/>
                    <a:pt x="1900" y="251"/>
                  </a:cubicBezTo>
                  <a:cubicBezTo>
                    <a:pt x="1475" y="573"/>
                    <a:pt x="1094" y="950"/>
                    <a:pt x="746" y="1350"/>
                  </a:cubicBezTo>
                  <a:cubicBezTo>
                    <a:pt x="466" y="1672"/>
                    <a:pt x="135" y="2040"/>
                    <a:pt x="33" y="2467"/>
                  </a:cubicBezTo>
                  <a:cubicBezTo>
                    <a:pt x="14" y="2518"/>
                    <a:pt x="5" y="2570"/>
                    <a:pt x="5" y="2624"/>
                  </a:cubicBezTo>
                  <a:cubicBezTo>
                    <a:pt x="1" y="2668"/>
                    <a:pt x="5" y="2714"/>
                    <a:pt x="18" y="2756"/>
                  </a:cubicBezTo>
                  <a:cubicBezTo>
                    <a:pt x="91" y="3097"/>
                    <a:pt x="456" y="3273"/>
                    <a:pt x="767" y="3372"/>
                  </a:cubicBezTo>
                  <a:cubicBezTo>
                    <a:pt x="1174" y="3501"/>
                    <a:pt x="1609" y="3552"/>
                    <a:pt x="2030" y="3596"/>
                  </a:cubicBezTo>
                  <a:cubicBezTo>
                    <a:pt x="2324" y="3629"/>
                    <a:pt x="2620" y="3645"/>
                    <a:pt x="2916" y="3645"/>
                  </a:cubicBezTo>
                  <a:cubicBezTo>
                    <a:pt x="3053" y="3645"/>
                    <a:pt x="3191" y="3641"/>
                    <a:pt x="3328" y="3635"/>
                  </a:cubicBezTo>
                  <a:cubicBezTo>
                    <a:pt x="3690" y="3614"/>
                    <a:pt x="4142" y="3585"/>
                    <a:pt x="4424" y="3326"/>
                  </a:cubicBezTo>
                  <a:cubicBezTo>
                    <a:pt x="4772" y="3007"/>
                    <a:pt x="4646" y="2526"/>
                    <a:pt x="4481" y="2151"/>
                  </a:cubicBezTo>
                  <a:cubicBezTo>
                    <a:pt x="4293" y="1722"/>
                    <a:pt x="4016" y="1337"/>
                    <a:pt x="3729" y="969"/>
                  </a:cubicBezTo>
                  <a:cubicBezTo>
                    <a:pt x="3489" y="663"/>
                    <a:pt x="3225" y="338"/>
                    <a:pt x="2898" y="119"/>
                  </a:cubicBezTo>
                  <a:cubicBezTo>
                    <a:pt x="2770" y="35"/>
                    <a:pt x="2643" y="0"/>
                    <a:pt x="25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189" name="Google Shape;189;p7"/>
            <p:cNvSpPr/>
            <p:nvPr/>
          </p:nvSpPr>
          <p:spPr>
            <a:xfrm>
              <a:off x="6407825" y="3688425"/>
              <a:ext cx="181200" cy="135075"/>
            </a:xfrm>
            <a:custGeom>
              <a:avLst/>
              <a:gdLst/>
              <a:ahLst/>
              <a:cxnLst/>
              <a:rect l="l" t="t" r="r" b="b"/>
              <a:pathLst>
                <a:path w="7248" h="5403" extrusionOk="0">
                  <a:moveTo>
                    <a:pt x="3820" y="986"/>
                  </a:moveTo>
                  <a:cubicBezTo>
                    <a:pt x="3824" y="988"/>
                    <a:pt x="3828" y="990"/>
                    <a:pt x="3832" y="992"/>
                  </a:cubicBezTo>
                  <a:cubicBezTo>
                    <a:pt x="3849" y="1003"/>
                    <a:pt x="3851" y="1005"/>
                    <a:pt x="3858" y="1009"/>
                  </a:cubicBezTo>
                  <a:cubicBezTo>
                    <a:pt x="3858" y="1009"/>
                    <a:pt x="3860" y="1013"/>
                    <a:pt x="3874" y="1024"/>
                  </a:cubicBezTo>
                  <a:cubicBezTo>
                    <a:pt x="3916" y="1063"/>
                    <a:pt x="3960" y="1097"/>
                    <a:pt x="4000" y="1136"/>
                  </a:cubicBezTo>
                  <a:cubicBezTo>
                    <a:pt x="4203" y="1327"/>
                    <a:pt x="4396" y="1530"/>
                    <a:pt x="4578" y="1744"/>
                  </a:cubicBezTo>
                  <a:cubicBezTo>
                    <a:pt x="4988" y="2221"/>
                    <a:pt x="5356" y="2734"/>
                    <a:pt x="5675" y="3276"/>
                  </a:cubicBezTo>
                  <a:cubicBezTo>
                    <a:pt x="5809" y="3506"/>
                    <a:pt x="5951" y="3780"/>
                    <a:pt x="6014" y="3961"/>
                  </a:cubicBezTo>
                  <a:cubicBezTo>
                    <a:pt x="6045" y="4048"/>
                    <a:pt x="6068" y="4136"/>
                    <a:pt x="6087" y="4226"/>
                  </a:cubicBezTo>
                  <a:cubicBezTo>
                    <a:pt x="6087" y="4235"/>
                    <a:pt x="6089" y="4252"/>
                    <a:pt x="6091" y="4268"/>
                  </a:cubicBezTo>
                  <a:lnTo>
                    <a:pt x="6081" y="4275"/>
                  </a:lnTo>
                  <a:cubicBezTo>
                    <a:pt x="6068" y="4279"/>
                    <a:pt x="6051" y="4283"/>
                    <a:pt x="6030" y="4289"/>
                  </a:cubicBezTo>
                  <a:cubicBezTo>
                    <a:pt x="5938" y="4314"/>
                    <a:pt x="5848" y="4337"/>
                    <a:pt x="5754" y="4356"/>
                  </a:cubicBezTo>
                  <a:cubicBezTo>
                    <a:pt x="5710" y="4364"/>
                    <a:pt x="5668" y="4371"/>
                    <a:pt x="5626" y="4377"/>
                  </a:cubicBezTo>
                  <a:cubicBezTo>
                    <a:pt x="5626" y="4377"/>
                    <a:pt x="5625" y="4377"/>
                    <a:pt x="5625" y="4377"/>
                  </a:cubicBezTo>
                  <a:cubicBezTo>
                    <a:pt x="5612" y="4377"/>
                    <a:pt x="5496" y="4392"/>
                    <a:pt x="5476" y="4394"/>
                  </a:cubicBezTo>
                  <a:cubicBezTo>
                    <a:pt x="5180" y="4424"/>
                    <a:pt x="4883" y="4436"/>
                    <a:pt x="4586" y="4436"/>
                  </a:cubicBezTo>
                  <a:cubicBezTo>
                    <a:pt x="4289" y="4436"/>
                    <a:pt x="3991" y="4424"/>
                    <a:pt x="3696" y="4406"/>
                  </a:cubicBezTo>
                  <a:cubicBezTo>
                    <a:pt x="3014" y="4364"/>
                    <a:pt x="2388" y="4297"/>
                    <a:pt x="1725" y="4141"/>
                  </a:cubicBezTo>
                  <a:cubicBezTo>
                    <a:pt x="1593" y="4113"/>
                    <a:pt x="1463" y="4078"/>
                    <a:pt x="1335" y="4040"/>
                  </a:cubicBezTo>
                  <a:cubicBezTo>
                    <a:pt x="1276" y="4021"/>
                    <a:pt x="1214" y="4002"/>
                    <a:pt x="1157" y="3981"/>
                  </a:cubicBezTo>
                  <a:cubicBezTo>
                    <a:pt x="1132" y="3973"/>
                    <a:pt x="1109" y="3963"/>
                    <a:pt x="1084" y="3954"/>
                  </a:cubicBezTo>
                  <a:cubicBezTo>
                    <a:pt x="1067" y="3944"/>
                    <a:pt x="1050" y="3935"/>
                    <a:pt x="1032" y="3927"/>
                  </a:cubicBezTo>
                  <a:cubicBezTo>
                    <a:pt x="1076" y="3839"/>
                    <a:pt x="1124" y="3751"/>
                    <a:pt x="1178" y="3667"/>
                  </a:cubicBezTo>
                  <a:lnTo>
                    <a:pt x="1180" y="3667"/>
                  </a:lnTo>
                  <a:cubicBezTo>
                    <a:pt x="1331" y="3435"/>
                    <a:pt x="1498" y="3213"/>
                    <a:pt x="1678" y="3002"/>
                  </a:cubicBezTo>
                  <a:cubicBezTo>
                    <a:pt x="2112" y="2481"/>
                    <a:pt x="2585" y="1993"/>
                    <a:pt x="3091" y="1540"/>
                  </a:cubicBezTo>
                  <a:cubicBezTo>
                    <a:pt x="3198" y="1444"/>
                    <a:pt x="3305" y="1352"/>
                    <a:pt x="3416" y="1262"/>
                  </a:cubicBezTo>
                  <a:cubicBezTo>
                    <a:pt x="3495" y="1195"/>
                    <a:pt x="3577" y="1134"/>
                    <a:pt x="3663" y="1078"/>
                  </a:cubicBezTo>
                  <a:cubicBezTo>
                    <a:pt x="3715" y="1044"/>
                    <a:pt x="3768" y="1015"/>
                    <a:pt x="3820" y="986"/>
                  </a:cubicBezTo>
                  <a:close/>
                  <a:moveTo>
                    <a:pt x="3843" y="1"/>
                  </a:moveTo>
                  <a:cubicBezTo>
                    <a:pt x="3545" y="1"/>
                    <a:pt x="3262" y="169"/>
                    <a:pt x="2991" y="374"/>
                  </a:cubicBezTo>
                  <a:cubicBezTo>
                    <a:pt x="2309" y="887"/>
                    <a:pt x="1699" y="1501"/>
                    <a:pt x="1140" y="2145"/>
                  </a:cubicBezTo>
                  <a:cubicBezTo>
                    <a:pt x="724" y="2623"/>
                    <a:pt x="175" y="3211"/>
                    <a:pt x="37" y="3862"/>
                  </a:cubicBezTo>
                  <a:cubicBezTo>
                    <a:pt x="16" y="3916"/>
                    <a:pt x="6" y="3971"/>
                    <a:pt x="4" y="4028"/>
                  </a:cubicBezTo>
                  <a:cubicBezTo>
                    <a:pt x="0" y="4076"/>
                    <a:pt x="6" y="4126"/>
                    <a:pt x="23" y="4172"/>
                  </a:cubicBezTo>
                  <a:cubicBezTo>
                    <a:pt x="113" y="4620"/>
                    <a:pt x="642" y="4838"/>
                    <a:pt x="1036" y="4963"/>
                  </a:cubicBezTo>
                  <a:cubicBezTo>
                    <a:pt x="1681" y="5166"/>
                    <a:pt x="2373" y="5254"/>
                    <a:pt x="3043" y="5321"/>
                  </a:cubicBezTo>
                  <a:cubicBezTo>
                    <a:pt x="3540" y="5372"/>
                    <a:pt x="4042" y="5403"/>
                    <a:pt x="4543" y="5403"/>
                  </a:cubicBezTo>
                  <a:cubicBezTo>
                    <a:pt x="4761" y="5403"/>
                    <a:pt x="4979" y="5397"/>
                    <a:pt x="5197" y="5384"/>
                  </a:cubicBezTo>
                  <a:cubicBezTo>
                    <a:pt x="5706" y="5353"/>
                    <a:pt x="6378" y="5325"/>
                    <a:pt x="6784" y="4967"/>
                  </a:cubicBezTo>
                  <a:cubicBezTo>
                    <a:pt x="7247" y="4557"/>
                    <a:pt x="7039" y="3889"/>
                    <a:pt x="6828" y="3406"/>
                  </a:cubicBezTo>
                  <a:cubicBezTo>
                    <a:pt x="6531" y="2721"/>
                    <a:pt x="6089" y="2100"/>
                    <a:pt x="5631" y="1513"/>
                  </a:cubicBezTo>
                  <a:cubicBezTo>
                    <a:pt x="5254" y="1026"/>
                    <a:pt x="4839" y="502"/>
                    <a:pt x="4320" y="155"/>
                  </a:cubicBezTo>
                  <a:cubicBezTo>
                    <a:pt x="4156" y="46"/>
                    <a:pt x="3998" y="1"/>
                    <a:pt x="38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grpSp>
      <p:sp>
        <p:nvSpPr>
          <p:cNvPr id="190" name="Google Shape;190;p7"/>
          <p:cNvSpPr txBox="1">
            <a:spLocks noGrp="1"/>
          </p:cNvSpPr>
          <p:nvPr>
            <p:ph type="title"/>
          </p:nvPr>
        </p:nvSpPr>
        <p:spPr>
          <a:xfrm>
            <a:off x="713225" y="2109750"/>
            <a:ext cx="4046400" cy="9240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sz="2399"/>
            </a:lvl2pPr>
            <a:lvl3pPr lvl="2">
              <a:spcBef>
                <a:spcPts val="0"/>
              </a:spcBef>
              <a:spcAft>
                <a:spcPts val="0"/>
              </a:spcAft>
              <a:buSzPts val="2400"/>
              <a:buNone/>
              <a:defRPr sz="2399"/>
            </a:lvl3pPr>
            <a:lvl4pPr lvl="3">
              <a:spcBef>
                <a:spcPts val="0"/>
              </a:spcBef>
              <a:spcAft>
                <a:spcPts val="0"/>
              </a:spcAft>
              <a:buSzPts val="2400"/>
              <a:buNone/>
              <a:defRPr sz="2399"/>
            </a:lvl4pPr>
            <a:lvl5pPr lvl="4">
              <a:spcBef>
                <a:spcPts val="0"/>
              </a:spcBef>
              <a:spcAft>
                <a:spcPts val="0"/>
              </a:spcAft>
              <a:buSzPts val="2400"/>
              <a:buNone/>
              <a:defRPr sz="2399"/>
            </a:lvl5pPr>
            <a:lvl6pPr lvl="5">
              <a:spcBef>
                <a:spcPts val="0"/>
              </a:spcBef>
              <a:spcAft>
                <a:spcPts val="0"/>
              </a:spcAft>
              <a:buSzPts val="2400"/>
              <a:buNone/>
              <a:defRPr sz="2399"/>
            </a:lvl6pPr>
            <a:lvl7pPr lvl="6">
              <a:spcBef>
                <a:spcPts val="0"/>
              </a:spcBef>
              <a:spcAft>
                <a:spcPts val="0"/>
              </a:spcAft>
              <a:buSzPts val="2400"/>
              <a:buNone/>
              <a:defRPr sz="2399"/>
            </a:lvl7pPr>
            <a:lvl8pPr lvl="7">
              <a:spcBef>
                <a:spcPts val="0"/>
              </a:spcBef>
              <a:spcAft>
                <a:spcPts val="0"/>
              </a:spcAft>
              <a:buSzPts val="2400"/>
              <a:buNone/>
              <a:defRPr sz="2399"/>
            </a:lvl8pPr>
            <a:lvl9pPr lvl="8">
              <a:spcBef>
                <a:spcPts val="0"/>
              </a:spcBef>
              <a:spcAft>
                <a:spcPts val="0"/>
              </a:spcAft>
              <a:buSzPts val="2400"/>
              <a:buNone/>
              <a:defRPr sz="2399"/>
            </a:lvl9pPr>
          </a:lstStyle>
          <a:p>
            <a:endParaRPr/>
          </a:p>
        </p:txBody>
      </p:sp>
      <p:sp>
        <p:nvSpPr>
          <p:cNvPr id="191" name="Google Shape;191;p7"/>
          <p:cNvSpPr txBox="1">
            <a:spLocks noGrp="1"/>
          </p:cNvSpPr>
          <p:nvPr>
            <p:ph type="body" idx="1"/>
          </p:nvPr>
        </p:nvSpPr>
        <p:spPr>
          <a:xfrm>
            <a:off x="4384375" y="1378500"/>
            <a:ext cx="4046400" cy="2386500"/>
          </a:xfrm>
          <a:prstGeom prst="rect">
            <a:avLst/>
          </a:prstGeom>
        </p:spPr>
        <p:txBody>
          <a:bodyPr spcFirstLastPara="1" wrap="square" lIns="91425" tIns="91425" rIns="91425" bIns="91425" anchor="t" anchorCtr="0">
            <a:noAutofit/>
          </a:bodyPr>
          <a:lstStyle>
            <a:lvl1pPr marL="457094" lvl="0" indent="-304729">
              <a:spcBef>
                <a:spcPts val="0"/>
              </a:spcBef>
              <a:spcAft>
                <a:spcPts val="0"/>
              </a:spcAft>
              <a:buClr>
                <a:schemeClr val="dk2"/>
              </a:buClr>
              <a:buSzPts val="1200"/>
              <a:buChar char="●"/>
              <a:defRPr/>
            </a:lvl1pPr>
            <a:lvl2pPr marL="914186" lvl="1" indent="-304729">
              <a:spcBef>
                <a:spcPts val="0"/>
              </a:spcBef>
              <a:spcAft>
                <a:spcPts val="0"/>
              </a:spcAft>
              <a:buSzPts val="1200"/>
              <a:buChar char="○"/>
              <a:defRPr sz="1200"/>
            </a:lvl2pPr>
            <a:lvl3pPr marL="1371280" lvl="2" indent="-304729">
              <a:spcBef>
                <a:spcPts val="0"/>
              </a:spcBef>
              <a:spcAft>
                <a:spcPts val="0"/>
              </a:spcAft>
              <a:buSzPts val="1200"/>
              <a:buChar char="■"/>
              <a:defRPr sz="1200"/>
            </a:lvl3pPr>
            <a:lvl4pPr marL="1828373" lvl="3" indent="-304729">
              <a:spcBef>
                <a:spcPts val="0"/>
              </a:spcBef>
              <a:spcAft>
                <a:spcPts val="0"/>
              </a:spcAft>
              <a:buSzPts val="1200"/>
              <a:buChar char="●"/>
              <a:defRPr sz="1200"/>
            </a:lvl4pPr>
            <a:lvl5pPr marL="2285467" lvl="4" indent="-304729">
              <a:spcBef>
                <a:spcPts val="0"/>
              </a:spcBef>
              <a:spcAft>
                <a:spcPts val="0"/>
              </a:spcAft>
              <a:buSzPts val="1200"/>
              <a:buChar char="○"/>
              <a:defRPr sz="1200"/>
            </a:lvl5pPr>
            <a:lvl6pPr marL="2742560" lvl="5" indent="-304729">
              <a:spcBef>
                <a:spcPts val="0"/>
              </a:spcBef>
              <a:spcAft>
                <a:spcPts val="0"/>
              </a:spcAft>
              <a:buSzPts val="1200"/>
              <a:buChar char="■"/>
              <a:defRPr sz="1200"/>
            </a:lvl6pPr>
            <a:lvl7pPr marL="3199653" lvl="6" indent="-304729">
              <a:spcBef>
                <a:spcPts val="0"/>
              </a:spcBef>
              <a:spcAft>
                <a:spcPts val="0"/>
              </a:spcAft>
              <a:buSzPts val="1200"/>
              <a:buChar char="●"/>
              <a:defRPr sz="1200"/>
            </a:lvl7pPr>
            <a:lvl8pPr marL="3656747" lvl="7" indent="-304729">
              <a:spcBef>
                <a:spcPts val="0"/>
              </a:spcBef>
              <a:spcAft>
                <a:spcPts val="0"/>
              </a:spcAft>
              <a:buSzPts val="1200"/>
              <a:buChar char="○"/>
              <a:defRPr sz="1200"/>
            </a:lvl8pPr>
            <a:lvl9pPr marL="4113839" lvl="8" indent="-304729">
              <a:spcBef>
                <a:spcPts val="0"/>
              </a:spcBef>
              <a:spcAft>
                <a:spcPts val="0"/>
              </a:spcAft>
              <a:buSzPts val="1200"/>
              <a:buChar char="■"/>
              <a:defRPr sz="1200"/>
            </a:lvl9pPr>
          </a:lstStyle>
          <a:p>
            <a:endParaRPr/>
          </a:p>
        </p:txBody>
      </p:sp>
    </p:spTree>
    <p:extLst>
      <p:ext uri="{BB962C8B-B14F-4D97-AF65-F5344CB8AC3E}">
        <p14:creationId xmlns:p14="http://schemas.microsoft.com/office/powerpoint/2010/main" val="417455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14"/>
        <p:cNvGrpSpPr/>
        <p:nvPr/>
      </p:nvGrpSpPr>
      <p:grpSpPr>
        <a:xfrm>
          <a:off x="0" y="0"/>
          <a:ext cx="0" cy="0"/>
          <a:chOff x="0" y="0"/>
          <a:chExt cx="0" cy="0"/>
        </a:xfrm>
      </p:grpSpPr>
      <p:sp>
        <p:nvSpPr>
          <p:cNvPr id="215" name="Google Shape;215;p9"/>
          <p:cNvSpPr/>
          <p:nvPr/>
        </p:nvSpPr>
        <p:spPr>
          <a:xfrm>
            <a:off x="5803538" y="-565325"/>
            <a:ext cx="2893766" cy="2758840"/>
          </a:xfrm>
          <a:custGeom>
            <a:avLst/>
            <a:gdLst/>
            <a:ahLst/>
            <a:cxnLst/>
            <a:rect l="l" t="t" r="r" b="b"/>
            <a:pathLst>
              <a:path w="20868" h="19895" extrusionOk="0">
                <a:moveTo>
                  <a:pt x="10517" y="0"/>
                </a:moveTo>
                <a:cubicBezTo>
                  <a:pt x="6460" y="0"/>
                  <a:pt x="8779" y="6937"/>
                  <a:pt x="8779" y="6937"/>
                </a:cubicBezTo>
                <a:cubicBezTo>
                  <a:pt x="8189" y="5687"/>
                  <a:pt x="6427" y="3878"/>
                  <a:pt x="4863" y="3878"/>
                </a:cubicBezTo>
                <a:cubicBezTo>
                  <a:pt x="4228" y="3878"/>
                  <a:pt x="3626" y="4176"/>
                  <a:pt x="3148" y="4930"/>
                </a:cubicBezTo>
                <a:cubicBezTo>
                  <a:pt x="1492" y="7542"/>
                  <a:pt x="6956" y="8943"/>
                  <a:pt x="6956" y="8943"/>
                </a:cubicBezTo>
                <a:cubicBezTo>
                  <a:pt x="6956" y="8943"/>
                  <a:pt x="0" y="10517"/>
                  <a:pt x="1633" y="13747"/>
                </a:cubicBezTo>
                <a:cubicBezTo>
                  <a:pt x="1978" y="14427"/>
                  <a:pt x="2498" y="14696"/>
                  <a:pt x="3104" y="14696"/>
                </a:cubicBezTo>
                <a:cubicBezTo>
                  <a:pt x="5376" y="14696"/>
                  <a:pt x="8861" y="10931"/>
                  <a:pt x="8861" y="10931"/>
                </a:cubicBezTo>
                <a:lnTo>
                  <a:pt x="8861" y="10931"/>
                </a:lnTo>
                <a:cubicBezTo>
                  <a:pt x="8861" y="10931"/>
                  <a:pt x="3562" y="18631"/>
                  <a:pt x="7867" y="19797"/>
                </a:cubicBezTo>
                <a:cubicBezTo>
                  <a:pt x="8113" y="19864"/>
                  <a:pt x="8343" y="19895"/>
                  <a:pt x="8558" y="19895"/>
                </a:cubicBezTo>
                <a:cubicBezTo>
                  <a:pt x="12105" y="19895"/>
                  <a:pt x="11563" y="11345"/>
                  <a:pt x="11563" y="11344"/>
                </a:cubicBezTo>
                <a:lnTo>
                  <a:pt x="11563" y="11344"/>
                </a:lnTo>
                <a:cubicBezTo>
                  <a:pt x="11563" y="11345"/>
                  <a:pt x="13756" y="17978"/>
                  <a:pt x="16475" y="17978"/>
                </a:cubicBezTo>
                <a:cubicBezTo>
                  <a:pt x="16854" y="17978"/>
                  <a:pt x="17243" y="17849"/>
                  <a:pt x="17638" y="17555"/>
                </a:cubicBezTo>
                <a:cubicBezTo>
                  <a:pt x="20868" y="15154"/>
                  <a:pt x="14243" y="10370"/>
                  <a:pt x="14243" y="10370"/>
                </a:cubicBezTo>
                <a:lnTo>
                  <a:pt x="14243" y="10370"/>
                </a:lnTo>
                <a:cubicBezTo>
                  <a:pt x="15376" y="10882"/>
                  <a:pt x="16870" y="11423"/>
                  <a:pt x="18090" y="11423"/>
                </a:cubicBezTo>
                <a:cubicBezTo>
                  <a:pt x="19278" y="11423"/>
                  <a:pt x="20206" y="10910"/>
                  <a:pt x="20287" y="9357"/>
                </a:cubicBezTo>
                <a:cubicBezTo>
                  <a:pt x="20367" y="7863"/>
                  <a:pt x="19044" y="7470"/>
                  <a:pt x="17634" y="7470"/>
                </a:cubicBezTo>
                <a:cubicBezTo>
                  <a:pt x="16789" y="7470"/>
                  <a:pt x="15912" y="7611"/>
                  <a:pt x="15287" y="7740"/>
                </a:cubicBezTo>
                <a:lnTo>
                  <a:pt x="15287" y="7740"/>
                </a:lnTo>
                <a:cubicBezTo>
                  <a:pt x="17424" y="6938"/>
                  <a:pt x="20821" y="4028"/>
                  <a:pt x="18384" y="2236"/>
                </a:cubicBezTo>
                <a:cubicBezTo>
                  <a:pt x="17982" y="1941"/>
                  <a:pt x="17561" y="1814"/>
                  <a:pt x="17135" y="1814"/>
                </a:cubicBezTo>
                <a:cubicBezTo>
                  <a:pt x="15074" y="1814"/>
                  <a:pt x="12893" y="4784"/>
                  <a:pt x="12128" y="5932"/>
                </a:cubicBezTo>
                <a:lnTo>
                  <a:pt x="12128" y="5932"/>
                </a:lnTo>
                <a:cubicBezTo>
                  <a:pt x="13052" y="4252"/>
                  <a:pt x="14180" y="0"/>
                  <a:pt x="10517" y="0"/>
                </a:cubicBezTo>
                <a:close/>
              </a:path>
            </a:pathLst>
          </a:custGeom>
          <a:solidFill>
            <a:schemeClr val="dk2"/>
          </a:solidFill>
          <a:ln>
            <a:noFill/>
          </a:ln>
        </p:spPr>
        <p:txBody>
          <a:bodyPr spcFirstLastPara="1" wrap="square" lIns="91401" tIns="91401" rIns="91401" bIns="91401" anchor="ctr" anchorCtr="0">
            <a:noAutofit/>
          </a:bodyPr>
          <a:lstStyle/>
          <a:p>
            <a:pPr marL="0" lvl="0" indent="0" algn="l" rtl="0">
              <a:spcBef>
                <a:spcPts val="0"/>
              </a:spcBef>
              <a:spcAft>
                <a:spcPts val="0"/>
              </a:spcAft>
              <a:buNone/>
            </a:pPr>
            <a:endParaRPr sz="1865"/>
          </a:p>
        </p:txBody>
      </p:sp>
      <p:sp>
        <p:nvSpPr>
          <p:cNvPr id="216" name="Google Shape;216;p9"/>
          <p:cNvSpPr/>
          <p:nvPr/>
        </p:nvSpPr>
        <p:spPr>
          <a:xfrm rot="-7199897">
            <a:off x="133918" y="-303325"/>
            <a:ext cx="2603440" cy="2769249"/>
          </a:xfrm>
          <a:custGeom>
            <a:avLst/>
            <a:gdLst/>
            <a:ahLst/>
            <a:cxnLst/>
            <a:rect l="l" t="t" r="r" b="b"/>
            <a:pathLst>
              <a:path w="31736" h="33759" extrusionOk="0">
                <a:moveTo>
                  <a:pt x="15606" y="0"/>
                </a:moveTo>
                <a:cubicBezTo>
                  <a:pt x="12325" y="0"/>
                  <a:pt x="9051" y="842"/>
                  <a:pt x="5771" y="4616"/>
                </a:cubicBezTo>
                <a:cubicBezTo>
                  <a:pt x="2042" y="8907"/>
                  <a:pt x="1" y="9330"/>
                  <a:pt x="142" y="14186"/>
                </a:cubicBezTo>
                <a:cubicBezTo>
                  <a:pt x="276" y="18760"/>
                  <a:pt x="3845" y="21960"/>
                  <a:pt x="10620" y="21960"/>
                </a:cubicBezTo>
                <a:cubicBezTo>
                  <a:pt x="11033" y="21960"/>
                  <a:pt x="11458" y="21949"/>
                  <a:pt x="11894" y="21924"/>
                </a:cubicBezTo>
                <a:cubicBezTo>
                  <a:pt x="12443" y="21894"/>
                  <a:pt x="12956" y="21879"/>
                  <a:pt x="13434" y="21879"/>
                </a:cubicBezTo>
                <a:cubicBezTo>
                  <a:pt x="19576" y="21879"/>
                  <a:pt x="20076" y="24279"/>
                  <a:pt x="19880" y="26261"/>
                </a:cubicBezTo>
                <a:cubicBezTo>
                  <a:pt x="19668" y="28398"/>
                  <a:pt x="17945" y="33534"/>
                  <a:pt x="20688" y="33745"/>
                </a:cubicBezTo>
                <a:cubicBezTo>
                  <a:pt x="20808" y="33754"/>
                  <a:pt x="20929" y="33759"/>
                  <a:pt x="21053" y="33759"/>
                </a:cubicBezTo>
                <a:cubicBezTo>
                  <a:pt x="23772" y="33759"/>
                  <a:pt x="27439" y="31579"/>
                  <a:pt x="28921" y="28819"/>
                </a:cubicBezTo>
                <a:cubicBezTo>
                  <a:pt x="30470" y="25935"/>
                  <a:pt x="31735" y="23894"/>
                  <a:pt x="31314" y="19531"/>
                </a:cubicBezTo>
                <a:cubicBezTo>
                  <a:pt x="30891" y="15170"/>
                  <a:pt x="28042" y="4827"/>
                  <a:pt x="26777" y="3280"/>
                </a:cubicBezTo>
                <a:cubicBezTo>
                  <a:pt x="25509" y="1733"/>
                  <a:pt x="23009" y="393"/>
                  <a:pt x="16959" y="42"/>
                </a:cubicBezTo>
                <a:cubicBezTo>
                  <a:pt x="16508" y="16"/>
                  <a:pt x="16057" y="0"/>
                  <a:pt x="15606" y="0"/>
                </a:cubicBezTo>
                <a:close/>
              </a:path>
            </a:pathLst>
          </a:custGeom>
          <a:solidFill>
            <a:schemeClr val="accent2"/>
          </a:solidFill>
          <a:ln>
            <a:noFill/>
          </a:ln>
        </p:spPr>
        <p:txBody>
          <a:bodyPr spcFirstLastPara="1" wrap="square" lIns="91401" tIns="91401" rIns="91401" bIns="91401" anchor="ctr" anchorCtr="0">
            <a:noAutofit/>
          </a:bodyPr>
          <a:lstStyle/>
          <a:p>
            <a:pPr marL="0" lvl="0" indent="0" algn="l" rtl="0">
              <a:spcBef>
                <a:spcPts val="0"/>
              </a:spcBef>
              <a:spcAft>
                <a:spcPts val="0"/>
              </a:spcAft>
              <a:buNone/>
            </a:pPr>
            <a:endParaRPr sz="1865"/>
          </a:p>
        </p:txBody>
      </p:sp>
      <p:sp>
        <p:nvSpPr>
          <p:cNvPr id="217" name="Google Shape;217;p9"/>
          <p:cNvSpPr/>
          <p:nvPr/>
        </p:nvSpPr>
        <p:spPr>
          <a:xfrm>
            <a:off x="622671" y="3588460"/>
            <a:ext cx="2958578" cy="1729016"/>
          </a:xfrm>
          <a:custGeom>
            <a:avLst/>
            <a:gdLst/>
            <a:ahLst/>
            <a:cxnLst/>
            <a:rect l="l" t="t" r="r" b="b"/>
            <a:pathLst>
              <a:path w="30874" h="18043" extrusionOk="0">
                <a:moveTo>
                  <a:pt x="15380" y="0"/>
                </a:moveTo>
                <a:cubicBezTo>
                  <a:pt x="11021" y="0"/>
                  <a:pt x="7438" y="2596"/>
                  <a:pt x="4423" y="5354"/>
                </a:cubicBezTo>
                <a:cubicBezTo>
                  <a:pt x="1" y="9402"/>
                  <a:pt x="1036" y="16932"/>
                  <a:pt x="2070" y="17684"/>
                </a:cubicBezTo>
                <a:cubicBezTo>
                  <a:pt x="2440" y="17953"/>
                  <a:pt x="3637" y="18043"/>
                  <a:pt x="5123" y="18043"/>
                </a:cubicBezTo>
                <a:cubicBezTo>
                  <a:pt x="7799" y="18043"/>
                  <a:pt x="11410" y="17751"/>
                  <a:pt x="12802" y="17684"/>
                </a:cubicBezTo>
                <a:cubicBezTo>
                  <a:pt x="16472" y="17508"/>
                  <a:pt x="29744" y="16932"/>
                  <a:pt x="30309" y="16273"/>
                </a:cubicBezTo>
                <a:cubicBezTo>
                  <a:pt x="30874" y="15615"/>
                  <a:pt x="29554" y="6296"/>
                  <a:pt x="22024" y="1952"/>
                </a:cubicBezTo>
                <a:cubicBezTo>
                  <a:pt x="19626" y="568"/>
                  <a:pt x="17418" y="0"/>
                  <a:pt x="15380" y="0"/>
                </a:cubicBezTo>
                <a:close/>
              </a:path>
            </a:pathLst>
          </a:custGeom>
          <a:solidFill>
            <a:schemeClr val="accent1"/>
          </a:solidFill>
          <a:ln>
            <a:noFill/>
          </a:ln>
        </p:spPr>
        <p:txBody>
          <a:bodyPr spcFirstLastPara="1" wrap="square" lIns="91401" tIns="91401" rIns="91401" bIns="91401" anchor="ctr" anchorCtr="0">
            <a:noAutofit/>
          </a:bodyPr>
          <a:lstStyle/>
          <a:p>
            <a:pPr marL="0" lvl="0" indent="0" algn="l" rtl="0">
              <a:spcBef>
                <a:spcPts val="0"/>
              </a:spcBef>
              <a:spcAft>
                <a:spcPts val="0"/>
              </a:spcAft>
              <a:buNone/>
            </a:pPr>
            <a:endParaRPr sz="1865"/>
          </a:p>
        </p:txBody>
      </p:sp>
      <p:sp>
        <p:nvSpPr>
          <p:cNvPr id="218" name="Google Shape;218;p9"/>
          <p:cNvSpPr/>
          <p:nvPr/>
        </p:nvSpPr>
        <p:spPr>
          <a:xfrm>
            <a:off x="5680936" y="3654927"/>
            <a:ext cx="3138981" cy="1729042"/>
          </a:xfrm>
          <a:custGeom>
            <a:avLst/>
            <a:gdLst/>
            <a:ahLst/>
            <a:cxnLst/>
            <a:rect l="l" t="t" r="r" b="b"/>
            <a:pathLst>
              <a:path w="42574" h="23451" extrusionOk="0">
                <a:moveTo>
                  <a:pt x="13151" y="0"/>
                </a:moveTo>
                <a:cubicBezTo>
                  <a:pt x="12816" y="0"/>
                  <a:pt x="12467" y="104"/>
                  <a:pt x="12104" y="331"/>
                </a:cubicBezTo>
                <a:cubicBezTo>
                  <a:pt x="8342" y="2690"/>
                  <a:pt x="15560" y="15878"/>
                  <a:pt x="14230" y="15980"/>
                </a:cubicBezTo>
                <a:cubicBezTo>
                  <a:pt x="14220" y="15980"/>
                  <a:pt x="14210" y="15981"/>
                  <a:pt x="14200" y="15981"/>
                </a:cubicBezTo>
                <a:cubicBezTo>
                  <a:pt x="12993" y="15981"/>
                  <a:pt x="10578" y="10364"/>
                  <a:pt x="8774" y="10364"/>
                </a:cubicBezTo>
                <a:cubicBezTo>
                  <a:pt x="8572" y="10364"/>
                  <a:pt x="8377" y="10435"/>
                  <a:pt x="8193" y="10592"/>
                </a:cubicBezTo>
                <a:cubicBezTo>
                  <a:pt x="6351" y="12162"/>
                  <a:pt x="11674" y="19458"/>
                  <a:pt x="10854" y="19562"/>
                </a:cubicBezTo>
                <a:cubicBezTo>
                  <a:pt x="10846" y="19563"/>
                  <a:pt x="10838" y="19563"/>
                  <a:pt x="10829" y="19563"/>
                </a:cubicBezTo>
                <a:cubicBezTo>
                  <a:pt x="10161" y="19563"/>
                  <a:pt x="7095" y="16813"/>
                  <a:pt x="4607" y="16813"/>
                </a:cubicBezTo>
                <a:cubicBezTo>
                  <a:pt x="3747" y="16813"/>
                  <a:pt x="2956" y="17141"/>
                  <a:pt x="2357" y="18026"/>
                </a:cubicBezTo>
                <a:cubicBezTo>
                  <a:pt x="0" y="21505"/>
                  <a:pt x="6453" y="23245"/>
                  <a:pt x="7988" y="23450"/>
                </a:cubicBezTo>
                <a:lnTo>
                  <a:pt x="31829" y="23450"/>
                </a:lnTo>
                <a:cubicBezTo>
                  <a:pt x="35411" y="22631"/>
                  <a:pt x="42574" y="16698"/>
                  <a:pt x="40213" y="14343"/>
                </a:cubicBezTo>
                <a:cubicBezTo>
                  <a:pt x="39785" y="13916"/>
                  <a:pt x="39261" y="13745"/>
                  <a:pt x="38683" y="13745"/>
                </a:cubicBezTo>
                <a:cubicBezTo>
                  <a:pt x="36326" y="13745"/>
                  <a:pt x="33087" y="16597"/>
                  <a:pt x="31924" y="16597"/>
                </a:cubicBezTo>
                <a:cubicBezTo>
                  <a:pt x="31798" y="16597"/>
                  <a:pt x="31697" y="16564"/>
                  <a:pt x="31624" y="16491"/>
                </a:cubicBezTo>
                <a:cubicBezTo>
                  <a:pt x="30703" y="15572"/>
                  <a:pt x="38787" y="8202"/>
                  <a:pt x="35308" y="5951"/>
                </a:cubicBezTo>
                <a:cubicBezTo>
                  <a:pt x="35010" y="5759"/>
                  <a:pt x="34694" y="5671"/>
                  <a:pt x="34363" y="5671"/>
                </a:cubicBezTo>
                <a:cubicBezTo>
                  <a:pt x="31212" y="5671"/>
                  <a:pt x="26778" y="13571"/>
                  <a:pt x="25628" y="13571"/>
                </a:cubicBezTo>
                <a:cubicBezTo>
                  <a:pt x="25486" y="13571"/>
                  <a:pt x="25394" y="13450"/>
                  <a:pt x="25361" y="13178"/>
                </a:cubicBezTo>
                <a:cubicBezTo>
                  <a:pt x="25048" y="10598"/>
                  <a:pt x="27877" y="1676"/>
                  <a:pt x="24983" y="1676"/>
                </a:cubicBezTo>
                <a:cubicBezTo>
                  <a:pt x="24849" y="1676"/>
                  <a:pt x="24703" y="1695"/>
                  <a:pt x="24544" y="1735"/>
                </a:cubicBezTo>
                <a:cubicBezTo>
                  <a:pt x="21302" y="2544"/>
                  <a:pt x="19934" y="11851"/>
                  <a:pt x="19171" y="11851"/>
                </a:cubicBezTo>
                <a:cubicBezTo>
                  <a:pt x="19085" y="11851"/>
                  <a:pt x="19008" y="11735"/>
                  <a:pt x="18936" y="11478"/>
                </a:cubicBezTo>
                <a:cubicBezTo>
                  <a:pt x="18289" y="9167"/>
                  <a:pt x="16304" y="0"/>
                  <a:pt x="13151" y="0"/>
                </a:cubicBezTo>
                <a:close/>
              </a:path>
            </a:pathLst>
          </a:custGeom>
          <a:solidFill>
            <a:schemeClr val="accent3"/>
          </a:solidFill>
          <a:ln>
            <a:noFill/>
          </a:ln>
        </p:spPr>
        <p:txBody>
          <a:bodyPr spcFirstLastPara="1" wrap="square" lIns="91401" tIns="91401" rIns="91401" bIns="91401" anchor="ctr" anchorCtr="0">
            <a:noAutofit/>
          </a:bodyPr>
          <a:lstStyle/>
          <a:p>
            <a:pPr marL="0" lvl="0" indent="0" algn="l" rtl="0">
              <a:spcBef>
                <a:spcPts val="0"/>
              </a:spcBef>
              <a:spcAft>
                <a:spcPts val="0"/>
              </a:spcAft>
              <a:buNone/>
            </a:pPr>
            <a:endParaRPr sz="1865"/>
          </a:p>
        </p:txBody>
      </p:sp>
      <p:grpSp>
        <p:nvGrpSpPr>
          <p:cNvPr id="219" name="Google Shape;219;p9"/>
          <p:cNvGrpSpPr/>
          <p:nvPr/>
        </p:nvGrpSpPr>
        <p:grpSpPr>
          <a:xfrm>
            <a:off x="-35998" y="1203000"/>
            <a:ext cx="749225" cy="773200"/>
            <a:chOff x="3348600" y="614425"/>
            <a:chExt cx="749225" cy="773200"/>
          </a:xfrm>
        </p:grpSpPr>
        <p:sp>
          <p:nvSpPr>
            <p:cNvPr id="220" name="Google Shape;220;p9"/>
            <p:cNvSpPr/>
            <p:nvPr/>
          </p:nvSpPr>
          <p:spPr>
            <a:xfrm>
              <a:off x="3348600" y="1001600"/>
              <a:ext cx="73550" cy="78150"/>
            </a:xfrm>
            <a:custGeom>
              <a:avLst/>
              <a:gdLst/>
              <a:ahLst/>
              <a:cxnLst/>
              <a:rect l="l" t="t" r="r" b="b"/>
              <a:pathLst>
                <a:path w="2942" h="3126" extrusionOk="0">
                  <a:moveTo>
                    <a:pt x="1421" y="0"/>
                  </a:moveTo>
                  <a:cubicBezTo>
                    <a:pt x="1368" y="0"/>
                    <a:pt x="1313" y="2"/>
                    <a:pt x="1257" y="6"/>
                  </a:cubicBezTo>
                  <a:cubicBezTo>
                    <a:pt x="805" y="37"/>
                    <a:pt x="418" y="363"/>
                    <a:pt x="221" y="879"/>
                  </a:cubicBezTo>
                  <a:cubicBezTo>
                    <a:pt x="1" y="1460"/>
                    <a:pt x="74" y="2145"/>
                    <a:pt x="411" y="2624"/>
                  </a:cubicBezTo>
                  <a:cubicBezTo>
                    <a:pt x="640" y="2951"/>
                    <a:pt x="1004" y="3125"/>
                    <a:pt x="1402" y="3125"/>
                  </a:cubicBezTo>
                  <a:cubicBezTo>
                    <a:pt x="1634" y="3123"/>
                    <a:pt x="1864" y="3068"/>
                    <a:pt x="2072" y="2963"/>
                  </a:cubicBezTo>
                  <a:cubicBezTo>
                    <a:pt x="2635" y="2681"/>
                    <a:pt x="2942" y="2122"/>
                    <a:pt x="2873" y="1502"/>
                  </a:cubicBezTo>
                  <a:cubicBezTo>
                    <a:pt x="2759" y="505"/>
                    <a:pt x="2274" y="0"/>
                    <a:pt x="1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21" name="Google Shape;221;p9"/>
            <p:cNvSpPr/>
            <p:nvPr/>
          </p:nvSpPr>
          <p:spPr>
            <a:xfrm>
              <a:off x="3512025" y="857850"/>
              <a:ext cx="85075" cy="108125"/>
            </a:xfrm>
            <a:custGeom>
              <a:avLst/>
              <a:gdLst/>
              <a:ahLst/>
              <a:cxnLst/>
              <a:rect l="l" t="t" r="r" b="b"/>
              <a:pathLst>
                <a:path w="3403" h="4325" extrusionOk="0">
                  <a:moveTo>
                    <a:pt x="1645" y="0"/>
                  </a:moveTo>
                  <a:cubicBezTo>
                    <a:pt x="1583" y="0"/>
                    <a:pt x="1519" y="3"/>
                    <a:pt x="1454" y="9"/>
                  </a:cubicBezTo>
                  <a:cubicBezTo>
                    <a:pt x="931" y="51"/>
                    <a:pt x="483" y="503"/>
                    <a:pt x="257" y="1217"/>
                  </a:cubicBezTo>
                  <a:cubicBezTo>
                    <a:pt x="0" y="2021"/>
                    <a:pt x="87" y="2969"/>
                    <a:pt x="473" y="3629"/>
                  </a:cubicBezTo>
                  <a:cubicBezTo>
                    <a:pt x="739" y="4083"/>
                    <a:pt x="1163" y="4324"/>
                    <a:pt x="1620" y="4324"/>
                  </a:cubicBezTo>
                  <a:cubicBezTo>
                    <a:pt x="1875" y="4324"/>
                    <a:pt x="2139" y="4250"/>
                    <a:pt x="2396" y="4098"/>
                  </a:cubicBezTo>
                  <a:cubicBezTo>
                    <a:pt x="3046" y="3710"/>
                    <a:pt x="3403" y="2936"/>
                    <a:pt x="3320" y="2077"/>
                  </a:cubicBezTo>
                  <a:cubicBezTo>
                    <a:pt x="3191" y="700"/>
                    <a:pt x="2629" y="0"/>
                    <a:pt x="16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22" name="Google Shape;222;p9"/>
            <p:cNvSpPr/>
            <p:nvPr/>
          </p:nvSpPr>
          <p:spPr>
            <a:xfrm>
              <a:off x="3559650" y="1053325"/>
              <a:ext cx="83550" cy="90375"/>
            </a:xfrm>
            <a:custGeom>
              <a:avLst/>
              <a:gdLst/>
              <a:ahLst/>
              <a:cxnLst/>
              <a:rect l="l" t="t" r="r" b="b"/>
              <a:pathLst>
                <a:path w="3342" h="3615" extrusionOk="0">
                  <a:moveTo>
                    <a:pt x="1613" y="0"/>
                  </a:moveTo>
                  <a:cubicBezTo>
                    <a:pt x="1553" y="0"/>
                    <a:pt x="1492" y="3"/>
                    <a:pt x="1429" y="7"/>
                  </a:cubicBezTo>
                  <a:cubicBezTo>
                    <a:pt x="914" y="43"/>
                    <a:pt x="473" y="421"/>
                    <a:pt x="251" y="1016"/>
                  </a:cubicBezTo>
                  <a:cubicBezTo>
                    <a:pt x="0" y="1690"/>
                    <a:pt x="85" y="2481"/>
                    <a:pt x="466" y="3034"/>
                  </a:cubicBezTo>
                  <a:cubicBezTo>
                    <a:pt x="726" y="3411"/>
                    <a:pt x="1141" y="3614"/>
                    <a:pt x="1591" y="3614"/>
                  </a:cubicBezTo>
                  <a:cubicBezTo>
                    <a:pt x="1858" y="3610"/>
                    <a:pt x="2118" y="3547"/>
                    <a:pt x="2353" y="3425"/>
                  </a:cubicBezTo>
                  <a:cubicBezTo>
                    <a:pt x="2995" y="3101"/>
                    <a:pt x="3341" y="2454"/>
                    <a:pt x="3263" y="1736"/>
                  </a:cubicBezTo>
                  <a:cubicBezTo>
                    <a:pt x="3135" y="585"/>
                    <a:pt x="2582" y="0"/>
                    <a:pt x="1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23" name="Google Shape;223;p9"/>
            <p:cNvSpPr/>
            <p:nvPr/>
          </p:nvSpPr>
          <p:spPr>
            <a:xfrm>
              <a:off x="3667100" y="861925"/>
              <a:ext cx="73550" cy="78200"/>
            </a:xfrm>
            <a:custGeom>
              <a:avLst/>
              <a:gdLst/>
              <a:ahLst/>
              <a:cxnLst/>
              <a:rect l="l" t="t" r="r" b="b"/>
              <a:pathLst>
                <a:path w="2942" h="3128" extrusionOk="0">
                  <a:moveTo>
                    <a:pt x="1422" y="1"/>
                  </a:moveTo>
                  <a:cubicBezTo>
                    <a:pt x="1369" y="1"/>
                    <a:pt x="1314" y="3"/>
                    <a:pt x="1259" y="7"/>
                  </a:cubicBezTo>
                  <a:cubicBezTo>
                    <a:pt x="805" y="37"/>
                    <a:pt x="418" y="365"/>
                    <a:pt x="221" y="880"/>
                  </a:cubicBezTo>
                  <a:cubicBezTo>
                    <a:pt x="1" y="1462"/>
                    <a:pt x="75" y="2147"/>
                    <a:pt x="410" y="2624"/>
                  </a:cubicBezTo>
                  <a:cubicBezTo>
                    <a:pt x="640" y="2951"/>
                    <a:pt x="1006" y="3127"/>
                    <a:pt x="1402" y="3127"/>
                  </a:cubicBezTo>
                  <a:cubicBezTo>
                    <a:pt x="1636" y="3125"/>
                    <a:pt x="1864" y="3070"/>
                    <a:pt x="2072" y="2963"/>
                  </a:cubicBezTo>
                  <a:cubicBezTo>
                    <a:pt x="2635" y="2681"/>
                    <a:pt x="2942" y="2122"/>
                    <a:pt x="2873" y="1502"/>
                  </a:cubicBezTo>
                  <a:cubicBezTo>
                    <a:pt x="2761" y="507"/>
                    <a:pt x="2274" y="1"/>
                    <a:pt x="1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24" name="Google Shape;224;p9"/>
            <p:cNvSpPr/>
            <p:nvPr/>
          </p:nvSpPr>
          <p:spPr>
            <a:xfrm>
              <a:off x="3610575" y="678125"/>
              <a:ext cx="96575" cy="104375"/>
            </a:xfrm>
            <a:custGeom>
              <a:avLst/>
              <a:gdLst/>
              <a:ahLst/>
              <a:cxnLst/>
              <a:rect l="l" t="t" r="r" b="b"/>
              <a:pathLst>
                <a:path w="3863" h="4175" extrusionOk="0">
                  <a:moveTo>
                    <a:pt x="1866" y="0"/>
                  </a:moveTo>
                  <a:cubicBezTo>
                    <a:pt x="1796" y="0"/>
                    <a:pt x="1725" y="3"/>
                    <a:pt x="1651" y="8"/>
                  </a:cubicBezTo>
                  <a:cubicBezTo>
                    <a:pt x="1055" y="51"/>
                    <a:pt x="548" y="485"/>
                    <a:pt x="290" y="1174"/>
                  </a:cubicBezTo>
                  <a:cubicBezTo>
                    <a:pt x="1" y="1952"/>
                    <a:pt x="96" y="2865"/>
                    <a:pt x="539" y="3504"/>
                  </a:cubicBezTo>
                  <a:cubicBezTo>
                    <a:pt x="839" y="3941"/>
                    <a:pt x="1318" y="4175"/>
                    <a:pt x="1839" y="4175"/>
                  </a:cubicBezTo>
                  <a:cubicBezTo>
                    <a:pt x="2145" y="4173"/>
                    <a:pt x="2447" y="4096"/>
                    <a:pt x="2719" y="3956"/>
                  </a:cubicBezTo>
                  <a:cubicBezTo>
                    <a:pt x="3458" y="3581"/>
                    <a:pt x="3862" y="2834"/>
                    <a:pt x="3770" y="2005"/>
                  </a:cubicBezTo>
                  <a:cubicBezTo>
                    <a:pt x="3623" y="677"/>
                    <a:pt x="2985" y="0"/>
                    <a:pt x="1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25" name="Google Shape;225;p9"/>
            <p:cNvSpPr/>
            <p:nvPr/>
          </p:nvSpPr>
          <p:spPr>
            <a:xfrm>
              <a:off x="3804775" y="614425"/>
              <a:ext cx="85025" cy="108100"/>
            </a:xfrm>
            <a:custGeom>
              <a:avLst/>
              <a:gdLst/>
              <a:ahLst/>
              <a:cxnLst/>
              <a:rect l="l" t="t" r="r" b="b"/>
              <a:pathLst>
                <a:path w="3401" h="4324" extrusionOk="0">
                  <a:moveTo>
                    <a:pt x="1643" y="0"/>
                  </a:moveTo>
                  <a:cubicBezTo>
                    <a:pt x="1582" y="0"/>
                    <a:pt x="1519" y="3"/>
                    <a:pt x="1455" y="8"/>
                  </a:cubicBezTo>
                  <a:cubicBezTo>
                    <a:pt x="931" y="52"/>
                    <a:pt x="483" y="504"/>
                    <a:pt x="257" y="1216"/>
                  </a:cubicBezTo>
                  <a:cubicBezTo>
                    <a:pt x="0" y="2022"/>
                    <a:pt x="86" y="2968"/>
                    <a:pt x="475" y="3631"/>
                  </a:cubicBezTo>
                  <a:cubicBezTo>
                    <a:pt x="739" y="4084"/>
                    <a:pt x="1162" y="4324"/>
                    <a:pt x="1622" y="4324"/>
                  </a:cubicBezTo>
                  <a:cubicBezTo>
                    <a:pt x="1875" y="4324"/>
                    <a:pt x="2141" y="4251"/>
                    <a:pt x="2395" y="4098"/>
                  </a:cubicBezTo>
                  <a:cubicBezTo>
                    <a:pt x="3046" y="3711"/>
                    <a:pt x="3400" y="2937"/>
                    <a:pt x="3322" y="2078"/>
                  </a:cubicBezTo>
                  <a:cubicBezTo>
                    <a:pt x="3192" y="700"/>
                    <a:pt x="2628" y="0"/>
                    <a:pt x="1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26" name="Google Shape;226;p9"/>
            <p:cNvSpPr/>
            <p:nvPr/>
          </p:nvSpPr>
          <p:spPr>
            <a:xfrm>
              <a:off x="3796775" y="948225"/>
              <a:ext cx="73600" cy="78200"/>
            </a:xfrm>
            <a:custGeom>
              <a:avLst/>
              <a:gdLst/>
              <a:ahLst/>
              <a:cxnLst/>
              <a:rect l="l" t="t" r="r" b="b"/>
              <a:pathLst>
                <a:path w="2944" h="3128" extrusionOk="0">
                  <a:moveTo>
                    <a:pt x="1422" y="1"/>
                  </a:moveTo>
                  <a:cubicBezTo>
                    <a:pt x="1369" y="1"/>
                    <a:pt x="1314" y="3"/>
                    <a:pt x="1258" y="7"/>
                  </a:cubicBezTo>
                  <a:cubicBezTo>
                    <a:pt x="805" y="37"/>
                    <a:pt x="418" y="365"/>
                    <a:pt x="222" y="880"/>
                  </a:cubicBezTo>
                  <a:cubicBezTo>
                    <a:pt x="0" y="1462"/>
                    <a:pt x="75" y="2145"/>
                    <a:pt x="410" y="2624"/>
                  </a:cubicBezTo>
                  <a:cubicBezTo>
                    <a:pt x="640" y="2951"/>
                    <a:pt x="1006" y="3127"/>
                    <a:pt x="1402" y="3127"/>
                  </a:cubicBezTo>
                  <a:cubicBezTo>
                    <a:pt x="1635" y="3126"/>
                    <a:pt x="1863" y="3068"/>
                    <a:pt x="2072" y="2963"/>
                  </a:cubicBezTo>
                  <a:cubicBezTo>
                    <a:pt x="2637" y="2681"/>
                    <a:pt x="2943" y="2122"/>
                    <a:pt x="2872" y="1502"/>
                  </a:cubicBezTo>
                  <a:cubicBezTo>
                    <a:pt x="2761" y="507"/>
                    <a:pt x="2274" y="1"/>
                    <a:pt x="1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27" name="Google Shape;227;p9"/>
            <p:cNvSpPr/>
            <p:nvPr/>
          </p:nvSpPr>
          <p:spPr>
            <a:xfrm>
              <a:off x="3872250" y="775375"/>
              <a:ext cx="85050" cy="108125"/>
            </a:xfrm>
            <a:custGeom>
              <a:avLst/>
              <a:gdLst/>
              <a:ahLst/>
              <a:cxnLst/>
              <a:rect l="l" t="t" r="r" b="b"/>
              <a:pathLst>
                <a:path w="3402" h="4325" extrusionOk="0">
                  <a:moveTo>
                    <a:pt x="1644" y="1"/>
                  </a:moveTo>
                  <a:cubicBezTo>
                    <a:pt x="1583" y="1"/>
                    <a:pt x="1519" y="3"/>
                    <a:pt x="1454" y="9"/>
                  </a:cubicBezTo>
                  <a:cubicBezTo>
                    <a:pt x="931" y="51"/>
                    <a:pt x="483" y="503"/>
                    <a:pt x="255" y="1217"/>
                  </a:cubicBezTo>
                  <a:cubicBezTo>
                    <a:pt x="1" y="2021"/>
                    <a:pt x="85" y="2969"/>
                    <a:pt x="474" y="3629"/>
                  </a:cubicBezTo>
                  <a:cubicBezTo>
                    <a:pt x="740" y="4083"/>
                    <a:pt x="1161" y="4324"/>
                    <a:pt x="1620" y="4324"/>
                  </a:cubicBezTo>
                  <a:cubicBezTo>
                    <a:pt x="1875" y="4324"/>
                    <a:pt x="2139" y="4250"/>
                    <a:pt x="2396" y="4098"/>
                  </a:cubicBezTo>
                  <a:cubicBezTo>
                    <a:pt x="3047" y="3710"/>
                    <a:pt x="3401" y="2936"/>
                    <a:pt x="3321" y="2079"/>
                  </a:cubicBezTo>
                  <a:cubicBezTo>
                    <a:pt x="3191" y="702"/>
                    <a:pt x="2629" y="1"/>
                    <a:pt x="1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28" name="Google Shape;228;p9"/>
            <p:cNvSpPr/>
            <p:nvPr/>
          </p:nvSpPr>
          <p:spPr>
            <a:xfrm>
              <a:off x="3739425" y="1113600"/>
              <a:ext cx="96575" cy="104375"/>
            </a:xfrm>
            <a:custGeom>
              <a:avLst/>
              <a:gdLst/>
              <a:ahLst/>
              <a:cxnLst/>
              <a:rect l="l" t="t" r="r" b="b"/>
              <a:pathLst>
                <a:path w="3863" h="4175" extrusionOk="0">
                  <a:moveTo>
                    <a:pt x="1866" y="1"/>
                  </a:moveTo>
                  <a:cubicBezTo>
                    <a:pt x="1796" y="1"/>
                    <a:pt x="1725" y="3"/>
                    <a:pt x="1651" y="8"/>
                  </a:cubicBezTo>
                  <a:cubicBezTo>
                    <a:pt x="1058" y="51"/>
                    <a:pt x="548" y="485"/>
                    <a:pt x="292" y="1174"/>
                  </a:cubicBezTo>
                  <a:cubicBezTo>
                    <a:pt x="1" y="1952"/>
                    <a:pt x="98" y="2867"/>
                    <a:pt x="539" y="3505"/>
                  </a:cubicBezTo>
                  <a:cubicBezTo>
                    <a:pt x="839" y="3941"/>
                    <a:pt x="1320" y="4175"/>
                    <a:pt x="1841" y="4175"/>
                  </a:cubicBezTo>
                  <a:cubicBezTo>
                    <a:pt x="2147" y="4173"/>
                    <a:pt x="2448" y="4098"/>
                    <a:pt x="2719" y="3956"/>
                  </a:cubicBezTo>
                  <a:cubicBezTo>
                    <a:pt x="3460" y="3583"/>
                    <a:pt x="3862" y="2834"/>
                    <a:pt x="3771" y="2007"/>
                  </a:cubicBezTo>
                  <a:cubicBezTo>
                    <a:pt x="3623" y="677"/>
                    <a:pt x="2985" y="1"/>
                    <a:pt x="18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29" name="Google Shape;229;p9"/>
            <p:cNvSpPr/>
            <p:nvPr/>
          </p:nvSpPr>
          <p:spPr>
            <a:xfrm>
              <a:off x="3552225" y="1231025"/>
              <a:ext cx="73550" cy="78175"/>
            </a:xfrm>
            <a:custGeom>
              <a:avLst/>
              <a:gdLst/>
              <a:ahLst/>
              <a:cxnLst/>
              <a:rect l="l" t="t" r="r" b="b"/>
              <a:pathLst>
                <a:path w="2942" h="3127" extrusionOk="0">
                  <a:moveTo>
                    <a:pt x="1420" y="0"/>
                  </a:moveTo>
                  <a:cubicBezTo>
                    <a:pt x="1367" y="0"/>
                    <a:pt x="1313" y="2"/>
                    <a:pt x="1257" y="6"/>
                  </a:cubicBezTo>
                  <a:cubicBezTo>
                    <a:pt x="805" y="37"/>
                    <a:pt x="418" y="364"/>
                    <a:pt x="221" y="879"/>
                  </a:cubicBezTo>
                  <a:cubicBezTo>
                    <a:pt x="1" y="1461"/>
                    <a:pt x="73" y="2147"/>
                    <a:pt x="410" y="2623"/>
                  </a:cubicBezTo>
                  <a:cubicBezTo>
                    <a:pt x="640" y="2951"/>
                    <a:pt x="1004" y="3127"/>
                    <a:pt x="1402" y="3127"/>
                  </a:cubicBezTo>
                  <a:cubicBezTo>
                    <a:pt x="1634" y="3125"/>
                    <a:pt x="1864" y="3068"/>
                    <a:pt x="2072" y="2962"/>
                  </a:cubicBezTo>
                  <a:cubicBezTo>
                    <a:pt x="2635" y="2683"/>
                    <a:pt x="2941" y="2122"/>
                    <a:pt x="2873" y="1501"/>
                  </a:cubicBezTo>
                  <a:cubicBezTo>
                    <a:pt x="2759" y="506"/>
                    <a:pt x="2274" y="0"/>
                    <a:pt x="14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30" name="Google Shape;230;p9"/>
            <p:cNvSpPr/>
            <p:nvPr/>
          </p:nvSpPr>
          <p:spPr>
            <a:xfrm>
              <a:off x="3791700" y="1297275"/>
              <a:ext cx="83600" cy="90350"/>
            </a:xfrm>
            <a:custGeom>
              <a:avLst/>
              <a:gdLst/>
              <a:ahLst/>
              <a:cxnLst/>
              <a:rect l="l" t="t" r="r" b="b"/>
              <a:pathLst>
                <a:path w="3344" h="3614" extrusionOk="0">
                  <a:moveTo>
                    <a:pt x="1618" y="1"/>
                  </a:moveTo>
                  <a:cubicBezTo>
                    <a:pt x="1558" y="1"/>
                    <a:pt x="1495" y="3"/>
                    <a:pt x="1431" y="8"/>
                  </a:cubicBezTo>
                  <a:cubicBezTo>
                    <a:pt x="916" y="42"/>
                    <a:pt x="475" y="419"/>
                    <a:pt x="253" y="1017"/>
                  </a:cubicBezTo>
                  <a:cubicBezTo>
                    <a:pt x="0" y="1689"/>
                    <a:pt x="85" y="2480"/>
                    <a:pt x="466" y="3033"/>
                  </a:cubicBezTo>
                  <a:cubicBezTo>
                    <a:pt x="728" y="3412"/>
                    <a:pt x="1142" y="3613"/>
                    <a:pt x="1593" y="3613"/>
                  </a:cubicBezTo>
                  <a:cubicBezTo>
                    <a:pt x="1858" y="3611"/>
                    <a:pt x="2120" y="3546"/>
                    <a:pt x="2355" y="3423"/>
                  </a:cubicBezTo>
                  <a:cubicBezTo>
                    <a:pt x="2995" y="3100"/>
                    <a:pt x="3343" y="2455"/>
                    <a:pt x="3265" y="1737"/>
                  </a:cubicBezTo>
                  <a:cubicBezTo>
                    <a:pt x="3137" y="586"/>
                    <a:pt x="2586" y="1"/>
                    <a:pt x="1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31" name="Google Shape;231;p9"/>
            <p:cNvSpPr/>
            <p:nvPr/>
          </p:nvSpPr>
          <p:spPr>
            <a:xfrm>
              <a:off x="3930900" y="1111725"/>
              <a:ext cx="85025" cy="108125"/>
            </a:xfrm>
            <a:custGeom>
              <a:avLst/>
              <a:gdLst/>
              <a:ahLst/>
              <a:cxnLst/>
              <a:rect l="l" t="t" r="r" b="b"/>
              <a:pathLst>
                <a:path w="3401" h="4325" extrusionOk="0">
                  <a:moveTo>
                    <a:pt x="1641" y="1"/>
                  </a:moveTo>
                  <a:cubicBezTo>
                    <a:pt x="1580" y="1"/>
                    <a:pt x="1517" y="3"/>
                    <a:pt x="1453" y="9"/>
                  </a:cubicBezTo>
                  <a:cubicBezTo>
                    <a:pt x="931" y="53"/>
                    <a:pt x="483" y="503"/>
                    <a:pt x="255" y="1217"/>
                  </a:cubicBezTo>
                  <a:cubicBezTo>
                    <a:pt x="0" y="2023"/>
                    <a:pt x="84" y="2969"/>
                    <a:pt x="473" y="3631"/>
                  </a:cubicBezTo>
                  <a:cubicBezTo>
                    <a:pt x="739" y="4083"/>
                    <a:pt x="1160" y="4324"/>
                    <a:pt x="1620" y="4324"/>
                  </a:cubicBezTo>
                  <a:cubicBezTo>
                    <a:pt x="1875" y="4324"/>
                    <a:pt x="2139" y="4252"/>
                    <a:pt x="2395" y="4098"/>
                  </a:cubicBezTo>
                  <a:cubicBezTo>
                    <a:pt x="3046" y="3712"/>
                    <a:pt x="3400" y="2936"/>
                    <a:pt x="3320" y="2079"/>
                  </a:cubicBezTo>
                  <a:cubicBezTo>
                    <a:pt x="3190" y="701"/>
                    <a:pt x="2627" y="1"/>
                    <a:pt x="16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32" name="Google Shape;232;p9"/>
            <p:cNvSpPr/>
            <p:nvPr/>
          </p:nvSpPr>
          <p:spPr>
            <a:xfrm>
              <a:off x="4001250" y="949425"/>
              <a:ext cx="96575" cy="104325"/>
            </a:xfrm>
            <a:custGeom>
              <a:avLst/>
              <a:gdLst/>
              <a:ahLst/>
              <a:cxnLst/>
              <a:rect l="l" t="t" r="r" b="b"/>
              <a:pathLst>
                <a:path w="3863" h="4173" extrusionOk="0">
                  <a:moveTo>
                    <a:pt x="1867" y="0"/>
                  </a:moveTo>
                  <a:cubicBezTo>
                    <a:pt x="1797" y="0"/>
                    <a:pt x="1725" y="3"/>
                    <a:pt x="1651" y="8"/>
                  </a:cubicBezTo>
                  <a:cubicBezTo>
                    <a:pt x="1057" y="49"/>
                    <a:pt x="548" y="485"/>
                    <a:pt x="290" y="1174"/>
                  </a:cubicBezTo>
                  <a:cubicBezTo>
                    <a:pt x="1" y="1950"/>
                    <a:pt x="96" y="2865"/>
                    <a:pt x="539" y="3503"/>
                  </a:cubicBezTo>
                  <a:cubicBezTo>
                    <a:pt x="839" y="3941"/>
                    <a:pt x="1318" y="4173"/>
                    <a:pt x="1839" y="4173"/>
                  </a:cubicBezTo>
                  <a:cubicBezTo>
                    <a:pt x="2145" y="4171"/>
                    <a:pt x="2447" y="4096"/>
                    <a:pt x="2719" y="3954"/>
                  </a:cubicBezTo>
                  <a:cubicBezTo>
                    <a:pt x="3458" y="3581"/>
                    <a:pt x="3862" y="2832"/>
                    <a:pt x="3770" y="2005"/>
                  </a:cubicBezTo>
                  <a:cubicBezTo>
                    <a:pt x="3623" y="676"/>
                    <a:pt x="2985" y="0"/>
                    <a:pt x="1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33" name="Google Shape;233;p9"/>
            <p:cNvSpPr/>
            <p:nvPr/>
          </p:nvSpPr>
          <p:spPr>
            <a:xfrm>
              <a:off x="4023750" y="762750"/>
              <a:ext cx="73600" cy="78200"/>
            </a:xfrm>
            <a:custGeom>
              <a:avLst/>
              <a:gdLst/>
              <a:ahLst/>
              <a:cxnLst/>
              <a:rect l="l" t="t" r="r" b="b"/>
              <a:pathLst>
                <a:path w="2944" h="3128" extrusionOk="0">
                  <a:moveTo>
                    <a:pt x="1422" y="1"/>
                  </a:moveTo>
                  <a:cubicBezTo>
                    <a:pt x="1369" y="1"/>
                    <a:pt x="1314" y="3"/>
                    <a:pt x="1258" y="7"/>
                  </a:cubicBezTo>
                  <a:cubicBezTo>
                    <a:pt x="807" y="37"/>
                    <a:pt x="418" y="365"/>
                    <a:pt x="223" y="880"/>
                  </a:cubicBezTo>
                  <a:cubicBezTo>
                    <a:pt x="0" y="1462"/>
                    <a:pt x="75" y="2147"/>
                    <a:pt x="410" y="2624"/>
                  </a:cubicBezTo>
                  <a:cubicBezTo>
                    <a:pt x="640" y="2951"/>
                    <a:pt x="1006" y="3127"/>
                    <a:pt x="1402" y="3127"/>
                  </a:cubicBezTo>
                  <a:cubicBezTo>
                    <a:pt x="1636" y="3125"/>
                    <a:pt x="1865" y="3068"/>
                    <a:pt x="2072" y="2963"/>
                  </a:cubicBezTo>
                  <a:cubicBezTo>
                    <a:pt x="2635" y="2681"/>
                    <a:pt x="2943" y="2122"/>
                    <a:pt x="2872" y="1502"/>
                  </a:cubicBezTo>
                  <a:cubicBezTo>
                    <a:pt x="2761" y="507"/>
                    <a:pt x="2274" y="1"/>
                    <a:pt x="1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grpSp>
      <p:grpSp>
        <p:nvGrpSpPr>
          <p:cNvPr id="234" name="Google Shape;234;p9"/>
          <p:cNvGrpSpPr/>
          <p:nvPr/>
        </p:nvGrpSpPr>
        <p:grpSpPr>
          <a:xfrm>
            <a:off x="8109474" y="3726417"/>
            <a:ext cx="493110" cy="856378"/>
            <a:chOff x="6373500" y="3085625"/>
            <a:chExt cx="424875" cy="737875"/>
          </a:xfrm>
        </p:grpSpPr>
        <p:sp>
          <p:nvSpPr>
            <p:cNvPr id="235" name="Google Shape;235;p9"/>
            <p:cNvSpPr/>
            <p:nvPr/>
          </p:nvSpPr>
          <p:spPr>
            <a:xfrm>
              <a:off x="6373500" y="3173450"/>
              <a:ext cx="181200" cy="135100"/>
            </a:xfrm>
            <a:custGeom>
              <a:avLst/>
              <a:gdLst/>
              <a:ahLst/>
              <a:cxnLst/>
              <a:rect l="l" t="t" r="r" b="b"/>
              <a:pathLst>
                <a:path w="7248" h="5404" extrusionOk="0">
                  <a:moveTo>
                    <a:pt x="3820" y="986"/>
                  </a:moveTo>
                  <a:cubicBezTo>
                    <a:pt x="3824" y="988"/>
                    <a:pt x="3828" y="990"/>
                    <a:pt x="3832" y="994"/>
                  </a:cubicBezTo>
                  <a:cubicBezTo>
                    <a:pt x="3849" y="1003"/>
                    <a:pt x="3853" y="1005"/>
                    <a:pt x="3859" y="1009"/>
                  </a:cubicBezTo>
                  <a:cubicBezTo>
                    <a:pt x="3859" y="1009"/>
                    <a:pt x="3861" y="1015"/>
                    <a:pt x="3876" y="1026"/>
                  </a:cubicBezTo>
                  <a:cubicBezTo>
                    <a:pt x="3918" y="1063"/>
                    <a:pt x="3958" y="1099"/>
                    <a:pt x="4000" y="1137"/>
                  </a:cubicBezTo>
                  <a:cubicBezTo>
                    <a:pt x="4205" y="1329"/>
                    <a:pt x="4397" y="1532"/>
                    <a:pt x="4578" y="1746"/>
                  </a:cubicBezTo>
                  <a:cubicBezTo>
                    <a:pt x="4988" y="2223"/>
                    <a:pt x="5356" y="2734"/>
                    <a:pt x="5676" y="3278"/>
                  </a:cubicBezTo>
                  <a:cubicBezTo>
                    <a:pt x="5810" y="3507"/>
                    <a:pt x="5953" y="3779"/>
                    <a:pt x="6016" y="3961"/>
                  </a:cubicBezTo>
                  <a:cubicBezTo>
                    <a:pt x="6045" y="4047"/>
                    <a:pt x="6068" y="4135"/>
                    <a:pt x="6087" y="4225"/>
                  </a:cubicBezTo>
                  <a:cubicBezTo>
                    <a:pt x="6087" y="4235"/>
                    <a:pt x="6089" y="4250"/>
                    <a:pt x="6091" y="4268"/>
                  </a:cubicBezTo>
                  <a:cubicBezTo>
                    <a:pt x="6089" y="4269"/>
                    <a:pt x="6085" y="4271"/>
                    <a:pt x="6081" y="4273"/>
                  </a:cubicBezTo>
                  <a:cubicBezTo>
                    <a:pt x="6068" y="4279"/>
                    <a:pt x="6051" y="4283"/>
                    <a:pt x="6030" y="4289"/>
                  </a:cubicBezTo>
                  <a:cubicBezTo>
                    <a:pt x="5938" y="4314"/>
                    <a:pt x="5846" y="4337"/>
                    <a:pt x="5752" y="4356"/>
                  </a:cubicBezTo>
                  <a:cubicBezTo>
                    <a:pt x="5710" y="4363"/>
                    <a:pt x="5668" y="4371"/>
                    <a:pt x="5626" y="4377"/>
                  </a:cubicBezTo>
                  <a:cubicBezTo>
                    <a:pt x="5626" y="4377"/>
                    <a:pt x="5625" y="4377"/>
                    <a:pt x="5625" y="4377"/>
                  </a:cubicBezTo>
                  <a:cubicBezTo>
                    <a:pt x="5613" y="4377"/>
                    <a:pt x="5496" y="4392"/>
                    <a:pt x="5476" y="4394"/>
                  </a:cubicBezTo>
                  <a:cubicBezTo>
                    <a:pt x="5179" y="4423"/>
                    <a:pt x="4878" y="4435"/>
                    <a:pt x="4578" y="4435"/>
                  </a:cubicBezTo>
                  <a:cubicBezTo>
                    <a:pt x="4283" y="4435"/>
                    <a:pt x="3989" y="4423"/>
                    <a:pt x="3696" y="4405"/>
                  </a:cubicBezTo>
                  <a:cubicBezTo>
                    <a:pt x="3012" y="4363"/>
                    <a:pt x="2388" y="4296"/>
                    <a:pt x="1726" y="4141"/>
                  </a:cubicBezTo>
                  <a:cubicBezTo>
                    <a:pt x="1594" y="4113"/>
                    <a:pt x="1463" y="4078"/>
                    <a:pt x="1335" y="4040"/>
                  </a:cubicBezTo>
                  <a:cubicBezTo>
                    <a:pt x="1276" y="4021"/>
                    <a:pt x="1215" y="4001"/>
                    <a:pt x="1157" y="3980"/>
                  </a:cubicBezTo>
                  <a:cubicBezTo>
                    <a:pt x="1132" y="3973"/>
                    <a:pt x="1109" y="3963"/>
                    <a:pt x="1084" y="3954"/>
                  </a:cubicBezTo>
                  <a:cubicBezTo>
                    <a:pt x="1067" y="3944"/>
                    <a:pt x="1050" y="3934"/>
                    <a:pt x="1033" y="3925"/>
                  </a:cubicBezTo>
                  <a:cubicBezTo>
                    <a:pt x="1077" y="3839"/>
                    <a:pt x="1125" y="3753"/>
                    <a:pt x="1178" y="3666"/>
                  </a:cubicBezTo>
                  <a:lnTo>
                    <a:pt x="1180" y="3666"/>
                  </a:lnTo>
                  <a:cubicBezTo>
                    <a:pt x="1331" y="3435"/>
                    <a:pt x="1498" y="3213"/>
                    <a:pt x="1678" y="3004"/>
                  </a:cubicBezTo>
                  <a:cubicBezTo>
                    <a:pt x="2112" y="2483"/>
                    <a:pt x="2585" y="1995"/>
                    <a:pt x="3091" y="1541"/>
                  </a:cubicBezTo>
                  <a:cubicBezTo>
                    <a:pt x="3198" y="1445"/>
                    <a:pt x="3305" y="1352"/>
                    <a:pt x="3416" y="1262"/>
                  </a:cubicBezTo>
                  <a:cubicBezTo>
                    <a:pt x="3495" y="1197"/>
                    <a:pt x="3577" y="1135"/>
                    <a:pt x="3663" y="1078"/>
                  </a:cubicBezTo>
                  <a:cubicBezTo>
                    <a:pt x="3715" y="1045"/>
                    <a:pt x="3769" y="1017"/>
                    <a:pt x="3820" y="986"/>
                  </a:cubicBezTo>
                  <a:close/>
                  <a:moveTo>
                    <a:pt x="3843" y="1"/>
                  </a:moveTo>
                  <a:cubicBezTo>
                    <a:pt x="3545" y="1"/>
                    <a:pt x="3262" y="170"/>
                    <a:pt x="2989" y="375"/>
                  </a:cubicBezTo>
                  <a:cubicBezTo>
                    <a:pt x="2308" y="886"/>
                    <a:pt x="1697" y="1503"/>
                    <a:pt x="1140" y="2146"/>
                  </a:cubicBezTo>
                  <a:cubicBezTo>
                    <a:pt x="724" y="2625"/>
                    <a:pt x="175" y="3211"/>
                    <a:pt x="37" y="3864"/>
                  </a:cubicBezTo>
                  <a:cubicBezTo>
                    <a:pt x="16" y="3917"/>
                    <a:pt x="6" y="3973"/>
                    <a:pt x="4" y="4028"/>
                  </a:cubicBezTo>
                  <a:cubicBezTo>
                    <a:pt x="1" y="4078"/>
                    <a:pt x="8" y="4126"/>
                    <a:pt x="24" y="4172"/>
                  </a:cubicBezTo>
                  <a:cubicBezTo>
                    <a:pt x="112" y="4622"/>
                    <a:pt x="642" y="4838"/>
                    <a:pt x="1036" y="4963"/>
                  </a:cubicBezTo>
                  <a:cubicBezTo>
                    <a:pt x="1682" y="5167"/>
                    <a:pt x="2371" y="5254"/>
                    <a:pt x="3043" y="5321"/>
                  </a:cubicBezTo>
                  <a:cubicBezTo>
                    <a:pt x="3540" y="5371"/>
                    <a:pt x="4041" y="5403"/>
                    <a:pt x="4540" y="5403"/>
                  </a:cubicBezTo>
                  <a:cubicBezTo>
                    <a:pt x="4759" y="5403"/>
                    <a:pt x="4977" y="5397"/>
                    <a:pt x="5195" y="5384"/>
                  </a:cubicBezTo>
                  <a:cubicBezTo>
                    <a:pt x="5706" y="5355"/>
                    <a:pt x="6378" y="5326"/>
                    <a:pt x="6784" y="4966"/>
                  </a:cubicBezTo>
                  <a:cubicBezTo>
                    <a:pt x="7247" y="4557"/>
                    <a:pt x="7039" y="3890"/>
                    <a:pt x="6828" y="3408"/>
                  </a:cubicBezTo>
                  <a:cubicBezTo>
                    <a:pt x="6529" y="2721"/>
                    <a:pt x="6089" y="2100"/>
                    <a:pt x="5632" y="1512"/>
                  </a:cubicBezTo>
                  <a:cubicBezTo>
                    <a:pt x="5254" y="1028"/>
                    <a:pt x="4839" y="502"/>
                    <a:pt x="4320" y="155"/>
                  </a:cubicBezTo>
                  <a:cubicBezTo>
                    <a:pt x="4157" y="46"/>
                    <a:pt x="3998" y="1"/>
                    <a:pt x="38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36" name="Google Shape;236;p9"/>
            <p:cNvSpPr/>
            <p:nvPr/>
          </p:nvSpPr>
          <p:spPr>
            <a:xfrm>
              <a:off x="6558700" y="3085625"/>
              <a:ext cx="119300" cy="91100"/>
            </a:xfrm>
            <a:custGeom>
              <a:avLst/>
              <a:gdLst/>
              <a:ahLst/>
              <a:cxnLst/>
              <a:rect l="l" t="t" r="r" b="b"/>
              <a:pathLst>
                <a:path w="4772" h="3644" extrusionOk="0">
                  <a:moveTo>
                    <a:pt x="1222" y="2288"/>
                  </a:moveTo>
                  <a:cubicBezTo>
                    <a:pt x="1214" y="2296"/>
                    <a:pt x="1208" y="2304"/>
                    <a:pt x="1209" y="2304"/>
                  </a:cubicBezTo>
                  <a:cubicBezTo>
                    <a:pt x="1209" y="2304"/>
                    <a:pt x="1213" y="2299"/>
                    <a:pt x="1222" y="2288"/>
                  </a:cubicBezTo>
                  <a:close/>
                  <a:moveTo>
                    <a:pt x="2482" y="1024"/>
                  </a:moveTo>
                  <a:cubicBezTo>
                    <a:pt x="2600" y="1137"/>
                    <a:pt x="2713" y="1256"/>
                    <a:pt x="2820" y="1382"/>
                  </a:cubicBezTo>
                  <a:cubicBezTo>
                    <a:pt x="2880" y="1453"/>
                    <a:pt x="2939" y="1524"/>
                    <a:pt x="2997" y="1596"/>
                  </a:cubicBezTo>
                  <a:cubicBezTo>
                    <a:pt x="3008" y="1612"/>
                    <a:pt x="3012" y="1616"/>
                    <a:pt x="3016" y="1619"/>
                  </a:cubicBezTo>
                  <a:cubicBezTo>
                    <a:pt x="3020" y="1623"/>
                    <a:pt x="3018" y="1623"/>
                    <a:pt x="3025" y="1635"/>
                  </a:cubicBezTo>
                  <a:cubicBezTo>
                    <a:pt x="3062" y="1683"/>
                    <a:pt x="3096" y="1727"/>
                    <a:pt x="3131" y="1774"/>
                  </a:cubicBezTo>
                  <a:cubicBezTo>
                    <a:pt x="3246" y="1933"/>
                    <a:pt x="3355" y="2098"/>
                    <a:pt x="3452" y="2268"/>
                  </a:cubicBezTo>
                  <a:cubicBezTo>
                    <a:pt x="3496" y="2343"/>
                    <a:pt x="3538" y="2420"/>
                    <a:pt x="3579" y="2496"/>
                  </a:cubicBezTo>
                  <a:cubicBezTo>
                    <a:pt x="3592" y="2527"/>
                    <a:pt x="3605" y="2558"/>
                    <a:pt x="3621" y="2588"/>
                  </a:cubicBezTo>
                  <a:cubicBezTo>
                    <a:pt x="3627" y="2603"/>
                    <a:pt x="3632" y="2617"/>
                    <a:pt x="3638" y="2632"/>
                  </a:cubicBezTo>
                  <a:cubicBezTo>
                    <a:pt x="3630" y="2634"/>
                    <a:pt x="3623" y="2636"/>
                    <a:pt x="3613" y="2638"/>
                  </a:cubicBezTo>
                  <a:cubicBezTo>
                    <a:pt x="3605" y="2638"/>
                    <a:pt x="3594" y="2642"/>
                    <a:pt x="3583" y="2646"/>
                  </a:cubicBezTo>
                  <a:lnTo>
                    <a:pt x="3569" y="2646"/>
                  </a:lnTo>
                  <a:cubicBezTo>
                    <a:pt x="3546" y="2648"/>
                    <a:pt x="3521" y="2651"/>
                    <a:pt x="3498" y="2653"/>
                  </a:cubicBezTo>
                  <a:cubicBezTo>
                    <a:pt x="3320" y="2671"/>
                    <a:pt x="3141" y="2678"/>
                    <a:pt x="2961" y="2678"/>
                  </a:cubicBezTo>
                  <a:cubicBezTo>
                    <a:pt x="2782" y="2678"/>
                    <a:pt x="2602" y="2671"/>
                    <a:pt x="2424" y="2659"/>
                  </a:cubicBezTo>
                  <a:cubicBezTo>
                    <a:pt x="2217" y="2648"/>
                    <a:pt x="2011" y="2626"/>
                    <a:pt x="1806" y="2602"/>
                  </a:cubicBezTo>
                  <a:cubicBezTo>
                    <a:pt x="1777" y="2598"/>
                    <a:pt x="1722" y="2590"/>
                    <a:pt x="1706" y="2588"/>
                  </a:cubicBezTo>
                  <a:cubicBezTo>
                    <a:pt x="1656" y="2581"/>
                    <a:pt x="1605" y="2571"/>
                    <a:pt x="1553" y="2563"/>
                  </a:cubicBezTo>
                  <a:cubicBezTo>
                    <a:pt x="1463" y="2546"/>
                    <a:pt x="1373" y="2529"/>
                    <a:pt x="1285" y="2508"/>
                  </a:cubicBezTo>
                  <a:cubicBezTo>
                    <a:pt x="1222" y="2494"/>
                    <a:pt x="1161" y="2477"/>
                    <a:pt x="1099" y="2460"/>
                  </a:cubicBezTo>
                  <a:cubicBezTo>
                    <a:pt x="1132" y="2412"/>
                    <a:pt x="1164" y="2364"/>
                    <a:pt x="1199" y="2316"/>
                  </a:cubicBezTo>
                  <a:cubicBezTo>
                    <a:pt x="1208" y="2303"/>
                    <a:pt x="1216" y="2293"/>
                    <a:pt x="1224" y="2282"/>
                  </a:cubicBezTo>
                  <a:lnTo>
                    <a:pt x="1233" y="2272"/>
                  </a:lnTo>
                  <a:cubicBezTo>
                    <a:pt x="1270" y="2228"/>
                    <a:pt x="1304" y="2184"/>
                    <a:pt x="1341" y="2140"/>
                  </a:cubicBezTo>
                  <a:cubicBezTo>
                    <a:pt x="1603" y="1826"/>
                    <a:pt x="1888" y="1529"/>
                    <a:pt x="2194" y="1258"/>
                  </a:cubicBezTo>
                  <a:cubicBezTo>
                    <a:pt x="2260" y="1200"/>
                    <a:pt x="2325" y="1145"/>
                    <a:pt x="2392" y="1089"/>
                  </a:cubicBezTo>
                  <a:cubicBezTo>
                    <a:pt x="2399" y="1081"/>
                    <a:pt x="2409" y="1076"/>
                    <a:pt x="2417" y="1068"/>
                  </a:cubicBezTo>
                  <a:cubicBezTo>
                    <a:pt x="2438" y="1053"/>
                    <a:pt x="2459" y="1039"/>
                    <a:pt x="2482" y="1024"/>
                  </a:cubicBezTo>
                  <a:close/>
                  <a:moveTo>
                    <a:pt x="965" y="2695"/>
                  </a:moveTo>
                  <a:cubicBezTo>
                    <a:pt x="958" y="2756"/>
                    <a:pt x="955" y="2776"/>
                    <a:pt x="954" y="2776"/>
                  </a:cubicBezTo>
                  <a:cubicBezTo>
                    <a:pt x="952" y="2776"/>
                    <a:pt x="957" y="2716"/>
                    <a:pt x="963" y="2705"/>
                  </a:cubicBezTo>
                  <a:cubicBezTo>
                    <a:pt x="963" y="2701"/>
                    <a:pt x="963" y="2699"/>
                    <a:pt x="965" y="2695"/>
                  </a:cubicBezTo>
                  <a:close/>
                  <a:moveTo>
                    <a:pt x="3674" y="2760"/>
                  </a:moveTo>
                  <a:lnTo>
                    <a:pt x="3682" y="2783"/>
                  </a:lnTo>
                  <a:lnTo>
                    <a:pt x="3682" y="2793"/>
                  </a:lnTo>
                  <a:cubicBezTo>
                    <a:pt x="3681" y="2804"/>
                    <a:pt x="3681" y="2808"/>
                    <a:pt x="3682" y="2808"/>
                  </a:cubicBezTo>
                  <a:cubicBezTo>
                    <a:pt x="3683" y="2808"/>
                    <a:pt x="3684" y="2804"/>
                    <a:pt x="3686" y="2797"/>
                  </a:cubicBezTo>
                  <a:cubicBezTo>
                    <a:pt x="3688" y="2803"/>
                    <a:pt x="3690" y="2810"/>
                    <a:pt x="3690" y="2816"/>
                  </a:cubicBezTo>
                  <a:cubicBezTo>
                    <a:pt x="3689" y="2816"/>
                    <a:pt x="3689" y="2816"/>
                    <a:pt x="3688" y="2816"/>
                  </a:cubicBezTo>
                  <a:cubicBezTo>
                    <a:pt x="3667" y="2816"/>
                    <a:pt x="3671" y="2779"/>
                    <a:pt x="3674" y="2760"/>
                  </a:cubicBezTo>
                  <a:close/>
                  <a:moveTo>
                    <a:pt x="2519" y="0"/>
                  </a:moveTo>
                  <a:cubicBezTo>
                    <a:pt x="2303" y="0"/>
                    <a:pt x="2094" y="107"/>
                    <a:pt x="1901" y="252"/>
                  </a:cubicBezTo>
                  <a:cubicBezTo>
                    <a:pt x="1476" y="572"/>
                    <a:pt x="1094" y="949"/>
                    <a:pt x="745" y="1351"/>
                  </a:cubicBezTo>
                  <a:cubicBezTo>
                    <a:pt x="467" y="1671"/>
                    <a:pt x="136" y="2041"/>
                    <a:pt x="33" y="2468"/>
                  </a:cubicBezTo>
                  <a:cubicBezTo>
                    <a:pt x="16" y="2517"/>
                    <a:pt x="6" y="2571"/>
                    <a:pt x="4" y="2625"/>
                  </a:cubicBezTo>
                  <a:cubicBezTo>
                    <a:pt x="0" y="2669"/>
                    <a:pt x="6" y="2713"/>
                    <a:pt x="18" y="2755"/>
                  </a:cubicBezTo>
                  <a:cubicBezTo>
                    <a:pt x="90" y="3096"/>
                    <a:pt x="456" y="3272"/>
                    <a:pt x="768" y="3371"/>
                  </a:cubicBezTo>
                  <a:cubicBezTo>
                    <a:pt x="1174" y="3500"/>
                    <a:pt x="1609" y="3553"/>
                    <a:pt x="2030" y="3595"/>
                  </a:cubicBezTo>
                  <a:cubicBezTo>
                    <a:pt x="2325" y="3628"/>
                    <a:pt x="2621" y="3644"/>
                    <a:pt x="2917" y="3644"/>
                  </a:cubicBezTo>
                  <a:cubicBezTo>
                    <a:pt x="3055" y="3644"/>
                    <a:pt x="3192" y="3640"/>
                    <a:pt x="3330" y="3634"/>
                  </a:cubicBezTo>
                  <a:cubicBezTo>
                    <a:pt x="3690" y="3612"/>
                    <a:pt x="4143" y="3584"/>
                    <a:pt x="4425" y="3325"/>
                  </a:cubicBezTo>
                  <a:cubicBezTo>
                    <a:pt x="4771" y="3006"/>
                    <a:pt x="4645" y="2525"/>
                    <a:pt x="4480" y="2152"/>
                  </a:cubicBezTo>
                  <a:cubicBezTo>
                    <a:pt x="4293" y="1723"/>
                    <a:pt x="4015" y="1338"/>
                    <a:pt x="3728" y="970"/>
                  </a:cubicBezTo>
                  <a:cubicBezTo>
                    <a:pt x="3489" y="662"/>
                    <a:pt x="3226" y="339"/>
                    <a:pt x="2897" y="120"/>
                  </a:cubicBezTo>
                  <a:cubicBezTo>
                    <a:pt x="2770" y="36"/>
                    <a:pt x="2643" y="0"/>
                    <a:pt x="25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37" name="Google Shape;237;p9"/>
            <p:cNvSpPr/>
            <p:nvPr/>
          </p:nvSpPr>
          <p:spPr>
            <a:xfrm>
              <a:off x="6558600" y="3248125"/>
              <a:ext cx="239775" cy="176675"/>
            </a:xfrm>
            <a:custGeom>
              <a:avLst/>
              <a:gdLst/>
              <a:ahLst/>
              <a:cxnLst/>
              <a:rect l="l" t="t" r="r" b="b"/>
              <a:pathLst>
                <a:path w="9591" h="7067" extrusionOk="0">
                  <a:moveTo>
                    <a:pt x="5134" y="934"/>
                  </a:moveTo>
                  <a:cubicBezTo>
                    <a:pt x="5137" y="934"/>
                    <a:pt x="5140" y="934"/>
                    <a:pt x="5141" y="936"/>
                  </a:cubicBezTo>
                  <a:cubicBezTo>
                    <a:pt x="5132" y="936"/>
                    <a:pt x="5120" y="936"/>
                    <a:pt x="5111" y="938"/>
                  </a:cubicBezTo>
                  <a:cubicBezTo>
                    <a:pt x="5120" y="936"/>
                    <a:pt x="5128" y="934"/>
                    <a:pt x="5134" y="934"/>
                  </a:cubicBezTo>
                  <a:close/>
                  <a:moveTo>
                    <a:pt x="5072" y="955"/>
                  </a:moveTo>
                  <a:cubicBezTo>
                    <a:pt x="5072" y="955"/>
                    <a:pt x="5074" y="955"/>
                    <a:pt x="5074" y="957"/>
                  </a:cubicBezTo>
                  <a:cubicBezTo>
                    <a:pt x="5071" y="958"/>
                    <a:pt x="5069" y="958"/>
                    <a:pt x="5068" y="958"/>
                  </a:cubicBezTo>
                  <a:cubicBezTo>
                    <a:pt x="5067" y="958"/>
                    <a:pt x="5069" y="957"/>
                    <a:pt x="5072" y="955"/>
                  </a:cubicBezTo>
                  <a:close/>
                  <a:moveTo>
                    <a:pt x="8393" y="5771"/>
                  </a:moveTo>
                  <a:cubicBezTo>
                    <a:pt x="8397" y="5771"/>
                    <a:pt x="8401" y="5773"/>
                    <a:pt x="8404" y="5774"/>
                  </a:cubicBezTo>
                  <a:cubicBezTo>
                    <a:pt x="8403" y="5774"/>
                    <a:pt x="8402" y="5774"/>
                    <a:pt x="8401" y="5774"/>
                  </a:cubicBezTo>
                  <a:cubicBezTo>
                    <a:pt x="8397" y="5774"/>
                    <a:pt x="8393" y="5777"/>
                    <a:pt x="8388" y="5782"/>
                  </a:cubicBezTo>
                  <a:lnTo>
                    <a:pt x="8388" y="5772"/>
                  </a:lnTo>
                  <a:cubicBezTo>
                    <a:pt x="8390" y="5772"/>
                    <a:pt x="8392" y="5771"/>
                    <a:pt x="8393" y="5771"/>
                  </a:cubicBezTo>
                  <a:close/>
                  <a:moveTo>
                    <a:pt x="8384" y="5779"/>
                  </a:moveTo>
                  <a:cubicBezTo>
                    <a:pt x="8383" y="5780"/>
                    <a:pt x="8383" y="5782"/>
                    <a:pt x="8383" y="5784"/>
                  </a:cubicBezTo>
                  <a:cubicBezTo>
                    <a:pt x="8383" y="5782"/>
                    <a:pt x="8383" y="5781"/>
                    <a:pt x="8384" y="5779"/>
                  </a:cubicBezTo>
                  <a:close/>
                  <a:moveTo>
                    <a:pt x="5076" y="959"/>
                  </a:moveTo>
                  <a:cubicBezTo>
                    <a:pt x="5112" y="980"/>
                    <a:pt x="5147" y="1001"/>
                    <a:pt x="5181" y="1024"/>
                  </a:cubicBezTo>
                  <a:cubicBezTo>
                    <a:pt x="5269" y="1083"/>
                    <a:pt x="5336" y="1147"/>
                    <a:pt x="5449" y="1250"/>
                  </a:cubicBezTo>
                  <a:cubicBezTo>
                    <a:pt x="5731" y="1514"/>
                    <a:pt x="5995" y="1794"/>
                    <a:pt x="6244" y="2089"/>
                  </a:cubicBezTo>
                  <a:cubicBezTo>
                    <a:pt x="6820" y="2755"/>
                    <a:pt x="7335" y="3473"/>
                    <a:pt x="7783" y="4231"/>
                  </a:cubicBezTo>
                  <a:cubicBezTo>
                    <a:pt x="7965" y="4547"/>
                    <a:pt x="8145" y="4870"/>
                    <a:pt x="8268" y="5215"/>
                  </a:cubicBezTo>
                  <a:cubicBezTo>
                    <a:pt x="8316" y="5351"/>
                    <a:pt x="8363" y="5493"/>
                    <a:pt x="8383" y="5634"/>
                  </a:cubicBezTo>
                  <a:cubicBezTo>
                    <a:pt x="8381" y="5622"/>
                    <a:pt x="8380" y="5617"/>
                    <a:pt x="8380" y="5617"/>
                  </a:cubicBezTo>
                  <a:lnTo>
                    <a:pt x="8380" y="5617"/>
                  </a:lnTo>
                  <a:cubicBezTo>
                    <a:pt x="8378" y="5617"/>
                    <a:pt x="8388" y="5727"/>
                    <a:pt x="8386" y="5745"/>
                  </a:cubicBezTo>
                  <a:lnTo>
                    <a:pt x="8386" y="5767"/>
                  </a:lnTo>
                  <a:cubicBezTo>
                    <a:pt x="8386" y="5772"/>
                    <a:pt x="8385" y="5775"/>
                    <a:pt x="8384" y="5779"/>
                  </a:cubicBezTo>
                  <a:lnTo>
                    <a:pt x="8384" y="5779"/>
                  </a:lnTo>
                  <a:cubicBezTo>
                    <a:pt x="8385" y="5778"/>
                    <a:pt x="8386" y="5778"/>
                    <a:pt x="8386" y="5778"/>
                  </a:cubicBezTo>
                  <a:cubicBezTo>
                    <a:pt x="8386" y="5780"/>
                    <a:pt x="8386" y="5782"/>
                    <a:pt x="8386" y="5784"/>
                  </a:cubicBezTo>
                  <a:cubicBezTo>
                    <a:pt x="8381" y="5790"/>
                    <a:pt x="8379" y="5796"/>
                    <a:pt x="8381" y="5796"/>
                  </a:cubicBezTo>
                  <a:cubicBezTo>
                    <a:pt x="8382" y="5796"/>
                    <a:pt x="8382" y="5795"/>
                    <a:pt x="8383" y="5795"/>
                  </a:cubicBezTo>
                  <a:cubicBezTo>
                    <a:pt x="8383" y="5797"/>
                    <a:pt x="8383" y="5799"/>
                    <a:pt x="8383" y="5799"/>
                  </a:cubicBezTo>
                  <a:cubicBezTo>
                    <a:pt x="8385" y="5826"/>
                    <a:pt x="8385" y="5835"/>
                    <a:pt x="8384" y="5835"/>
                  </a:cubicBezTo>
                  <a:cubicBezTo>
                    <a:pt x="8382" y="5835"/>
                    <a:pt x="8380" y="5826"/>
                    <a:pt x="8379" y="5814"/>
                  </a:cubicBezTo>
                  <a:cubicBezTo>
                    <a:pt x="8379" y="5809"/>
                    <a:pt x="8379" y="5803"/>
                    <a:pt x="8379" y="5797"/>
                  </a:cubicBezTo>
                  <a:cubicBezTo>
                    <a:pt x="8229" y="5868"/>
                    <a:pt x="8318" y="5847"/>
                    <a:pt x="8162" y="5891"/>
                  </a:cubicBezTo>
                  <a:cubicBezTo>
                    <a:pt x="7896" y="5966"/>
                    <a:pt x="7626" y="6015"/>
                    <a:pt x="7353" y="6042"/>
                  </a:cubicBezTo>
                  <a:cubicBezTo>
                    <a:pt x="6950" y="6082"/>
                    <a:pt x="6544" y="6098"/>
                    <a:pt x="6138" y="6098"/>
                  </a:cubicBezTo>
                  <a:cubicBezTo>
                    <a:pt x="5726" y="6098"/>
                    <a:pt x="5314" y="6082"/>
                    <a:pt x="4904" y="6058"/>
                  </a:cubicBezTo>
                  <a:cubicBezTo>
                    <a:pt x="3977" y="6000"/>
                    <a:pt x="3049" y="5899"/>
                    <a:pt x="2145" y="5690"/>
                  </a:cubicBezTo>
                  <a:cubicBezTo>
                    <a:pt x="1846" y="5621"/>
                    <a:pt x="1421" y="5504"/>
                    <a:pt x="1218" y="5412"/>
                  </a:cubicBezTo>
                  <a:cubicBezTo>
                    <a:pt x="1159" y="5384"/>
                    <a:pt x="1101" y="5353"/>
                    <a:pt x="1044" y="5320"/>
                  </a:cubicBezTo>
                  <a:cubicBezTo>
                    <a:pt x="1036" y="5317"/>
                    <a:pt x="1023" y="5309"/>
                    <a:pt x="1009" y="5299"/>
                  </a:cubicBezTo>
                  <a:cubicBezTo>
                    <a:pt x="1019" y="5273"/>
                    <a:pt x="1025" y="5244"/>
                    <a:pt x="1031" y="5215"/>
                  </a:cubicBezTo>
                  <a:cubicBezTo>
                    <a:pt x="1103" y="5058"/>
                    <a:pt x="1188" y="4909"/>
                    <a:pt x="1285" y="4767"/>
                  </a:cubicBezTo>
                  <a:cubicBezTo>
                    <a:pt x="1502" y="4436"/>
                    <a:pt x="1741" y="4118"/>
                    <a:pt x="1997" y="3817"/>
                  </a:cubicBezTo>
                  <a:cubicBezTo>
                    <a:pt x="2597" y="3101"/>
                    <a:pt x="3246" y="2429"/>
                    <a:pt x="3943" y="1807"/>
                  </a:cubicBezTo>
                  <a:cubicBezTo>
                    <a:pt x="4205" y="1572"/>
                    <a:pt x="4473" y="1340"/>
                    <a:pt x="4766" y="1143"/>
                  </a:cubicBezTo>
                  <a:cubicBezTo>
                    <a:pt x="4865" y="1072"/>
                    <a:pt x="4969" y="1011"/>
                    <a:pt x="5076" y="959"/>
                  </a:cubicBezTo>
                  <a:close/>
                  <a:moveTo>
                    <a:pt x="5098" y="0"/>
                  </a:moveTo>
                  <a:cubicBezTo>
                    <a:pt x="4722" y="0"/>
                    <a:pt x="4368" y="227"/>
                    <a:pt x="4023" y="488"/>
                  </a:cubicBezTo>
                  <a:cubicBezTo>
                    <a:pt x="3100" y="1185"/>
                    <a:pt x="2273" y="2023"/>
                    <a:pt x="1515" y="2895"/>
                  </a:cubicBezTo>
                  <a:cubicBezTo>
                    <a:pt x="969" y="3523"/>
                    <a:pt x="211" y="4323"/>
                    <a:pt x="41" y="5186"/>
                  </a:cubicBezTo>
                  <a:cubicBezTo>
                    <a:pt x="22" y="5242"/>
                    <a:pt x="10" y="5299"/>
                    <a:pt x="8" y="5357"/>
                  </a:cubicBezTo>
                  <a:cubicBezTo>
                    <a:pt x="0" y="5431"/>
                    <a:pt x="10" y="5506"/>
                    <a:pt x="39" y="5577"/>
                  </a:cubicBezTo>
                  <a:cubicBezTo>
                    <a:pt x="182" y="6082"/>
                    <a:pt x="843" y="6324"/>
                    <a:pt x="1293" y="6465"/>
                  </a:cubicBezTo>
                  <a:cubicBezTo>
                    <a:pt x="2168" y="6741"/>
                    <a:pt x="3098" y="6862"/>
                    <a:pt x="4006" y="6954"/>
                  </a:cubicBezTo>
                  <a:cubicBezTo>
                    <a:pt x="4689" y="7023"/>
                    <a:pt x="5377" y="7066"/>
                    <a:pt x="6064" y="7066"/>
                  </a:cubicBezTo>
                  <a:cubicBezTo>
                    <a:pt x="6365" y="7066"/>
                    <a:pt x="6666" y="7058"/>
                    <a:pt x="6966" y="7040"/>
                  </a:cubicBezTo>
                  <a:cubicBezTo>
                    <a:pt x="7615" y="7001"/>
                    <a:pt x="8505" y="6975"/>
                    <a:pt x="9022" y="6519"/>
                  </a:cubicBezTo>
                  <a:cubicBezTo>
                    <a:pt x="9591" y="6019"/>
                    <a:pt x="9309" y="5181"/>
                    <a:pt x="9055" y="4595"/>
                  </a:cubicBezTo>
                  <a:cubicBezTo>
                    <a:pt x="8653" y="3664"/>
                    <a:pt x="8057" y="2822"/>
                    <a:pt x="7437" y="2027"/>
                  </a:cubicBezTo>
                  <a:cubicBezTo>
                    <a:pt x="6928" y="1372"/>
                    <a:pt x="6367" y="656"/>
                    <a:pt x="5670" y="187"/>
                  </a:cubicBezTo>
                  <a:cubicBezTo>
                    <a:pt x="5472" y="55"/>
                    <a:pt x="5282" y="0"/>
                    <a:pt x="5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38" name="Google Shape;238;p9"/>
            <p:cNvSpPr/>
            <p:nvPr/>
          </p:nvSpPr>
          <p:spPr>
            <a:xfrm>
              <a:off x="6768100" y="3392650"/>
              <a:ext cx="75" cy="425"/>
            </a:xfrm>
            <a:custGeom>
              <a:avLst/>
              <a:gdLst/>
              <a:ahLst/>
              <a:cxnLst/>
              <a:rect l="l" t="t" r="r" b="b"/>
              <a:pathLst>
                <a:path w="3" h="17" extrusionOk="0">
                  <a:moveTo>
                    <a:pt x="1" y="1"/>
                  </a:moveTo>
                  <a:cubicBezTo>
                    <a:pt x="1" y="3"/>
                    <a:pt x="1" y="6"/>
                    <a:pt x="1" y="10"/>
                  </a:cubicBezTo>
                  <a:cubicBezTo>
                    <a:pt x="1" y="12"/>
                    <a:pt x="1" y="14"/>
                    <a:pt x="1" y="16"/>
                  </a:cubicBezTo>
                  <a:lnTo>
                    <a:pt x="3" y="16"/>
                  </a:lnTo>
                  <a:lnTo>
                    <a:pt x="3" y="7"/>
                  </a:lnTo>
                  <a:cubicBezTo>
                    <a:pt x="3" y="5"/>
                    <a:pt x="3" y="3"/>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39" name="Google Shape;239;p9"/>
            <p:cNvSpPr/>
            <p:nvPr/>
          </p:nvSpPr>
          <p:spPr>
            <a:xfrm>
              <a:off x="6389450" y="3446050"/>
              <a:ext cx="178800" cy="133400"/>
            </a:xfrm>
            <a:custGeom>
              <a:avLst/>
              <a:gdLst/>
              <a:ahLst/>
              <a:cxnLst/>
              <a:rect l="l" t="t" r="r" b="b"/>
              <a:pathLst>
                <a:path w="7152" h="5336" extrusionOk="0">
                  <a:moveTo>
                    <a:pt x="3768" y="984"/>
                  </a:moveTo>
                  <a:cubicBezTo>
                    <a:pt x="3770" y="986"/>
                    <a:pt x="3774" y="988"/>
                    <a:pt x="3776" y="989"/>
                  </a:cubicBezTo>
                  <a:lnTo>
                    <a:pt x="3801" y="1005"/>
                  </a:lnTo>
                  <a:cubicBezTo>
                    <a:pt x="3801" y="1005"/>
                    <a:pt x="3803" y="1009"/>
                    <a:pt x="3816" y="1020"/>
                  </a:cubicBezTo>
                  <a:cubicBezTo>
                    <a:pt x="3858" y="1056"/>
                    <a:pt x="3900" y="1093"/>
                    <a:pt x="3940" y="1129"/>
                  </a:cubicBezTo>
                  <a:cubicBezTo>
                    <a:pt x="4142" y="1317"/>
                    <a:pt x="4331" y="1518"/>
                    <a:pt x="4509" y="1728"/>
                  </a:cubicBezTo>
                  <a:cubicBezTo>
                    <a:pt x="4913" y="2198"/>
                    <a:pt x="5275" y="2703"/>
                    <a:pt x="5589" y="3237"/>
                  </a:cubicBezTo>
                  <a:cubicBezTo>
                    <a:pt x="5660" y="3360"/>
                    <a:pt x="5729" y="3484"/>
                    <a:pt x="5792" y="3611"/>
                  </a:cubicBezTo>
                  <a:cubicBezTo>
                    <a:pt x="5844" y="3706"/>
                    <a:pt x="5888" y="3806"/>
                    <a:pt x="5922" y="3909"/>
                  </a:cubicBezTo>
                  <a:cubicBezTo>
                    <a:pt x="5951" y="3993"/>
                    <a:pt x="5976" y="4080"/>
                    <a:pt x="5995" y="4166"/>
                  </a:cubicBezTo>
                  <a:cubicBezTo>
                    <a:pt x="5995" y="4175"/>
                    <a:pt x="5997" y="4191"/>
                    <a:pt x="5999" y="4204"/>
                  </a:cubicBezTo>
                  <a:cubicBezTo>
                    <a:pt x="5997" y="4206"/>
                    <a:pt x="5993" y="4208"/>
                    <a:pt x="5991" y="4208"/>
                  </a:cubicBezTo>
                  <a:cubicBezTo>
                    <a:pt x="5980" y="4214"/>
                    <a:pt x="5962" y="4217"/>
                    <a:pt x="5943" y="4223"/>
                  </a:cubicBezTo>
                  <a:cubicBezTo>
                    <a:pt x="5851" y="4248"/>
                    <a:pt x="5763" y="4271"/>
                    <a:pt x="5669" y="4288"/>
                  </a:cubicBezTo>
                  <a:cubicBezTo>
                    <a:pt x="5629" y="4296"/>
                    <a:pt x="5589" y="4304"/>
                    <a:pt x="5547" y="4309"/>
                  </a:cubicBezTo>
                  <a:cubicBezTo>
                    <a:pt x="5547" y="4309"/>
                    <a:pt x="5547" y="4309"/>
                    <a:pt x="5546" y="4309"/>
                  </a:cubicBezTo>
                  <a:cubicBezTo>
                    <a:pt x="5536" y="4309"/>
                    <a:pt x="5419" y="4325"/>
                    <a:pt x="5399" y="4327"/>
                  </a:cubicBezTo>
                  <a:cubicBezTo>
                    <a:pt x="5108" y="4355"/>
                    <a:pt x="4816" y="4367"/>
                    <a:pt x="4523" y="4367"/>
                  </a:cubicBezTo>
                  <a:cubicBezTo>
                    <a:pt x="4231" y="4367"/>
                    <a:pt x="3938" y="4355"/>
                    <a:pt x="3646" y="4338"/>
                  </a:cubicBezTo>
                  <a:cubicBezTo>
                    <a:pt x="2972" y="4296"/>
                    <a:pt x="2363" y="4231"/>
                    <a:pt x="1708" y="4080"/>
                  </a:cubicBezTo>
                  <a:cubicBezTo>
                    <a:pt x="1580" y="4049"/>
                    <a:pt x="1451" y="4016"/>
                    <a:pt x="1325" y="3978"/>
                  </a:cubicBezTo>
                  <a:cubicBezTo>
                    <a:pt x="1266" y="3961"/>
                    <a:pt x="1208" y="3940"/>
                    <a:pt x="1149" y="3921"/>
                  </a:cubicBezTo>
                  <a:cubicBezTo>
                    <a:pt x="1124" y="3911"/>
                    <a:pt x="1101" y="3902"/>
                    <a:pt x="1076" y="3894"/>
                  </a:cubicBezTo>
                  <a:cubicBezTo>
                    <a:pt x="1063" y="3886"/>
                    <a:pt x="1048" y="3879"/>
                    <a:pt x="1032" y="3869"/>
                  </a:cubicBezTo>
                  <a:cubicBezTo>
                    <a:pt x="1076" y="3785"/>
                    <a:pt x="1122" y="3701"/>
                    <a:pt x="1174" y="3620"/>
                  </a:cubicBezTo>
                  <a:cubicBezTo>
                    <a:pt x="1323" y="3392"/>
                    <a:pt x="1486" y="3174"/>
                    <a:pt x="1662" y="2967"/>
                  </a:cubicBezTo>
                  <a:cubicBezTo>
                    <a:pt x="2093" y="2454"/>
                    <a:pt x="2558" y="1974"/>
                    <a:pt x="3056" y="1527"/>
                  </a:cubicBezTo>
                  <a:cubicBezTo>
                    <a:pt x="3270" y="1336"/>
                    <a:pt x="3418" y="1208"/>
                    <a:pt x="3619" y="1074"/>
                  </a:cubicBezTo>
                  <a:cubicBezTo>
                    <a:pt x="3667" y="1041"/>
                    <a:pt x="3718" y="1012"/>
                    <a:pt x="3768" y="984"/>
                  </a:cubicBezTo>
                  <a:close/>
                  <a:moveTo>
                    <a:pt x="3791" y="0"/>
                  </a:moveTo>
                  <a:cubicBezTo>
                    <a:pt x="3496" y="0"/>
                    <a:pt x="3216" y="167"/>
                    <a:pt x="2947" y="369"/>
                  </a:cubicBezTo>
                  <a:cubicBezTo>
                    <a:pt x="2277" y="875"/>
                    <a:pt x="1674" y="1482"/>
                    <a:pt x="1124" y="2115"/>
                  </a:cubicBezTo>
                  <a:cubicBezTo>
                    <a:pt x="714" y="2586"/>
                    <a:pt x="174" y="3166"/>
                    <a:pt x="37" y="3810"/>
                  </a:cubicBezTo>
                  <a:cubicBezTo>
                    <a:pt x="16" y="3861"/>
                    <a:pt x="6" y="3917"/>
                    <a:pt x="4" y="3974"/>
                  </a:cubicBezTo>
                  <a:cubicBezTo>
                    <a:pt x="0" y="4022"/>
                    <a:pt x="6" y="4072"/>
                    <a:pt x="21" y="4118"/>
                  </a:cubicBezTo>
                  <a:cubicBezTo>
                    <a:pt x="111" y="4562"/>
                    <a:pt x="636" y="4777"/>
                    <a:pt x="1026" y="4899"/>
                  </a:cubicBezTo>
                  <a:cubicBezTo>
                    <a:pt x="1662" y="5102"/>
                    <a:pt x="2342" y="5186"/>
                    <a:pt x="3004" y="5255"/>
                  </a:cubicBezTo>
                  <a:cubicBezTo>
                    <a:pt x="3493" y="5304"/>
                    <a:pt x="3986" y="5335"/>
                    <a:pt x="4478" y="5335"/>
                  </a:cubicBezTo>
                  <a:cubicBezTo>
                    <a:pt x="4694" y="5335"/>
                    <a:pt x="4909" y="5329"/>
                    <a:pt x="5124" y="5316"/>
                  </a:cubicBezTo>
                  <a:cubicBezTo>
                    <a:pt x="5629" y="5286"/>
                    <a:pt x="6292" y="5259"/>
                    <a:pt x="6694" y="4903"/>
                  </a:cubicBezTo>
                  <a:cubicBezTo>
                    <a:pt x="7151" y="4497"/>
                    <a:pt x="6946" y="3836"/>
                    <a:pt x="6738" y="3358"/>
                  </a:cubicBezTo>
                  <a:cubicBezTo>
                    <a:pt x="6443" y="2682"/>
                    <a:pt x="6008" y="2069"/>
                    <a:pt x="5558" y="1491"/>
                  </a:cubicBezTo>
                  <a:cubicBezTo>
                    <a:pt x="5185" y="1012"/>
                    <a:pt x="4775" y="495"/>
                    <a:pt x="4266" y="155"/>
                  </a:cubicBezTo>
                  <a:cubicBezTo>
                    <a:pt x="4103" y="46"/>
                    <a:pt x="3945" y="0"/>
                    <a:pt x="3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40" name="Google Shape;240;p9"/>
            <p:cNvSpPr/>
            <p:nvPr/>
          </p:nvSpPr>
          <p:spPr>
            <a:xfrm>
              <a:off x="6629050" y="3597325"/>
              <a:ext cx="119300" cy="91125"/>
            </a:xfrm>
            <a:custGeom>
              <a:avLst/>
              <a:gdLst/>
              <a:ahLst/>
              <a:cxnLst/>
              <a:rect l="l" t="t" r="r" b="b"/>
              <a:pathLst>
                <a:path w="4772" h="3645" extrusionOk="0">
                  <a:moveTo>
                    <a:pt x="2480" y="1023"/>
                  </a:moveTo>
                  <a:cubicBezTo>
                    <a:pt x="2601" y="1136"/>
                    <a:pt x="2714" y="1257"/>
                    <a:pt x="2821" y="1383"/>
                  </a:cubicBezTo>
                  <a:cubicBezTo>
                    <a:pt x="2880" y="1452"/>
                    <a:pt x="2940" y="1525"/>
                    <a:pt x="2995" y="1596"/>
                  </a:cubicBezTo>
                  <a:lnTo>
                    <a:pt x="3016" y="1620"/>
                  </a:lnTo>
                  <a:lnTo>
                    <a:pt x="3026" y="1634"/>
                  </a:lnTo>
                  <a:cubicBezTo>
                    <a:pt x="3060" y="1682"/>
                    <a:pt x="3095" y="1728"/>
                    <a:pt x="3129" y="1776"/>
                  </a:cubicBezTo>
                  <a:cubicBezTo>
                    <a:pt x="3244" y="1934"/>
                    <a:pt x="3353" y="2099"/>
                    <a:pt x="3453" y="2268"/>
                  </a:cubicBezTo>
                  <a:cubicBezTo>
                    <a:pt x="3497" y="2344"/>
                    <a:pt x="3539" y="2419"/>
                    <a:pt x="3577" y="2497"/>
                  </a:cubicBezTo>
                  <a:cubicBezTo>
                    <a:pt x="3593" y="2528"/>
                    <a:pt x="3606" y="2559"/>
                    <a:pt x="3621" y="2589"/>
                  </a:cubicBezTo>
                  <a:cubicBezTo>
                    <a:pt x="3627" y="2603"/>
                    <a:pt x="3633" y="2618"/>
                    <a:pt x="3637" y="2633"/>
                  </a:cubicBezTo>
                  <a:cubicBezTo>
                    <a:pt x="3629" y="2633"/>
                    <a:pt x="3621" y="2637"/>
                    <a:pt x="3614" y="2637"/>
                  </a:cubicBezTo>
                  <a:cubicBezTo>
                    <a:pt x="3604" y="2639"/>
                    <a:pt x="3594" y="2643"/>
                    <a:pt x="3581" y="2647"/>
                  </a:cubicBezTo>
                  <a:lnTo>
                    <a:pt x="3570" y="2647"/>
                  </a:lnTo>
                  <a:cubicBezTo>
                    <a:pt x="3547" y="2649"/>
                    <a:pt x="3522" y="2650"/>
                    <a:pt x="3499" y="2654"/>
                  </a:cubicBezTo>
                  <a:cubicBezTo>
                    <a:pt x="3320" y="2672"/>
                    <a:pt x="3140" y="2679"/>
                    <a:pt x="2961" y="2679"/>
                  </a:cubicBezTo>
                  <a:cubicBezTo>
                    <a:pt x="2781" y="2679"/>
                    <a:pt x="2602" y="2672"/>
                    <a:pt x="2423" y="2660"/>
                  </a:cubicBezTo>
                  <a:cubicBezTo>
                    <a:pt x="2216" y="2649"/>
                    <a:pt x="2011" y="2626"/>
                    <a:pt x="1806" y="2603"/>
                  </a:cubicBezTo>
                  <a:cubicBezTo>
                    <a:pt x="1776" y="2599"/>
                    <a:pt x="1722" y="2591"/>
                    <a:pt x="1707" y="2589"/>
                  </a:cubicBezTo>
                  <a:cubicBezTo>
                    <a:pt x="1655" y="2582"/>
                    <a:pt x="1605" y="2572"/>
                    <a:pt x="1554" y="2564"/>
                  </a:cubicBezTo>
                  <a:cubicBezTo>
                    <a:pt x="1464" y="2547"/>
                    <a:pt x="1374" y="2530"/>
                    <a:pt x="1285" y="2509"/>
                  </a:cubicBezTo>
                  <a:cubicBezTo>
                    <a:pt x="1222" y="2495"/>
                    <a:pt x="1161" y="2478"/>
                    <a:pt x="1100" y="2461"/>
                  </a:cubicBezTo>
                  <a:cubicBezTo>
                    <a:pt x="1132" y="2413"/>
                    <a:pt x="1165" y="2365"/>
                    <a:pt x="1199" y="2317"/>
                  </a:cubicBezTo>
                  <a:cubicBezTo>
                    <a:pt x="1207" y="2306"/>
                    <a:pt x="1217" y="2294"/>
                    <a:pt x="1224" y="2283"/>
                  </a:cubicBezTo>
                  <a:cubicBezTo>
                    <a:pt x="1226" y="2279"/>
                    <a:pt x="1230" y="2275"/>
                    <a:pt x="1232" y="2273"/>
                  </a:cubicBezTo>
                  <a:cubicBezTo>
                    <a:pt x="1268" y="2227"/>
                    <a:pt x="1305" y="2183"/>
                    <a:pt x="1341" y="2141"/>
                  </a:cubicBezTo>
                  <a:cubicBezTo>
                    <a:pt x="1603" y="1825"/>
                    <a:pt x="1889" y="1530"/>
                    <a:pt x="2195" y="1257"/>
                  </a:cubicBezTo>
                  <a:cubicBezTo>
                    <a:pt x="2258" y="1199"/>
                    <a:pt x="2325" y="1144"/>
                    <a:pt x="2390" y="1090"/>
                  </a:cubicBezTo>
                  <a:cubicBezTo>
                    <a:pt x="2400" y="1082"/>
                    <a:pt x="2407" y="1077"/>
                    <a:pt x="2417" y="1069"/>
                  </a:cubicBezTo>
                  <a:cubicBezTo>
                    <a:pt x="2438" y="1054"/>
                    <a:pt x="2459" y="1038"/>
                    <a:pt x="2480" y="1023"/>
                  </a:cubicBezTo>
                  <a:close/>
                  <a:moveTo>
                    <a:pt x="963" y="2703"/>
                  </a:moveTo>
                  <a:cubicBezTo>
                    <a:pt x="957" y="2759"/>
                    <a:pt x="954" y="2777"/>
                    <a:pt x="953" y="2777"/>
                  </a:cubicBezTo>
                  <a:cubicBezTo>
                    <a:pt x="951" y="2777"/>
                    <a:pt x="956" y="2717"/>
                    <a:pt x="962" y="2706"/>
                  </a:cubicBezTo>
                  <a:cubicBezTo>
                    <a:pt x="962" y="2705"/>
                    <a:pt x="963" y="2704"/>
                    <a:pt x="963" y="2703"/>
                  </a:cubicBezTo>
                  <a:close/>
                  <a:moveTo>
                    <a:pt x="3675" y="2760"/>
                  </a:moveTo>
                  <a:lnTo>
                    <a:pt x="3675" y="2762"/>
                  </a:lnTo>
                  <a:cubicBezTo>
                    <a:pt x="3677" y="2769"/>
                    <a:pt x="3681" y="2779"/>
                    <a:pt x="3683" y="2785"/>
                  </a:cubicBezTo>
                  <a:lnTo>
                    <a:pt x="3683" y="2792"/>
                  </a:lnTo>
                  <a:cubicBezTo>
                    <a:pt x="3681" y="2804"/>
                    <a:pt x="3681" y="2809"/>
                    <a:pt x="3681" y="2809"/>
                  </a:cubicBezTo>
                  <a:cubicBezTo>
                    <a:pt x="3682" y="2809"/>
                    <a:pt x="3684" y="2804"/>
                    <a:pt x="3684" y="2798"/>
                  </a:cubicBezTo>
                  <a:cubicBezTo>
                    <a:pt x="3686" y="2807"/>
                    <a:pt x="3690" y="2817"/>
                    <a:pt x="3690" y="2817"/>
                  </a:cubicBezTo>
                  <a:cubicBezTo>
                    <a:pt x="3690" y="2817"/>
                    <a:pt x="3689" y="2817"/>
                    <a:pt x="3689" y="2817"/>
                  </a:cubicBezTo>
                  <a:cubicBezTo>
                    <a:pt x="3667" y="2817"/>
                    <a:pt x="3669" y="2780"/>
                    <a:pt x="3675" y="2760"/>
                  </a:cubicBezTo>
                  <a:close/>
                  <a:moveTo>
                    <a:pt x="2519" y="0"/>
                  </a:moveTo>
                  <a:cubicBezTo>
                    <a:pt x="2303" y="0"/>
                    <a:pt x="2093" y="107"/>
                    <a:pt x="1900" y="251"/>
                  </a:cubicBezTo>
                  <a:cubicBezTo>
                    <a:pt x="1475" y="573"/>
                    <a:pt x="1094" y="950"/>
                    <a:pt x="746" y="1350"/>
                  </a:cubicBezTo>
                  <a:cubicBezTo>
                    <a:pt x="466" y="1672"/>
                    <a:pt x="135" y="2040"/>
                    <a:pt x="33" y="2467"/>
                  </a:cubicBezTo>
                  <a:cubicBezTo>
                    <a:pt x="14" y="2518"/>
                    <a:pt x="5" y="2570"/>
                    <a:pt x="5" y="2624"/>
                  </a:cubicBezTo>
                  <a:cubicBezTo>
                    <a:pt x="1" y="2668"/>
                    <a:pt x="5" y="2714"/>
                    <a:pt x="18" y="2756"/>
                  </a:cubicBezTo>
                  <a:cubicBezTo>
                    <a:pt x="91" y="3097"/>
                    <a:pt x="456" y="3273"/>
                    <a:pt x="767" y="3372"/>
                  </a:cubicBezTo>
                  <a:cubicBezTo>
                    <a:pt x="1174" y="3501"/>
                    <a:pt x="1609" y="3552"/>
                    <a:pt x="2030" y="3596"/>
                  </a:cubicBezTo>
                  <a:cubicBezTo>
                    <a:pt x="2324" y="3629"/>
                    <a:pt x="2620" y="3645"/>
                    <a:pt x="2916" y="3645"/>
                  </a:cubicBezTo>
                  <a:cubicBezTo>
                    <a:pt x="3053" y="3645"/>
                    <a:pt x="3191" y="3641"/>
                    <a:pt x="3328" y="3635"/>
                  </a:cubicBezTo>
                  <a:cubicBezTo>
                    <a:pt x="3690" y="3614"/>
                    <a:pt x="4142" y="3585"/>
                    <a:pt x="4424" y="3326"/>
                  </a:cubicBezTo>
                  <a:cubicBezTo>
                    <a:pt x="4772" y="3007"/>
                    <a:pt x="4646" y="2526"/>
                    <a:pt x="4481" y="2151"/>
                  </a:cubicBezTo>
                  <a:cubicBezTo>
                    <a:pt x="4293" y="1722"/>
                    <a:pt x="4016" y="1337"/>
                    <a:pt x="3729" y="969"/>
                  </a:cubicBezTo>
                  <a:cubicBezTo>
                    <a:pt x="3489" y="663"/>
                    <a:pt x="3225" y="338"/>
                    <a:pt x="2898" y="119"/>
                  </a:cubicBezTo>
                  <a:cubicBezTo>
                    <a:pt x="2770" y="35"/>
                    <a:pt x="2643" y="0"/>
                    <a:pt x="25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241" name="Google Shape;241;p9"/>
            <p:cNvSpPr/>
            <p:nvPr/>
          </p:nvSpPr>
          <p:spPr>
            <a:xfrm>
              <a:off x="6407825" y="3688425"/>
              <a:ext cx="181200" cy="135075"/>
            </a:xfrm>
            <a:custGeom>
              <a:avLst/>
              <a:gdLst/>
              <a:ahLst/>
              <a:cxnLst/>
              <a:rect l="l" t="t" r="r" b="b"/>
              <a:pathLst>
                <a:path w="7248" h="5403" extrusionOk="0">
                  <a:moveTo>
                    <a:pt x="3820" y="986"/>
                  </a:moveTo>
                  <a:cubicBezTo>
                    <a:pt x="3824" y="988"/>
                    <a:pt x="3828" y="990"/>
                    <a:pt x="3832" y="992"/>
                  </a:cubicBezTo>
                  <a:cubicBezTo>
                    <a:pt x="3849" y="1003"/>
                    <a:pt x="3851" y="1005"/>
                    <a:pt x="3858" y="1009"/>
                  </a:cubicBezTo>
                  <a:cubicBezTo>
                    <a:pt x="3858" y="1009"/>
                    <a:pt x="3860" y="1013"/>
                    <a:pt x="3874" y="1024"/>
                  </a:cubicBezTo>
                  <a:cubicBezTo>
                    <a:pt x="3916" y="1063"/>
                    <a:pt x="3960" y="1097"/>
                    <a:pt x="4000" y="1136"/>
                  </a:cubicBezTo>
                  <a:cubicBezTo>
                    <a:pt x="4203" y="1327"/>
                    <a:pt x="4396" y="1530"/>
                    <a:pt x="4578" y="1744"/>
                  </a:cubicBezTo>
                  <a:cubicBezTo>
                    <a:pt x="4988" y="2221"/>
                    <a:pt x="5356" y="2734"/>
                    <a:pt x="5675" y="3276"/>
                  </a:cubicBezTo>
                  <a:cubicBezTo>
                    <a:pt x="5809" y="3506"/>
                    <a:pt x="5951" y="3780"/>
                    <a:pt x="6014" y="3961"/>
                  </a:cubicBezTo>
                  <a:cubicBezTo>
                    <a:pt x="6045" y="4048"/>
                    <a:pt x="6068" y="4136"/>
                    <a:pt x="6087" y="4226"/>
                  </a:cubicBezTo>
                  <a:cubicBezTo>
                    <a:pt x="6087" y="4235"/>
                    <a:pt x="6089" y="4252"/>
                    <a:pt x="6091" y="4268"/>
                  </a:cubicBezTo>
                  <a:lnTo>
                    <a:pt x="6081" y="4275"/>
                  </a:lnTo>
                  <a:cubicBezTo>
                    <a:pt x="6068" y="4279"/>
                    <a:pt x="6051" y="4283"/>
                    <a:pt x="6030" y="4289"/>
                  </a:cubicBezTo>
                  <a:cubicBezTo>
                    <a:pt x="5938" y="4314"/>
                    <a:pt x="5848" y="4337"/>
                    <a:pt x="5754" y="4356"/>
                  </a:cubicBezTo>
                  <a:cubicBezTo>
                    <a:pt x="5710" y="4364"/>
                    <a:pt x="5668" y="4371"/>
                    <a:pt x="5626" y="4377"/>
                  </a:cubicBezTo>
                  <a:cubicBezTo>
                    <a:pt x="5626" y="4377"/>
                    <a:pt x="5625" y="4377"/>
                    <a:pt x="5625" y="4377"/>
                  </a:cubicBezTo>
                  <a:cubicBezTo>
                    <a:pt x="5612" y="4377"/>
                    <a:pt x="5496" y="4392"/>
                    <a:pt x="5476" y="4394"/>
                  </a:cubicBezTo>
                  <a:cubicBezTo>
                    <a:pt x="5180" y="4424"/>
                    <a:pt x="4883" y="4436"/>
                    <a:pt x="4586" y="4436"/>
                  </a:cubicBezTo>
                  <a:cubicBezTo>
                    <a:pt x="4289" y="4436"/>
                    <a:pt x="3991" y="4424"/>
                    <a:pt x="3696" y="4406"/>
                  </a:cubicBezTo>
                  <a:cubicBezTo>
                    <a:pt x="3014" y="4364"/>
                    <a:pt x="2388" y="4297"/>
                    <a:pt x="1725" y="4141"/>
                  </a:cubicBezTo>
                  <a:cubicBezTo>
                    <a:pt x="1593" y="4113"/>
                    <a:pt x="1463" y="4078"/>
                    <a:pt x="1335" y="4040"/>
                  </a:cubicBezTo>
                  <a:cubicBezTo>
                    <a:pt x="1276" y="4021"/>
                    <a:pt x="1214" y="4002"/>
                    <a:pt x="1157" y="3981"/>
                  </a:cubicBezTo>
                  <a:cubicBezTo>
                    <a:pt x="1132" y="3973"/>
                    <a:pt x="1109" y="3963"/>
                    <a:pt x="1084" y="3954"/>
                  </a:cubicBezTo>
                  <a:cubicBezTo>
                    <a:pt x="1067" y="3944"/>
                    <a:pt x="1050" y="3935"/>
                    <a:pt x="1032" y="3927"/>
                  </a:cubicBezTo>
                  <a:cubicBezTo>
                    <a:pt x="1076" y="3839"/>
                    <a:pt x="1124" y="3751"/>
                    <a:pt x="1178" y="3667"/>
                  </a:cubicBezTo>
                  <a:lnTo>
                    <a:pt x="1180" y="3667"/>
                  </a:lnTo>
                  <a:cubicBezTo>
                    <a:pt x="1331" y="3435"/>
                    <a:pt x="1498" y="3213"/>
                    <a:pt x="1678" y="3002"/>
                  </a:cubicBezTo>
                  <a:cubicBezTo>
                    <a:pt x="2112" y="2481"/>
                    <a:pt x="2585" y="1993"/>
                    <a:pt x="3091" y="1540"/>
                  </a:cubicBezTo>
                  <a:cubicBezTo>
                    <a:pt x="3198" y="1444"/>
                    <a:pt x="3305" y="1352"/>
                    <a:pt x="3416" y="1262"/>
                  </a:cubicBezTo>
                  <a:cubicBezTo>
                    <a:pt x="3495" y="1195"/>
                    <a:pt x="3577" y="1134"/>
                    <a:pt x="3663" y="1078"/>
                  </a:cubicBezTo>
                  <a:cubicBezTo>
                    <a:pt x="3715" y="1044"/>
                    <a:pt x="3768" y="1015"/>
                    <a:pt x="3820" y="986"/>
                  </a:cubicBezTo>
                  <a:close/>
                  <a:moveTo>
                    <a:pt x="3843" y="1"/>
                  </a:moveTo>
                  <a:cubicBezTo>
                    <a:pt x="3545" y="1"/>
                    <a:pt x="3262" y="169"/>
                    <a:pt x="2991" y="374"/>
                  </a:cubicBezTo>
                  <a:cubicBezTo>
                    <a:pt x="2309" y="887"/>
                    <a:pt x="1699" y="1501"/>
                    <a:pt x="1140" y="2145"/>
                  </a:cubicBezTo>
                  <a:cubicBezTo>
                    <a:pt x="724" y="2623"/>
                    <a:pt x="175" y="3211"/>
                    <a:pt x="37" y="3862"/>
                  </a:cubicBezTo>
                  <a:cubicBezTo>
                    <a:pt x="16" y="3916"/>
                    <a:pt x="6" y="3971"/>
                    <a:pt x="4" y="4028"/>
                  </a:cubicBezTo>
                  <a:cubicBezTo>
                    <a:pt x="0" y="4076"/>
                    <a:pt x="6" y="4126"/>
                    <a:pt x="23" y="4172"/>
                  </a:cubicBezTo>
                  <a:cubicBezTo>
                    <a:pt x="113" y="4620"/>
                    <a:pt x="642" y="4838"/>
                    <a:pt x="1036" y="4963"/>
                  </a:cubicBezTo>
                  <a:cubicBezTo>
                    <a:pt x="1681" y="5166"/>
                    <a:pt x="2373" y="5254"/>
                    <a:pt x="3043" y="5321"/>
                  </a:cubicBezTo>
                  <a:cubicBezTo>
                    <a:pt x="3540" y="5372"/>
                    <a:pt x="4042" y="5403"/>
                    <a:pt x="4543" y="5403"/>
                  </a:cubicBezTo>
                  <a:cubicBezTo>
                    <a:pt x="4761" y="5403"/>
                    <a:pt x="4979" y="5397"/>
                    <a:pt x="5197" y="5384"/>
                  </a:cubicBezTo>
                  <a:cubicBezTo>
                    <a:pt x="5706" y="5353"/>
                    <a:pt x="6378" y="5325"/>
                    <a:pt x="6784" y="4967"/>
                  </a:cubicBezTo>
                  <a:cubicBezTo>
                    <a:pt x="7247" y="4557"/>
                    <a:pt x="7039" y="3889"/>
                    <a:pt x="6828" y="3406"/>
                  </a:cubicBezTo>
                  <a:cubicBezTo>
                    <a:pt x="6531" y="2721"/>
                    <a:pt x="6089" y="2100"/>
                    <a:pt x="5631" y="1513"/>
                  </a:cubicBezTo>
                  <a:cubicBezTo>
                    <a:pt x="5254" y="1026"/>
                    <a:pt x="4839" y="502"/>
                    <a:pt x="4320" y="155"/>
                  </a:cubicBezTo>
                  <a:cubicBezTo>
                    <a:pt x="4156" y="46"/>
                    <a:pt x="3998" y="1"/>
                    <a:pt x="38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grpSp>
      <p:sp>
        <p:nvSpPr>
          <p:cNvPr id="242" name="Google Shape;242;p9"/>
          <p:cNvSpPr txBox="1">
            <a:spLocks noGrp="1"/>
          </p:cNvSpPr>
          <p:nvPr>
            <p:ph type="title"/>
          </p:nvPr>
        </p:nvSpPr>
        <p:spPr>
          <a:xfrm>
            <a:off x="2042400" y="1800675"/>
            <a:ext cx="5059200" cy="7599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199"/>
            </a:lvl1pPr>
            <a:lvl2pPr lvl="1" algn="ctr">
              <a:spcBef>
                <a:spcPts val="0"/>
              </a:spcBef>
              <a:spcAft>
                <a:spcPts val="0"/>
              </a:spcAft>
              <a:buSzPts val="4200"/>
              <a:buNone/>
              <a:defRPr sz="4199"/>
            </a:lvl2pPr>
            <a:lvl3pPr lvl="2" algn="ctr">
              <a:spcBef>
                <a:spcPts val="0"/>
              </a:spcBef>
              <a:spcAft>
                <a:spcPts val="0"/>
              </a:spcAft>
              <a:buSzPts val="4200"/>
              <a:buNone/>
              <a:defRPr sz="4199"/>
            </a:lvl3pPr>
            <a:lvl4pPr lvl="3" algn="ctr">
              <a:spcBef>
                <a:spcPts val="0"/>
              </a:spcBef>
              <a:spcAft>
                <a:spcPts val="0"/>
              </a:spcAft>
              <a:buSzPts val="4200"/>
              <a:buNone/>
              <a:defRPr sz="4199"/>
            </a:lvl4pPr>
            <a:lvl5pPr lvl="4" algn="ctr">
              <a:spcBef>
                <a:spcPts val="0"/>
              </a:spcBef>
              <a:spcAft>
                <a:spcPts val="0"/>
              </a:spcAft>
              <a:buSzPts val="4200"/>
              <a:buNone/>
              <a:defRPr sz="4199"/>
            </a:lvl5pPr>
            <a:lvl6pPr lvl="5" algn="ctr">
              <a:spcBef>
                <a:spcPts val="0"/>
              </a:spcBef>
              <a:spcAft>
                <a:spcPts val="0"/>
              </a:spcAft>
              <a:buSzPts val="4200"/>
              <a:buNone/>
              <a:defRPr sz="4199"/>
            </a:lvl6pPr>
            <a:lvl7pPr lvl="6" algn="ctr">
              <a:spcBef>
                <a:spcPts val="0"/>
              </a:spcBef>
              <a:spcAft>
                <a:spcPts val="0"/>
              </a:spcAft>
              <a:buSzPts val="4200"/>
              <a:buNone/>
              <a:defRPr sz="4199"/>
            </a:lvl7pPr>
            <a:lvl8pPr lvl="7" algn="ctr">
              <a:spcBef>
                <a:spcPts val="0"/>
              </a:spcBef>
              <a:spcAft>
                <a:spcPts val="0"/>
              </a:spcAft>
              <a:buSzPts val="4200"/>
              <a:buNone/>
              <a:defRPr sz="4199"/>
            </a:lvl8pPr>
            <a:lvl9pPr lvl="8" algn="ctr">
              <a:spcBef>
                <a:spcPts val="0"/>
              </a:spcBef>
              <a:spcAft>
                <a:spcPts val="0"/>
              </a:spcAft>
              <a:buSzPts val="4200"/>
              <a:buNone/>
              <a:defRPr sz="4199"/>
            </a:lvl9pPr>
          </a:lstStyle>
          <a:p>
            <a:endParaRPr/>
          </a:p>
        </p:txBody>
      </p:sp>
      <p:sp>
        <p:nvSpPr>
          <p:cNvPr id="243" name="Google Shape;243;p9"/>
          <p:cNvSpPr txBox="1">
            <a:spLocks noGrp="1"/>
          </p:cNvSpPr>
          <p:nvPr>
            <p:ph type="subTitle" idx="1"/>
          </p:nvPr>
        </p:nvSpPr>
        <p:spPr>
          <a:xfrm>
            <a:off x="2042400" y="2648225"/>
            <a:ext cx="5059200" cy="107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099"/>
            </a:lvl2pPr>
            <a:lvl3pPr lvl="2" algn="ctr">
              <a:lnSpc>
                <a:spcPct val="100000"/>
              </a:lnSpc>
              <a:spcBef>
                <a:spcPts val="0"/>
              </a:spcBef>
              <a:spcAft>
                <a:spcPts val="0"/>
              </a:spcAft>
              <a:buSzPts val="2100"/>
              <a:buNone/>
              <a:defRPr sz="2099"/>
            </a:lvl3pPr>
            <a:lvl4pPr lvl="3" algn="ctr">
              <a:lnSpc>
                <a:spcPct val="100000"/>
              </a:lnSpc>
              <a:spcBef>
                <a:spcPts val="0"/>
              </a:spcBef>
              <a:spcAft>
                <a:spcPts val="0"/>
              </a:spcAft>
              <a:buSzPts val="2100"/>
              <a:buNone/>
              <a:defRPr sz="2099"/>
            </a:lvl4pPr>
            <a:lvl5pPr lvl="4" algn="ctr">
              <a:lnSpc>
                <a:spcPct val="100000"/>
              </a:lnSpc>
              <a:spcBef>
                <a:spcPts val="0"/>
              </a:spcBef>
              <a:spcAft>
                <a:spcPts val="0"/>
              </a:spcAft>
              <a:buSzPts val="2100"/>
              <a:buNone/>
              <a:defRPr sz="2099"/>
            </a:lvl5pPr>
            <a:lvl6pPr lvl="5" algn="ctr">
              <a:lnSpc>
                <a:spcPct val="100000"/>
              </a:lnSpc>
              <a:spcBef>
                <a:spcPts val="0"/>
              </a:spcBef>
              <a:spcAft>
                <a:spcPts val="0"/>
              </a:spcAft>
              <a:buSzPts val="2100"/>
              <a:buNone/>
              <a:defRPr sz="2099"/>
            </a:lvl6pPr>
            <a:lvl7pPr lvl="6" algn="ctr">
              <a:lnSpc>
                <a:spcPct val="100000"/>
              </a:lnSpc>
              <a:spcBef>
                <a:spcPts val="0"/>
              </a:spcBef>
              <a:spcAft>
                <a:spcPts val="0"/>
              </a:spcAft>
              <a:buSzPts val="2100"/>
              <a:buNone/>
              <a:defRPr sz="2099"/>
            </a:lvl7pPr>
            <a:lvl8pPr lvl="7" algn="ctr">
              <a:lnSpc>
                <a:spcPct val="100000"/>
              </a:lnSpc>
              <a:spcBef>
                <a:spcPts val="0"/>
              </a:spcBef>
              <a:spcAft>
                <a:spcPts val="0"/>
              </a:spcAft>
              <a:buSzPts val="2100"/>
              <a:buNone/>
              <a:defRPr sz="2099"/>
            </a:lvl8pPr>
            <a:lvl9pPr lvl="8" algn="ctr">
              <a:lnSpc>
                <a:spcPct val="100000"/>
              </a:lnSpc>
              <a:spcBef>
                <a:spcPts val="0"/>
              </a:spcBef>
              <a:spcAft>
                <a:spcPts val="0"/>
              </a:spcAft>
              <a:buSzPts val="2100"/>
              <a:buNone/>
              <a:defRPr sz="2099"/>
            </a:lvl9pPr>
          </a:lstStyle>
          <a:p>
            <a:endParaRPr/>
          </a:p>
        </p:txBody>
      </p:sp>
    </p:spTree>
    <p:extLst>
      <p:ext uri="{BB962C8B-B14F-4D97-AF65-F5344CB8AC3E}">
        <p14:creationId xmlns:p14="http://schemas.microsoft.com/office/powerpoint/2010/main" val="2771287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435"/>
        <p:cNvGrpSpPr/>
        <p:nvPr/>
      </p:nvGrpSpPr>
      <p:grpSpPr>
        <a:xfrm>
          <a:off x="0" y="0"/>
          <a:ext cx="0" cy="0"/>
          <a:chOff x="0" y="0"/>
          <a:chExt cx="0" cy="0"/>
        </a:xfrm>
      </p:grpSpPr>
      <p:sp>
        <p:nvSpPr>
          <p:cNvPr id="436" name="Google Shape;436;p20"/>
          <p:cNvSpPr/>
          <p:nvPr/>
        </p:nvSpPr>
        <p:spPr>
          <a:xfrm>
            <a:off x="7615578" y="3997353"/>
            <a:ext cx="2170529" cy="1195591"/>
          </a:xfrm>
          <a:custGeom>
            <a:avLst/>
            <a:gdLst/>
            <a:ahLst/>
            <a:cxnLst/>
            <a:rect l="l" t="t" r="r" b="b"/>
            <a:pathLst>
              <a:path w="42574" h="23451" extrusionOk="0">
                <a:moveTo>
                  <a:pt x="13151" y="0"/>
                </a:moveTo>
                <a:cubicBezTo>
                  <a:pt x="12816" y="0"/>
                  <a:pt x="12467" y="104"/>
                  <a:pt x="12104" y="331"/>
                </a:cubicBezTo>
                <a:cubicBezTo>
                  <a:pt x="8342" y="2690"/>
                  <a:pt x="15560" y="15878"/>
                  <a:pt x="14230" y="15980"/>
                </a:cubicBezTo>
                <a:cubicBezTo>
                  <a:pt x="14220" y="15980"/>
                  <a:pt x="14210" y="15981"/>
                  <a:pt x="14200" y="15981"/>
                </a:cubicBezTo>
                <a:cubicBezTo>
                  <a:pt x="12993" y="15981"/>
                  <a:pt x="10578" y="10364"/>
                  <a:pt x="8774" y="10364"/>
                </a:cubicBezTo>
                <a:cubicBezTo>
                  <a:pt x="8572" y="10364"/>
                  <a:pt x="8377" y="10435"/>
                  <a:pt x="8193" y="10592"/>
                </a:cubicBezTo>
                <a:cubicBezTo>
                  <a:pt x="6351" y="12162"/>
                  <a:pt x="11674" y="19458"/>
                  <a:pt x="10854" y="19562"/>
                </a:cubicBezTo>
                <a:cubicBezTo>
                  <a:pt x="10846" y="19563"/>
                  <a:pt x="10838" y="19563"/>
                  <a:pt x="10829" y="19563"/>
                </a:cubicBezTo>
                <a:cubicBezTo>
                  <a:pt x="10161" y="19563"/>
                  <a:pt x="7095" y="16813"/>
                  <a:pt x="4607" y="16813"/>
                </a:cubicBezTo>
                <a:cubicBezTo>
                  <a:pt x="3747" y="16813"/>
                  <a:pt x="2956" y="17141"/>
                  <a:pt x="2357" y="18026"/>
                </a:cubicBezTo>
                <a:cubicBezTo>
                  <a:pt x="0" y="21505"/>
                  <a:pt x="6453" y="23245"/>
                  <a:pt x="7988" y="23450"/>
                </a:cubicBezTo>
                <a:lnTo>
                  <a:pt x="31829" y="23450"/>
                </a:lnTo>
                <a:cubicBezTo>
                  <a:pt x="35411" y="22631"/>
                  <a:pt x="42574" y="16698"/>
                  <a:pt x="40213" y="14343"/>
                </a:cubicBezTo>
                <a:cubicBezTo>
                  <a:pt x="39785" y="13916"/>
                  <a:pt x="39261" y="13745"/>
                  <a:pt x="38683" y="13745"/>
                </a:cubicBezTo>
                <a:cubicBezTo>
                  <a:pt x="36326" y="13745"/>
                  <a:pt x="33087" y="16597"/>
                  <a:pt x="31924" y="16597"/>
                </a:cubicBezTo>
                <a:cubicBezTo>
                  <a:pt x="31798" y="16597"/>
                  <a:pt x="31697" y="16564"/>
                  <a:pt x="31624" y="16491"/>
                </a:cubicBezTo>
                <a:cubicBezTo>
                  <a:pt x="30703" y="15572"/>
                  <a:pt x="38787" y="8202"/>
                  <a:pt x="35308" y="5951"/>
                </a:cubicBezTo>
                <a:cubicBezTo>
                  <a:pt x="35010" y="5759"/>
                  <a:pt x="34694" y="5671"/>
                  <a:pt x="34363" y="5671"/>
                </a:cubicBezTo>
                <a:cubicBezTo>
                  <a:pt x="31212" y="5671"/>
                  <a:pt x="26778" y="13571"/>
                  <a:pt x="25628" y="13571"/>
                </a:cubicBezTo>
                <a:cubicBezTo>
                  <a:pt x="25486" y="13571"/>
                  <a:pt x="25394" y="13450"/>
                  <a:pt x="25361" y="13178"/>
                </a:cubicBezTo>
                <a:cubicBezTo>
                  <a:pt x="25048" y="10598"/>
                  <a:pt x="27877" y="1676"/>
                  <a:pt x="24983" y="1676"/>
                </a:cubicBezTo>
                <a:cubicBezTo>
                  <a:pt x="24849" y="1676"/>
                  <a:pt x="24703" y="1695"/>
                  <a:pt x="24544" y="1735"/>
                </a:cubicBezTo>
                <a:cubicBezTo>
                  <a:pt x="21302" y="2544"/>
                  <a:pt x="19934" y="11851"/>
                  <a:pt x="19171" y="11851"/>
                </a:cubicBezTo>
                <a:cubicBezTo>
                  <a:pt x="19085" y="11851"/>
                  <a:pt x="19008" y="11735"/>
                  <a:pt x="18936" y="11478"/>
                </a:cubicBezTo>
                <a:cubicBezTo>
                  <a:pt x="18289" y="9167"/>
                  <a:pt x="16304" y="0"/>
                  <a:pt x="13151" y="0"/>
                </a:cubicBezTo>
                <a:close/>
              </a:path>
            </a:pathLst>
          </a:custGeom>
          <a:solidFill>
            <a:schemeClr val="accent2"/>
          </a:solidFill>
          <a:ln>
            <a:noFill/>
          </a:ln>
        </p:spPr>
        <p:txBody>
          <a:bodyPr spcFirstLastPara="1" wrap="square" lIns="91401" tIns="91401" rIns="91401" bIns="91401" anchor="ctr" anchorCtr="0">
            <a:noAutofit/>
          </a:bodyPr>
          <a:lstStyle/>
          <a:p>
            <a:pPr marL="0" lvl="0" indent="0" algn="l" rtl="0">
              <a:spcBef>
                <a:spcPts val="0"/>
              </a:spcBef>
              <a:spcAft>
                <a:spcPts val="0"/>
              </a:spcAft>
              <a:buNone/>
            </a:pPr>
            <a:endParaRPr sz="1865"/>
          </a:p>
        </p:txBody>
      </p:sp>
      <p:sp>
        <p:nvSpPr>
          <p:cNvPr id="437" name="Google Shape;437;p20"/>
          <p:cNvSpPr/>
          <p:nvPr/>
        </p:nvSpPr>
        <p:spPr>
          <a:xfrm>
            <a:off x="-516349" y="-249352"/>
            <a:ext cx="1539184" cy="1619163"/>
          </a:xfrm>
          <a:custGeom>
            <a:avLst/>
            <a:gdLst/>
            <a:ahLst/>
            <a:cxnLst/>
            <a:rect l="l" t="t" r="r" b="b"/>
            <a:pathLst>
              <a:path w="37855" h="39822" extrusionOk="0">
                <a:moveTo>
                  <a:pt x="23888" y="0"/>
                </a:moveTo>
                <a:cubicBezTo>
                  <a:pt x="16888" y="0"/>
                  <a:pt x="9919" y="5369"/>
                  <a:pt x="6966" y="9326"/>
                </a:cubicBezTo>
                <a:cubicBezTo>
                  <a:pt x="3238" y="14321"/>
                  <a:pt x="0" y="21076"/>
                  <a:pt x="563" y="22060"/>
                </a:cubicBezTo>
                <a:cubicBezTo>
                  <a:pt x="887" y="22626"/>
                  <a:pt x="5192" y="24666"/>
                  <a:pt x="7037" y="24666"/>
                </a:cubicBezTo>
                <a:cubicBezTo>
                  <a:pt x="7308" y="24666"/>
                  <a:pt x="7526" y="24622"/>
                  <a:pt x="7670" y="24522"/>
                </a:cubicBezTo>
                <a:cubicBezTo>
                  <a:pt x="8705" y="23812"/>
                  <a:pt x="14906" y="8669"/>
                  <a:pt x="20054" y="8669"/>
                </a:cubicBezTo>
                <a:cubicBezTo>
                  <a:pt x="20509" y="8669"/>
                  <a:pt x="20956" y="8787"/>
                  <a:pt x="21390" y="9045"/>
                </a:cubicBezTo>
                <a:cubicBezTo>
                  <a:pt x="26738" y="12209"/>
                  <a:pt x="22164" y="22202"/>
                  <a:pt x="21812" y="23959"/>
                </a:cubicBezTo>
                <a:cubicBezTo>
                  <a:pt x="21459" y="25719"/>
                  <a:pt x="17310" y="36062"/>
                  <a:pt x="17871" y="36695"/>
                </a:cubicBezTo>
                <a:cubicBezTo>
                  <a:pt x="18401" y="37292"/>
                  <a:pt x="24610" y="39821"/>
                  <a:pt x="26155" y="39821"/>
                </a:cubicBezTo>
                <a:cubicBezTo>
                  <a:pt x="26250" y="39821"/>
                  <a:pt x="26328" y="39812"/>
                  <a:pt x="26386" y="39791"/>
                </a:cubicBezTo>
                <a:cubicBezTo>
                  <a:pt x="27370" y="39439"/>
                  <a:pt x="30958" y="30714"/>
                  <a:pt x="32646" y="26000"/>
                </a:cubicBezTo>
                <a:cubicBezTo>
                  <a:pt x="34335" y="21287"/>
                  <a:pt x="37854" y="5386"/>
                  <a:pt x="29340" y="1235"/>
                </a:cubicBezTo>
                <a:cubicBezTo>
                  <a:pt x="27569" y="371"/>
                  <a:pt x="25727" y="0"/>
                  <a:pt x="23888" y="0"/>
                </a:cubicBezTo>
                <a:close/>
              </a:path>
            </a:pathLst>
          </a:custGeom>
          <a:solidFill>
            <a:schemeClr val="accent1"/>
          </a:solidFill>
          <a:ln>
            <a:noFill/>
          </a:ln>
        </p:spPr>
        <p:txBody>
          <a:bodyPr spcFirstLastPara="1" wrap="square" lIns="91401" tIns="91401" rIns="91401" bIns="91401" anchor="ctr" anchorCtr="0">
            <a:noAutofit/>
          </a:bodyPr>
          <a:lstStyle/>
          <a:p>
            <a:pPr marL="0" lvl="0" indent="0" algn="l" rtl="0">
              <a:spcBef>
                <a:spcPts val="0"/>
              </a:spcBef>
              <a:spcAft>
                <a:spcPts val="0"/>
              </a:spcAft>
              <a:buNone/>
            </a:pPr>
            <a:endParaRPr sz="1865"/>
          </a:p>
        </p:txBody>
      </p:sp>
      <p:grpSp>
        <p:nvGrpSpPr>
          <p:cNvPr id="438" name="Google Shape;438;p20"/>
          <p:cNvGrpSpPr/>
          <p:nvPr/>
        </p:nvGrpSpPr>
        <p:grpSpPr>
          <a:xfrm>
            <a:off x="7681552" y="3835377"/>
            <a:ext cx="749225" cy="773200"/>
            <a:chOff x="3348600" y="614425"/>
            <a:chExt cx="749225" cy="773200"/>
          </a:xfrm>
        </p:grpSpPr>
        <p:sp>
          <p:nvSpPr>
            <p:cNvPr id="439" name="Google Shape;439;p20"/>
            <p:cNvSpPr/>
            <p:nvPr/>
          </p:nvSpPr>
          <p:spPr>
            <a:xfrm>
              <a:off x="3348600" y="1001600"/>
              <a:ext cx="73550" cy="78150"/>
            </a:xfrm>
            <a:custGeom>
              <a:avLst/>
              <a:gdLst/>
              <a:ahLst/>
              <a:cxnLst/>
              <a:rect l="l" t="t" r="r" b="b"/>
              <a:pathLst>
                <a:path w="2942" h="3126" extrusionOk="0">
                  <a:moveTo>
                    <a:pt x="1421" y="0"/>
                  </a:moveTo>
                  <a:cubicBezTo>
                    <a:pt x="1368" y="0"/>
                    <a:pt x="1313" y="2"/>
                    <a:pt x="1257" y="6"/>
                  </a:cubicBezTo>
                  <a:cubicBezTo>
                    <a:pt x="805" y="37"/>
                    <a:pt x="418" y="363"/>
                    <a:pt x="221" y="879"/>
                  </a:cubicBezTo>
                  <a:cubicBezTo>
                    <a:pt x="1" y="1460"/>
                    <a:pt x="74" y="2145"/>
                    <a:pt x="411" y="2624"/>
                  </a:cubicBezTo>
                  <a:cubicBezTo>
                    <a:pt x="640" y="2951"/>
                    <a:pt x="1004" y="3125"/>
                    <a:pt x="1402" y="3125"/>
                  </a:cubicBezTo>
                  <a:cubicBezTo>
                    <a:pt x="1634" y="3123"/>
                    <a:pt x="1864" y="3068"/>
                    <a:pt x="2072" y="2963"/>
                  </a:cubicBezTo>
                  <a:cubicBezTo>
                    <a:pt x="2635" y="2681"/>
                    <a:pt x="2942" y="2122"/>
                    <a:pt x="2873" y="1502"/>
                  </a:cubicBezTo>
                  <a:cubicBezTo>
                    <a:pt x="2759" y="505"/>
                    <a:pt x="2274" y="0"/>
                    <a:pt x="1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40" name="Google Shape;440;p20"/>
            <p:cNvSpPr/>
            <p:nvPr/>
          </p:nvSpPr>
          <p:spPr>
            <a:xfrm>
              <a:off x="3512025" y="857850"/>
              <a:ext cx="85075" cy="108125"/>
            </a:xfrm>
            <a:custGeom>
              <a:avLst/>
              <a:gdLst/>
              <a:ahLst/>
              <a:cxnLst/>
              <a:rect l="l" t="t" r="r" b="b"/>
              <a:pathLst>
                <a:path w="3403" h="4325" extrusionOk="0">
                  <a:moveTo>
                    <a:pt x="1645" y="0"/>
                  </a:moveTo>
                  <a:cubicBezTo>
                    <a:pt x="1583" y="0"/>
                    <a:pt x="1519" y="3"/>
                    <a:pt x="1454" y="9"/>
                  </a:cubicBezTo>
                  <a:cubicBezTo>
                    <a:pt x="931" y="51"/>
                    <a:pt x="483" y="503"/>
                    <a:pt x="257" y="1217"/>
                  </a:cubicBezTo>
                  <a:cubicBezTo>
                    <a:pt x="0" y="2021"/>
                    <a:pt x="87" y="2969"/>
                    <a:pt x="473" y="3629"/>
                  </a:cubicBezTo>
                  <a:cubicBezTo>
                    <a:pt x="739" y="4083"/>
                    <a:pt x="1163" y="4324"/>
                    <a:pt x="1620" y="4324"/>
                  </a:cubicBezTo>
                  <a:cubicBezTo>
                    <a:pt x="1875" y="4324"/>
                    <a:pt x="2139" y="4250"/>
                    <a:pt x="2396" y="4098"/>
                  </a:cubicBezTo>
                  <a:cubicBezTo>
                    <a:pt x="3046" y="3710"/>
                    <a:pt x="3403" y="2936"/>
                    <a:pt x="3320" y="2077"/>
                  </a:cubicBezTo>
                  <a:cubicBezTo>
                    <a:pt x="3191" y="700"/>
                    <a:pt x="2629" y="0"/>
                    <a:pt x="16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41" name="Google Shape;441;p20"/>
            <p:cNvSpPr/>
            <p:nvPr/>
          </p:nvSpPr>
          <p:spPr>
            <a:xfrm>
              <a:off x="3559650" y="1053325"/>
              <a:ext cx="83550" cy="90375"/>
            </a:xfrm>
            <a:custGeom>
              <a:avLst/>
              <a:gdLst/>
              <a:ahLst/>
              <a:cxnLst/>
              <a:rect l="l" t="t" r="r" b="b"/>
              <a:pathLst>
                <a:path w="3342" h="3615" extrusionOk="0">
                  <a:moveTo>
                    <a:pt x="1613" y="0"/>
                  </a:moveTo>
                  <a:cubicBezTo>
                    <a:pt x="1553" y="0"/>
                    <a:pt x="1492" y="3"/>
                    <a:pt x="1429" y="7"/>
                  </a:cubicBezTo>
                  <a:cubicBezTo>
                    <a:pt x="914" y="43"/>
                    <a:pt x="473" y="421"/>
                    <a:pt x="251" y="1016"/>
                  </a:cubicBezTo>
                  <a:cubicBezTo>
                    <a:pt x="0" y="1690"/>
                    <a:pt x="85" y="2481"/>
                    <a:pt x="466" y="3034"/>
                  </a:cubicBezTo>
                  <a:cubicBezTo>
                    <a:pt x="726" y="3411"/>
                    <a:pt x="1141" y="3614"/>
                    <a:pt x="1591" y="3614"/>
                  </a:cubicBezTo>
                  <a:cubicBezTo>
                    <a:pt x="1858" y="3610"/>
                    <a:pt x="2118" y="3547"/>
                    <a:pt x="2353" y="3425"/>
                  </a:cubicBezTo>
                  <a:cubicBezTo>
                    <a:pt x="2995" y="3101"/>
                    <a:pt x="3341" y="2454"/>
                    <a:pt x="3263" y="1736"/>
                  </a:cubicBezTo>
                  <a:cubicBezTo>
                    <a:pt x="3135" y="585"/>
                    <a:pt x="2582" y="0"/>
                    <a:pt x="1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42" name="Google Shape;442;p20"/>
            <p:cNvSpPr/>
            <p:nvPr/>
          </p:nvSpPr>
          <p:spPr>
            <a:xfrm>
              <a:off x="3667100" y="861925"/>
              <a:ext cx="73550" cy="78200"/>
            </a:xfrm>
            <a:custGeom>
              <a:avLst/>
              <a:gdLst/>
              <a:ahLst/>
              <a:cxnLst/>
              <a:rect l="l" t="t" r="r" b="b"/>
              <a:pathLst>
                <a:path w="2942" h="3128" extrusionOk="0">
                  <a:moveTo>
                    <a:pt x="1422" y="1"/>
                  </a:moveTo>
                  <a:cubicBezTo>
                    <a:pt x="1369" y="1"/>
                    <a:pt x="1314" y="3"/>
                    <a:pt x="1259" y="7"/>
                  </a:cubicBezTo>
                  <a:cubicBezTo>
                    <a:pt x="805" y="37"/>
                    <a:pt x="418" y="365"/>
                    <a:pt x="221" y="880"/>
                  </a:cubicBezTo>
                  <a:cubicBezTo>
                    <a:pt x="1" y="1462"/>
                    <a:pt x="75" y="2147"/>
                    <a:pt x="410" y="2624"/>
                  </a:cubicBezTo>
                  <a:cubicBezTo>
                    <a:pt x="640" y="2951"/>
                    <a:pt x="1006" y="3127"/>
                    <a:pt x="1402" y="3127"/>
                  </a:cubicBezTo>
                  <a:cubicBezTo>
                    <a:pt x="1636" y="3125"/>
                    <a:pt x="1864" y="3070"/>
                    <a:pt x="2072" y="2963"/>
                  </a:cubicBezTo>
                  <a:cubicBezTo>
                    <a:pt x="2635" y="2681"/>
                    <a:pt x="2942" y="2122"/>
                    <a:pt x="2873" y="1502"/>
                  </a:cubicBezTo>
                  <a:cubicBezTo>
                    <a:pt x="2761" y="507"/>
                    <a:pt x="2274" y="1"/>
                    <a:pt x="1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43" name="Google Shape;443;p20"/>
            <p:cNvSpPr/>
            <p:nvPr/>
          </p:nvSpPr>
          <p:spPr>
            <a:xfrm>
              <a:off x="3610575" y="678125"/>
              <a:ext cx="96575" cy="104375"/>
            </a:xfrm>
            <a:custGeom>
              <a:avLst/>
              <a:gdLst/>
              <a:ahLst/>
              <a:cxnLst/>
              <a:rect l="l" t="t" r="r" b="b"/>
              <a:pathLst>
                <a:path w="3863" h="4175" extrusionOk="0">
                  <a:moveTo>
                    <a:pt x="1866" y="0"/>
                  </a:moveTo>
                  <a:cubicBezTo>
                    <a:pt x="1796" y="0"/>
                    <a:pt x="1725" y="3"/>
                    <a:pt x="1651" y="8"/>
                  </a:cubicBezTo>
                  <a:cubicBezTo>
                    <a:pt x="1055" y="51"/>
                    <a:pt x="548" y="485"/>
                    <a:pt x="290" y="1174"/>
                  </a:cubicBezTo>
                  <a:cubicBezTo>
                    <a:pt x="1" y="1952"/>
                    <a:pt x="96" y="2865"/>
                    <a:pt x="539" y="3504"/>
                  </a:cubicBezTo>
                  <a:cubicBezTo>
                    <a:pt x="839" y="3941"/>
                    <a:pt x="1318" y="4175"/>
                    <a:pt x="1839" y="4175"/>
                  </a:cubicBezTo>
                  <a:cubicBezTo>
                    <a:pt x="2145" y="4173"/>
                    <a:pt x="2447" y="4096"/>
                    <a:pt x="2719" y="3956"/>
                  </a:cubicBezTo>
                  <a:cubicBezTo>
                    <a:pt x="3458" y="3581"/>
                    <a:pt x="3862" y="2834"/>
                    <a:pt x="3770" y="2005"/>
                  </a:cubicBezTo>
                  <a:cubicBezTo>
                    <a:pt x="3623" y="677"/>
                    <a:pt x="2985" y="0"/>
                    <a:pt x="1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44" name="Google Shape;444;p20"/>
            <p:cNvSpPr/>
            <p:nvPr/>
          </p:nvSpPr>
          <p:spPr>
            <a:xfrm>
              <a:off x="3804775" y="614425"/>
              <a:ext cx="85025" cy="108100"/>
            </a:xfrm>
            <a:custGeom>
              <a:avLst/>
              <a:gdLst/>
              <a:ahLst/>
              <a:cxnLst/>
              <a:rect l="l" t="t" r="r" b="b"/>
              <a:pathLst>
                <a:path w="3401" h="4324" extrusionOk="0">
                  <a:moveTo>
                    <a:pt x="1643" y="0"/>
                  </a:moveTo>
                  <a:cubicBezTo>
                    <a:pt x="1582" y="0"/>
                    <a:pt x="1519" y="3"/>
                    <a:pt x="1455" y="8"/>
                  </a:cubicBezTo>
                  <a:cubicBezTo>
                    <a:pt x="931" y="52"/>
                    <a:pt x="483" y="504"/>
                    <a:pt x="257" y="1216"/>
                  </a:cubicBezTo>
                  <a:cubicBezTo>
                    <a:pt x="0" y="2022"/>
                    <a:pt x="86" y="2968"/>
                    <a:pt x="475" y="3631"/>
                  </a:cubicBezTo>
                  <a:cubicBezTo>
                    <a:pt x="739" y="4084"/>
                    <a:pt x="1162" y="4324"/>
                    <a:pt x="1622" y="4324"/>
                  </a:cubicBezTo>
                  <a:cubicBezTo>
                    <a:pt x="1875" y="4324"/>
                    <a:pt x="2141" y="4251"/>
                    <a:pt x="2395" y="4098"/>
                  </a:cubicBezTo>
                  <a:cubicBezTo>
                    <a:pt x="3046" y="3711"/>
                    <a:pt x="3400" y="2937"/>
                    <a:pt x="3322" y="2078"/>
                  </a:cubicBezTo>
                  <a:cubicBezTo>
                    <a:pt x="3192" y="700"/>
                    <a:pt x="2628" y="0"/>
                    <a:pt x="1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45" name="Google Shape;445;p20"/>
            <p:cNvSpPr/>
            <p:nvPr/>
          </p:nvSpPr>
          <p:spPr>
            <a:xfrm>
              <a:off x="3796775" y="948225"/>
              <a:ext cx="73600" cy="78200"/>
            </a:xfrm>
            <a:custGeom>
              <a:avLst/>
              <a:gdLst/>
              <a:ahLst/>
              <a:cxnLst/>
              <a:rect l="l" t="t" r="r" b="b"/>
              <a:pathLst>
                <a:path w="2944" h="3128" extrusionOk="0">
                  <a:moveTo>
                    <a:pt x="1422" y="1"/>
                  </a:moveTo>
                  <a:cubicBezTo>
                    <a:pt x="1369" y="1"/>
                    <a:pt x="1314" y="3"/>
                    <a:pt x="1258" y="7"/>
                  </a:cubicBezTo>
                  <a:cubicBezTo>
                    <a:pt x="805" y="37"/>
                    <a:pt x="418" y="365"/>
                    <a:pt x="222" y="880"/>
                  </a:cubicBezTo>
                  <a:cubicBezTo>
                    <a:pt x="0" y="1462"/>
                    <a:pt x="75" y="2145"/>
                    <a:pt x="410" y="2624"/>
                  </a:cubicBezTo>
                  <a:cubicBezTo>
                    <a:pt x="640" y="2951"/>
                    <a:pt x="1006" y="3127"/>
                    <a:pt x="1402" y="3127"/>
                  </a:cubicBezTo>
                  <a:cubicBezTo>
                    <a:pt x="1635" y="3126"/>
                    <a:pt x="1863" y="3068"/>
                    <a:pt x="2072" y="2963"/>
                  </a:cubicBezTo>
                  <a:cubicBezTo>
                    <a:pt x="2637" y="2681"/>
                    <a:pt x="2943" y="2122"/>
                    <a:pt x="2872" y="1502"/>
                  </a:cubicBezTo>
                  <a:cubicBezTo>
                    <a:pt x="2761" y="507"/>
                    <a:pt x="2274" y="1"/>
                    <a:pt x="1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46" name="Google Shape;446;p20"/>
            <p:cNvSpPr/>
            <p:nvPr/>
          </p:nvSpPr>
          <p:spPr>
            <a:xfrm>
              <a:off x="3872250" y="775375"/>
              <a:ext cx="85050" cy="108125"/>
            </a:xfrm>
            <a:custGeom>
              <a:avLst/>
              <a:gdLst/>
              <a:ahLst/>
              <a:cxnLst/>
              <a:rect l="l" t="t" r="r" b="b"/>
              <a:pathLst>
                <a:path w="3402" h="4325" extrusionOk="0">
                  <a:moveTo>
                    <a:pt x="1644" y="1"/>
                  </a:moveTo>
                  <a:cubicBezTo>
                    <a:pt x="1583" y="1"/>
                    <a:pt x="1519" y="3"/>
                    <a:pt x="1454" y="9"/>
                  </a:cubicBezTo>
                  <a:cubicBezTo>
                    <a:pt x="931" y="51"/>
                    <a:pt x="483" y="503"/>
                    <a:pt x="255" y="1217"/>
                  </a:cubicBezTo>
                  <a:cubicBezTo>
                    <a:pt x="1" y="2021"/>
                    <a:pt x="85" y="2969"/>
                    <a:pt x="474" y="3629"/>
                  </a:cubicBezTo>
                  <a:cubicBezTo>
                    <a:pt x="740" y="4083"/>
                    <a:pt x="1161" y="4324"/>
                    <a:pt x="1620" y="4324"/>
                  </a:cubicBezTo>
                  <a:cubicBezTo>
                    <a:pt x="1875" y="4324"/>
                    <a:pt x="2139" y="4250"/>
                    <a:pt x="2396" y="4098"/>
                  </a:cubicBezTo>
                  <a:cubicBezTo>
                    <a:pt x="3047" y="3710"/>
                    <a:pt x="3401" y="2936"/>
                    <a:pt x="3321" y="2079"/>
                  </a:cubicBezTo>
                  <a:cubicBezTo>
                    <a:pt x="3191" y="702"/>
                    <a:pt x="2629" y="1"/>
                    <a:pt x="1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47" name="Google Shape;447;p20"/>
            <p:cNvSpPr/>
            <p:nvPr/>
          </p:nvSpPr>
          <p:spPr>
            <a:xfrm>
              <a:off x="3739425" y="1113600"/>
              <a:ext cx="96575" cy="104375"/>
            </a:xfrm>
            <a:custGeom>
              <a:avLst/>
              <a:gdLst/>
              <a:ahLst/>
              <a:cxnLst/>
              <a:rect l="l" t="t" r="r" b="b"/>
              <a:pathLst>
                <a:path w="3863" h="4175" extrusionOk="0">
                  <a:moveTo>
                    <a:pt x="1866" y="1"/>
                  </a:moveTo>
                  <a:cubicBezTo>
                    <a:pt x="1796" y="1"/>
                    <a:pt x="1725" y="3"/>
                    <a:pt x="1651" y="8"/>
                  </a:cubicBezTo>
                  <a:cubicBezTo>
                    <a:pt x="1058" y="51"/>
                    <a:pt x="548" y="485"/>
                    <a:pt x="292" y="1174"/>
                  </a:cubicBezTo>
                  <a:cubicBezTo>
                    <a:pt x="1" y="1952"/>
                    <a:pt x="98" y="2867"/>
                    <a:pt x="539" y="3505"/>
                  </a:cubicBezTo>
                  <a:cubicBezTo>
                    <a:pt x="839" y="3941"/>
                    <a:pt x="1320" y="4175"/>
                    <a:pt x="1841" y="4175"/>
                  </a:cubicBezTo>
                  <a:cubicBezTo>
                    <a:pt x="2147" y="4173"/>
                    <a:pt x="2448" y="4098"/>
                    <a:pt x="2719" y="3956"/>
                  </a:cubicBezTo>
                  <a:cubicBezTo>
                    <a:pt x="3460" y="3583"/>
                    <a:pt x="3862" y="2834"/>
                    <a:pt x="3771" y="2007"/>
                  </a:cubicBezTo>
                  <a:cubicBezTo>
                    <a:pt x="3623" y="677"/>
                    <a:pt x="2985" y="1"/>
                    <a:pt x="18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48" name="Google Shape;448;p20"/>
            <p:cNvSpPr/>
            <p:nvPr/>
          </p:nvSpPr>
          <p:spPr>
            <a:xfrm>
              <a:off x="3552225" y="1231025"/>
              <a:ext cx="73550" cy="78175"/>
            </a:xfrm>
            <a:custGeom>
              <a:avLst/>
              <a:gdLst/>
              <a:ahLst/>
              <a:cxnLst/>
              <a:rect l="l" t="t" r="r" b="b"/>
              <a:pathLst>
                <a:path w="2942" h="3127" extrusionOk="0">
                  <a:moveTo>
                    <a:pt x="1420" y="0"/>
                  </a:moveTo>
                  <a:cubicBezTo>
                    <a:pt x="1367" y="0"/>
                    <a:pt x="1313" y="2"/>
                    <a:pt x="1257" y="6"/>
                  </a:cubicBezTo>
                  <a:cubicBezTo>
                    <a:pt x="805" y="37"/>
                    <a:pt x="418" y="364"/>
                    <a:pt x="221" y="879"/>
                  </a:cubicBezTo>
                  <a:cubicBezTo>
                    <a:pt x="1" y="1461"/>
                    <a:pt x="73" y="2147"/>
                    <a:pt x="410" y="2623"/>
                  </a:cubicBezTo>
                  <a:cubicBezTo>
                    <a:pt x="640" y="2951"/>
                    <a:pt x="1004" y="3127"/>
                    <a:pt x="1402" y="3127"/>
                  </a:cubicBezTo>
                  <a:cubicBezTo>
                    <a:pt x="1634" y="3125"/>
                    <a:pt x="1864" y="3068"/>
                    <a:pt x="2072" y="2962"/>
                  </a:cubicBezTo>
                  <a:cubicBezTo>
                    <a:pt x="2635" y="2683"/>
                    <a:pt x="2941" y="2122"/>
                    <a:pt x="2873" y="1501"/>
                  </a:cubicBezTo>
                  <a:cubicBezTo>
                    <a:pt x="2759" y="506"/>
                    <a:pt x="2274" y="0"/>
                    <a:pt x="14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49" name="Google Shape;449;p20"/>
            <p:cNvSpPr/>
            <p:nvPr/>
          </p:nvSpPr>
          <p:spPr>
            <a:xfrm>
              <a:off x="3791700" y="1297275"/>
              <a:ext cx="83600" cy="90350"/>
            </a:xfrm>
            <a:custGeom>
              <a:avLst/>
              <a:gdLst/>
              <a:ahLst/>
              <a:cxnLst/>
              <a:rect l="l" t="t" r="r" b="b"/>
              <a:pathLst>
                <a:path w="3344" h="3614" extrusionOk="0">
                  <a:moveTo>
                    <a:pt x="1618" y="1"/>
                  </a:moveTo>
                  <a:cubicBezTo>
                    <a:pt x="1558" y="1"/>
                    <a:pt x="1495" y="3"/>
                    <a:pt x="1431" y="8"/>
                  </a:cubicBezTo>
                  <a:cubicBezTo>
                    <a:pt x="916" y="42"/>
                    <a:pt x="475" y="419"/>
                    <a:pt x="253" y="1017"/>
                  </a:cubicBezTo>
                  <a:cubicBezTo>
                    <a:pt x="0" y="1689"/>
                    <a:pt x="85" y="2480"/>
                    <a:pt x="466" y="3033"/>
                  </a:cubicBezTo>
                  <a:cubicBezTo>
                    <a:pt x="728" y="3412"/>
                    <a:pt x="1142" y="3613"/>
                    <a:pt x="1593" y="3613"/>
                  </a:cubicBezTo>
                  <a:cubicBezTo>
                    <a:pt x="1858" y="3611"/>
                    <a:pt x="2120" y="3546"/>
                    <a:pt x="2355" y="3423"/>
                  </a:cubicBezTo>
                  <a:cubicBezTo>
                    <a:pt x="2995" y="3100"/>
                    <a:pt x="3343" y="2455"/>
                    <a:pt x="3265" y="1737"/>
                  </a:cubicBezTo>
                  <a:cubicBezTo>
                    <a:pt x="3137" y="586"/>
                    <a:pt x="2586" y="1"/>
                    <a:pt x="1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50" name="Google Shape;450;p20"/>
            <p:cNvSpPr/>
            <p:nvPr/>
          </p:nvSpPr>
          <p:spPr>
            <a:xfrm>
              <a:off x="3930900" y="1111725"/>
              <a:ext cx="85025" cy="108125"/>
            </a:xfrm>
            <a:custGeom>
              <a:avLst/>
              <a:gdLst/>
              <a:ahLst/>
              <a:cxnLst/>
              <a:rect l="l" t="t" r="r" b="b"/>
              <a:pathLst>
                <a:path w="3401" h="4325" extrusionOk="0">
                  <a:moveTo>
                    <a:pt x="1641" y="1"/>
                  </a:moveTo>
                  <a:cubicBezTo>
                    <a:pt x="1580" y="1"/>
                    <a:pt x="1517" y="3"/>
                    <a:pt x="1453" y="9"/>
                  </a:cubicBezTo>
                  <a:cubicBezTo>
                    <a:pt x="931" y="53"/>
                    <a:pt x="483" y="503"/>
                    <a:pt x="255" y="1217"/>
                  </a:cubicBezTo>
                  <a:cubicBezTo>
                    <a:pt x="0" y="2023"/>
                    <a:pt x="84" y="2969"/>
                    <a:pt x="473" y="3631"/>
                  </a:cubicBezTo>
                  <a:cubicBezTo>
                    <a:pt x="739" y="4083"/>
                    <a:pt x="1160" y="4324"/>
                    <a:pt x="1620" y="4324"/>
                  </a:cubicBezTo>
                  <a:cubicBezTo>
                    <a:pt x="1875" y="4324"/>
                    <a:pt x="2139" y="4252"/>
                    <a:pt x="2395" y="4098"/>
                  </a:cubicBezTo>
                  <a:cubicBezTo>
                    <a:pt x="3046" y="3712"/>
                    <a:pt x="3400" y="2936"/>
                    <a:pt x="3320" y="2079"/>
                  </a:cubicBezTo>
                  <a:cubicBezTo>
                    <a:pt x="3190" y="701"/>
                    <a:pt x="2627" y="1"/>
                    <a:pt x="16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51" name="Google Shape;451;p20"/>
            <p:cNvSpPr/>
            <p:nvPr/>
          </p:nvSpPr>
          <p:spPr>
            <a:xfrm>
              <a:off x="4001250" y="949425"/>
              <a:ext cx="96575" cy="104325"/>
            </a:xfrm>
            <a:custGeom>
              <a:avLst/>
              <a:gdLst/>
              <a:ahLst/>
              <a:cxnLst/>
              <a:rect l="l" t="t" r="r" b="b"/>
              <a:pathLst>
                <a:path w="3863" h="4173" extrusionOk="0">
                  <a:moveTo>
                    <a:pt x="1867" y="0"/>
                  </a:moveTo>
                  <a:cubicBezTo>
                    <a:pt x="1797" y="0"/>
                    <a:pt x="1725" y="3"/>
                    <a:pt x="1651" y="8"/>
                  </a:cubicBezTo>
                  <a:cubicBezTo>
                    <a:pt x="1057" y="49"/>
                    <a:pt x="548" y="485"/>
                    <a:pt x="290" y="1174"/>
                  </a:cubicBezTo>
                  <a:cubicBezTo>
                    <a:pt x="1" y="1950"/>
                    <a:pt x="96" y="2865"/>
                    <a:pt x="539" y="3503"/>
                  </a:cubicBezTo>
                  <a:cubicBezTo>
                    <a:pt x="839" y="3941"/>
                    <a:pt x="1318" y="4173"/>
                    <a:pt x="1839" y="4173"/>
                  </a:cubicBezTo>
                  <a:cubicBezTo>
                    <a:pt x="2145" y="4171"/>
                    <a:pt x="2447" y="4096"/>
                    <a:pt x="2719" y="3954"/>
                  </a:cubicBezTo>
                  <a:cubicBezTo>
                    <a:pt x="3458" y="3581"/>
                    <a:pt x="3862" y="2832"/>
                    <a:pt x="3770" y="2005"/>
                  </a:cubicBezTo>
                  <a:cubicBezTo>
                    <a:pt x="3623" y="676"/>
                    <a:pt x="2985" y="0"/>
                    <a:pt x="1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52" name="Google Shape;452;p20"/>
            <p:cNvSpPr/>
            <p:nvPr/>
          </p:nvSpPr>
          <p:spPr>
            <a:xfrm>
              <a:off x="4023750" y="762750"/>
              <a:ext cx="73600" cy="78200"/>
            </a:xfrm>
            <a:custGeom>
              <a:avLst/>
              <a:gdLst/>
              <a:ahLst/>
              <a:cxnLst/>
              <a:rect l="l" t="t" r="r" b="b"/>
              <a:pathLst>
                <a:path w="2944" h="3128" extrusionOk="0">
                  <a:moveTo>
                    <a:pt x="1422" y="1"/>
                  </a:moveTo>
                  <a:cubicBezTo>
                    <a:pt x="1369" y="1"/>
                    <a:pt x="1314" y="3"/>
                    <a:pt x="1258" y="7"/>
                  </a:cubicBezTo>
                  <a:cubicBezTo>
                    <a:pt x="807" y="37"/>
                    <a:pt x="418" y="365"/>
                    <a:pt x="223" y="880"/>
                  </a:cubicBezTo>
                  <a:cubicBezTo>
                    <a:pt x="0" y="1462"/>
                    <a:pt x="75" y="2147"/>
                    <a:pt x="410" y="2624"/>
                  </a:cubicBezTo>
                  <a:cubicBezTo>
                    <a:pt x="640" y="2951"/>
                    <a:pt x="1006" y="3127"/>
                    <a:pt x="1402" y="3127"/>
                  </a:cubicBezTo>
                  <a:cubicBezTo>
                    <a:pt x="1636" y="3125"/>
                    <a:pt x="1865" y="3068"/>
                    <a:pt x="2072" y="2963"/>
                  </a:cubicBezTo>
                  <a:cubicBezTo>
                    <a:pt x="2635" y="2681"/>
                    <a:pt x="2943" y="2122"/>
                    <a:pt x="2872" y="1502"/>
                  </a:cubicBezTo>
                  <a:cubicBezTo>
                    <a:pt x="2761" y="507"/>
                    <a:pt x="2274" y="1"/>
                    <a:pt x="1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grpSp>
      <p:grpSp>
        <p:nvGrpSpPr>
          <p:cNvPr id="453" name="Google Shape;453;p20"/>
          <p:cNvGrpSpPr/>
          <p:nvPr/>
        </p:nvGrpSpPr>
        <p:grpSpPr>
          <a:xfrm>
            <a:off x="713119" y="338906"/>
            <a:ext cx="468221" cy="572681"/>
            <a:chOff x="4457500" y="728725"/>
            <a:chExt cx="641750" cy="784925"/>
          </a:xfrm>
        </p:grpSpPr>
        <p:sp>
          <p:nvSpPr>
            <p:cNvPr id="454" name="Google Shape;454;p20"/>
            <p:cNvSpPr/>
            <p:nvPr/>
          </p:nvSpPr>
          <p:spPr>
            <a:xfrm>
              <a:off x="4457500" y="728725"/>
              <a:ext cx="171100" cy="156775"/>
            </a:xfrm>
            <a:custGeom>
              <a:avLst/>
              <a:gdLst/>
              <a:ahLst/>
              <a:cxnLst/>
              <a:rect l="l" t="t" r="r" b="b"/>
              <a:pathLst>
                <a:path w="6844" h="6271" extrusionOk="0">
                  <a:moveTo>
                    <a:pt x="3530" y="1838"/>
                  </a:moveTo>
                  <a:cubicBezTo>
                    <a:pt x="4035" y="1838"/>
                    <a:pt x="4356" y="2129"/>
                    <a:pt x="4676" y="2895"/>
                  </a:cubicBezTo>
                  <a:cubicBezTo>
                    <a:pt x="4879" y="3380"/>
                    <a:pt x="4422" y="3814"/>
                    <a:pt x="4217" y="3977"/>
                  </a:cubicBezTo>
                  <a:cubicBezTo>
                    <a:pt x="3855" y="4264"/>
                    <a:pt x="3409" y="4423"/>
                    <a:pt x="3048" y="4423"/>
                  </a:cubicBezTo>
                  <a:cubicBezTo>
                    <a:pt x="2866" y="4423"/>
                    <a:pt x="2706" y="4383"/>
                    <a:pt x="2587" y="4299"/>
                  </a:cubicBezTo>
                  <a:cubicBezTo>
                    <a:pt x="2090" y="3941"/>
                    <a:pt x="1938" y="3309"/>
                    <a:pt x="2009" y="2840"/>
                  </a:cubicBezTo>
                  <a:cubicBezTo>
                    <a:pt x="2044" y="2602"/>
                    <a:pt x="2166" y="2183"/>
                    <a:pt x="2587" y="2041"/>
                  </a:cubicBezTo>
                  <a:cubicBezTo>
                    <a:pt x="2966" y="1914"/>
                    <a:pt x="3272" y="1838"/>
                    <a:pt x="3530" y="1838"/>
                  </a:cubicBezTo>
                  <a:close/>
                  <a:moveTo>
                    <a:pt x="3531" y="1"/>
                  </a:moveTo>
                  <a:cubicBezTo>
                    <a:pt x="2882" y="1"/>
                    <a:pt x="2312" y="193"/>
                    <a:pt x="2000" y="299"/>
                  </a:cubicBezTo>
                  <a:cubicBezTo>
                    <a:pt x="1031" y="625"/>
                    <a:pt x="353" y="1473"/>
                    <a:pt x="188" y="2568"/>
                  </a:cubicBezTo>
                  <a:cubicBezTo>
                    <a:pt x="1" y="3816"/>
                    <a:pt x="521" y="5082"/>
                    <a:pt x="1513" y="5794"/>
                  </a:cubicBezTo>
                  <a:cubicBezTo>
                    <a:pt x="1981" y="6130"/>
                    <a:pt x="2509" y="6270"/>
                    <a:pt x="3039" y="6270"/>
                  </a:cubicBezTo>
                  <a:cubicBezTo>
                    <a:pt x="3338" y="6270"/>
                    <a:pt x="3637" y="6226"/>
                    <a:pt x="3926" y="6146"/>
                  </a:cubicBezTo>
                  <a:cubicBezTo>
                    <a:pt x="4448" y="6003"/>
                    <a:pt x="4937" y="5754"/>
                    <a:pt x="5362" y="5417"/>
                  </a:cubicBezTo>
                  <a:cubicBezTo>
                    <a:pt x="6455" y="4548"/>
                    <a:pt x="6843" y="3309"/>
                    <a:pt x="6374" y="2187"/>
                  </a:cubicBezTo>
                  <a:cubicBezTo>
                    <a:pt x="5638" y="425"/>
                    <a:pt x="4497" y="1"/>
                    <a:pt x="3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55" name="Google Shape;455;p20"/>
            <p:cNvSpPr/>
            <p:nvPr/>
          </p:nvSpPr>
          <p:spPr>
            <a:xfrm>
              <a:off x="4551950" y="963675"/>
              <a:ext cx="297300" cy="271125"/>
            </a:xfrm>
            <a:custGeom>
              <a:avLst/>
              <a:gdLst/>
              <a:ahLst/>
              <a:cxnLst/>
              <a:rect l="l" t="t" r="r" b="b"/>
              <a:pathLst>
                <a:path w="11892" h="10845" extrusionOk="0">
                  <a:moveTo>
                    <a:pt x="6190" y="1843"/>
                  </a:moveTo>
                  <a:cubicBezTo>
                    <a:pt x="7530" y="1843"/>
                    <a:pt x="8567" y="2557"/>
                    <a:pt x="9409" y="4573"/>
                  </a:cubicBezTo>
                  <a:cubicBezTo>
                    <a:pt x="10090" y="6207"/>
                    <a:pt x="8645" y="7526"/>
                    <a:pt x="8185" y="7891"/>
                  </a:cubicBezTo>
                  <a:cubicBezTo>
                    <a:pt x="7371" y="8541"/>
                    <a:pt x="6236" y="9012"/>
                    <a:pt x="5203" y="9012"/>
                  </a:cubicBezTo>
                  <a:cubicBezTo>
                    <a:pt x="4658" y="9012"/>
                    <a:pt x="4141" y="8880"/>
                    <a:pt x="3715" y="8575"/>
                  </a:cubicBezTo>
                  <a:cubicBezTo>
                    <a:pt x="2537" y="7729"/>
                    <a:pt x="1922" y="6203"/>
                    <a:pt x="2150" y="4684"/>
                  </a:cubicBezTo>
                  <a:cubicBezTo>
                    <a:pt x="2328" y="3495"/>
                    <a:pt x="2991" y="2624"/>
                    <a:pt x="3967" y="2295"/>
                  </a:cubicBezTo>
                  <a:cubicBezTo>
                    <a:pt x="4791" y="2018"/>
                    <a:pt x="5528" y="1843"/>
                    <a:pt x="6190" y="1843"/>
                  </a:cubicBezTo>
                  <a:close/>
                  <a:moveTo>
                    <a:pt x="6234" y="0"/>
                  </a:moveTo>
                  <a:cubicBezTo>
                    <a:pt x="5260" y="0"/>
                    <a:pt x="4282" y="249"/>
                    <a:pt x="3381" y="553"/>
                  </a:cubicBezTo>
                  <a:cubicBezTo>
                    <a:pt x="1750" y="1100"/>
                    <a:pt x="611" y="2544"/>
                    <a:pt x="330" y="4413"/>
                  </a:cubicBezTo>
                  <a:cubicBezTo>
                    <a:pt x="0" y="6605"/>
                    <a:pt x="908" y="8826"/>
                    <a:pt x="2642" y="10070"/>
                  </a:cubicBezTo>
                  <a:cubicBezTo>
                    <a:pt x="3399" y="10612"/>
                    <a:pt x="4283" y="10845"/>
                    <a:pt x="5190" y="10845"/>
                  </a:cubicBezTo>
                  <a:cubicBezTo>
                    <a:pt x="5718" y="10845"/>
                    <a:pt x="6253" y="10766"/>
                    <a:pt x="6774" y="10624"/>
                  </a:cubicBezTo>
                  <a:cubicBezTo>
                    <a:pt x="7705" y="10369"/>
                    <a:pt x="8574" y="9929"/>
                    <a:pt x="9330" y="9331"/>
                  </a:cubicBezTo>
                  <a:cubicBezTo>
                    <a:pt x="11210" y="7836"/>
                    <a:pt x="11892" y="5741"/>
                    <a:pt x="11107" y="3863"/>
                  </a:cubicBezTo>
                  <a:cubicBezTo>
                    <a:pt x="9857" y="869"/>
                    <a:pt x="8054" y="0"/>
                    <a:pt x="6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56" name="Google Shape;456;p20"/>
            <p:cNvSpPr/>
            <p:nvPr/>
          </p:nvSpPr>
          <p:spPr>
            <a:xfrm>
              <a:off x="4885750" y="980150"/>
              <a:ext cx="144875" cy="132600"/>
            </a:xfrm>
            <a:custGeom>
              <a:avLst/>
              <a:gdLst/>
              <a:ahLst/>
              <a:cxnLst/>
              <a:rect l="l" t="t" r="r" b="b"/>
              <a:pathLst>
                <a:path w="5795" h="5304" extrusionOk="0">
                  <a:moveTo>
                    <a:pt x="2970" y="1832"/>
                  </a:moveTo>
                  <a:cubicBezTo>
                    <a:pt x="3311" y="1832"/>
                    <a:pt x="3484" y="2040"/>
                    <a:pt x="3692" y="2538"/>
                  </a:cubicBezTo>
                  <a:cubicBezTo>
                    <a:pt x="3803" y="2802"/>
                    <a:pt x="3489" y="3078"/>
                    <a:pt x="3391" y="3156"/>
                  </a:cubicBezTo>
                  <a:cubicBezTo>
                    <a:pt x="3133" y="3362"/>
                    <a:pt x="2824" y="3462"/>
                    <a:pt x="2597" y="3462"/>
                  </a:cubicBezTo>
                  <a:cubicBezTo>
                    <a:pt x="2494" y="3462"/>
                    <a:pt x="2408" y="3442"/>
                    <a:pt x="2352" y="3401"/>
                  </a:cubicBezTo>
                  <a:cubicBezTo>
                    <a:pt x="2030" y="3170"/>
                    <a:pt x="1933" y="2754"/>
                    <a:pt x="1978" y="2448"/>
                  </a:cubicBezTo>
                  <a:cubicBezTo>
                    <a:pt x="2000" y="2306"/>
                    <a:pt x="2070" y="2057"/>
                    <a:pt x="2300" y="1979"/>
                  </a:cubicBezTo>
                  <a:cubicBezTo>
                    <a:pt x="2583" y="1885"/>
                    <a:pt x="2798" y="1832"/>
                    <a:pt x="2970" y="1832"/>
                  </a:cubicBezTo>
                  <a:close/>
                  <a:moveTo>
                    <a:pt x="2987" y="1"/>
                  </a:moveTo>
                  <a:cubicBezTo>
                    <a:pt x="2598" y="1"/>
                    <a:pt x="2173" y="79"/>
                    <a:pt x="1712" y="234"/>
                  </a:cubicBezTo>
                  <a:cubicBezTo>
                    <a:pt x="880" y="516"/>
                    <a:pt x="299" y="1240"/>
                    <a:pt x="160" y="2174"/>
                  </a:cubicBezTo>
                  <a:cubicBezTo>
                    <a:pt x="1" y="3227"/>
                    <a:pt x="441" y="4295"/>
                    <a:pt x="1280" y="4897"/>
                  </a:cubicBezTo>
                  <a:cubicBezTo>
                    <a:pt x="1661" y="5170"/>
                    <a:pt x="2123" y="5304"/>
                    <a:pt x="2608" y="5304"/>
                  </a:cubicBezTo>
                  <a:cubicBezTo>
                    <a:pt x="2853" y="5304"/>
                    <a:pt x="3105" y="5269"/>
                    <a:pt x="3355" y="5201"/>
                  </a:cubicBezTo>
                  <a:cubicBezTo>
                    <a:pt x="3786" y="5082"/>
                    <a:pt x="4188" y="4875"/>
                    <a:pt x="4536" y="4596"/>
                  </a:cubicBezTo>
                  <a:cubicBezTo>
                    <a:pt x="5467" y="3855"/>
                    <a:pt x="5794" y="2796"/>
                    <a:pt x="5390" y="1829"/>
                  </a:cubicBezTo>
                  <a:cubicBezTo>
                    <a:pt x="4883" y="614"/>
                    <a:pt x="4079" y="1"/>
                    <a:pt x="29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57" name="Google Shape;457;p20"/>
            <p:cNvSpPr/>
            <p:nvPr/>
          </p:nvSpPr>
          <p:spPr>
            <a:xfrm>
              <a:off x="4863250" y="1186800"/>
              <a:ext cx="236000" cy="215250"/>
            </a:xfrm>
            <a:custGeom>
              <a:avLst/>
              <a:gdLst/>
              <a:ahLst/>
              <a:cxnLst/>
              <a:rect l="l" t="t" r="r" b="b"/>
              <a:pathLst>
                <a:path w="9440" h="8610" extrusionOk="0">
                  <a:moveTo>
                    <a:pt x="4914" y="1466"/>
                  </a:moveTo>
                  <a:cubicBezTo>
                    <a:pt x="5978" y="1466"/>
                    <a:pt x="6800" y="2032"/>
                    <a:pt x="7468" y="3632"/>
                  </a:cubicBezTo>
                  <a:cubicBezTo>
                    <a:pt x="8010" y="4928"/>
                    <a:pt x="6863" y="5978"/>
                    <a:pt x="6497" y="6267"/>
                  </a:cubicBezTo>
                  <a:cubicBezTo>
                    <a:pt x="5849" y="6780"/>
                    <a:pt x="4949" y="7154"/>
                    <a:pt x="4130" y="7154"/>
                  </a:cubicBezTo>
                  <a:cubicBezTo>
                    <a:pt x="3698" y="7154"/>
                    <a:pt x="3288" y="7050"/>
                    <a:pt x="2949" y="6807"/>
                  </a:cubicBezTo>
                  <a:lnTo>
                    <a:pt x="2949" y="6809"/>
                  </a:lnTo>
                  <a:cubicBezTo>
                    <a:pt x="2013" y="6137"/>
                    <a:pt x="1525" y="4925"/>
                    <a:pt x="1707" y="3720"/>
                  </a:cubicBezTo>
                  <a:cubicBezTo>
                    <a:pt x="1848" y="2776"/>
                    <a:pt x="2373" y="2085"/>
                    <a:pt x="3148" y="1825"/>
                  </a:cubicBezTo>
                  <a:cubicBezTo>
                    <a:pt x="3803" y="1604"/>
                    <a:pt x="4388" y="1466"/>
                    <a:pt x="4914" y="1466"/>
                  </a:cubicBezTo>
                  <a:close/>
                  <a:moveTo>
                    <a:pt x="4947" y="1"/>
                  </a:moveTo>
                  <a:cubicBezTo>
                    <a:pt x="4175" y="1"/>
                    <a:pt x="3399" y="197"/>
                    <a:pt x="2683" y="439"/>
                  </a:cubicBezTo>
                  <a:cubicBezTo>
                    <a:pt x="1389" y="873"/>
                    <a:pt x="483" y="2020"/>
                    <a:pt x="261" y="3502"/>
                  </a:cubicBezTo>
                  <a:cubicBezTo>
                    <a:pt x="1" y="5242"/>
                    <a:pt x="721" y="7006"/>
                    <a:pt x="2097" y="7994"/>
                  </a:cubicBezTo>
                  <a:cubicBezTo>
                    <a:pt x="2698" y="8425"/>
                    <a:pt x="3401" y="8609"/>
                    <a:pt x="4121" y="8609"/>
                  </a:cubicBezTo>
                  <a:cubicBezTo>
                    <a:pt x="4539" y="8609"/>
                    <a:pt x="4964" y="8547"/>
                    <a:pt x="5377" y="8434"/>
                  </a:cubicBezTo>
                  <a:cubicBezTo>
                    <a:pt x="6116" y="8231"/>
                    <a:pt x="6805" y="7883"/>
                    <a:pt x="7407" y="7408"/>
                  </a:cubicBezTo>
                  <a:cubicBezTo>
                    <a:pt x="8900" y="6221"/>
                    <a:pt x="9440" y="4557"/>
                    <a:pt x="8818" y="3067"/>
                  </a:cubicBezTo>
                  <a:cubicBezTo>
                    <a:pt x="7824" y="690"/>
                    <a:pt x="6392" y="1"/>
                    <a:pt x="49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58" name="Google Shape;458;p20"/>
            <p:cNvSpPr/>
            <p:nvPr/>
          </p:nvSpPr>
          <p:spPr>
            <a:xfrm>
              <a:off x="4734750" y="770725"/>
              <a:ext cx="107000" cy="98025"/>
            </a:xfrm>
            <a:custGeom>
              <a:avLst/>
              <a:gdLst/>
              <a:ahLst/>
              <a:cxnLst/>
              <a:rect l="l" t="t" r="r" b="b"/>
              <a:pathLst>
                <a:path w="4280" h="3921" extrusionOk="0">
                  <a:moveTo>
                    <a:pt x="2207" y="1149"/>
                  </a:moveTo>
                  <a:cubicBezTo>
                    <a:pt x="2523" y="1149"/>
                    <a:pt x="2724" y="1331"/>
                    <a:pt x="2924" y="1811"/>
                  </a:cubicBezTo>
                  <a:cubicBezTo>
                    <a:pt x="3050" y="2115"/>
                    <a:pt x="2765" y="2385"/>
                    <a:pt x="2637" y="2489"/>
                  </a:cubicBezTo>
                  <a:cubicBezTo>
                    <a:pt x="2409" y="2667"/>
                    <a:pt x="2130" y="2767"/>
                    <a:pt x="1904" y="2767"/>
                  </a:cubicBezTo>
                  <a:cubicBezTo>
                    <a:pt x="1791" y="2767"/>
                    <a:pt x="1691" y="2742"/>
                    <a:pt x="1618" y="2690"/>
                  </a:cubicBezTo>
                  <a:cubicBezTo>
                    <a:pt x="1308" y="2466"/>
                    <a:pt x="1212" y="2069"/>
                    <a:pt x="1256" y="1776"/>
                  </a:cubicBezTo>
                  <a:cubicBezTo>
                    <a:pt x="1277" y="1627"/>
                    <a:pt x="1354" y="1365"/>
                    <a:pt x="1616" y="1277"/>
                  </a:cubicBezTo>
                  <a:cubicBezTo>
                    <a:pt x="1853" y="1197"/>
                    <a:pt x="2045" y="1149"/>
                    <a:pt x="2207" y="1149"/>
                  </a:cubicBezTo>
                  <a:close/>
                  <a:moveTo>
                    <a:pt x="2209" y="1"/>
                  </a:moveTo>
                  <a:cubicBezTo>
                    <a:pt x="1803" y="1"/>
                    <a:pt x="1446" y="121"/>
                    <a:pt x="1250" y="187"/>
                  </a:cubicBezTo>
                  <a:cubicBezTo>
                    <a:pt x="643" y="390"/>
                    <a:pt x="222" y="921"/>
                    <a:pt x="119" y="1606"/>
                  </a:cubicBezTo>
                  <a:cubicBezTo>
                    <a:pt x="0" y="2385"/>
                    <a:pt x="326" y="3178"/>
                    <a:pt x="946" y="3624"/>
                  </a:cubicBezTo>
                  <a:cubicBezTo>
                    <a:pt x="1239" y="3833"/>
                    <a:pt x="1568" y="3921"/>
                    <a:pt x="1900" y="3921"/>
                  </a:cubicBezTo>
                  <a:cubicBezTo>
                    <a:pt x="2086" y="3921"/>
                    <a:pt x="2273" y="3893"/>
                    <a:pt x="2455" y="3844"/>
                  </a:cubicBezTo>
                  <a:cubicBezTo>
                    <a:pt x="2782" y="3754"/>
                    <a:pt x="3086" y="3599"/>
                    <a:pt x="3353" y="3388"/>
                  </a:cubicBezTo>
                  <a:cubicBezTo>
                    <a:pt x="4036" y="2845"/>
                    <a:pt x="4279" y="2069"/>
                    <a:pt x="3986" y="1367"/>
                  </a:cubicBezTo>
                  <a:cubicBezTo>
                    <a:pt x="3526" y="266"/>
                    <a:pt x="2813" y="1"/>
                    <a:pt x="22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sp>
          <p:nvSpPr>
            <p:cNvPr id="459" name="Google Shape;459;p20"/>
            <p:cNvSpPr/>
            <p:nvPr/>
          </p:nvSpPr>
          <p:spPr>
            <a:xfrm>
              <a:off x="4702950" y="1415625"/>
              <a:ext cx="107000" cy="98025"/>
            </a:xfrm>
            <a:custGeom>
              <a:avLst/>
              <a:gdLst/>
              <a:ahLst/>
              <a:cxnLst/>
              <a:rect l="l" t="t" r="r" b="b"/>
              <a:pathLst>
                <a:path w="4280" h="3921" extrusionOk="0">
                  <a:moveTo>
                    <a:pt x="2206" y="1150"/>
                  </a:moveTo>
                  <a:cubicBezTo>
                    <a:pt x="2522" y="1150"/>
                    <a:pt x="2722" y="1331"/>
                    <a:pt x="2922" y="1810"/>
                  </a:cubicBezTo>
                  <a:cubicBezTo>
                    <a:pt x="3051" y="2115"/>
                    <a:pt x="2764" y="2385"/>
                    <a:pt x="2635" y="2488"/>
                  </a:cubicBezTo>
                  <a:cubicBezTo>
                    <a:pt x="2410" y="2668"/>
                    <a:pt x="2132" y="2767"/>
                    <a:pt x="1906" y="2767"/>
                  </a:cubicBezTo>
                  <a:cubicBezTo>
                    <a:pt x="1792" y="2767"/>
                    <a:pt x="1691" y="2742"/>
                    <a:pt x="1617" y="2689"/>
                  </a:cubicBezTo>
                  <a:cubicBezTo>
                    <a:pt x="1307" y="2465"/>
                    <a:pt x="1211" y="2069"/>
                    <a:pt x="1255" y="1776"/>
                  </a:cubicBezTo>
                  <a:cubicBezTo>
                    <a:pt x="1278" y="1628"/>
                    <a:pt x="1354" y="1366"/>
                    <a:pt x="1617" y="1276"/>
                  </a:cubicBezTo>
                  <a:cubicBezTo>
                    <a:pt x="1854" y="1197"/>
                    <a:pt x="2045" y="1150"/>
                    <a:pt x="2206" y="1150"/>
                  </a:cubicBezTo>
                  <a:close/>
                  <a:moveTo>
                    <a:pt x="2207" y="0"/>
                  </a:moveTo>
                  <a:cubicBezTo>
                    <a:pt x="1801" y="0"/>
                    <a:pt x="1445" y="120"/>
                    <a:pt x="1249" y="187"/>
                  </a:cubicBezTo>
                  <a:cubicBezTo>
                    <a:pt x="644" y="390"/>
                    <a:pt x="221" y="920"/>
                    <a:pt x="118" y="1605"/>
                  </a:cubicBezTo>
                  <a:cubicBezTo>
                    <a:pt x="1" y="2385"/>
                    <a:pt x="326" y="3177"/>
                    <a:pt x="947" y="3623"/>
                  </a:cubicBezTo>
                  <a:cubicBezTo>
                    <a:pt x="1238" y="3833"/>
                    <a:pt x="1568" y="3920"/>
                    <a:pt x="1900" y="3920"/>
                  </a:cubicBezTo>
                  <a:cubicBezTo>
                    <a:pt x="2086" y="3920"/>
                    <a:pt x="2273" y="3893"/>
                    <a:pt x="2453" y="3844"/>
                  </a:cubicBezTo>
                  <a:cubicBezTo>
                    <a:pt x="2781" y="3754"/>
                    <a:pt x="3085" y="3599"/>
                    <a:pt x="3351" y="3388"/>
                  </a:cubicBezTo>
                  <a:cubicBezTo>
                    <a:pt x="4037" y="2844"/>
                    <a:pt x="4280" y="2071"/>
                    <a:pt x="3985" y="1368"/>
                  </a:cubicBezTo>
                  <a:cubicBezTo>
                    <a:pt x="3525" y="266"/>
                    <a:pt x="2811" y="0"/>
                    <a:pt x="22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5"/>
            </a:p>
          </p:txBody>
        </p:sp>
      </p:grpSp>
      <p:sp>
        <p:nvSpPr>
          <p:cNvPr id="460" name="Google Shape;460;p20"/>
          <p:cNvSpPr txBox="1">
            <a:spLocks noGrp="1"/>
          </p:cNvSpPr>
          <p:nvPr>
            <p:ph type="body" idx="1"/>
          </p:nvPr>
        </p:nvSpPr>
        <p:spPr>
          <a:xfrm>
            <a:off x="713225" y="1327700"/>
            <a:ext cx="7717500" cy="2995200"/>
          </a:xfrm>
          <a:prstGeom prst="rect">
            <a:avLst/>
          </a:prstGeom>
        </p:spPr>
        <p:txBody>
          <a:bodyPr spcFirstLastPara="1" wrap="square" lIns="91425" tIns="91425" rIns="91425" bIns="91425" anchor="t" anchorCtr="0">
            <a:noAutofit/>
          </a:bodyPr>
          <a:lstStyle>
            <a:lvl1pPr marL="457094" lvl="0" indent="-304729" rtl="0">
              <a:spcBef>
                <a:spcPts val="0"/>
              </a:spcBef>
              <a:spcAft>
                <a:spcPts val="0"/>
              </a:spcAft>
              <a:buClr>
                <a:schemeClr val="dk2"/>
              </a:buClr>
              <a:buSzPts val="1200"/>
              <a:buChar char="●"/>
              <a:defRPr/>
            </a:lvl1pPr>
            <a:lvl2pPr marL="914186" lvl="1" indent="-304729" rtl="0">
              <a:spcBef>
                <a:spcPts val="0"/>
              </a:spcBef>
              <a:spcAft>
                <a:spcPts val="0"/>
              </a:spcAft>
              <a:buSzPts val="1200"/>
              <a:buChar char="○"/>
              <a:defRPr sz="1200"/>
            </a:lvl2pPr>
            <a:lvl3pPr marL="1371280" lvl="2" indent="-304729" rtl="0">
              <a:spcBef>
                <a:spcPts val="0"/>
              </a:spcBef>
              <a:spcAft>
                <a:spcPts val="0"/>
              </a:spcAft>
              <a:buSzPts val="1200"/>
              <a:buChar char="■"/>
              <a:defRPr sz="1200"/>
            </a:lvl3pPr>
            <a:lvl4pPr marL="1828373" lvl="3" indent="-304729" rtl="0">
              <a:spcBef>
                <a:spcPts val="0"/>
              </a:spcBef>
              <a:spcAft>
                <a:spcPts val="0"/>
              </a:spcAft>
              <a:buSzPts val="1200"/>
              <a:buChar char="●"/>
              <a:defRPr sz="1200"/>
            </a:lvl4pPr>
            <a:lvl5pPr marL="2285467" lvl="4" indent="-304729" rtl="0">
              <a:spcBef>
                <a:spcPts val="0"/>
              </a:spcBef>
              <a:spcAft>
                <a:spcPts val="0"/>
              </a:spcAft>
              <a:buSzPts val="1200"/>
              <a:buChar char="○"/>
              <a:defRPr sz="1200"/>
            </a:lvl5pPr>
            <a:lvl6pPr marL="2742560" lvl="5" indent="-304729" rtl="0">
              <a:spcBef>
                <a:spcPts val="0"/>
              </a:spcBef>
              <a:spcAft>
                <a:spcPts val="0"/>
              </a:spcAft>
              <a:buSzPts val="1200"/>
              <a:buChar char="■"/>
              <a:defRPr sz="1200"/>
            </a:lvl6pPr>
            <a:lvl7pPr marL="3199653" lvl="6" indent="-304729" rtl="0">
              <a:spcBef>
                <a:spcPts val="0"/>
              </a:spcBef>
              <a:spcAft>
                <a:spcPts val="0"/>
              </a:spcAft>
              <a:buSzPts val="1200"/>
              <a:buChar char="●"/>
              <a:defRPr sz="1200"/>
            </a:lvl7pPr>
            <a:lvl8pPr marL="3656747" lvl="7" indent="-304729" rtl="0">
              <a:spcBef>
                <a:spcPts val="0"/>
              </a:spcBef>
              <a:spcAft>
                <a:spcPts val="0"/>
              </a:spcAft>
              <a:buSzPts val="1200"/>
              <a:buChar char="○"/>
              <a:defRPr sz="1200"/>
            </a:lvl8pPr>
            <a:lvl9pPr marL="4113839" lvl="8" indent="-304729" rtl="0">
              <a:spcBef>
                <a:spcPts val="0"/>
              </a:spcBef>
              <a:spcAft>
                <a:spcPts val="0"/>
              </a:spcAft>
              <a:buSzPts val="1200"/>
              <a:buChar char="■"/>
              <a:defRPr sz="1200"/>
            </a:lvl9pPr>
          </a:lstStyle>
          <a:p>
            <a:endParaRPr/>
          </a:p>
        </p:txBody>
      </p:sp>
      <p:sp>
        <p:nvSpPr>
          <p:cNvPr id="461" name="Google Shape;461;p2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28235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chemeClr val="dk2"/>
        </a:solidFill>
        <a:effectLst/>
      </p:bgPr>
    </p:bg>
    <p:spTree>
      <p:nvGrpSpPr>
        <p:cNvPr id="1" name="Shape 559"/>
        <p:cNvGrpSpPr/>
        <p:nvPr/>
      </p:nvGrpSpPr>
      <p:grpSpPr>
        <a:xfrm>
          <a:off x="0" y="0"/>
          <a:ext cx="0" cy="0"/>
          <a:chOff x="0" y="0"/>
          <a:chExt cx="0" cy="0"/>
        </a:xfrm>
      </p:grpSpPr>
      <p:sp>
        <p:nvSpPr>
          <p:cNvPr id="560" name="Google Shape;560;p13"/>
          <p:cNvSpPr txBox="1">
            <a:spLocks noGrp="1"/>
          </p:cNvSpPr>
          <p:nvPr>
            <p:ph type="subTitle" idx="1"/>
          </p:nvPr>
        </p:nvSpPr>
        <p:spPr>
          <a:xfrm>
            <a:off x="719624" y="2411864"/>
            <a:ext cx="25074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300"/>
              <a:buNone/>
              <a:defRPr sz="1400"/>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None/>
              <a:defRPr sz="1700"/>
            </a:lvl4pPr>
            <a:lvl5pPr lvl="4" algn="ctr" rtl="0">
              <a:lnSpc>
                <a:spcPct val="100000"/>
              </a:lnSpc>
              <a:spcBef>
                <a:spcPts val="0"/>
              </a:spcBef>
              <a:spcAft>
                <a:spcPts val="0"/>
              </a:spcAft>
              <a:buSzPts val="1700"/>
              <a:buNone/>
              <a:defRPr sz="1700"/>
            </a:lvl5pPr>
            <a:lvl6pPr lvl="5" algn="ctr" rtl="0">
              <a:lnSpc>
                <a:spcPct val="100000"/>
              </a:lnSpc>
              <a:spcBef>
                <a:spcPts val="0"/>
              </a:spcBef>
              <a:spcAft>
                <a:spcPts val="0"/>
              </a:spcAft>
              <a:buSzPts val="1700"/>
              <a:buNone/>
              <a:defRPr sz="1700"/>
            </a:lvl6pPr>
            <a:lvl7pPr lvl="6" algn="ctr" rtl="0">
              <a:lnSpc>
                <a:spcPct val="100000"/>
              </a:lnSpc>
              <a:spcBef>
                <a:spcPts val="0"/>
              </a:spcBef>
              <a:spcAft>
                <a:spcPts val="0"/>
              </a:spcAft>
              <a:buSzPts val="1700"/>
              <a:buNone/>
              <a:defRPr sz="1700"/>
            </a:lvl7pPr>
            <a:lvl8pPr lvl="7" algn="ctr" rtl="0">
              <a:lnSpc>
                <a:spcPct val="100000"/>
              </a:lnSpc>
              <a:spcBef>
                <a:spcPts val="0"/>
              </a:spcBef>
              <a:spcAft>
                <a:spcPts val="0"/>
              </a:spcAft>
              <a:buSzPts val="1700"/>
              <a:buNone/>
              <a:defRPr sz="1700"/>
            </a:lvl8pPr>
            <a:lvl9pPr lvl="8" algn="ctr" rtl="0">
              <a:lnSpc>
                <a:spcPct val="100000"/>
              </a:lnSpc>
              <a:spcBef>
                <a:spcPts val="0"/>
              </a:spcBef>
              <a:spcAft>
                <a:spcPts val="0"/>
              </a:spcAft>
              <a:buSzPts val="1700"/>
              <a:buNone/>
              <a:defRPr sz="1700"/>
            </a:lvl9pPr>
          </a:lstStyle>
          <a:p>
            <a:endParaRPr/>
          </a:p>
        </p:txBody>
      </p:sp>
      <p:sp>
        <p:nvSpPr>
          <p:cNvPr id="561" name="Google Shape;561;p13"/>
          <p:cNvSpPr txBox="1">
            <a:spLocks noGrp="1"/>
          </p:cNvSpPr>
          <p:nvPr>
            <p:ph type="title" hasCustomPrompt="1"/>
          </p:nvPr>
        </p:nvSpPr>
        <p:spPr>
          <a:xfrm>
            <a:off x="1279574" y="1582722"/>
            <a:ext cx="1387500" cy="419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Fredoka One"/>
              <a:buChar char="●"/>
              <a:defRPr sz="25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9pPr>
          </a:lstStyle>
          <a:p>
            <a:r>
              <a:t>xx%</a:t>
            </a:r>
          </a:p>
        </p:txBody>
      </p:sp>
      <p:sp>
        <p:nvSpPr>
          <p:cNvPr id="562" name="Google Shape;562;p13"/>
          <p:cNvSpPr txBox="1">
            <a:spLocks noGrp="1"/>
          </p:cNvSpPr>
          <p:nvPr>
            <p:ph type="subTitle" idx="2"/>
          </p:nvPr>
        </p:nvSpPr>
        <p:spPr>
          <a:xfrm>
            <a:off x="719624" y="4049900"/>
            <a:ext cx="25074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3" name="Google Shape;563;p13"/>
          <p:cNvSpPr txBox="1">
            <a:spLocks noGrp="1"/>
          </p:cNvSpPr>
          <p:nvPr>
            <p:ph type="title" idx="3" hasCustomPrompt="1"/>
          </p:nvPr>
        </p:nvSpPr>
        <p:spPr>
          <a:xfrm>
            <a:off x="1279574" y="3221149"/>
            <a:ext cx="1387500" cy="419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Fredoka One"/>
              <a:buChar char="●"/>
              <a:defRPr sz="25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9pPr>
          </a:lstStyle>
          <a:p>
            <a:r>
              <a:t>xx%</a:t>
            </a:r>
          </a:p>
        </p:txBody>
      </p:sp>
      <p:sp>
        <p:nvSpPr>
          <p:cNvPr id="564" name="Google Shape;564;p13"/>
          <p:cNvSpPr txBox="1">
            <a:spLocks noGrp="1"/>
          </p:cNvSpPr>
          <p:nvPr>
            <p:ph type="subTitle" idx="4"/>
          </p:nvPr>
        </p:nvSpPr>
        <p:spPr>
          <a:xfrm>
            <a:off x="5916976" y="2415340"/>
            <a:ext cx="25074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5" name="Google Shape;565;p13"/>
          <p:cNvSpPr txBox="1">
            <a:spLocks noGrp="1"/>
          </p:cNvSpPr>
          <p:nvPr>
            <p:ph type="title" idx="5" hasCustomPrompt="1"/>
          </p:nvPr>
        </p:nvSpPr>
        <p:spPr>
          <a:xfrm>
            <a:off x="6476926" y="1582725"/>
            <a:ext cx="1387500" cy="419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Fredoka One"/>
              <a:buChar char="●"/>
              <a:defRPr sz="25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9pPr>
          </a:lstStyle>
          <a:p>
            <a:r>
              <a:t>xx%</a:t>
            </a:r>
          </a:p>
        </p:txBody>
      </p:sp>
      <p:sp>
        <p:nvSpPr>
          <p:cNvPr id="566" name="Google Shape;566;p13"/>
          <p:cNvSpPr txBox="1">
            <a:spLocks noGrp="1"/>
          </p:cNvSpPr>
          <p:nvPr>
            <p:ph type="subTitle" idx="6"/>
          </p:nvPr>
        </p:nvSpPr>
        <p:spPr>
          <a:xfrm>
            <a:off x="5916976" y="4049900"/>
            <a:ext cx="25074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7" name="Google Shape;567;p13"/>
          <p:cNvSpPr txBox="1">
            <a:spLocks noGrp="1"/>
          </p:cNvSpPr>
          <p:nvPr>
            <p:ph type="title" idx="7" hasCustomPrompt="1"/>
          </p:nvPr>
        </p:nvSpPr>
        <p:spPr>
          <a:xfrm>
            <a:off x="6476926" y="3221149"/>
            <a:ext cx="1387500" cy="419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Fredoka One"/>
              <a:buChar char="●"/>
              <a:defRPr sz="25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9pPr>
          </a:lstStyle>
          <a:p>
            <a:r>
              <a:t>xx%</a:t>
            </a:r>
          </a:p>
        </p:txBody>
      </p:sp>
      <p:sp>
        <p:nvSpPr>
          <p:cNvPr id="568" name="Google Shape;568;p13"/>
          <p:cNvSpPr txBox="1">
            <a:spLocks noGrp="1"/>
          </p:cNvSpPr>
          <p:nvPr>
            <p:ph type="subTitle" idx="8"/>
          </p:nvPr>
        </p:nvSpPr>
        <p:spPr>
          <a:xfrm>
            <a:off x="3318300" y="2411864"/>
            <a:ext cx="25074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9" name="Google Shape;569;p13"/>
          <p:cNvSpPr txBox="1">
            <a:spLocks noGrp="1"/>
          </p:cNvSpPr>
          <p:nvPr>
            <p:ph type="title" idx="9" hasCustomPrompt="1"/>
          </p:nvPr>
        </p:nvSpPr>
        <p:spPr>
          <a:xfrm>
            <a:off x="3878250" y="1582725"/>
            <a:ext cx="1387500" cy="419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Fredoka One"/>
              <a:buChar char="●"/>
              <a:defRPr sz="25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9pPr>
          </a:lstStyle>
          <a:p>
            <a:r>
              <a:t>xx%</a:t>
            </a:r>
          </a:p>
        </p:txBody>
      </p:sp>
      <p:sp>
        <p:nvSpPr>
          <p:cNvPr id="570" name="Google Shape;570;p13"/>
          <p:cNvSpPr txBox="1">
            <a:spLocks noGrp="1"/>
          </p:cNvSpPr>
          <p:nvPr>
            <p:ph type="subTitle" idx="13"/>
          </p:nvPr>
        </p:nvSpPr>
        <p:spPr>
          <a:xfrm>
            <a:off x="3318300" y="4049900"/>
            <a:ext cx="25074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1" name="Google Shape;571;p13"/>
          <p:cNvSpPr txBox="1">
            <a:spLocks noGrp="1"/>
          </p:cNvSpPr>
          <p:nvPr>
            <p:ph type="title" idx="14" hasCustomPrompt="1"/>
          </p:nvPr>
        </p:nvSpPr>
        <p:spPr>
          <a:xfrm>
            <a:off x="3878250" y="3221149"/>
            <a:ext cx="1387500" cy="419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500"/>
              <a:buFont typeface="Fredoka One"/>
              <a:buChar char="●"/>
              <a:defRPr sz="2500">
                <a:solidFill>
                  <a:schemeClr val="accent4"/>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500"/>
              <a:buFont typeface="Fredoka One"/>
              <a:buChar char="■"/>
              <a:defRPr sz="2500">
                <a:solidFill>
                  <a:schemeClr val="dk2"/>
                </a:solidFill>
                <a:latin typeface="Fredoka One"/>
                <a:ea typeface="Fredoka One"/>
                <a:cs typeface="Fredoka One"/>
                <a:sym typeface="Fredoka One"/>
              </a:defRPr>
            </a:lvl9pPr>
          </a:lstStyle>
          <a:p>
            <a:r>
              <a:t>xx%</a:t>
            </a:r>
          </a:p>
        </p:txBody>
      </p:sp>
      <p:sp>
        <p:nvSpPr>
          <p:cNvPr id="572" name="Google Shape;572;p13"/>
          <p:cNvSpPr txBox="1">
            <a:spLocks noGrp="1"/>
          </p:cNvSpPr>
          <p:nvPr>
            <p:ph type="title" idx="15"/>
          </p:nvPr>
        </p:nvSpPr>
        <p:spPr>
          <a:xfrm>
            <a:off x="716125" y="537000"/>
            <a:ext cx="7704900" cy="789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3500"/>
              <a:buFont typeface="Fredoka One"/>
              <a:buNone/>
              <a:defRPr sz="3500">
                <a:solidFill>
                  <a:schemeClr val="lt1"/>
                </a:solidFill>
                <a:latin typeface="Fredoka One"/>
                <a:ea typeface="Fredoka One"/>
                <a:cs typeface="Fredoka One"/>
                <a:sym typeface="Fredoka One"/>
              </a:defRPr>
            </a:lvl1pPr>
            <a:lvl2pPr lvl="1" algn="ctr"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2pPr>
            <a:lvl3pPr lvl="2" algn="ctr"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3pPr>
            <a:lvl4pPr lvl="3" algn="ctr"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4pPr>
            <a:lvl5pPr lvl="4" algn="ctr"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5pPr>
            <a:lvl6pPr lvl="5" algn="ctr"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6pPr>
            <a:lvl7pPr lvl="6" algn="ctr"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7pPr>
            <a:lvl8pPr lvl="7" algn="ctr"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8pPr>
            <a:lvl9pPr lvl="8" algn="ctr"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9pPr>
          </a:lstStyle>
          <a:p>
            <a:endParaRPr/>
          </a:p>
        </p:txBody>
      </p:sp>
      <p:sp>
        <p:nvSpPr>
          <p:cNvPr id="573" name="Google Shape;573;p13"/>
          <p:cNvSpPr txBox="1">
            <a:spLocks noGrp="1"/>
          </p:cNvSpPr>
          <p:nvPr>
            <p:ph type="subTitle" idx="16"/>
          </p:nvPr>
        </p:nvSpPr>
        <p:spPr>
          <a:xfrm>
            <a:off x="719624" y="2102453"/>
            <a:ext cx="2507400" cy="22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Fredoka One"/>
              <a:buNone/>
              <a:defRPr sz="2200">
                <a:latin typeface="Fredoka One"/>
                <a:ea typeface="Fredoka One"/>
                <a:cs typeface="Fredoka One"/>
                <a:sym typeface="Fredoka One"/>
              </a:defRPr>
            </a:lvl1pPr>
            <a:lvl2pPr lvl="1"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2pPr>
            <a:lvl3pPr lvl="2"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3pPr>
            <a:lvl4pPr lvl="3"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4pPr>
            <a:lvl5pPr lvl="4"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5pPr>
            <a:lvl6pPr lvl="5"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6pPr>
            <a:lvl7pPr lvl="6"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7pPr>
            <a:lvl8pPr lvl="7"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8pPr>
            <a:lvl9pPr lvl="8"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9pPr>
          </a:lstStyle>
          <a:p>
            <a:endParaRPr/>
          </a:p>
        </p:txBody>
      </p:sp>
      <p:sp>
        <p:nvSpPr>
          <p:cNvPr id="574" name="Google Shape;574;p13"/>
          <p:cNvSpPr txBox="1">
            <a:spLocks noGrp="1"/>
          </p:cNvSpPr>
          <p:nvPr>
            <p:ph type="subTitle" idx="17"/>
          </p:nvPr>
        </p:nvSpPr>
        <p:spPr>
          <a:xfrm>
            <a:off x="719624" y="3740553"/>
            <a:ext cx="2507400" cy="22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Fredoka One"/>
              <a:buNone/>
              <a:defRPr sz="2200">
                <a:latin typeface="Fredoka One"/>
                <a:ea typeface="Fredoka One"/>
                <a:cs typeface="Fredoka One"/>
                <a:sym typeface="Fredoka One"/>
              </a:defRPr>
            </a:lvl1pPr>
            <a:lvl2pPr lvl="1"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2pPr>
            <a:lvl3pPr lvl="2"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3pPr>
            <a:lvl4pPr lvl="3"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4pPr>
            <a:lvl5pPr lvl="4"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5pPr>
            <a:lvl6pPr lvl="5"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6pPr>
            <a:lvl7pPr lvl="6"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7pPr>
            <a:lvl8pPr lvl="7"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8pPr>
            <a:lvl9pPr lvl="8"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9pPr>
          </a:lstStyle>
          <a:p>
            <a:endParaRPr/>
          </a:p>
        </p:txBody>
      </p:sp>
      <p:sp>
        <p:nvSpPr>
          <p:cNvPr id="575" name="Google Shape;575;p13"/>
          <p:cNvSpPr txBox="1">
            <a:spLocks noGrp="1"/>
          </p:cNvSpPr>
          <p:nvPr>
            <p:ph type="subTitle" idx="18"/>
          </p:nvPr>
        </p:nvSpPr>
        <p:spPr>
          <a:xfrm>
            <a:off x="3318300" y="3740553"/>
            <a:ext cx="2507400" cy="22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Fredoka One"/>
              <a:buNone/>
              <a:defRPr sz="2200">
                <a:latin typeface="Fredoka One"/>
                <a:ea typeface="Fredoka One"/>
                <a:cs typeface="Fredoka One"/>
                <a:sym typeface="Fredoka One"/>
              </a:defRPr>
            </a:lvl1pPr>
            <a:lvl2pPr lvl="1"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2pPr>
            <a:lvl3pPr lvl="2"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3pPr>
            <a:lvl4pPr lvl="3"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4pPr>
            <a:lvl5pPr lvl="4"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5pPr>
            <a:lvl6pPr lvl="5"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6pPr>
            <a:lvl7pPr lvl="6"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7pPr>
            <a:lvl8pPr lvl="7"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8pPr>
            <a:lvl9pPr lvl="8"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9pPr>
          </a:lstStyle>
          <a:p>
            <a:endParaRPr/>
          </a:p>
        </p:txBody>
      </p:sp>
      <p:sp>
        <p:nvSpPr>
          <p:cNvPr id="576" name="Google Shape;576;p13"/>
          <p:cNvSpPr txBox="1">
            <a:spLocks noGrp="1"/>
          </p:cNvSpPr>
          <p:nvPr>
            <p:ph type="subTitle" idx="19"/>
          </p:nvPr>
        </p:nvSpPr>
        <p:spPr>
          <a:xfrm>
            <a:off x="5916976" y="3740553"/>
            <a:ext cx="2507400" cy="22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Fredoka One"/>
              <a:buNone/>
              <a:defRPr sz="2200">
                <a:latin typeface="Fredoka One"/>
                <a:ea typeface="Fredoka One"/>
                <a:cs typeface="Fredoka One"/>
                <a:sym typeface="Fredoka One"/>
              </a:defRPr>
            </a:lvl1pPr>
            <a:lvl2pPr lvl="1"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2pPr>
            <a:lvl3pPr lvl="2"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3pPr>
            <a:lvl4pPr lvl="3"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4pPr>
            <a:lvl5pPr lvl="4"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5pPr>
            <a:lvl6pPr lvl="5"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6pPr>
            <a:lvl7pPr lvl="6"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7pPr>
            <a:lvl8pPr lvl="7"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8pPr>
            <a:lvl9pPr lvl="8"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9pPr>
          </a:lstStyle>
          <a:p>
            <a:endParaRPr/>
          </a:p>
        </p:txBody>
      </p:sp>
      <p:sp>
        <p:nvSpPr>
          <p:cNvPr id="577" name="Google Shape;577;p13"/>
          <p:cNvSpPr txBox="1">
            <a:spLocks noGrp="1"/>
          </p:cNvSpPr>
          <p:nvPr>
            <p:ph type="subTitle" idx="20"/>
          </p:nvPr>
        </p:nvSpPr>
        <p:spPr>
          <a:xfrm>
            <a:off x="3318300" y="2102453"/>
            <a:ext cx="2507400" cy="22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Fredoka One"/>
              <a:buNone/>
              <a:defRPr sz="2200">
                <a:latin typeface="Fredoka One"/>
                <a:ea typeface="Fredoka One"/>
                <a:cs typeface="Fredoka One"/>
                <a:sym typeface="Fredoka One"/>
              </a:defRPr>
            </a:lvl1pPr>
            <a:lvl2pPr lvl="1"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2pPr>
            <a:lvl3pPr lvl="2"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3pPr>
            <a:lvl4pPr lvl="3"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4pPr>
            <a:lvl5pPr lvl="4"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5pPr>
            <a:lvl6pPr lvl="5"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6pPr>
            <a:lvl7pPr lvl="6"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7pPr>
            <a:lvl8pPr lvl="7"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8pPr>
            <a:lvl9pPr lvl="8"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9pPr>
          </a:lstStyle>
          <a:p>
            <a:endParaRPr/>
          </a:p>
        </p:txBody>
      </p:sp>
      <p:sp>
        <p:nvSpPr>
          <p:cNvPr id="578" name="Google Shape;578;p13"/>
          <p:cNvSpPr txBox="1">
            <a:spLocks noGrp="1"/>
          </p:cNvSpPr>
          <p:nvPr>
            <p:ph type="subTitle" idx="21"/>
          </p:nvPr>
        </p:nvSpPr>
        <p:spPr>
          <a:xfrm>
            <a:off x="5916976" y="2102453"/>
            <a:ext cx="2507400" cy="22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Fredoka One"/>
              <a:buNone/>
              <a:defRPr sz="2200">
                <a:latin typeface="Fredoka One"/>
                <a:ea typeface="Fredoka One"/>
                <a:cs typeface="Fredoka One"/>
                <a:sym typeface="Fredoka One"/>
              </a:defRPr>
            </a:lvl1pPr>
            <a:lvl2pPr lvl="1"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2pPr>
            <a:lvl3pPr lvl="2"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3pPr>
            <a:lvl4pPr lvl="3"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4pPr>
            <a:lvl5pPr lvl="4"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5pPr>
            <a:lvl6pPr lvl="5"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6pPr>
            <a:lvl7pPr lvl="6"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7pPr>
            <a:lvl8pPr lvl="7"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8pPr>
            <a:lvl9pPr lvl="8" algn="ctr" rtl="0">
              <a:lnSpc>
                <a:spcPct val="100000"/>
              </a:lnSpc>
              <a:spcBef>
                <a:spcPts val="0"/>
              </a:spcBef>
              <a:spcAft>
                <a:spcPts val="0"/>
              </a:spcAft>
              <a:buSzPts val="1700"/>
              <a:buFont typeface="Fredoka One"/>
              <a:buNone/>
              <a:defRPr sz="1700">
                <a:latin typeface="Fredoka One"/>
                <a:ea typeface="Fredoka One"/>
                <a:cs typeface="Fredoka One"/>
                <a:sym typeface="Fredoka 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2">
  <p:cSld name="TITLE_ONLY_1_3">
    <p:bg>
      <p:bgPr>
        <a:solidFill>
          <a:schemeClr val="dk2"/>
        </a:solidFill>
        <a:effectLst/>
      </p:bgPr>
    </p:bg>
    <p:spTree>
      <p:nvGrpSpPr>
        <p:cNvPr id="1" name="Shape 846"/>
        <p:cNvGrpSpPr/>
        <p:nvPr/>
      </p:nvGrpSpPr>
      <p:grpSpPr>
        <a:xfrm>
          <a:off x="0" y="0"/>
          <a:ext cx="0" cy="0"/>
          <a:chOff x="0" y="0"/>
          <a:chExt cx="0" cy="0"/>
        </a:xfrm>
      </p:grpSpPr>
      <p:sp>
        <p:nvSpPr>
          <p:cNvPr id="847" name="Google Shape;847;p20"/>
          <p:cNvSpPr txBox="1">
            <a:spLocks noGrp="1"/>
          </p:cNvSpPr>
          <p:nvPr>
            <p:ph type="title"/>
          </p:nvPr>
        </p:nvSpPr>
        <p:spPr>
          <a:xfrm>
            <a:off x="716125" y="537000"/>
            <a:ext cx="7704900" cy="789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500"/>
              <a:buFont typeface="Fredoka One"/>
              <a:buNone/>
              <a:defRPr sz="3500">
                <a:latin typeface="Fredoka One"/>
                <a:ea typeface="Fredoka One"/>
                <a:cs typeface="Fredoka One"/>
                <a:sym typeface="Fredoka One"/>
              </a:defRPr>
            </a:lvl1pPr>
            <a:lvl2pPr lvl="1"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2pPr>
            <a:lvl3pPr lvl="2"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3pPr>
            <a:lvl4pPr lvl="3"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4pPr>
            <a:lvl5pPr lvl="4"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5pPr>
            <a:lvl6pPr lvl="5"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6pPr>
            <a:lvl7pPr lvl="6"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7pPr>
            <a:lvl8pPr lvl="7"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8pPr>
            <a:lvl9pPr lvl="8"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3">
  <p:cSld name="TITLE_ONLY_1_1_2">
    <p:bg>
      <p:bgPr>
        <a:solidFill>
          <a:schemeClr val="dk2"/>
        </a:solidFill>
        <a:effectLst/>
      </p:bgPr>
    </p:bg>
    <p:spTree>
      <p:nvGrpSpPr>
        <p:cNvPr id="1" name="Shape 848"/>
        <p:cNvGrpSpPr/>
        <p:nvPr/>
      </p:nvGrpSpPr>
      <p:grpSpPr>
        <a:xfrm>
          <a:off x="0" y="0"/>
          <a:ext cx="0" cy="0"/>
          <a:chOff x="0" y="0"/>
          <a:chExt cx="0" cy="0"/>
        </a:xfrm>
      </p:grpSpPr>
      <p:sp>
        <p:nvSpPr>
          <p:cNvPr id="849" name="Google Shape;849;p21"/>
          <p:cNvSpPr txBox="1">
            <a:spLocks noGrp="1"/>
          </p:cNvSpPr>
          <p:nvPr>
            <p:ph type="title"/>
          </p:nvPr>
        </p:nvSpPr>
        <p:spPr>
          <a:xfrm>
            <a:off x="716125" y="537000"/>
            <a:ext cx="7704900" cy="789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500"/>
              <a:buFont typeface="Fredoka One"/>
              <a:buNone/>
              <a:defRPr sz="3500">
                <a:latin typeface="Fredoka One"/>
                <a:ea typeface="Fredoka One"/>
                <a:cs typeface="Fredoka One"/>
                <a:sym typeface="Fredoka One"/>
              </a:defRPr>
            </a:lvl1pPr>
            <a:lvl2pPr lvl="1"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2pPr>
            <a:lvl3pPr lvl="2"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3pPr>
            <a:lvl4pPr lvl="3"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4pPr>
            <a:lvl5pPr lvl="4"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5pPr>
            <a:lvl6pPr lvl="5"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6pPr>
            <a:lvl7pPr lvl="6"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7pPr>
            <a:lvl8pPr lvl="7"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8pPr>
            <a:lvl9pPr lvl="8" rt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9pPr>
          </a:lstStyle>
          <a:p>
            <a:endParaRPr/>
          </a:p>
        </p:txBody>
      </p:sp>
      <p:grpSp>
        <p:nvGrpSpPr>
          <p:cNvPr id="850" name="Google Shape;850;p21"/>
          <p:cNvGrpSpPr/>
          <p:nvPr/>
        </p:nvGrpSpPr>
        <p:grpSpPr>
          <a:xfrm>
            <a:off x="-793321" y="2835025"/>
            <a:ext cx="13528802" cy="4522037"/>
            <a:chOff x="-793321" y="2835025"/>
            <a:chExt cx="13528802" cy="4522037"/>
          </a:xfrm>
        </p:grpSpPr>
        <p:grpSp>
          <p:nvGrpSpPr>
            <p:cNvPr id="851" name="Google Shape;851;p21"/>
            <p:cNvGrpSpPr/>
            <p:nvPr/>
          </p:nvGrpSpPr>
          <p:grpSpPr>
            <a:xfrm>
              <a:off x="6852938" y="2835025"/>
              <a:ext cx="1753899" cy="1660327"/>
              <a:chOff x="5086879" y="2679644"/>
              <a:chExt cx="1470775" cy="1392308"/>
            </a:xfrm>
          </p:grpSpPr>
          <p:sp>
            <p:nvSpPr>
              <p:cNvPr id="852" name="Google Shape;852;p21"/>
              <p:cNvSpPr/>
              <p:nvPr/>
            </p:nvSpPr>
            <p:spPr>
              <a:xfrm>
                <a:off x="5326044" y="2679644"/>
                <a:ext cx="1056473" cy="1369031"/>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1"/>
              <p:cNvSpPr/>
              <p:nvPr/>
            </p:nvSpPr>
            <p:spPr>
              <a:xfrm>
                <a:off x="5086879" y="3054147"/>
                <a:ext cx="785434" cy="1017805"/>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1"/>
              <p:cNvSpPr/>
              <p:nvPr/>
            </p:nvSpPr>
            <p:spPr>
              <a:xfrm>
                <a:off x="5955580" y="3233548"/>
                <a:ext cx="602073" cy="780196"/>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21"/>
            <p:cNvGrpSpPr/>
            <p:nvPr/>
          </p:nvGrpSpPr>
          <p:grpSpPr>
            <a:xfrm>
              <a:off x="-793321" y="2862800"/>
              <a:ext cx="13528802" cy="4494263"/>
              <a:chOff x="-793321" y="2862800"/>
              <a:chExt cx="13528802" cy="4494263"/>
            </a:xfrm>
          </p:grpSpPr>
          <p:grpSp>
            <p:nvGrpSpPr>
              <p:cNvPr id="856" name="Google Shape;856;p21"/>
              <p:cNvGrpSpPr/>
              <p:nvPr/>
            </p:nvGrpSpPr>
            <p:grpSpPr>
              <a:xfrm>
                <a:off x="-793321" y="2862800"/>
                <a:ext cx="8124600" cy="4494263"/>
                <a:chOff x="-793321" y="2862800"/>
                <a:chExt cx="8124600" cy="4494263"/>
              </a:xfrm>
            </p:grpSpPr>
            <p:sp>
              <p:nvSpPr>
                <p:cNvPr id="857" name="Google Shape;857;p21"/>
                <p:cNvSpPr/>
                <p:nvPr/>
              </p:nvSpPr>
              <p:spPr>
                <a:xfrm rot="277051">
                  <a:off x="-692329" y="4212076"/>
                  <a:ext cx="7922614" cy="2830673"/>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1"/>
                <p:cNvSpPr/>
                <p:nvPr/>
              </p:nvSpPr>
              <p:spPr>
                <a:xfrm>
                  <a:off x="630450" y="3135913"/>
                  <a:ext cx="34003" cy="1339117"/>
                </a:xfrm>
                <a:custGeom>
                  <a:avLst/>
                  <a:gdLst/>
                  <a:ahLst/>
                  <a:cxnLst/>
                  <a:rect l="l" t="t" r="r" b="b"/>
                  <a:pathLst>
                    <a:path w="794" h="31596" extrusionOk="0">
                      <a:moveTo>
                        <a:pt x="390" y="0"/>
                      </a:moveTo>
                      <a:cubicBezTo>
                        <a:pt x="272" y="0"/>
                        <a:pt x="175" y="94"/>
                        <a:pt x="172" y="212"/>
                      </a:cubicBezTo>
                      <a:cubicBezTo>
                        <a:pt x="22" y="6690"/>
                        <a:pt x="1" y="13200"/>
                        <a:pt x="13" y="19682"/>
                      </a:cubicBezTo>
                      <a:cubicBezTo>
                        <a:pt x="29" y="23578"/>
                        <a:pt x="58" y="27471"/>
                        <a:pt x="151" y="31365"/>
                      </a:cubicBezTo>
                      <a:cubicBezTo>
                        <a:pt x="156" y="31490"/>
                        <a:pt x="256" y="31593"/>
                        <a:pt x="382" y="31595"/>
                      </a:cubicBezTo>
                      <a:cubicBezTo>
                        <a:pt x="384" y="31595"/>
                        <a:pt x="386" y="31595"/>
                        <a:pt x="388" y="31595"/>
                      </a:cubicBezTo>
                      <a:cubicBezTo>
                        <a:pt x="516" y="31595"/>
                        <a:pt x="622" y="31494"/>
                        <a:pt x="625" y="31365"/>
                      </a:cubicBezTo>
                      <a:cubicBezTo>
                        <a:pt x="687" y="28768"/>
                        <a:pt x="719" y="26172"/>
                        <a:pt x="740" y="23576"/>
                      </a:cubicBezTo>
                      <a:cubicBezTo>
                        <a:pt x="794" y="15797"/>
                        <a:pt x="779" y="7991"/>
                        <a:pt x="605" y="212"/>
                      </a:cubicBezTo>
                      <a:cubicBezTo>
                        <a:pt x="602" y="97"/>
                        <a:pt x="510" y="3"/>
                        <a:pt x="394" y="0"/>
                      </a:cubicBezTo>
                      <a:cubicBezTo>
                        <a:pt x="393" y="0"/>
                        <a:pt x="392" y="0"/>
                        <a:pt x="390" y="0"/>
                      </a:cubicBezTo>
                      <a:close/>
                    </a:path>
                  </a:pathLst>
                </a:cu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59" name="Google Shape;859;p21"/>
                <p:cNvSpPr/>
                <p:nvPr/>
              </p:nvSpPr>
              <p:spPr>
                <a:xfrm>
                  <a:off x="354614" y="2862800"/>
                  <a:ext cx="596381" cy="994378"/>
                </a:xfrm>
                <a:custGeom>
                  <a:avLst/>
                  <a:gdLst/>
                  <a:ahLst/>
                  <a:cxnLst/>
                  <a:rect l="l" t="t" r="r" b="b"/>
                  <a:pathLst>
                    <a:path w="13926" h="23462" extrusionOk="0">
                      <a:moveTo>
                        <a:pt x="6850" y="1"/>
                      </a:moveTo>
                      <a:cubicBezTo>
                        <a:pt x="6205" y="1"/>
                        <a:pt x="5545" y="371"/>
                        <a:pt x="5131" y="891"/>
                      </a:cubicBezTo>
                      <a:cubicBezTo>
                        <a:pt x="4575" y="1587"/>
                        <a:pt x="4356" y="2485"/>
                        <a:pt x="4153" y="3354"/>
                      </a:cubicBezTo>
                      <a:cubicBezTo>
                        <a:pt x="4063" y="3736"/>
                        <a:pt x="4016" y="4138"/>
                        <a:pt x="3926" y="4521"/>
                      </a:cubicBezTo>
                      <a:cubicBezTo>
                        <a:pt x="2788" y="5653"/>
                        <a:pt x="1584" y="6915"/>
                        <a:pt x="1413" y="8511"/>
                      </a:cubicBezTo>
                      <a:cubicBezTo>
                        <a:pt x="1282" y="9719"/>
                        <a:pt x="1778" y="10910"/>
                        <a:pt x="1794" y="12125"/>
                      </a:cubicBezTo>
                      <a:cubicBezTo>
                        <a:pt x="1801" y="12605"/>
                        <a:pt x="1729" y="13094"/>
                        <a:pt x="1519" y="13526"/>
                      </a:cubicBezTo>
                      <a:cubicBezTo>
                        <a:pt x="1306" y="13966"/>
                        <a:pt x="959" y="14327"/>
                        <a:pt x="700" y="14742"/>
                      </a:cubicBezTo>
                      <a:cubicBezTo>
                        <a:pt x="85" y="15726"/>
                        <a:pt x="0" y="16982"/>
                        <a:pt x="305" y="18101"/>
                      </a:cubicBezTo>
                      <a:cubicBezTo>
                        <a:pt x="610" y="19219"/>
                        <a:pt x="1276" y="20213"/>
                        <a:pt x="2066" y="21063"/>
                      </a:cubicBezTo>
                      <a:cubicBezTo>
                        <a:pt x="3186" y="22268"/>
                        <a:pt x="4645" y="23250"/>
                        <a:pt x="6280" y="23430"/>
                      </a:cubicBezTo>
                      <a:cubicBezTo>
                        <a:pt x="6474" y="23451"/>
                        <a:pt x="6669" y="23461"/>
                        <a:pt x="6866" y="23461"/>
                      </a:cubicBezTo>
                      <a:cubicBezTo>
                        <a:pt x="8989" y="23461"/>
                        <a:pt x="11241" y="22260"/>
                        <a:pt x="12454" y="20550"/>
                      </a:cubicBezTo>
                      <a:cubicBezTo>
                        <a:pt x="13784" y="18679"/>
                        <a:pt x="13925" y="15961"/>
                        <a:pt x="12572" y="14108"/>
                      </a:cubicBezTo>
                      <a:cubicBezTo>
                        <a:pt x="12256" y="13675"/>
                        <a:pt x="11861" y="13275"/>
                        <a:pt x="11715" y="12760"/>
                      </a:cubicBezTo>
                      <a:cubicBezTo>
                        <a:pt x="11441" y="11787"/>
                        <a:pt x="12137" y="10837"/>
                        <a:pt x="12418" y="9865"/>
                      </a:cubicBezTo>
                      <a:cubicBezTo>
                        <a:pt x="12753" y="8702"/>
                        <a:pt x="12446" y="7374"/>
                        <a:pt x="11635" y="6474"/>
                      </a:cubicBezTo>
                      <a:cubicBezTo>
                        <a:pt x="11099" y="5881"/>
                        <a:pt x="10371" y="5475"/>
                        <a:pt x="9885" y="4839"/>
                      </a:cubicBezTo>
                      <a:cubicBezTo>
                        <a:pt x="9046" y="3740"/>
                        <a:pt x="9086" y="2187"/>
                        <a:pt x="8378" y="1000"/>
                      </a:cubicBezTo>
                      <a:cubicBezTo>
                        <a:pt x="8163" y="642"/>
                        <a:pt x="7872" y="314"/>
                        <a:pt x="7493" y="139"/>
                      </a:cubicBezTo>
                      <a:cubicBezTo>
                        <a:pt x="7287" y="44"/>
                        <a:pt x="7069" y="1"/>
                        <a:pt x="68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sp>
            <p:nvSpPr>
              <p:cNvPr id="860" name="Google Shape;860;p21"/>
              <p:cNvSpPr/>
              <p:nvPr/>
            </p:nvSpPr>
            <p:spPr>
              <a:xfrm>
                <a:off x="3272601" y="4141584"/>
                <a:ext cx="9462880" cy="1841477"/>
              </a:xfrm>
              <a:custGeom>
                <a:avLst/>
                <a:gdLst/>
                <a:ahLst/>
                <a:cxnLst/>
                <a:rect l="l" t="t" r="r" b="b"/>
                <a:pathLst>
                  <a:path w="193713" h="43449" extrusionOk="0">
                    <a:moveTo>
                      <a:pt x="152820" y="1"/>
                    </a:moveTo>
                    <a:cubicBezTo>
                      <a:pt x="140399" y="1"/>
                      <a:pt x="127894" y="1071"/>
                      <a:pt x="115472" y="2409"/>
                    </a:cubicBezTo>
                    <a:cubicBezTo>
                      <a:pt x="75999" y="6660"/>
                      <a:pt x="35973" y="13772"/>
                      <a:pt x="1" y="30570"/>
                    </a:cubicBezTo>
                    <a:lnTo>
                      <a:pt x="1" y="43382"/>
                    </a:lnTo>
                    <a:lnTo>
                      <a:pt x="193712" y="43449"/>
                    </a:lnTo>
                    <a:lnTo>
                      <a:pt x="193712" y="5069"/>
                    </a:lnTo>
                    <a:cubicBezTo>
                      <a:pt x="180336" y="1323"/>
                      <a:pt x="166630" y="1"/>
                      <a:pt x="1528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bg>
      <p:bgPr>
        <a:solidFill>
          <a:schemeClr val="dk2"/>
        </a:solidFill>
        <a:effectLst/>
      </p:bgPr>
    </p:bg>
    <p:spTree>
      <p:nvGrpSpPr>
        <p:cNvPr id="1" name="Shape 1186"/>
        <p:cNvGrpSpPr/>
        <p:nvPr/>
      </p:nvGrpSpPr>
      <p:grpSpPr>
        <a:xfrm>
          <a:off x="0" y="0"/>
          <a:ext cx="0" cy="0"/>
          <a:chOff x="0" y="0"/>
          <a:chExt cx="0" cy="0"/>
        </a:xfrm>
      </p:grpSpPr>
      <p:sp>
        <p:nvSpPr>
          <p:cNvPr id="1187" name="Google Shape;1187;p32"/>
          <p:cNvSpPr txBox="1">
            <a:spLocks noGrp="1"/>
          </p:cNvSpPr>
          <p:nvPr>
            <p:ph type="subTitle" idx="1"/>
          </p:nvPr>
        </p:nvSpPr>
        <p:spPr>
          <a:xfrm>
            <a:off x="1334675" y="3362219"/>
            <a:ext cx="2981700" cy="73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188" name="Google Shape;1188;p32"/>
          <p:cNvSpPr txBox="1">
            <a:spLocks noGrp="1"/>
          </p:cNvSpPr>
          <p:nvPr>
            <p:ph type="subTitle" idx="2"/>
          </p:nvPr>
        </p:nvSpPr>
        <p:spPr>
          <a:xfrm>
            <a:off x="1625800" y="3044225"/>
            <a:ext cx="2399400" cy="228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1pPr>
            <a:lvl2pPr lvl="1"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2pPr>
            <a:lvl3pPr lvl="2"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3pPr>
            <a:lvl4pPr lvl="3"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4pPr>
            <a:lvl5pPr lvl="4"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5pPr>
            <a:lvl6pPr lvl="5"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6pPr>
            <a:lvl7pPr lvl="6"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7pPr>
            <a:lvl8pPr lvl="7"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8pPr>
            <a:lvl9pPr lvl="8"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9pPr>
          </a:lstStyle>
          <a:p>
            <a:endParaRPr/>
          </a:p>
        </p:txBody>
      </p:sp>
      <p:sp>
        <p:nvSpPr>
          <p:cNvPr id="1189" name="Google Shape;1189;p32"/>
          <p:cNvSpPr txBox="1">
            <a:spLocks noGrp="1"/>
          </p:cNvSpPr>
          <p:nvPr>
            <p:ph type="subTitle" idx="3"/>
          </p:nvPr>
        </p:nvSpPr>
        <p:spPr>
          <a:xfrm>
            <a:off x="4810310" y="3362219"/>
            <a:ext cx="2981700" cy="73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190" name="Google Shape;1190;p32"/>
          <p:cNvSpPr txBox="1">
            <a:spLocks noGrp="1"/>
          </p:cNvSpPr>
          <p:nvPr>
            <p:ph type="subTitle" idx="4"/>
          </p:nvPr>
        </p:nvSpPr>
        <p:spPr>
          <a:xfrm>
            <a:off x="5101500" y="3044225"/>
            <a:ext cx="2399400" cy="228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1pPr>
            <a:lvl2pPr lvl="1"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2pPr>
            <a:lvl3pPr lvl="2"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3pPr>
            <a:lvl4pPr lvl="3"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4pPr>
            <a:lvl5pPr lvl="4"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5pPr>
            <a:lvl6pPr lvl="5"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6pPr>
            <a:lvl7pPr lvl="6"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7pPr>
            <a:lvl8pPr lvl="7"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8pPr>
            <a:lvl9pPr lvl="8" algn="ctr" rtl="0">
              <a:lnSpc>
                <a:spcPct val="100000"/>
              </a:lnSpc>
              <a:spcBef>
                <a:spcPts val="0"/>
              </a:spcBef>
              <a:spcAft>
                <a:spcPts val="0"/>
              </a:spcAft>
              <a:buSzPts val="2500"/>
              <a:buFont typeface="Fredoka One"/>
              <a:buNone/>
              <a:defRPr sz="2500">
                <a:latin typeface="Fredoka One"/>
                <a:ea typeface="Fredoka One"/>
                <a:cs typeface="Fredoka One"/>
                <a:sym typeface="Fredoka One"/>
              </a:defRPr>
            </a:lvl9pPr>
          </a:lstStyle>
          <a:p>
            <a:endParaRPr/>
          </a:p>
        </p:txBody>
      </p:sp>
      <p:sp>
        <p:nvSpPr>
          <p:cNvPr id="1191" name="Google Shape;1191;p32"/>
          <p:cNvSpPr txBox="1">
            <a:spLocks noGrp="1"/>
          </p:cNvSpPr>
          <p:nvPr>
            <p:ph type="title"/>
          </p:nvPr>
        </p:nvSpPr>
        <p:spPr>
          <a:xfrm>
            <a:off x="716125" y="537000"/>
            <a:ext cx="7704900" cy="789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3500"/>
              <a:buFont typeface="Fredoka One"/>
              <a:buNone/>
              <a:defRPr sz="3500">
                <a:latin typeface="Fredoka One"/>
                <a:ea typeface="Fredoka One"/>
                <a:cs typeface="Fredoka One"/>
                <a:sym typeface="Fredoka One"/>
              </a:defRPr>
            </a:lvl1pPr>
            <a:lvl2pPr lvl="1"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2pPr>
            <a:lvl3pPr lvl="2"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3pPr>
            <a:lvl4pPr lvl="3"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4pPr>
            <a:lvl5pPr lvl="4"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5pPr>
            <a:lvl6pPr lvl="5"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6pPr>
            <a:lvl7pPr lvl="6"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7pPr>
            <a:lvl8pPr lvl="7"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8pPr>
            <a:lvl9pPr lvl="8"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9pPr>
          </a:lstStyle>
          <a:p>
            <a:endParaRPr/>
          </a:p>
        </p:txBody>
      </p:sp>
      <p:grpSp>
        <p:nvGrpSpPr>
          <p:cNvPr id="1192" name="Google Shape;1192;p32"/>
          <p:cNvGrpSpPr/>
          <p:nvPr/>
        </p:nvGrpSpPr>
        <p:grpSpPr>
          <a:xfrm>
            <a:off x="-202396" y="3075575"/>
            <a:ext cx="9649828" cy="3066389"/>
            <a:chOff x="-202396" y="3075575"/>
            <a:chExt cx="9649828" cy="3066389"/>
          </a:xfrm>
        </p:grpSpPr>
        <p:sp>
          <p:nvSpPr>
            <p:cNvPr id="1193" name="Google Shape;1193;p32"/>
            <p:cNvSpPr/>
            <p:nvPr/>
          </p:nvSpPr>
          <p:spPr>
            <a:xfrm>
              <a:off x="-202396" y="3116622"/>
              <a:ext cx="785434" cy="1017805"/>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2"/>
            <p:cNvSpPr/>
            <p:nvPr/>
          </p:nvSpPr>
          <p:spPr>
            <a:xfrm>
              <a:off x="199904" y="3331497"/>
              <a:ext cx="785434" cy="1017805"/>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2"/>
            <p:cNvSpPr/>
            <p:nvPr/>
          </p:nvSpPr>
          <p:spPr>
            <a:xfrm>
              <a:off x="583054" y="3414472"/>
              <a:ext cx="785434" cy="1017805"/>
            </a:xfrm>
            <a:custGeom>
              <a:avLst/>
              <a:gdLst/>
              <a:ahLst/>
              <a:cxnLst/>
              <a:rect l="l" t="t" r="r" b="b"/>
              <a:pathLst>
                <a:path w="29373" h="38063" extrusionOk="0">
                  <a:moveTo>
                    <a:pt x="13680" y="0"/>
                  </a:moveTo>
                  <a:cubicBezTo>
                    <a:pt x="13563" y="0"/>
                    <a:pt x="13438" y="102"/>
                    <a:pt x="13465" y="254"/>
                  </a:cubicBezTo>
                  <a:cubicBezTo>
                    <a:pt x="14051" y="3542"/>
                    <a:pt x="12078" y="6783"/>
                    <a:pt x="9081" y="8107"/>
                  </a:cubicBezTo>
                  <a:cubicBezTo>
                    <a:pt x="8768" y="8245"/>
                    <a:pt x="8937" y="8728"/>
                    <a:pt x="9246" y="8728"/>
                  </a:cubicBezTo>
                  <a:cubicBezTo>
                    <a:pt x="9247" y="8728"/>
                    <a:pt x="9248" y="8728"/>
                    <a:pt x="9249" y="8728"/>
                  </a:cubicBezTo>
                  <a:cubicBezTo>
                    <a:pt x="9850" y="8723"/>
                    <a:pt x="10414" y="8696"/>
                    <a:pt x="10979" y="8614"/>
                  </a:cubicBezTo>
                  <a:lnTo>
                    <a:pt x="10979" y="8614"/>
                  </a:lnTo>
                  <a:cubicBezTo>
                    <a:pt x="10246" y="9349"/>
                    <a:pt x="9461" y="10016"/>
                    <a:pt x="8614" y="10637"/>
                  </a:cubicBezTo>
                  <a:cubicBezTo>
                    <a:pt x="8359" y="10825"/>
                    <a:pt x="8438" y="11226"/>
                    <a:pt x="8777" y="11240"/>
                  </a:cubicBezTo>
                  <a:cubicBezTo>
                    <a:pt x="9151" y="11256"/>
                    <a:pt x="9514" y="11279"/>
                    <a:pt x="9879" y="11284"/>
                  </a:cubicBezTo>
                  <a:cubicBezTo>
                    <a:pt x="8736" y="12146"/>
                    <a:pt x="7387" y="12726"/>
                    <a:pt x="5941" y="12800"/>
                  </a:cubicBezTo>
                  <a:cubicBezTo>
                    <a:pt x="5579" y="12818"/>
                    <a:pt x="5500" y="13326"/>
                    <a:pt x="5855" y="13434"/>
                  </a:cubicBezTo>
                  <a:cubicBezTo>
                    <a:pt x="6636" y="13671"/>
                    <a:pt x="7384" y="13821"/>
                    <a:pt x="8127" y="13821"/>
                  </a:cubicBezTo>
                  <a:cubicBezTo>
                    <a:pt x="8505" y="13821"/>
                    <a:pt x="8882" y="13783"/>
                    <a:pt x="9262" y="13696"/>
                  </a:cubicBezTo>
                  <a:lnTo>
                    <a:pt x="9262" y="13696"/>
                  </a:lnTo>
                  <a:cubicBezTo>
                    <a:pt x="8541" y="14532"/>
                    <a:pt x="7617" y="15073"/>
                    <a:pt x="6489" y="15346"/>
                  </a:cubicBezTo>
                  <a:cubicBezTo>
                    <a:pt x="6154" y="15427"/>
                    <a:pt x="6221" y="15953"/>
                    <a:pt x="6560" y="15953"/>
                  </a:cubicBezTo>
                  <a:cubicBezTo>
                    <a:pt x="6564" y="15953"/>
                    <a:pt x="6567" y="15953"/>
                    <a:pt x="6571" y="15953"/>
                  </a:cubicBezTo>
                  <a:cubicBezTo>
                    <a:pt x="7258" y="15930"/>
                    <a:pt x="7925" y="15850"/>
                    <a:pt x="8595" y="15747"/>
                  </a:cubicBezTo>
                  <a:lnTo>
                    <a:pt x="8595" y="15747"/>
                  </a:lnTo>
                  <a:cubicBezTo>
                    <a:pt x="7376" y="17412"/>
                    <a:pt x="5529" y="18394"/>
                    <a:pt x="3419" y="18475"/>
                  </a:cubicBezTo>
                  <a:cubicBezTo>
                    <a:pt x="3075" y="18488"/>
                    <a:pt x="2965" y="19038"/>
                    <a:pt x="3334" y="19101"/>
                  </a:cubicBezTo>
                  <a:cubicBezTo>
                    <a:pt x="4759" y="19346"/>
                    <a:pt x="6185" y="19496"/>
                    <a:pt x="7624" y="19556"/>
                  </a:cubicBezTo>
                  <a:cubicBezTo>
                    <a:pt x="6391" y="20336"/>
                    <a:pt x="5069" y="20907"/>
                    <a:pt x="3648" y="21321"/>
                  </a:cubicBezTo>
                  <a:cubicBezTo>
                    <a:pt x="3277" y="21429"/>
                    <a:pt x="3390" y="21909"/>
                    <a:pt x="3733" y="21951"/>
                  </a:cubicBezTo>
                  <a:cubicBezTo>
                    <a:pt x="4306" y="22020"/>
                    <a:pt x="4873" y="22053"/>
                    <a:pt x="5440" y="22053"/>
                  </a:cubicBezTo>
                  <a:cubicBezTo>
                    <a:pt x="5681" y="22053"/>
                    <a:pt x="5923" y="22047"/>
                    <a:pt x="6165" y="22036"/>
                  </a:cubicBezTo>
                  <a:lnTo>
                    <a:pt x="6165" y="22036"/>
                  </a:lnTo>
                  <a:cubicBezTo>
                    <a:pt x="4482" y="23314"/>
                    <a:pt x="2528" y="24516"/>
                    <a:pt x="423" y="24617"/>
                  </a:cubicBezTo>
                  <a:cubicBezTo>
                    <a:pt x="48" y="24636"/>
                    <a:pt x="0" y="25124"/>
                    <a:pt x="337" y="25250"/>
                  </a:cubicBezTo>
                  <a:cubicBezTo>
                    <a:pt x="1212" y="25575"/>
                    <a:pt x="2125" y="25741"/>
                    <a:pt x="3033" y="25741"/>
                  </a:cubicBezTo>
                  <a:cubicBezTo>
                    <a:pt x="4088" y="25741"/>
                    <a:pt x="5136" y="25518"/>
                    <a:pt x="6109" y="25065"/>
                  </a:cubicBezTo>
                  <a:lnTo>
                    <a:pt x="6109" y="25065"/>
                  </a:lnTo>
                  <a:cubicBezTo>
                    <a:pt x="4914" y="27144"/>
                    <a:pt x="2741" y="28298"/>
                    <a:pt x="575" y="29229"/>
                  </a:cubicBezTo>
                  <a:cubicBezTo>
                    <a:pt x="290" y="29351"/>
                    <a:pt x="422" y="29738"/>
                    <a:pt x="652" y="29822"/>
                  </a:cubicBezTo>
                  <a:cubicBezTo>
                    <a:pt x="1443" y="30110"/>
                    <a:pt x="2258" y="30234"/>
                    <a:pt x="3077" y="30234"/>
                  </a:cubicBezTo>
                  <a:cubicBezTo>
                    <a:pt x="5184" y="30234"/>
                    <a:pt x="7326" y="29418"/>
                    <a:pt x="9196" y="28490"/>
                  </a:cubicBezTo>
                  <a:lnTo>
                    <a:pt x="9196" y="28490"/>
                  </a:lnTo>
                  <a:cubicBezTo>
                    <a:pt x="9029" y="29678"/>
                    <a:pt x="8275" y="30610"/>
                    <a:pt x="7435" y="31481"/>
                  </a:cubicBezTo>
                  <a:cubicBezTo>
                    <a:pt x="7202" y="31724"/>
                    <a:pt x="7415" y="32041"/>
                    <a:pt x="7701" y="32041"/>
                  </a:cubicBezTo>
                  <a:cubicBezTo>
                    <a:pt x="7720" y="32041"/>
                    <a:pt x="7739" y="32040"/>
                    <a:pt x="7759" y="32037"/>
                  </a:cubicBezTo>
                  <a:cubicBezTo>
                    <a:pt x="9365" y="31796"/>
                    <a:pt x="10923" y="31336"/>
                    <a:pt x="12303" y="30545"/>
                  </a:cubicBezTo>
                  <a:lnTo>
                    <a:pt x="12303" y="30545"/>
                  </a:lnTo>
                  <a:cubicBezTo>
                    <a:pt x="12150" y="32928"/>
                    <a:pt x="12227" y="35344"/>
                    <a:pt x="12039" y="37704"/>
                  </a:cubicBezTo>
                  <a:cubicBezTo>
                    <a:pt x="12025" y="37899"/>
                    <a:pt x="12215" y="38063"/>
                    <a:pt x="12398" y="38063"/>
                  </a:cubicBezTo>
                  <a:cubicBezTo>
                    <a:pt x="12534" y="38063"/>
                    <a:pt x="12670" y="38063"/>
                    <a:pt x="12806" y="38063"/>
                  </a:cubicBezTo>
                  <a:cubicBezTo>
                    <a:pt x="13891" y="38063"/>
                    <a:pt x="14976" y="38060"/>
                    <a:pt x="16062" y="38060"/>
                  </a:cubicBezTo>
                  <a:cubicBezTo>
                    <a:pt x="16311" y="38060"/>
                    <a:pt x="16561" y="38060"/>
                    <a:pt x="16810" y="38061"/>
                  </a:cubicBezTo>
                  <a:cubicBezTo>
                    <a:pt x="17010" y="38061"/>
                    <a:pt x="17161" y="37897"/>
                    <a:pt x="17167" y="37704"/>
                  </a:cubicBezTo>
                  <a:cubicBezTo>
                    <a:pt x="17238" y="35410"/>
                    <a:pt x="16825" y="33157"/>
                    <a:pt x="16523" y="30893"/>
                  </a:cubicBezTo>
                  <a:lnTo>
                    <a:pt x="16523" y="30893"/>
                  </a:lnTo>
                  <a:cubicBezTo>
                    <a:pt x="18047" y="31648"/>
                    <a:pt x="19763" y="32048"/>
                    <a:pt x="21449" y="32355"/>
                  </a:cubicBezTo>
                  <a:cubicBezTo>
                    <a:pt x="21476" y="32360"/>
                    <a:pt x="21503" y="32362"/>
                    <a:pt x="21528" y="32362"/>
                  </a:cubicBezTo>
                  <a:cubicBezTo>
                    <a:pt x="21823" y="32362"/>
                    <a:pt x="21965" y="32040"/>
                    <a:pt x="21775" y="31794"/>
                  </a:cubicBezTo>
                  <a:cubicBezTo>
                    <a:pt x="21200" y="31049"/>
                    <a:pt x="20780" y="30247"/>
                    <a:pt x="20397" y="29407"/>
                  </a:cubicBezTo>
                  <a:lnTo>
                    <a:pt x="20397" y="29407"/>
                  </a:lnTo>
                  <a:cubicBezTo>
                    <a:pt x="22053" y="29898"/>
                    <a:pt x="23769" y="30246"/>
                    <a:pt x="25477" y="30246"/>
                  </a:cubicBezTo>
                  <a:cubicBezTo>
                    <a:pt x="26673" y="30246"/>
                    <a:pt x="27864" y="30076"/>
                    <a:pt x="29030" y="29666"/>
                  </a:cubicBezTo>
                  <a:cubicBezTo>
                    <a:pt x="29306" y="29568"/>
                    <a:pt x="29373" y="29099"/>
                    <a:pt x="29030" y="29040"/>
                  </a:cubicBezTo>
                  <a:cubicBezTo>
                    <a:pt x="26359" y="28562"/>
                    <a:pt x="23851" y="27394"/>
                    <a:pt x="21797" y="25640"/>
                  </a:cubicBezTo>
                  <a:lnTo>
                    <a:pt x="21797" y="25640"/>
                  </a:lnTo>
                  <a:cubicBezTo>
                    <a:pt x="22833" y="25925"/>
                    <a:pt x="23870" y="26106"/>
                    <a:pt x="24941" y="26106"/>
                  </a:cubicBezTo>
                  <a:cubicBezTo>
                    <a:pt x="25325" y="26106"/>
                    <a:pt x="25714" y="26083"/>
                    <a:pt x="26109" y="26033"/>
                  </a:cubicBezTo>
                  <a:cubicBezTo>
                    <a:pt x="26430" y="25993"/>
                    <a:pt x="26550" y="25526"/>
                    <a:pt x="26189" y="25432"/>
                  </a:cubicBezTo>
                  <a:cubicBezTo>
                    <a:pt x="24688" y="25041"/>
                    <a:pt x="23263" y="24554"/>
                    <a:pt x="22035" y="23636"/>
                  </a:cubicBezTo>
                  <a:cubicBezTo>
                    <a:pt x="22629" y="23529"/>
                    <a:pt x="23127" y="23240"/>
                    <a:pt x="23646" y="22793"/>
                  </a:cubicBezTo>
                  <a:cubicBezTo>
                    <a:pt x="23796" y="22665"/>
                    <a:pt x="23748" y="22401"/>
                    <a:pt x="23584" y="22311"/>
                  </a:cubicBezTo>
                  <a:cubicBezTo>
                    <a:pt x="22645" y="21788"/>
                    <a:pt x="21824" y="21138"/>
                    <a:pt x="21203" y="20255"/>
                  </a:cubicBezTo>
                  <a:lnTo>
                    <a:pt x="21203" y="20255"/>
                  </a:lnTo>
                  <a:cubicBezTo>
                    <a:pt x="21285" y="20256"/>
                    <a:pt x="21367" y="20257"/>
                    <a:pt x="21449" y="20257"/>
                  </a:cubicBezTo>
                  <a:cubicBezTo>
                    <a:pt x="22536" y="20257"/>
                    <a:pt x="23564" y="20125"/>
                    <a:pt x="24613" y="19719"/>
                  </a:cubicBezTo>
                  <a:cubicBezTo>
                    <a:pt x="24921" y="19599"/>
                    <a:pt x="24895" y="19121"/>
                    <a:pt x="24533" y="19119"/>
                  </a:cubicBezTo>
                  <a:cubicBezTo>
                    <a:pt x="22599" y="19110"/>
                    <a:pt x="21121" y="17719"/>
                    <a:pt x="19967" y="16277"/>
                  </a:cubicBezTo>
                  <a:cubicBezTo>
                    <a:pt x="20543" y="16254"/>
                    <a:pt x="21096" y="16150"/>
                    <a:pt x="21696" y="16103"/>
                  </a:cubicBezTo>
                  <a:cubicBezTo>
                    <a:pt x="21965" y="16081"/>
                    <a:pt x="22147" y="15675"/>
                    <a:pt x="21848" y="15539"/>
                  </a:cubicBezTo>
                  <a:cubicBezTo>
                    <a:pt x="20983" y="15144"/>
                    <a:pt x="20231" y="14664"/>
                    <a:pt x="19555" y="14034"/>
                  </a:cubicBezTo>
                  <a:cubicBezTo>
                    <a:pt x="20580" y="14006"/>
                    <a:pt x="21571" y="13914"/>
                    <a:pt x="22560" y="13555"/>
                  </a:cubicBezTo>
                  <a:cubicBezTo>
                    <a:pt x="22873" y="13440"/>
                    <a:pt x="22805" y="13028"/>
                    <a:pt x="22484" y="12993"/>
                  </a:cubicBezTo>
                  <a:cubicBezTo>
                    <a:pt x="20552" y="12782"/>
                    <a:pt x="18913" y="11878"/>
                    <a:pt x="17700" y="10406"/>
                  </a:cubicBezTo>
                  <a:cubicBezTo>
                    <a:pt x="18494" y="10391"/>
                    <a:pt x="19269" y="10333"/>
                    <a:pt x="20039" y="10087"/>
                  </a:cubicBezTo>
                  <a:cubicBezTo>
                    <a:pt x="20286" y="10009"/>
                    <a:pt x="20333" y="9589"/>
                    <a:pt x="20039" y="9538"/>
                  </a:cubicBezTo>
                  <a:cubicBezTo>
                    <a:pt x="19120" y="9375"/>
                    <a:pt x="18303" y="9100"/>
                    <a:pt x="17633" y="8513"/>
                  </a:cubicBezTo>
                  <a:cubicBezTo>
                    <a:pt x="18655" y="8491"/>
                    <a:pt x="19658" y="8413"/>
                    <a:pt x="20670" y="8197"/>
                  </a:cubicBezTo>
                  <a:cubicBezTo>
                    <a:pt x="20951" y="8137"/>
                    <a:pt x="20936" y="7716"/>
                    <a:pt x="20670" y="7647"/>
                  </a:cubicBezTo>
                  <a:cubicBezTo>
                    <a:pt x="17293" y="6760"/>
                    <a:pt x="14563" y="4095"/>
                    <a:pt x="14272" y="516"/>
                  </a:cubicBezTo>
                  <a:cubicBezTo>
                    <a:pt x="14257" y="327"/>
                    <a:pt x="14102" y="235"/>
                    <a:pt x="13954" y="235"/>
                  </a:cubicBezTo>
                  <a:cubicBezTo>
                    <a:pt x="13927" y="235"/>
                    <a:pt x="13901" y="238"/>
                    <a:pt x="13876" y="244"/>
                  </a:cubicBezTo>
                  <a:cubicBezTo>
                    <a:pt x="13869" y="212"/>
                    <a:pt x="13864" y="179"/>
                    <a:pt x="13856" y="146"/>
                  </a:cubicBezTo>
                  <a:cubicBezTo>
                    <a:pt x="13831" y="44"/>
                    <a:pt x="13758" y="0"/>
                    <a:pt x="13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6" name="Google Shape;1196;p32"/>
            <p:cNvGrpSpPr/>
            <p:nvPr/>
          </p:nvGrpSpPr>
          <p:grpSpPr>
            <a:xfrm>
              <a:off x="-161810" y="3075575"/>
              <a:ext cx="9609242" cy="3066389"/>
              <a:chOff x="-161810" y="3075575"/>
              <a:chExt cx="9609242" cy="3066389"/>
            </a:xfrm>
          </p:grpSpPr>
          <p:grpSp>
            <p:nvGrpSpPr>
              <p:cNvPr id="1197" name="Google Shape;1197;p32"/>
              <p:cNvGrpSpPr/>
              <p:nvPr/>
            </p:nvGrpSpPr>
            <p:grpSpPr>
              <a:xfrm>
                <a:off x="7380196" y="4685530"/>
                <a:ext cx="437636" cy="880279"/>
                <a:chOff x="1173271" y="4610392"/>
                <a:chExt cx="437636" cy="880279"/>
              </a:xfrm>
            </p:grpSpPr>
            <p:grpSp>
              <p:nvGrpSpPr>
                <p:cNvPr id="1198" name="Google Shape;1198;p32"/>
                <p:cNvGrpSpPr/>
                <p:nvPr/>
              </p:nvGrpSpPr>
              <p:grpSpPr>
                <a:xfrm>
                  <a:off x="1216042" y="4610930"/>
                  <a:ext cx="309313" cy="333842"/>
                  <a:chOff x="1215415" y="4605413"/>
                  <a:chExt cx="309313" cy="333842"/>
                </a:xfrm>
              </p:grpSpPr>
              <p:sp>
                <p:nvSpPr>
                  <p:cNvPr id="1199" name="Google Shape;1199;p32"/>
                  <p:cNvSpPr/>
                  <p:nvPr/>
                </p:nvSpPr>
                <p:spPr>
                  <a:xfrm flipH="1">
                    <a:off x="1215415" y="4648153"/>
                    <a:ext cx="254012" cy="288115"/>
                  </a:xfrm>
                  <a:custGeom>
                    <a:avLst/>
                    <a:gdLst/>
                    <a:ahLst/>
                    <a:cxnLst/>
                    <a:rect l="l" t="t" r="r" b="b"/>
                    <a:pathLst>
                      <a:path w="10693" h="12255" extrusionOk="0">
                        <a:moveTo>
                          <a:pt x="8832" y="1"/>
                        </a:moveTo>
                        <a:cubicBezTo>
                          <a:pt x="8213" y="1"/>
                          <a:pt x="7568" y="302"/>
                          <a:pt x="7025" y="644"/>
                        </a:cubicBezTo>
                        <a:cubicBezTo>
                          <a:pt x="3421" y="2913"/>
                          <a:pt x="1" y="8408"/>
                          <a:pt x="1120" y="11300"/>
                        </a:cubicBezTo>
                        <a:cubicBezTo>
                          <a:pt x="1357" y="11910"/>
                          <a:pt x="2032" y="12254"/>
                          <a:pt x="2689" y="12254"/>
                        </a:cubicBezTo>
                        <a:cubicBezTo>
                          <a:pt x="2741" y="12254"/>
                          <a:pt x="2792" y="12252"/>
                          <a:pt x="2843" y="12248"/>
                        </a:cubicBezTo>
                        <a:cubicBezTo>
                          <a:pt x="3546" y="12187"/>
                          <a:pt x="4179" y="11815"/>
                          <a:pt x="4765" y="11420"/>
                        </a:cubicBezTo>
                        <a:cubicBezTo>
                          <a:pt x="7701" y="9442"/>
                          <a:pt x="10190" y="6450"/>
                          <a:pt x="10578" y="2929"/>
                        </a:cubicBezTo>
                        <a:cubicBezTo>
                          <a:pt x="10693" y="1878"/>
                          <a:pt x="10491" y="603"/>
                          <a:pt x="9534" y="153"/>
                        </a:cubicBezTo>
                        <a:cubicBezTo>
                          <a:pt x="9309" y="46"/>
                          <a:pt x="9072" y="1"/>
                          <a:pt x="88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2"/>
                  <p:cNvSpPr/>
                  <p:nvPr/>
                </p:nvSpPr>
                <p:spPr>
                  <a:xfrm flipH="1">
                    <a:off x="1345853" y="4605413"/>
                    <a:ext cx="178875" cy="333842"/>
                  </a:xfrm>
                  <a:custGeom>
                    <a:avLst/>
                    <a:gdLst/>
                    <a:ahLst/>
                    <a:cxnLst/>
                    <a:rect l="l" t="t" r="r" b="b"/>
                    <a:pathLst>
                      <a:path w="7530" h="14200" extrusionOk="0">
                        <a:moveTo>
                          <a:pt x="3514" y="0"/>
                        </a:moveTo>
                        <a:cubicBezTo>
                          <a:pt x="3409" y="0"/>
                          <a:pt x="3302" y="11"/>
                          <a:pt x="3194" y="34"/>
                        </a:cubicBezTo>
                        <a:cubicBezTo>
                          <a:pt x="2324" y="220"/>
                          <a:pt x="1807" y="1111"/>
                          <a:pt x="1494" y="1945"/>
                        </a:cubicBezTo>
                        <a:cubicBezTo>
                          <a:pt x="1" y="5934"/>
                          <a:pt x="605" y="12381"/>
                          <a:pt x="3247" y="14004"/>
                        </a:cubicBezTo>
                        <a:cubicBezTo>
                          <a:pt x="3466" y="14139"/>
                          <a:pt x="3714" y="14200"/>
                          <a:pt x="3966" y="14200"/>
                        </a:cubicBezTo>
                        <a:cubicBezTo>
                          <a:pt x="4406" y="14200"/>
                          <a:pt x="4859" y="14015"/>
                          <a:pt x="5191" y="13714"/>
                        </a:cubicBezTo>
                        <a:cubicBezTo>
                          <a:pt x="5716" y="13240"/>
                          <a:pt x="5994" y="12560"/>
                          <a:pt x="6221" y="11892"/>
                        </a:cubicBezTo>
                        <a:cubicBezTo>
                          <a:pt x="7360" y="8538"/>
                          <a:pt x="7529" y="4649"/>
                          <a:pt x="5706" y="1612"/>
                        </a:cubicBezTo>
                        <a:cubicBezTo>
                          <a:pt x="5218" y="801"/>
                          <a:pt x="4419" y="0"/>
                          <a:pt x="3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32"/>
                <p:cNvGrpSpPr/>
                <p:nvPr/>
              </p:nvGrpSpPr>
              <p:grpSpPr>
                <a:xfrm>
                  <a:off x="1173271" y="4610392"/>
                  <a:ext cx="437636" cy="880279"/>
                  <a:chOff x="1128521" y="4507655"/>
                  <a:chExt cx="437636" cy="880279"/>
                </a:xfrm>
              </p:grpSpPr>
              <p:grpSp>
                <p:nvGrpSpPr>
                  <p:cNvPr id="1202" name="Google Shape;1202;p32"/>
                  <p:cNvGrpSpPr/>
                  <p:nvPr/>
                </p:nvGrpSpPr>
                <p:grpSpPr>
                  <a:xfrm>
                    <a:off x="1170695" y="4507655"/>
                    <a:ext cx="309313" cy="333842"/>
                    <a:chOff x="1170069" y="4502138"/>
                    <a:chExt cx="309313" cy="333842"/>
                  </a:xfrm>
                </p:grpSpPr>
                <p:sp>
                  <p:nvSpPr>
                    <p:cNvPr id="1203" name="Google Shape;1203;p32"/>
                    <p:cNvSpPr/>
                    <p:nvPr/>
                  </p:nvSpPr>
                  <p:spPr>
                    <a:xfrm flipH="1">
                      <a:off x="1170069" y="4544878"/>
                      <a:ext cx="254012" cy="288115"/>
                    </a:xfrm>
                    <a:custGeom>
                      <a:avLst/>
                      <a:gdLst/>
                      <a:ahLst/>
                      <a:cxnLst/>
                      <a:rect l="l" t="t" r="r" b="b"/>
                      <a:pathLst>
                        <a:path w="10693" h="12255" extrusionOk="0">
                          <a:moveTo>
                            <a:pt x="8832" y="1"/>
                          </a:moveTo>
                          <a:cubicBezTo>
                            <a:pt x="8213" y="1"/>
                            <a:pt x="7568" y="302"/>
                            <a:pt x="7025" y="644"/>
                          </a:cubicBezTo>
                          <a:cubicBezTo>
                            <a:pt x="3421" y="2913"/>
                            <a:pt x="1" y="8408"/>
                            <a:pt x="1120" y="11300"/>
                          </a:cubicBezTo>
                          <a:cubicBezTo>
                            <a:pt x="1357" y="11910"/>
                            <a:pt x="2032" y="12254"/>
                            <a:pt x="2689" y="12254"/>
                          </a:cubicBezTo>
                          <a:cubicBezTo>
                            <a:pt x="2741" y="12254"/>
                            <a:pt x="2792" y="12252"/>
                            <a:pt x="2843" y="12248"/>
                          </a:cubicBezTo>
                          <a:cubicBezTo>
                            <a:pt x="3546" y="12187"/>
                            <a:pt x="4179" y="11815"/>
                            <a:pt x="4765" y="11420"/>
                          </a:cubicBezTo>
                          <a:cubicBezTo>
                            <a:pt x="7701" y="9442"/>
                            <a:pt x="10190" y="6450"/>
                            <a:pt x="10578" y="2929"/>
                          </a:cubicBezTo>
                          <a:cubicBezTo>
                            <a:pt x="10693" y="1878"/>
                            <a:pt x="10491" y="603"/>
                            <a:pt x="9534" y="153"/>
                          </a:cubicBezTo>
                          <a:cubicBezTo>
                            <a:pt x="9309" y="46"/>
                            <a:pt x="9072" y="1"/>
                            <a:pt x="8832" y="1"/>
                          </a:cubicBezTo>
                          <a:close/>
                        </a:path>
                      </a:pathLst>
                    </a:custGeom>
                    <a:solidFill>
                      <a:srgbClr val="000000">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2"/>
                    <p:cNvSpPr/>
                    <p:nvPr/>
                  </p:nvSpPr>
                  <p:spPr>
                    <a:xfrm flipH="1">
                      <a:off x="1300507" y="4502138"/>
                      <a:ext cx="178875" cy="333842"/>
                    </a:xfrm>
                    <a:custGeom>
                      <a:avLst/>
                      <a:gdLst/>
                      <a:ahLst/>
                      <a:cxnLst/>
                      <a:rect l="l" t="t" r="r" b="b"/>
                      <a:pathLst>
                        <a:path w="7530" h="14200" extrusionOk="0">
                          <a:moveTo>
                            <a:pt x="3514" y="0"/>
                          </a:moveTo>
                          <a:cubicBezTo>
                            <a:pt x="3409" y="0"/>
                            <a:pt x="3302" y="11"/>
                            <a:pt x="3194" y="34"/>
                          </a:cubicBezTo>
                          <a:cubicBezTo>
                            <a:pt x="2324" y="220"/>
                            <a:pt x="1807" y="1111"/>
                            <a:pt x="1494" y="1945"/>
                          </a:cubicBezTo>
                          <a:cubicBezTo>
                            <a:pt x="1" y="5934"/>
                            <a:pt x="605" y="12381"/>
                            <a:pt x="3247" y="14004"/>
                          </a:cubicBezTo>
                          <a:cubicBezTo>
                            <a:pt x="3466" y="14139"/>
                            <a:pt x="3714" y="14200"/>
                            <a:pt x="3966" y="14200"/>
                          </a:cubicBezTo>
                          <a:cubicBezTo>
                            <a:pt x="4406" y="14200"/>
                            <a:pt x="4859" y="14015"/>
                            <a:pt x="5191" y="13714"/>
                          </a:cubicBezTo>
                          <a:cubicBezTo>
                            <a:pt x="5716" y="13240"/>
                            <a:pt x="5994" y="12560"/>
                            <a:pt x="6221" y="11892"/>
                          </a:cubicBezTo>
                          <a:cubicBezTo>
                            <a:pt x="7360" y="8538"/>
                            <a:pt x="7529" y="4649"/>
                            <a:pt x="5706" y="1612"/>
                          </a:cubicBezTo>
                          <a:cubicBezTo>
                            <a:pt x="5218" y="801"/>
                            <a:pt x="4419" y="0"/>
                            <a:pt x="3514" y="0"/>
                          </a:cubicBezTo>
                          <a:close/>
                        </a:path>
                      </a:pathLst>
                    </a:custGeom>
                    <a:solidFill>
                      <a:srgbClr val="000000">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5" name="Google Shape;1205;p32"/>
                  <p:cNvGrpSpPr/>
                  <p:nvPr/>
                </p:nvGrpSpPr>
                <p:grpSpPr>
                  <a:xfrm>
                    <a:off x="1128521" y="4526541"/>
                    <a:ext cx="395091" cy="348462"/>
                    <a:chOff x="1128521" y="4526541"/>
                    <a:chExt cx="395091" cy="348462"/>
                  </a:xfrm>
                </p:grpSpPr>
                <p:sp>
                  <p:nvSpPr>
                    <p:cNvPr id="1206" name="Google Shape;1206;p32"/>
                    <p:cNvSpPr/>
                    <p:nvPr/>
                  </p:nvSpPr>
                  <p:spPr>
                    <a:xfrm flipH="1">
                      <a:off x="1128521" y="4605884"/>
                      <a:ext cx="270997" cy="269119"/>
                    </a:xfrm>
                    <a:custGeom>
                      <a:avLst/>
                      <a:gdLst/>
                      <a:ahLst/>
                      <a:cxnLst/>
                      <a:rect l="l" t="t" r="r" b="b"/>
                      <a:pathLst>
                        <a:path w="11408" h="11447" extrusionOk="0">
                          <a:moveTo>
                            <a:pt x="9538" y="1"/>
                          </a:moveTo>
                          <a:cubicBezTo>
                            <a:pt x="8994" y="1"/>
                            <a:pt x="8419" y="198"/>
                            <a:pt x="7917" y="435"/>
                          </a:cubicBezTo>
                          <a:cubicBezTo>
                            <a:pt x="4064" y="2250"/>
                            <a:pt x="0" y="7292"/>
                            <a:pt x="759" y="10297"/>
                          </a:cubicBezTo>
                          <a:cubicBezTo>
                            <a:pt x="932" y="10980"/>
                            <a:pt x="1650" y="11419"/>
                            <a:pt x="2355" y="11445"/>
                          </a:cubicBezTo>
                          <a:cubicBezTo>
                            <a:pt x="2383" y="11446"/>
                            <a:pt x="2412" y="11447"/>
                            <a:pt x="2441" y="11447"/>
                          </a:cubicBezTo>
                          <a:cubicBezTo>
                            <a:pt x="3113" y="11447"/>
                            <a:pt x="3759" y="11165"/>
                            <a:pt x="4362" y="10857"/>
                          </a:cubicBezTo>
                          <a:cubicBezTo>
                            <a:pt x="7517" y="9249"/>
                            <a:pt x="10352" y="6581"/>
                            <a:pt x="11164" y="3134"/>
                          </a:cubicBezTo>
                          <a:cubicBezTo>
                            <a:pt x="11408" y="2105"/>
                            <a:pt x="11361" y="816"/>
                            <a:pt x="10467" y="251"/>
                          </a:cubicBezTo>
                          <a:cubicBezTo>
                            <a:pt x="10184" y="72"/>
                            <a:pt x="9866" y="1"/>
                            <a:pt x="9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2"/>
                    <p:cNvSpPr/>
                    <p:nvPr/>
                  </p:nvSpPr>
                  <p:spPr>
                    <a:xfrm flipH="1">
                      <a:off x="1247011" y="4538648"/>
                      <a:ext cx="209923" cy="326131"/>
                    </a:xfrm>
                    <a:custGeom>
                      <a:avLst/>
                      <a:gdLst/>
                      <a:ahLst/>
                      <a:cxnLst/>
                      <a:rect l="l" t="t" r="r" b="b"/>
                      <a:pathLst>
                        <a:path w="8837" h="13872" extrusionOk="0">
                          <a:moveTo>
                            <a:pt x="5873" y="0"/>
                          </a:moveTo>
                          <a:cubicBezTo>
                            <a:pt x="5038" y="0"/>
                            <a:pt x="4333" y="676"/>
                            <a:pt x="3821" y="1353"/>
                          </a:cubicBezTo>
                          <a:cubicBezTo>
                            <a:pt x="1254" y="4750"/>
                            <a:pt x="0" y="11102"/>
                            <a:pt x="2070" y="13410"/>
                          </a:cubicBezTo>
                          <a:cubicBezTo>
                            <a:pt x="2353" y="13726"/>
                            <a:pt x="2769" y="13871"/>
                            <a:pt x="3194" y="13871"/>
                          </a:cubicBezTo>
                          <a:cubicBezTo>
                            <a:pt x="3477" y="13871"/>
                            <a:pt x="3764" y="13807"/>
                            <a:pt x="4018" y="13685"/>
                          </a:cubicBezTo>
                          <a:cubicBezTo>
                            <a:pt x="4654" y="13380"/>
                            <a:pt x="5115" y="12809"/>
                            <a:pt x="5521" y="12232"/>
                          </a:cubicBezTo>
                          <a:cubicBezTo>
                            <a:pt x="7568" y="9342"/>
                            <a:pt x="8836" y="5662"/>
                            <a:pt x="7953" y="2233"/>
                          </a:cubicBezTo>
                          <a:cubicBezTo>
                            <a:pt x="7689" y="1208"/>
                            <a:pt x="7047" y="89"/>
                            <a:pt x="5994" y="5"/>
                          </a:cubicBezTo>
                          <a:cubicBezTo>
                            <a:pt x="5954" y="2"/>
                            <a:pt x="5913" y="0"/>
                            <a:pt x="5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2"/>
                    <p:cNvSpPr/>
                    <p:nvPr/>
                  </p:nvSpPr>
                  <p:spPr>
                    <a:xfrm flipH="1">
                      <a:off x="1339868" y="4526541"/>
                      <a:ext cx="183745" cy="326154"/>
                    </a:xfrm>
                    <a:custGeom>
                      <a:avLst/>
                      <a:gdLst/>
                      <a:ahLst/>
                      <a:cxnLst/>
                      <a:rect l="l" t="t" r="r" b="b"/>
                      <a:pathLst>
                        <a:path w="7735" h="13873" extrusionOk="0">
                          <a:moveTo>
                            <a:pt x="2554" y="1"/>
                          </a:moveTo>
                          <a:cubicBezTo>
                            <a:pt x="2341" y="1"/>
                            <a:pt x="2128" y="41"/>
                            <a:pt x="1921" y="133"/>
                          </a:cubicBezTo>
                          <a:cubicBezTo>
                            <a:pt x="1106" y="492"/>
                            <a:pt x="784" y="1469"/>
                            <a:pt x="647" y="2350"/>
                          </a:cubicBezTo>
                          <a:cubicBezTo>
                            <a:pt x="0" y="6559"/>
                            <a:pt x="1909" y="12746"/>
                            <a:pt x="4825" y="13796"/>
                          </a:cubicBezTo>
                          <a:cubicBezTo>
                            <a:pt x="4969" y="13848"/>
                            <a:pt x="5119" y="13872"/>
                            <a:pt x="5268" y="13872"/>
                          </a:cubicBezTo>
                          <a:cubicBezTo>
                            <a:pt x="5805" y="13872"/>
                            <a:pt x="6344" y="13560"/>
                            <a:pt x="6669" y="13115"/>
                          </a:cubicBezTo>
                          <a:cubicBezTo>
                            <a:pt x="7086" y="12545"/>
                            <a:pt x="7219" y="11821"/>
                            <a:pt x="7304" y="11122"/>
                          </a:cubicBezTo>
                          <a:cubicBezTo>
                            <a:pt x="7734" y="7606"/>
                            <a:pt x="7108" y="3765"/>
                            <a:pt x="4703" y="1164"/>
                          </a:cubicBezTo>
                          <a:cubicBezTo>
                            <a:pt x="4138" y="553"/>
                            <a:pt x="3340" y="1"/>
                            <a:pt x="25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32"/>
                  <p:cNvGrpSpPr/>
                  <p:nvPr/>
                </p:nvGrpSpPr>
                <p:grpSpPr>
                  <a:xfrm>
                    <a:off x="1247462" y="4807734"/>
                    <a:ext cx="318695" cy="580200"/>
                    <a:chOff x="1247462" y="4807734"/>
                    <a:chExt cx="318695" cy="580200"/>
                  </a:xfrm>
                </p:grpSpPr>
                <p:sp>
                  <p:nvSpPr>
                    <p:cNvPr id="1210" name="Google Shape;1210;p32"/>
                    <p:cNvSpPr/>
                    <p:nvPr/>
                  </p:nvSpPr>
                  <p:spPr>
                    <a:xfrm flipH="1">
                      <a:off x="1377639" y="4864084"/>
                      <a:ext cx="84069" cy="523850"/>
                    </a:xfrm>
                    <a:custGeom>
                      <a:avLst/>
                      <a:gdLst/>
                      <a:ahLst/>
                      <a:cxnLst/>
                      <a:rect l="l" t="t" r="r" b="b"/>
                      <a:pathLst>
                        <a:path w="3539" h="22282" extrusionOk="0">
                          <a:moveTo>
                            <a:pt x="3384" y="1"/>
                          </a:moveTo>
                          <a:cubicBezTo>
                            <a:pt x="3342" y="1"/>
                            <a:pt x="3301" y="20"/>
                            <a:pt x="3274" y="56"/>
                          </a:cubicBezTo>
                          <a:lnTo>
                            <a:pt x="3215" y="134"/>
                          </a:lnTo>
                          <a:cubicBezTo>
                            <a:pt x="3210" y="140"/>
                            <a:pt x="3205" y="147"/>
                            <a:pt x="3201" y="154"/>
                          </a:cubicBezTo>
                          <a:lnTo>
                            <a:pt x="3188" y="172"/>
                          </a:lnTo>
                          <a:cubicBezTo>
                            <a:pt x="3079" y="336"/>
                            <a:pt x="2992" y="517"/>
                            <a:pt x="2911" y="697"/>
                          </a:cubicBezTo>
                          <a:cubicBezTo>
                            <a:pt x="2819" y="908"/>
                            <a:pt x="2727" y="1142"/>
                            <a:pt x="2652" y="1358"/>
                          </a:cubicBezTo>
                          <a:cubicBezTo>
                            <a:pt x="2357" y="2189"/>
                            <a:pt x="2128" y="3039"/>
                            <a:pt x="1912" y="3892"/>
                          </a:cubicBezTo>
                          <a:cubicBezTo>
                            <a:pt x="1338" y="6223"/>
                            <a:pt x="890" y="8583"/>
                            <a:pt x="533" y="10956"/>
                          </a:cubicBezTo>
                          <a:cubicBezTo>
                            <a:pt x="259" y="12813"/>
                            <a:pt x="67" y="14687"/>
                            <a:pt x="20" y="16563"/>
                          </a:cubicBezTo>
                          <a:cubicBezTo>
                            <a:pt x="0" y="17262"/>
                            <a:pt x="5" y="17985"/>
                            <a:pt x="40" y="18682"/>
                          </a:cubicBezTo>
                          <a:cubicBezTo>
                            <a:pt x="89" y="19626"/>
                            <a:pt x="191" y="20568"/>
                            <a:pt x="390" y="21493"/>
                          </a:cubicBezTo>
                          <a:cubicBezTo>
                            <a:pt x="441" y="21724"/>
                            <a:pt x="497" y="21953"/>
                            <a:pt x="563" y="22181"/>
                          </a:cubicBezTo>
                          <a:cubicBezTo>
                            <a:pt x="579" y="22239"/>
                            <a:pt x="634" y="22282"/>
                            <a:pt x="697" y="22282"/>
                          </a:cubicBezTo>
                          <a:cubicBezTo>
                            <a:pt x="700" y="22282"/>
                            <a:pt x="704" y="22281"/>
                            <a:pt x="707" y="22281"/>
                          </a:cubicBezTo>
                          <a:cubicBezTo>
                            <a:pt x="783" y="22276"/>
                            <a:pt x="840" y="22210"/>
                            <a:pt x="834" y="22133"/>
                          </a:cubicBezTo>
                          <a:cubicBezTo>
                            <a:pt x="804" y="21821"/>
                            <a:pt x="766" y="21400"/>
                            <a:pt x="745" y="21090"/>
                          </a:cubicBezTo>
                          <a:cubicBezTo>
                            <a:pt x="560" y="18200"/>
                            <a:pt x="666" y="15294"/>
                            <a:pt x="896" y="12409"/>
                          </a:cubicBezTo>
                          <a:cubicBezTo>
                            <a:pt x="1134" y="9453"/>
                            <a:pt x="1539" y="6499"/>
                            <a:pt x="2249" y="3616"/>
                          </a:cubicBezTo>
                          <a:cubicBezTo>
                            <a:pt x="2376" y="3109"/>
                            <a:pt x="2514" y="2602"/>
                            <a:pt x="2669" y="2105"/>
                          </a:cubicBezTo>
                          <a:cubicBezTo>
                            <a:pt x="2825" y="1610"/>
                            <a:pt x="2995" y="1117"/>
                            <a:pt x="3223" y="653"/>
                          </a:cubicBezTo>
                          <a:cubicBezTo>
                            <a:pt x="3262" y="579"/>
                            <a:pt x="3300" y="505"/>
                            <a:pt x="3345" y="432"/>
                          </a:cubicBezTo>
                          <a:cubicBezTo>
                            <a:pt x="3365" y="398"/>
                            <a:pt x="3390" y="364"/>
                            <a:pt x="3412" y="330"/>
                          </a:cubicBezTo>
                          <a:cubicBezTo>
                            <a:pt x="3430" y="302"/>
                            <a:pt x="3461" y="266"/>
                            <a:pt x="3484" y="237"/>
                          </a:cubicBezTo>
                          <a:cubicBezTo>
                            <a:pt x="3539" y="176"/>
                            <a:pt x="3531" y="82"/>
                            <a:pt x="3467" y="29"/>
                          </a:cubicBezTo>
                          <a:cubicBezTo>
                            <a:pt x="3442" y="10"/>
                            <a:pt x="3413" y="1"/>
                            <a:pt x="33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2"/>
                    <p:cNvSpPr/>
                    <p:nvPr/>
                  </p:nvSpPr>
                  <p:spPr>
                    <a:xfrm flipH="1">
                      <a:off x="1435909" y="4818030"/>
                      <a:ext cx="130249" cy="317314"/>
                    </a:xfrm>
                    <a:custGeom>
                      <a:avLst/>
                      <a:gdLst/>
                      <a:ahLst/>
                      <a:cxnLst/>
                      <a:rect l="l" t="t" r="r" b="b"/>
                      <a:pathLst>
                        <a:path w="5483" h="13497" extrusionOk="0">
                          <a:moveTo>
                            <a:pt x="322" y="0"/>
                          </a:moveTo>
                          <a:cubicBezTo>
                            <a:pt x="461" y="159"/>
                            <a:pt x="50" y="1887"/>
                            <a:pt x="36" y="2205"/>
                          </a:cubicBezTo>
                          <a:cubicBezTo>
                            <a:pt x="1" y="2974"/>
                            <a:pt x="34" y="3746"/>
                            <a:pt x="127" y="4510"/>
                          </a:cubicBezTo>
                          <a:cubicBezTo>
                            <a:pt x="317" y="6069"/>
                            <a:pt x="768" y="7597"/>
                            <a:pt x="1449" y="9012"/>
                          </a:cubicBezTo>
                          <a:cubicBezTo>
                            <a:pt x="2129" y="10425"/>
                            <a:pt x="3039" y="11732"/>
                            <a:pt x="4153" y="12838"/>
                          </a:cubicBezTo>
                          <a:cubicBezTo>
                            <a:pt x="4623" y="13304"/>
                            <a:pt x="4915" y="13496"/>
                            <a:pt x="5095" y="13496"/>
                          </a:cubicBezTo>
                          <a:cubicBezTo>
                            <a:pt x="5483" y="13496"/>
                            <a:pt x="5354" y="12611"/>
                            <a:pt x="5369" y="11665"/>
                          </a:cubicBezTo>
                          <a:cubicBezTo>
                            <a:pt x="5401" y="9611"/>
                            <a:pt x="5282" y="7815"/>
                            <a:pt x="4425" y="5907"/>
                          </a:cubicBezTo>
                          <a:cubicBezTo>
                            <a:pt x="3441" y="3711"/>
                            <a:pt x="1904" y="1814"/>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2"/>
                    <p:cNvSpPr/>
                    <p:nvPr/>
                  </p:nvSpPr>
                  <p:spPr>
                    <a:xfrm flipH="1">
                      <a:off x="1247462" y="4893095"/>
                      <a:ext cx="196881" cy="243187"/>
                    </a:xfrm>
                    <a:custGeom>
                      <a:avLst/>
                      <a:gdLst/>
                      <a:ahLst/>
                      <a:cxnLst/>
                      <a:rect l="l" t="t" r="r" b="b"/>
                      <a:pathLst>
                        <a:path w="8288" h="10344" extrusionOk="0">
                          <a:moveTo>
                            <a:pt x="8288" y="0"/>
                          </a:moveTo>
                          <a:cubicBezTo>
                            <a:pt x="8288" y="0"/>
                            <a:pt x="8288" y="0"/>
                            <a:pt x="8288" y="0"/>
                          </a:cubicBezTo>
                          <a:lnTo>
                            <a:pt x="8288" y="0"/>
                          </a:lnTo>
                          <a:cubicBezTo>
                            <a:pt x="8288" y="0"/>
                            <a:pt x="8288" y="0"/>
                            <a:pt x="8288" y="0"/>
                          </a:cubicBezTo>
                          <a:close/>
                          <a:moveTo>
                            <a:pt x="8288" y="1"/>
                          </a:moveTo>
                          <a:lnTo>
                            <a:pt x="8288" y="1"/>
                          </a:lnTo>
                          <a:cubicBezTo>
                            <a:pt x="8150" y="473"/>
                            <a:pt x="5988" y="1588"/>
                            <a:pt x="5528" y="1979"/>
                          </a:cubicBezTo>
                          <a:cubicBezTo>
                            <a:pt x="4642" y="2737"/>
                            <a:pt x="3822" y="3572"/>
                            <a:pt x="3078" y="4473"/>
                          </a:cubicBezTo>
                          <a:cubicBezTo>
                            <a:pt x="1724" y="6111"/>
                            <a:pt x="183" y="8180"/>
                            <a:pt x="1" y="10344"/>
                          </a:cubicBezTo>
                          <a:cubicBezTo>
                            <a:pt x="2169" y="9587"/>
                            <a:pt x="4013" y="8052"/>
                            <a:pt x="5377" y="6203"/>
                          </a:cubicBezTo>
                          <a:cubicBezTo>
                            <a:pt x="6740" y="4356"/>
                            <a:pt x="7646" y="2204"/>
                            <a:pt x="8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2"/>
                    <p:cNvSpPr/>
                    <p:nvPr/>
                  </p:nvSpPr>
                  <p:spPr>
                    <a:xfrm flipH="1">
                      <a:off x="1291015" y="4852360"/>
                      <a:ext cx="96730" cy="26543"/>
                    </a:xfrm>
                    <a:custGeom>
                      <a:avLst/>
                      <a:gdLst/>
                      <a:ahLst/>
                      <a:cxnLst/>
                      <a:rect l="l" t="t" r="r" b="b"/>
                      <a:pathLst>
                        <a:path w="4072" h="1129" extrusionOk="0">
                          <a:moveTo>
                            <a:pt x="2132" y="1"/>
                          </a:moveTo>
                          <a:cubicBezTo>
                            <a:pt x="1429" y="1"/>
                            <a:pt x="732" y="145"/>
                            <a:pt x="133" y="504"/>
                          </a:cubicBezTo>
                          <a:cubicBezTo>
                            <a:pt x="102" y="522"/>
                            <a:pt x="72" y="542"/>
                            <a:pt x="51" y="572"/>
                          </a:cubicBezTo>
                          <a:cubicBezTo>
                            <a:pt x="0" y="647"/>
                            <a:pt x="36" y="755"/>
                            <a:pt x="105" y="814"/>
                          </a:cubicBezTo>
                          <a:cubicBezTo>
                            <a:pt x="174" y="873"/>
                            <a:pt x="265" y="892"/>
                            <a:pt x="353" y="910"/>
                          </a:cubicBezTo>
                          <a:lnTo>
                            <a:pt x="354" y="934"/>
                          </a:lnTo>
                          <a:cubicBezTo>
                            <a:pt x="902" y="1064"/>
                            <a:pt x="1464" y="1129"/>
                            <a:pt x="2025" y="1129"/>
                          </a:cubicBezTo>
                          <a:cubicBezTo>
                            <a:pt x="2405" y="1129"/>
                            <a:pt x="2785" y="1099"/>
                            <a:pt x="3160" y="1039"/>
                          </a:cubicBezTo>
                          <a:cubicBezTo>
                            <a:pt x="3502" y="985"/>
                            <a:pt x="3869" y="887"/>
                            <a:pt x="4072" y="604"/>
                          </a:cubicBezTo>
                          <a:cubicBezTo>
                            <a:pt x="3865" y="266"/>
                            <a:pt x="3445" y="143"/>
                            <a:pt x="3061" y="79"/>
                          </a:cubicBezTo>
                          <a:cubicBezTo>
                            <a:pt x="2756" y="29"/>
                            <a:pt x="2443" y="1"/>
                            <a:pt x="2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2"/>
                    <p:cNvSpPr/>
                    <p:nvPr/>
                  </p:nvSpPr>
                  <p:spPr>
                    <a:xfrm flipH="1">
                      <a:off x="1384597" y="4807734"/>
                      <a:ext cx="76135" cy="62513"/>
                    </a:xfrm>
                    <a:custGeom>
                      <a:avLst/>
                      <a:gdLst/>
                      <a:ahLst/>
                      <a:cxnLst/>
                      <a:rect l="l" t="t" r="r" b="b"/>
                      <a:pathLst>
                        <a:path w="3205" h="2659" extrusionOk="0">
                          <a:moveTo>
                            <a:pt x="298" y="0"/>
                          </a:moveTo>
                          <a:cubicBezTo>
                            <a:pt x="200" y="0"/>
                            <a:pt x="103" y="15"/>
                            <a:pt x="8" y="50"/>
                          </a:cubicBezTo>
                          <a:cubicBezTo>
                            <a:pt x="0" y="396"/>
                            <a:pt x="231" y="698"/>
                            <a:pt x="467" y="951"/>
                          </a:cubicBezTo>
                          <a:cubicBezTo>
                            <a:pt x="1111" y="1640"/>
                            <a:pt x="1890" y="2203"/>
                            <a:pt x="2746" y="2598"/>
                          </a:cubicBezTo>
                          <a:lnTo>
                            <a:pt x="2762" y="2582"/>
                          </a:lnTo>
                          <a:cubicBezTo>
                            <a:pt x="2839" y="2619"/>
                            <a:pt x="2920" y="2659"/>
                            <a:pt x="3007" y="2659"/>
                          </a:cubicBezTo>
                          <a:cubicBezTo>
                            <a:pt x="3010" y="2659"/>
                            <a:pt x="3013" y="2659"/>
                            <a:pt x="3016" y="2659"/>
                          </a:cubicBezTo>
                          <a:cubicBezTo>
                            <a:pt x="3105" y="2656"/>
                            <a:pt x="3200" y="2592"/>
                            <a:pt x="3203" y="2502"/>
                          </a:cubicBezTo>
                          <a:cubicBezTo>
                            <a:pt x="3205" y="2466"/>
                            <a:pt x="3191" y="2431"/>
                            <a:pt x="3179" y="2399"/>
                          </a:cubicBezTo>
                          <a:cubicBezTo>
                            <a:pt x="2806" y="1461"/>
                            <a:pt x="2005" y="749"/>
                            <a:pt x="1121" y="263"/>
                          </a:cubicBezTo>
                          <a:cubicBezTo>
                            <a:pt x="867" y="124"/>
                            <a:pt x="579"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15" name="Google Shape;1215;p32"/>
              <p:cNvGrpSpPr/>
              <p:nvPr/>
            </p:nvGrpSpPr>
            <p:grpSpPr>
              <a:xfrm>
                <a:off x="0" y="3075575"/>
                <a:ext cx="9101820" cy="2410047"/>
                <a:chOff x="-4750" y="2571525"/>
                <a:chExt cx="9101820" cy="2410047"/>
              </a:xfrm>
            </p:grpSpPr>
            <p:sp>
              <p:nvSpPr>
                <p:cNvPr id="1216" name="Google Shape;1216;p32"/>
                <p:cNvSpPr/>
                <p:nvPr/>
              </p:nvSpPr>
              <p:spPr>
                <a:xfrm rot="-658909">
                  <a:off x="54483" y="3444377"/>
                  <a:ext cx="4834222" cy="1086689"/>
                </a:xfrm>
                <a:custGeom>
                  <a:avLst/>
                  <a:gdLst/>
                  <a:ahLst/>
                  <a:cxnLst/>
                  <a:rect l="l" t="t" r="r" b="b"/>
                  <a:pathLst>
                    <a:path w="179252" h="41070" extrusionOk="0">
                      <a:moveTo>
                        <a:pt x="1" y="1"/>
                      </a:moveTo>
                      <a:lnTo>
                        <a:pt x="1" y="41069"/>
                      </a:lnTo>
                      <a:lnTo>
                        <a:pt x="179251" y="41069"/>
                      </a:lnTo>
                      <a:cubicBezTo>
                        <a:pt x="123872" y="20535"/>
                        <a:pt x="94370" y="14889"/>
                        <a:pt x="76001" y="9289"/>
                      </a:cubicBezTo>
                      <a:cubicBezTo>
                        <a:pt x="45539" y="1"/>
                        <a:pt x="1"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nvGrpSpPr>
                <p:cNvPr id="1217" name="Google Shape;1217;p32"/>
                <p:cNvGrpSpPr/>
                <p:nvPr/>
              </p:nvGrpSpPr>
              <p:grpSpPr>
                <a:xfrm>
                  <a:off x="7865487" y="2571525"/>
                  <a:ext cx="1231583" cy="1612230"/>
                  <a:chOff x="7865487" y="2571525"/>
                  <a:chExt cx="1231583" cy="1612230"/>
                </a:xfrm>
              </p:grpSpPr>
              <p:sp>
                <p:nvSpPr>
                  <p:cNvPr id="1218" name="Google Shape;1218;p32"/>
                  <p:cNvSpPr/>
                  <p:nvPr/>
                </p:nvSpPr>
                <p:spPr>
                  <a:xfrm>
                    <a:off x="8581234" y="2820641"/>
                    <a:ext cx="111473" cy="103371"/>
                  </a:xfrm>
                  <a:custGeom>
                    <a:avLst/>
                    <a:gdLst/>
                    <a:ahLst/>
                    <a:cxnLst/>
                    <a:rect l="l" t="t" r="r" b="b"/>
                    <a:pathLst>
                      <a:path w="2603" h="2439" extrusionOk="0">
                        <a:moveTo>
                          <a:pt x="0" y="2439"/>
                        </a:moveTo>
                        <a:lnTo>
                          <a:pt x="2602" y="0"/>
                        </a:lnTo>
                      </a:path>
                    </a:pathLst>
                  </a:custGeom>
                  <a:solidFill>
                    <a:srgbClr val="E17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219" name="Google Shape;1219;p32"/>
                  <p:cNvSpPr/>
                  <p:nvPr/>
                </p:nvSpPr>
                <p:spPr>
                  <a:xfrm>
                    <a:off x="8581234" y="3157455"/>
                    <a:ext cx="136526" cy="100404"/>
                  </a:xfrm>
                  <a:custGeom>
                    <a:avLst/>
                    <a:gdLst/>
                    <a:ahLst/>
                    <a:cxnLst/>
                    <a:rect l="l" t="t" r="r" b="b"/>
                    <a:pathLst>
                      <a:path w="3188" h="2369" extrusionOk="0">
                        <a:moveTo>
                          <a:pt x="0" y="2368"/>
                        </a:moveTo>
                        <a:lnTo>
                          <a:pt x="3187" y="1"/>
                        </a:lnTo>
                      </a:path>
                    </a:pathLst>
                  </a:custGeom>
                  <a:solidFill>
                    <a:srgbClr val="E17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1220" name="Google Shape;1220;p32"/>
                  <p:cNvGrpSpPr/>
                  <p:nvPr/>
                </p:nvGrpSpPr>
                <p:grpSpPr>
                  <a:xfrm>
                    <a:off x="7865487" y="2571525"/>
                    <a:ext cx="1231583" cy="1612230"/>
                    <a:chOff x="7865487" y="2571525"/>
                    <a:chExt cx="1231583" cy="1612230"/>
                  </a:xfrm>
                </p:grpSpPr>
                <p:sp>
                  <p:nvSpPr>
                    <p:cNvPr id="1221" name="Google Shape;1221;p32"/>
                    <p:cNvSpPr/>
                    <p:nvPr/>
                  </p:nvSpPr>
                  <p:spPr>
                    <a:xfrm>
                      <a:off x="8776525" y="2844638"/>
                      <a:ext cx="34003" cy="1339117"/>
                    </a:xfrm>
                    <a:custGeom>
                      <a:avLst/>
                      <a:gdLst/>
                      <a:ahLst/>
                      <a:cxnLst/>
                      <a:rect l="l" t="t" r="r" b="b"/>
                      <a:pathLst>
                        <a:path w="794" h="31596" extrusionOk="0">
                          <a:moveTo>
                            <a:pt x="390" y="0"/>
                          </a:moveTo>
                          <a:cubicBezTo>
                            <a:pt x="272" y="0"/>
                            <a:pt x="175" y="94"/>
                            <a:pt x="172" y="212"/>
                          </a:cubicBezTo>
                          <a:cubicBezTo>
                            <a:pt x="22" y="6690"/>
                            <a:pt x="1" y="13200"/>
                            <a:pt x="13" y="19682"/>
                          </a:cubicBezTo>
                          <a:cubicBezTo>
                            <a:pt x="29" y="23578"/>
                            <a:pt x="58" y="27471"/>
                            <a:pt x="151" y="31365"/>
                          </a:cubicBezTo>
                          <a:cubicBezTo>
                            <a:pt x="156" y="31490"/>
                            <a:pt x="256" y="31593"/>
                            <a:pt x="382" y="31595"/>
                          </a:cubicBezTo>
                          <a:cubicBezTo>
                            <a:pt x="384" y="31595"/>
                            <a:pt x="386" y="31595"/>
                            <a:pt x="388" y="31595"/>
                          </a:cubicBezTo>
                          <a:cubicBezTo>
                            <a:pt x="516" y="31595"/>
                            <a:pt x="622" y="31494"/>
                            <a:pt x="625" y="31365"/>
                          </a:cubicBezTo>
                          <a:cubicBezTo>
                            <a:pt x="687" y="28768"/>
                            <a:pt x="719" y="26172"/>
                            <a:pt x="740" y="23576"/>
                          </a:cubicBezTo>
                          <a:cubicBezTo>
                            <a:pt x="794" y="15797"/>
                            <a:pt x="779" y="7991"/>
                            <a:pt x="605" y="212"/>
                          </a:cubicBezTo>
                          <a:cubicBezTo>
                            <a:pt x="602" y="97"/>
                            <a:pt x="510" y="3"/>
                            <a:pt x="394" y="0"/>
                          </a:cubicBezTo>
                          <a:cubicBezTo>
                            <a:pt x="393" y="0"/>
                            <a:pt x="392" y="0"/>
                            <a:pt x="390" y="0"/>
                          </a:cubicBezTo>
                          <a:close/>
                        </a:path>
                      </a:pathLst>
                    </a:custGeom>
                    <a:no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222" name="Google Shape;1222;p32"/>
                    <p:cNvSpPr/>
                    <p:nvPr/>
                  </p:nvSpPr>
                  <p:spPr>
                    <a:xfrm>
                      <a:off x="8135199" y="3014973"/>
                      <a:ext cx="26637" cy="1046000"/>
                    </a:xfrm>
                    <a:custGeom>
                      <a:avLst/>
                      <a:gdLst/>
                      <a:ahLst/>
                      <a:cxnLst/>
                      <a:rect l="l" t="t" r="r" b="b"/>
                      <a:pathLst>
                        <a:path w="622" h="24680" extrusionOk="0">
                          <a:moveTo>
                            <a:pt x="308" y="0"/>
                          </a:moveTo>
                          <a:cubicBezTo>
                            <a:pt x="214" y="0"/>
                            <a:pt x="137" y="74"/>
                            <a:pt x="134" y="169"/>
                          </a:cubicBezTo>
                          <a:cubicBezTo>
                            <a:pt x="106" y="1183"/>
                            <a:pt x="89" y="2196"/>
                            <a:pt x="73" y="3210"/>
                          </a:cubicBezTo>
                          <a:cubicBezTo>
                            <a:pt x="19" y="6748"/>
                            <a:pt x="1" y="10311"/>
                            <a:pt x="4" y="13852"/>
                          </a:cubicBezTo>
                          <a:cubicBezTo>
                            <a:pt x="10" y="17391"/>
                            <a:pt x="33" y="20957"/>
                            <a:pt x="119" y="24494"/>
                          </a:cubicBezTo>
                          <a:cubicBezTo>
                            <a:pt x="123" y="24595"/>
                            <a:pt x="204" y="24677"/>
                            <a:pt x="304" y="24680"/>
                          </a:cubicBezTo>
                          <a:cubicBezTo>
                            <a:pt x="305" y="24680"/>
                            <a:pt x="307" y="24680"/>
                            <a:pt x="308" y="24680"/>
                          </a:cubicBezTo>
                          <a:cubicBezTo>
                            <a:pt x="412" y="24680"/>
                            <a:pt x="497" y="24598"/>
                            <a:pt x="499" y="24494"/>
                          </a:cubicBezTo>
                          <a:cubicBezTo>
                            <a:pt x="574" y="21452"/>
                            <a:pt x="598" y="18412"/>
                            <a:pt x="610" y="15372"/>
                          </a:cubicBezTo>
                          <a:cubicBezTo>
                            <a:pt x="622" y="10311"/>
                            <a:pt x="604" y="5224"/>
                            <a:pt x="484" y="168"/>
                          </a:cubicBezTo>
                          <a:cubicBezTo>
                            <a:pt x="481" y="76"/>
                            <a:pt x="408" y="1"/>
                            <a:pt x="312" y="0"/>
                          </a:cubicBezTo>
                          <a:cubicBezTo>
                            <a:pt x="311" y="0"/>
                            <a:pt x="310" y="0"/>
                            <a:pt x="308" y="0"/>
                          </a:cubicBezTo>
                          <a:close/>
                        </a:path>
                      </a:pathLst>
                    </a:cu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223" name="Google Shape;1223;p32"/>
                    <p:cNvSpPr/>
                    <p:nvPr/>
                  </p:nvSpPr>
                  <p:spPr>
                    <a:xfrm>
                      <a:off x="8500689" y="2571525"/>
                      <a:ext cx="596381" cy="994378"/>
                    </a:xfrm>
                    <a:custGeom>
                      <a:avLst/>
                      <a:gdLst/>
                      <a:ahLst/>
                      <a:cxnLst/>
                      <a:rect l="l" t="t" r="r" b="b"/>
                      <a:pathLst>
                        <a:path w="13926" h="23462" extrusionOk="0">
                          <a:moveTo>
                            <a:pt x="6850" y="1"/>
                          </a:moveTo>
                          <a:cubicBezTo>
                            <a:pt x="6205" y="1"/>
                            <a:pt x="5545" y="371"/>
                            <a:pt x="5131" y="891"/>
                          </a:cubicBezTo>
                          <a:cubicBezTo>
                            <a:pt x="4575" y="1587"/>
                            <a:pt x="4356" y="2485"/>
                            <a:pt x="4153" y="3354"/>
                          </a:cubicBezTo>
                          <a:cubicBezTo>
                            <a:pt x="4063" y="3736"/>
                            <a:pt x="4016" y="4138"/>
                            <a:pt x="3926" y="4521"/>
                          </a:cubicBezTo>
                          <a:cubicBezTo>
                            <a:pt x="2788" y="5653"/>
                            <a:pt x="1584" y="6915"/>
                            <a:pt x="1413" y="8511"/>
                          </a:cubicBezTo>
                          <a:cubicBezTo>
                            <a:pt x="1282" y="9719"/>
                            <a:pt x="1778" y="10910"/>
                            <a:pt x="1794" y="12125"/>
                          </a:cubicBezTo>
                          <a:cubicBezTo>
                            <a:pt x="1801" y="12605"/>
                            <a:pt x="1729" y="13094"/>
                            <a:pt x="1519" y="13526"/>
                          </a:cubicBezTo>
                          <a:cubicBezTo>
                            <a:pt x="1306" y="13966"/>
                            <a:pt x="959" y="14327"/>
                            <a:pt x="700" y="14742"/>
                          </a:cubicBezTo>
                          <a:cubicBezTo>
                            <a:pt x="85" y="15726"/>
                            <a:pt x="0" y="16982"/>
                            <a:pt x="305" y="18101"/>
                          </a:cubicBezTo>
                          <a:cubicBezTo>
                            <a:pt x="610" y="19219"/>
                            <a:pt x="1276" y="20213"/>
                            <a:pt x="2066" y="21063"/>
                          </a:cubicBezTo>
                          <a:cubicBezTo>
                            <a:pt x="3186" y="22268"/>
                            <a:pt x="4645" y="23250"/>
                            <a:pt x="6280" y="23430"/>
                          </a:cubicBezTo>
                          <a:cubicBezTo>
                            <a:pt x="6474" y="23451"/>
                            <a:pt x="6669" y="23461"/>
                            <a:pt x="6866" y="23461"/>
                          </a:cubicBezTo>
                          <a:cubicBezTo>
                            <a:pt x="8989" y="23461"/>
                            <a:pt x="11241" y="22260"/>
                            <a:pt x="12454" y="20550"/>
                          </a:cubicBezTo>
                          <a:cubicBezTo>
                            <a:pt x="13784" y="18679"/>
                            <a:pt x="13925" y="15961"/>
                            <a:pt x="12572" y="14108"/>
                          </a:cubicBezTo>
                          <a:cubicBezTo>
                            <a:pt x="12256" y="13675"/>
                            <a:pt x="11861" y="13275"/>
                            <a:pt x="11715" y="12760"/>
                          </a:cubicBezTo>
                          <a:cubicBezTo>
                            <a:pt x="11441" y="11787"/>
                            <a:pt x="12137" y="10837"/>
                            <a:pt x="12418" y="9865"/>
                          </a:cubicBezTo>
                          <a:cubicBezTo>
                            <a:pt x="12753" y="8702"/>
                            <a:pt x="12446" y="7374"/>
                            <a:pt x="11635" y="6474"/>
                          </a:cubicBezTo>
                          <a:cubicBezTo>
                            <a:pt x="11099" y="5881"/>
                            <a:pt x="10371" y="5475"/>
                            <a:pt x="9885" y="4839"/>
                          </a:cubicBezTo>
                          <a:cubicBezTo>
                            <a:pt x="9046" y="3740"/>
                            <a:pt x="9086" y="2187"/>
                            <a:pt x="8378" y="1000"/>
                          </a:cubicBezTo>
                          <a:cubicBezTo>
                            <a:pt x="8163" y="642"/>
                            <a:pt x="7872" y="314"/>
                            <a:pt x="7493" y="139"/>
                          </a:cubicBezTo>
                          <a:cubicBezTo>
                            <a:pt x="7287" y="44"/>
                            <a:pt x="7069" y="1"/>
                            <a:pt x="68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224" name="Google Shape;1224;p32"/>
                    <p:cNvSpPr/>
                    <p:nvPr/>
                  </p:nvSpPr>
                  <p:spPr>
                    <a:xfrm>
                      <a:off x="7865487" y="2846927"/>
                      <a:ext cx="595996" cy="589795"/>
                    </a:xfrm>
                    <a:custGeom>
                      <a:avLst/>
                      <a:gdLst/>
                      <a:ahLst/>
                      <a:cxnLst/>
                      <a:rect l="l" t="t" r="r" b="b"/>
                      <a:pathLst>
                        <a:path w="13917" h="13916" extrusionOk="0">
                          <a:moveTo>
                            <a:pt x="6959" y="1"/>
                          </a:moveTo>
                          <a:cubicBezTo>
                            <a:pt x="5113" y="1"/>
                            <a:pt x="3343" y="734"/>
                            <a:pt x="2039" y="2039"/>
                          </a:cubicBezTo>
                          <a:cubicBezTo>
                            <a:pt x="734" y="3344"/>
                            <a:pt x="1" y="5113"/>
                            <a:pt x="1" y="6958"/>
                          </a:cubicBezTo>
                          <a:cubicBezTo>
                            <a:pt x="1" y="8803"/>
                            <a:pt x="734" y="10573"/>
                            <a:pt x="2039" y="11878"/>
                          </a:cubicBezTo>
                          <a:cubicBezTo>
                            <a:pt x="3343" y="13183"/>
                            <a:pt x="5113" y="13916"/>
                            <a:pt x="6959" y="13916"/>
                          </a:cubicBezTo>
                          <a:cubicBezTo>
                            <a:pt x="8804" y="13916"/>
                            <a:pt x="10574" y="13183"/>
                            <a:pt x="11878" y="11878"/>
                          </a:cubicBezTo>
                          <a:cubicBezTo>
                            <a:pt x="13183" y="10573"/>
                            <a:pt x="13916" y="8803"/>
                            <a:pt x="13916" y="6958"/>
                          </a:cubicBezTo>
                          <a:cubicBezTo>
                            <a:pt x="13916" y="5113"/>
                            <a:pt x="13183" y="3344"/>
                            <a:pt x="11878" y="2039"/>
                          </a:cubicBezTo>
                          <a:cubicBezTo>
                            <a:pt x="10574" y="734"/>
                            <a:pt x="8804" y="1"/>
                            <a:pt x="69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grpSp>
          </p:grpSp>
          <p:grpSp>
            <p:nvGrpSpPr>
              <p:cNvPr id="1225" name="Google Shape;1225;p32"/>
              <p:cNvGrpSpPr/>
              <p:nvPr/>
            </p:nvGrpSpPr>
            <p:grpSpPr>
              <a:xfrm>
                <a:off x="-161810" y="3717121"/>
                <a:ext cx="9609242" cy="2424843"/>
                <a:chOff x="-161810" y="3390296"/>
                <a:chExt cx="9609242" cy="2424843"/>
              </a:xfrm>
            </p:grpSpPr>
            <p:sp>
              <p:nvSpPr>
                <p:cNvPr id="1226" name="Google Shape;1226;p32"/>
                <p:cNvSpPr/>
                <p:nvPr/>
              </p:nvSpPr>
              <p:spPr>
                <a:xfrm>
                  <a:off x="-159518" y="3491307"/>
                  <a:ext cx="5266812" cy="1612146"/>
                </a:xfrm>
                <a:custGeom>
                  <a:avLst/>
                  <a:gdLst/>
                  <a:ahLst/>
                  <a:cxnLst/>
                  <a:rect l="l" t="t" r="r" b="b"/>
                  <a:pathLst>
                    <a:path w="107816" h="38038" extrusionOk="0">
                      <a:moveTo>
                        <a:pt x="4" y="1"/>
                      </a:moveTo>
                      <a:lnTo>
                        <a:pt x="1" y="38038"/>
                      </a:lnTo>
                      <a:lnTo>
                        <a:pt x="1" y="38038"/>
                      </a:lnTo>
                      <a:lnTo>
                        <a:pt x="107754" y="37845"/>
                      </a:lnTo>
                      <a:lnTo>
                        <a:pt x="107815" y="17877"/>
                      </a:lnTo>
                      <a:lnTo>
                        <a:pt x="107815" y="17877"/>
                      </a:lnTo>
                      <a:cubicBezTo>
                        <a:pt x="96429" y="19237"/>
                        <a:pt x="86119" y="19821"/>
                        <a:pt x="76796" y="19821"/>
                      </a:cubicBezTo>
                      <a:cubicBezTo>
                        <a:pt x="30958" y="19821"/>
                        <a:pt x="8960" y="5685"/>
                        <a:pt x="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27" name="Google Shape;1227;p32"/>
                <p:cNvSpPr/>
                <p:nvPr/>
              </p:nvSpPr>
              <p:spPr>
                <a:xfrm>
                  <a:off x="-161810" y="3491304"/>
                  <a:ext cx="5266812" cy="1612146"/>
                </a:xfrm>
                <a:custGeom>
                  <a:avLst/>
                  <a:gdLst/>
                  <a:ahLst/>
                  <a:cxnLst/>
                  <a:rect l="l" t="t" r="r" b="b"/>
                  <a:pathLst>
                    <a:path w="107816" h="38038" extrusionOk="0">
                      <a:moveTo>
                        <a:pt x="4" y="1"/>
                      </a:moveTo>
                      <a:lnTo>
                        <a:pt x="1" y="38038"/>
                      </a:lnTo>
                      <a:lnTo>
                        <a:pt x="1" y="38038"/>
                      </a:lnTo>
                      <a:lnTo>
                        <a:pt x="107754" y="37845"/>
                      </a:lnTo>
                      <a:lnTo>
                        <a:pt x="107815" y="17877"/>
                      </a:lnTo>
                      <a:lnTo>
                        <a:pt x="107815" y="17877"/>
                      </a:lnTo>
                      <a:cubicBezTo>
                        <a:pt x="96429" y="19237"/>
                        <a:pt x="86119" y="19821"/>
                        <a:pt x="76796" y="19821"/>
                      </a:cubicBezTo>
                      <a:cubicBezTo>
                        <a:pt x="30958" y="19821"/>
                        <a:pt x="8960" y="5685"/>
                        <a:pt x="4" y="1"/>
                      </a:cubicBezTo>
                      <a:close/>
                    </a:path>
                  </a:pathLst>
                </a:custGeom>
                <a:solidFill>
                  <a:srgbClr val="000000">
                    <a:alpha val="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228" name="Google Shape;1228;p32"/>
                <p:cNvSpPr/>
                <p:nvPr/>
              </p:nvSpPr>
              <p:spPr>
                <a:xfrm rot="213373">
                  <a:off x="-63291" y="3681997"/>
                  <a:ext cx="9462698" cy="1841442"/>
                </a:xfrm>
                <a:custGeom>
                  <a:avLst/>
                  <a:gdLst/>
                  <a:ahLst/>
                  <a:cxnLst/>
                  <a:rect l="l" t="t" r="r" b="b"/>
                  <a:pathLst>
                    <a:path w="193713" h="43449" extrusionOk="0">
                      <a:moveTo>
                        <a:pt x="152820" y="1"/>
                      </a:moveTo>
                      <a:cubicBezTo>
                        <a:pt x="140399" y="1"/>
                        <a:pt x="127894" y="1071"/>
                        <a:pt x="115472" y="2409"/>
                      </a:cubicBezTo>
                      <a:cubicBezTo>
                        <a:pt x="75999" y="6660"/>
                        <a:pt x="35973" y="13772"/>
                        <a:pt x="1" y="30570"/>
                      </a:cubicBezTo>
                      <a:lnTo>
                        <a:pt x="1" y="43382"/>
                      </a:lnTo>
                      <a:lnTo>
                        <a:pt x="193712" y="43449"/>
                      </a:lnTo>
                      <a:lnTo>
                        <a:pt x="193712" y="5069"/>
                      </a:lnTo>
                      <a:cubicBezTo>
                        <a:pt x="180336" y="1323"/>
                        <a:pt x="166630" y="1"/>
                        <a:pt x="1528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grpSp>
            <p:nvGrpSpPr>
              <p:cNvPr id="1229" name="Google Shape;1229;p32"/>
              <p:cNvGrpSpPr/>
              <p:nvPr/>
            </p:nvGrpSpPr>
            <p:grpSpPr>
              <a:xfrm>
                <a:off x="343799" y="4747133"/>
                <a:ext cx="1059758" cy="818673"/>
                <a:chOff x="206924" y="4453733"/>
                <a:chExt cx="1059758" cy="818673"/>
              </a:xfrm>
            </p:grpSpPr>
            <p:sp>
              <p:nvSpPr>
                <p:cNvPr id="1230" name="Google Shape;1230;p32"/>
                <p:cNvSpPr/>
                <p:nvPr/>
              </p:nvSpPr>
              <p:spPr>
                <a:xfrm flipH="1">
                  <a:off x="779613" y="4634777"/>
                  <a:ext cx="236647" cy="522416"/>
                </a:xfrm>
                <a:custGeom>
                  <a:avLst/>
                  <a:gdLst/>
                  <a:ahLst/>
                  <a:cxnLst/>
                  <a:rect l="l" t="t" r="r" b="b"/>
                  <a:pathLst>
                    <a:path w="9962" h="22221" extrusionOk="0">
                      <a:moveTo>
                        <a:pt x="299" y="1"/>
                      </a:moveTo>
                      <a:cubicBezTo>
                        <a:pt x="280" y="1"/>
                        <a:pt x="262" y="3"/>
                        <a:pt x="243" y="6"/>
                      </a:cubicBezTo>
                      <a:cubicBezTo>
                        <a:pt x="97" y="37"/>
                        <a:pt x="0" y="181"/>
                        <a:pt x="30" y="329"/>
                      </a:cubicBezTo>
                      <a:cubicBezTo>
                        <a:pt x="421" y="2289"/>
                        <a:pt x="868" y="4235"/>
                        <a:pt x="1413" y="6159"/>
                      </a:cubicBezTo>
                      <a:cubicBezTo>
                        <a:pt x="2788" y="10965"/>
                        <a:pt x="4516" y="15781"/>
                        <a:pt x="7484" y="19854"/>
                      </a:cubicBezTo>
                      <a:cubicBezTo>
                        <a:pt x="7973" y="20511"/>
                        <a:pt x="8489" y="21149"/>
                        <a:pt x="9054" y="21742"/>
                      </a:cubicBezTo>
                      <a:cubicBezTo>
                        <a:pt x="9179" y="21873"/>
                        <a:pt x="9323" y="22019"/>
                        <a:pt x="9454" y="22144"/>
                      </a:cubicBezTo>
                      <a:cubicBezTo>
                        <a:pt x="9506" y="22193"/>
                        <a:pt x="9575" y="22221"/>
                        <a:pt x="9646" y="22221"/>
                      </a:cubicBezTo>
                      <a:cubicBezTo>
                        <a:pt x="9686" y="22221"/>
                        <a:pt x="9727" y="22212"/>
                        <a:pt x="9765" y="22193"/>
                      </a:cubicBezTo>
                      <a:cubicBezTo>
                        <a:pt x="9904" y="22126"/>
                        <a:pt x="9961" y="21960"/>
                        <a:pt x="9894" y="21822"/>
                      </a:cubicBezTo>
                      <a:cubicBezTo>
                        <a:pt x="9839" y="21708"/>
                        <a:pt x="9781" y="21595"/>
                        <a:pt x="9721" y="21484"/>
                      </a:cubicBezTo>
                      <a:lnTo>
                        <a:pt x="9633" y="21319"/>
                      </a:lnTo>
                      <a:lnTo>
                        <a:pt x="9544" y="21155"/>
                      </a:lnTo>
                      <a:cubicBezTo>
                        <a:pt x="8242" y="18782"/>
                        <a:pt x="6798" y="16495"/>
                        <a:pt x="5527" y="14105"/>
                      </a:cubicBezTo>
                      <a:cubicBezTo>
                        <a:pt x="3149" y="9786"/>
                        <a:pt x="1326" y="5122"/>
                        <a:pt x="569" y="232"/>
                      </a:cubicBezTo>
                      <a:cubicBezTo>
                        <a:pt x="547" y="97"/>
                        <a:pt x="43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2"/>
                <p:cNvSpPr/>
                <p:nvPr/>
              </p:nvSpPr>
              <p:spPr>
                <a:xfrm flipH="1">
                  <a:off x="954426" y="4531924"/>
                  <a:ext cx="106731" cy="174021"/>
                </a:xfrm>
                <a:custGeom>
                  <a:avLst/>
                  <a:gdLst/>
                  <a:ahLst/>
                  <a:cxnLst/>
                  <a:rect l="l" t="t" r="r" b="b"/>
                  <a:pathLst>
                    <a:path w="4493" h="7402" extrusionOk="0">
                      <a:moveTo>
                        <a:pt x="1715" y="1"/>
                      </a:moveTo>
                      <a:cubicBezTo>
                        <a:pt x="1683" y="1"/>
                        <a:pt x="1651" y="2"/>
                        <a:pt x="1619" y="4"/>
                      </a:cubicBezTo>
                      <a:cubicBezTo>
                        <a:pt x="1030" y="49"/>
                        <a:pt x="527" y="499"/>
                        <a:pt x="278" y="1036"/>
                      </a:cubicBezTo>
                      <a:cubicBezTo>
                        <a:pt x="32" y="1571"/>
                        <a:pt x="1" y="2184"/>
                        <a:pt x="33" y="2774"/>
                      </a:cubicBezTo>
                      <a:cubicBezTo>
                        <a:pt x="101" y="3996"/>
                        <a:pt x="630" y="7402"/>
                        <a:pt x="2298" y="7402"/>
                      </a:cubicBezTo>
                      <a:cubicBezTo>
                        <a:pt x="2340" y="7402"/>
                        <a:pt x="2382" y="7400"/>
                        <a:pt x="2425" y="7395"/>
                      </a:cubicBezTo>
                      <a:cubicBezTo>
                        <a:pt x="4493" y="7183"/>
                        <a:pt x="3996" y="3972"/>
                        <a:pt x="3758" y="2711"/>
                      </a:cubicBezTo>
                      <a:cubicBezTo>
                        <a:pt x="3641" y="2088"/>
                        <a:pt x="3513" y="1452"/>
                        <a:pt x="3177" y="916"/>
                      </a:cubicBezTo>
                      <a:cubicBezTo>
                        <a:pt x="2859" y="408"/>
                        <a:pt x="2310" y="1"/>
                        <a:pt x="1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2"/>
                <p:cNvSpPr/>
                <p:nvPr/>
              </p:nvSpPr>
              <p:spPr>
                <a:xfrm flipH="1">
                  <a:off x="685951" y="4651727"/>
                  <a:ext cx="72643" cy="493169"/>
                </a:xfrm>
                <a:custGeom>
                  <a:avLst/>
                  <a:gdLst/>
                  <a:ahLst/>
                  <a:cxnLst/>
                  <a:rect l="l" t="t" r="r" b="b"/>
                  <a:pathLst>
                    <a:path w="3058" h="20977" extrusionOk="0">
                      <a:moveTo>
                        <a:pt x="311" y="1"/>
                      </a:moveTo>
                      <a:cubicBezTo>
                        <a:pt x="282" y="1"/>
                        <a:pt x="252" y="6"/>
                        <a:pt x="223" y="16"/>
                      </a:cubicBezTo>
                      <a:cubicBezTo>
                        <a:pt x="80" y="63"/>
                        <a:pt x="1" y="217"/>
                        <a:pt x="49" y="361"/>
                      </a:cubicBezTo>
                      <a:cubicBezTo>
                        <a:pt x="1100" y="3622"/>
                        <a:pt x="1598" y="7055"/>
                        <a:pt x="1613" y="10477"/>
                      </a:cubicBezTo>
                      <a:cubicBezTo>
                        <a:pt x="1639" y="13034"/>
                        <a:pt x="1457" y="15577"/>
                        <a:pt x="1316" y="18128"/>
                      </a:cubicBezTo>
                      <a:cubicBezTo>
                        <a:pt x="1283" y="18770"/>
                        <a:pt x="1256" y="19411"/>
                        <a:pt x="1248" y="20055"/>
                      </a:cubicBezTo>
                      <a:cubicBezTo>
                        <a:pt x="1244" y="20266"/>
                        <a:pt x="1242" y="20496"/>
                        <a:pt x="1250" y="20706"/>
                      </a:cubicBezTo>
                      <a:cubicBezTo>
                        <a:pt x="1258" y="20880"/>
                        <a:pt x="1394" y="20976"/>
                        <a:pt x="1532" y="20976"/>
                      </a:cubicBezTo>
                      <a:cubicBezTo>
                        <a:pt x="1636" y="20976"/>
                        <a:pt x="1741" y="20921"/>
                        <a:pt x="1790" y="20800"/>
                      </a:cubicBezTo>
                      <a:cubicBezTo>
                        <a:pt x="1867" y="20603"/>
                        <a:pt x="1941" y="20375"/>
                        <a:pt x="2005" y="20176"/>
                      </a:cubicBezTo>
                      <a:cubicBezTo>
                        <a:pt x="2197" y="19547"/>
                        <a:pt x="2344" y="18906"/>
                        <a:pt x="2462" y="18259"/>
                      </a:cubicBezTo>
                      <a:cubicBezTo>
                        <a:pt x="3058" y="14806"/>
                        <a:pt x="2786" y="11267"/>
                        <a:pt x="2236" y="7828"/>
                      </a:cubicBezTo>
                      <a:cubicBezTo>
                        <a:pt x="1833" y="5254"/>
                        <a:pt x="1265" y="2712"/>
                        <a:pt x="572" y="202"/>
                      </a:cubicBezTo>
                      <a:cubicBezTo>
                        <a:pt x="539" y="81"/>
                        <a:pt x="430" y="1"/>
                        <a:pt x="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2"/>
                <p:cNvSpPr/>
                <p:nvPr/>
              </p:nvSpPr>
              <p:spPr>
                <a:xfrm flipH="1">
                  <a:off x="711249" y="4606754"/>
                  <a:ext cx="72667" cy="97284"/>
                </a:xfrm>
                <a:custGeom>
                  <a:avLst/>
                  <a:gdLst/>
                  <a:ahLst/>
                  <a:cxnLst/>
                  <a:rect l="l" t="t" r="r" b="b"/>
                  <a:pathLst>
                    <a:path w="3059" h="4138" extrusionOk="0">
                      <a:moveTo>
                        <a:pt x="901" y="0"/>
                      </a:moveTo>
                      <a:cubicBezTo>
                        <a:pt x="798" y="0"/>
                        <a:pt x="696" y="18"/>
                        <a:pt x="600" y="58"/>
                      </a:cubicBezTo>
                      <a:cubicBezTo>
                        <a:pt x="263" y="198"/>
                        <a:pt x="67" y="569"/>
                        <a:pt x="35" y="931"/>
                      </a:cubicBezTo>
                      <a:cubicBezTo>
                        <a:pt x="1" y="1295"/>
                        <a:pt x="99" y="1655"/>
                        <a:pt x="201" y="2006"/>
                      </a:cubicBezTo>
                      <a:cubicBezTo>
                        <a:pt x="384" y="2644"/>
                        <a:pt x="866" y="4138"/>
                        <a:pt x="1768" y="4138"/>
                      </a:cubicBezTo>
                      <a:cubicBezTo>
                        <a:pt x="1874" y="4138"/>
                        <a:pt x="1986" y="4117"/>
                        <a:pt x="2103" y="4072"/>
                      </a:cubicBezTo>
                      <a:cubicBezTo>
                        <a:pt x="3059" y="3706"/>
                        <a:pt x="2424" y="1735"/>
                        <a:pt x="2135" y="1071"/>
                      </a:cubicBezTo>
                      <a:cubicBezTo>
                        <a:pt x="1998" y="759"/>
                        <a:pt x="1824" y="452"/>
                        <a:pt x="1558" y="241"/>
                      </a:cubicBezTo>
                      <a:cubicBezTo>
                        <a:pt x="1372" y="94"/>
                        <a:pt x="1134" y="0"/>
                        <a:pt x="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2"/>
                <p:cNvSpPr/>
                <p:nvPr/>
              </p:nvSpPr>
              <p:spPr>
                <a:xfrm flipH="1">
                  <a:off x="441586" y="4593283"/>
                  <a:ext cx="76182" cy="493193"/>
                </a:xfrm>
                <a:custGeom>
                  <a:avLst/>
                  <a:gdLst/>
                  <a:ahLst/>
                  <a:cxnLst/>
                  <a:rect l="l" t="t" r="r" b="b"/>
                  <a:pathLst>
                    <a:path w="3207" h="20978" extrusionOk="0">
                      <a:moveTo>
                        <a:pt x="2897" y="0"/>
                      </a:moveTo>
                      <a:cubicBezTo>
                        <a:pt x="2777" y="0"/>
                        <a:pt x="2667" y="80"/>
                        <a:pt x="2634" y="202"/>
                      </a:cubicBezTo>
                      <a:cubicBezTo>
                        <a:pt x="2177" y="1877"/>
                        <a:pt x="1761" y="3560"/>
                        <a:pt x="1427" y="5263"/>
                      </a:cubicBezTo>
                      <a:cubicBezTo>
                        <a:pt x="605" y="9525"/>
                        <a:pt x="1" y="13938"/>
                        <a:pt x="744" y="18259"/>
                      </a:cubicBezTo>
                      <a:cubicBezTo>
                        <a:pt x="872" y="18959"/>
                        <a:pt x="1034" y="19656"/>
                        <a:pt x="1253" y="20333"/>
                      </a:cubicBezTo>
                      <a:cubicBezTo>
                        <a:pt x="1303" y="20483"/>
                        <a:pt x="1362" y="20652"/>
                        <a:pt x="1418" y="20800"/>
                      </a:cubicBezTo>
                      <a:cubicBezTo>
                        <a:pt x="1456" y="20898"/>
                        <a:pt x="1551" y="20972"/>
                        <a:pt x="1665" y="20977"/>
                      </a:cubicBezTo>
                      <a:cubicBezTo>
                        <a:pt x="1669" y="20977"/>
                        <a:pt x="1673" y="20977"/>
                        <a:pt x="1676" y="20977"/>
                      </a:cubicBezTo>
                      <a:cubicBezTo>
                        <a:pt x="1825" y="20977"/>
                        <a:pt x="1950" y="20861"/>
                        <a:pt x="1956" y="20711"/>
                      </a:cubicBezTo>
                      <a:cubicBezTo>
                        <a:pt x="1961" y="20599"/>
                        <a:pt x="1962" y="20489"/>
                        <a:pt x="1962" y="20379"/>
                      </a:cubicBezTo>
                      <a:lnTo>
                        <a:pt x="1961" y="20216"/>
                      </a:lnTo>
                      <a:lnTo>
                        <a:pt x="1958" y="20055"/>
                      </a:lnTo>
                      <a:cubicBezTo>
                        <a:pt x="1920" y="17710"/>
                        <a:pt x="1689" y="15377"/>
                        <a:pt x="1628" y="13033"/>
                      </a:cubicBezTo>
                      <a:cubicBezTo>
                        <a:pt x="1446" y="8764"/>
                        <a:pt x="1822" y="4437"/>
                        <a:pt x="3158" y="359"/>
                      </a:cubicBezTo>
                      <a:cubicBezTo>
                        <a:pt x="3206" y="213"/>
                        <a:pt x="3120" y="51"/>
                        <a:pt x="2970" y="10"/>
                      </a:cubicBezTo>
                      <a:cubicBezTo>
                        <a:pt x="2946" y="3"/>
                        <a:pt x="2921" y="0"/>
                        <a:pt x="2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2"/>
                <p:cNvSpPr/>
                <p:nvPr/>
              </p:nvSpPr>
              <p:spPr>
                <a:xfrm flipH="1">
                  <a:off x="396001" y="4506347"/>
                  <a:ext cx="102075" cy="136570"/>
                </a:xfrm>
                <a:custGeom>
                  <a:avLst/>
                  <a:gdLst/>
                  <a:ahLst/>
                  <a:cxnLst/>
                  <a:rect l="l" t="t" r="r" b="b"/>
                  <a:pathLst>
                    <a:path w="4297" h="5809" extrusionOk="0">
                      <a:moveTo>
                        <a:pt x="3031" y="1"/>
                      </a:moveTo>
                      <a:cubicBezTo>
                        <a:pt x="2704" y="1"/>
                        <a:pt x="2370" y="132"/>
                        <a:pt x="2110" y="339"/>
                      </a:cubicBezTo>
                      <a:cubicBezTo>
                        <a:pt x="1735" y="636"/>
                        <a:pt x="1490" y="1066"/>
                        <a:pt x="1298" y="1505"/>
                      </a:cubicBezTo>
                      <a:cubicBezTo>
                        <a:pt x="892" y="2436"/>
                        <a:pt x="0" y="5201"/>
                        <a:pt x="1346" y="5716"/>
                      </a:cubicBezTo>
                      <a:cubicBezTo>
                        <a:pt x="1511" y="5780"/>
                        <a:pt x="1668" y="5809"/>
                        <a:pt x="1817" y="5809"/>
                      </a:cubicBezTo>
                      <a:cubicBezTo>
                        <a:pt x="3081" y="5809"/>
                        <a:pt x="3757" y="3710"/>
                        <a:pt x="4015" y="2817"/>
                      </a:cubicBezTo>
                      <a:cubicBezTo>
                        <a:pt x="4157" y="2325"/>
                        <a:pt x="4297" y="1818"/>
                        <a:pt x="4249" y="1309"/>
                      </a:cubicBezTo>
                      <a:cubicBezTo>
                        <a:pt x="4201" y="798"/>
                        <a:pt x="3928" y="278"/>
                        <a:pt x="3454" y="83"/>
                      </a:cubicBezTo>
                      <a:cubicBezTo>
                        <a:pt x="3319" y="26"/>
                        <a:pt x="3176" y="1"/>
                        <a:pt x="3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2"/>
                <p:cNvSpPr/>
                <p:nvPr/>
              </p:nvSpPr>
              <p:spPr>
                <a:xfrm flipH="1">
                  <a:off x="206924" y="4453733"/>
                  <a:ext cx="1059758" cy="790148"/>
                </a:xfrm>
                <a:custGeom>
                  <a:avLst/>
                  <a:gdLst/>
                  <a:ahLst/>
                  <a:cxnLst/>
                  <a:rect l="l" t="t" r="r" b="b"/>
                  <a:pathLst>
                    <a:path w="44612" h="33609" extrusionOk="0">
                      <a:moveTo>
                        <a:pt x="29833" y="0"/>
                      </a:moveTo>
                      <a:cubicBezTo>
                        <a:pt x="28568" y="0"/>
                        <a:pt x="27739" y="1730"/>
                        <a:pt x="27453" y="3110"/>
                      </a:cubicBezTo>
                      <a:cubicBezTo>
                        <a:pt x="26111" y="9576"/>
                        <a:pt x="24941" y="16078"/>
                        <a:pt x="23940" y="22603"/>
                      </a:cubicBezTo>
                      <a:cubicBezTo>
                        <a:pt x="23032" y="18577"/>
                        <a:pt x="22059" y="14409"/>
                        <a:pt x="19544" y="11134"/>
                      </a:cubicBezTo>
                      <a:cubicBezTo>
                        <a:pt x="19098" y="10553"/>
                        <a:pt x="18457" y="9960"/>
                        <a:pt x="17768" y="9960"/>
                      </a:cubicBezTo>
                      <a:cubicBezTo>
                        <a:pt x="17655" y="9960"/>
                        <a:pt x="17539" y="9977"/>
                        <a:pt x="17423" y="10012"/>
                      </a:cubicBezTo>
                      <a:cubicBezTo>
                        <a:pt x="16686" y="10237"/>
                        <a:pt x="16381" y="11098"/>
                        <a:pt x="16205" y="11850"/>
                      </a:cubicBezTo>
                      <a:cubicBezTo>
                        <a:pt x="15508" y="14810"/>
                        <a:pt x="15153" y="17849"/>
                        <a:pt x="15151" y="20889"/>
                      </a:cubicBezTo>
                      <a:cubicBezTo>
                        <a:pt x="13006" y="18628"/>
                        <a:pt x="10861" y="16364"/>
                        <a:pt x="8715" y="14101"/>
                      </a:cubicBezTo>
                      <a:cubicBezTo>
                        <a:pt x="7092" y="12387"/>
                        <a:pt x="5180" y="10548"/>
                        <a:pt x="2832" y="10548"/>
                      </a:cubicBezTo>
                      <a:cubicBezTo>
                        <a:pt x="2804" y="10548"/>
                        <a:pt x="2776" y="10548"/>
                        <a:pt x="2749" y="10548"/>
                      </a:cubicBezTo>
                      <a:cubicBezTo>
                        <a:pt x="2176" y="10560"/>
                        <a:pt x="1587" y="10694"/>
                        <a:pt x="1131" y="11040"/>
                      </a:cubicBezTo>
                      <a:cubicBezTo>
                        <a:pt x="206" y="11740"/>
                        <a:pt x="68" y="13057"/>
                        <a:pt x="57" y="14215"/>
                      </a:cubicBezTo>
                      <a:cubicBezTo>
                        <a:pt x="1" y="20960"/>
                        <a:pt x="1719" y="27712"/>
                        <a:pt x="4993" y="33609"/>
                      </a:cubicBezTo>
                      <a:lnTo>
                        <a:pt x="34600" y="33120"/>
                      </a:lnTo>
                      <a:cubicBezTo>
                        <a:pt x="39383" y="25503"/>
                        <a:pt x="44611" y="8952"/>
                        <a:pt x="42441" y="7626"/>
                      </a:cubicBezTo>
                      <a:cubicBezTo>
                        <a:pt x="42028" y="7305"/>
                        <a:pt x="41525" y="7164"/>
                        <a:pt x="41006" y="7164"/>
                      </a:cubicBezTo>
                      <a:cubicBezTo>
                        <a:pt x="40325" y="7164"/>
                        <a:pt x="39617" y="7408"/>
                        <a:pt x="39058" y="7809"/>
                      </a:cubicBezTo>
                      <a:cubicBezTo>
                        <a:pt x="38073" y="8514"/>
                        <a:pt x="37440" y="9597"/>
                        <a:pt x="36836" y="10647"/>
                      </a:cubicBezTo>
                      <a:cubicBezTo>
                        <a:pt x="34590" y="14549"/>
                        <a:pt x="32346" y="18450"/>
                        <a:pt x="30100" y="22352"/>
                      </a:cubicBezTo>
                      <a:cubicBezTo>
                        <a:pt x="31449" y="15995"/>
                        <a:pt x="31989" y="9469"/>
                        <a:pt x="31702" y="2979"/>
                      </a:cubicBezTo>
                      <a:cubicBezTo>
                        <a:pt x="31650" y="1815"/>
                        <a:pt x="31368" y="380"/>
                        <a:pt x="30247" y="60"/>
                      </a:cubicBezTo>
                      <a:cubicBezTo>
                        <a:pt x="30104" y="19"/>
                        <a:pt x="29966" y="0"/>
                        <a:pt x="29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2"/>
                <p:cNvSpPr/>
                <p:nvPr/>
              </p:nvSpPr>
              <p:spPr>
                <a:xfrm flipH="1">
                  <a:off x="400457" y="4855127"/>
                  <a:ext cx="786338" cy="417279"/>
                </a:xfrm>
                <a:custGeom>
                  <a:avLst/>
                  <a:gdLst/>
                  <a:ahLst/>
                  <a:cxnLst/>
                  <a:rect l="l" t="t" r="r" b="b"/>
                  <a:pathLst>
                    <a:path w="33102" h="17749" extrusionOk="0">
                      <a:moveTo>
                        <a:pt x="2654" y="1"/>
                      </a:moveTo>
                      <a:cubicBezTo>
                        <a:pt x="2516" y="1"/>
                        <a:pt x="2377" y="13"/>
                        <a:pt x="2237" y="40"/>
                      </a:cubicBezTo>
                      <a:cubicBezTo>
                        <a:pt x="1180" y="244"/>
                        <a:pt x="426" y="1257"/>
                        <a:pt x="212" y="2312"/>
                      </a:cubicBezTo>
                      <a:cubicBezTo>
                        <a:pt x="0" y="3364"/>
                        <a:pt x="225" y="4455"/>
                        <a:pt x="498" y="5497"/>
                      </a:cubicBezTo>
                      <a:cubicBezTo>
                        <a:pt x="1275" y="8456"/>
                        <a:pt x="2455" y="11307"/>
                        <a:pt x="3986" y="13955"/>
                      </a:cubicBezTo>
                      <a:cubicBezTo>
                        <a:pt x="5793" y="17076"/>
                        <a:pt x="6468" y="17467"/>
                        <a:pt x="10053" y="17599"/>
                      </a:cubicBezTo>
                      <a:cubicBezTo>
                        <a:pt x="12778" y="17699"/>
                        <a:pt x="15505" y="17749"/>
                        <a:pt x="18232" y="17749"/>
                      </a:cubicBezTo>
                      <a:cubicBezTo>
                        <a:pt x="22527" y="17749"/>
                        <a:pt x="26822" y="17625"/>
                        <a:pt x="31110" y="17377"/>
                      </a:cubicBezTo>
                      <a:cubicBezTo>
                        <a:pt x="32562" y="12593"/>
                        <a:pt x="33101" y="7535"/>
                        <a:pt x="32690" y="2552"/>
                      </a:cubicBezTo>
                      <a:cubicBezTo>
                        <a:pt x="32686" y="2552"/>
                        <a:pt x="32681" y="2552"/>
                        <a:pt x="32677" y="2552"/>
                      </a:cubicBezTo>
                      <a:cubicBezTo>
                        <a:pt x="29601" y="2552"/>
                        <a:pt x="27577" y="5667"/>
                        <a:pt x="26153" y="8397"/>
                      </a:cubicBezTo>
                      <a:cubicBezTo>
                        <a:pt x="25963" y="6001"/>
                        <a:pt x="25487" y="3628"/>
                        <a:pt x="24739" y="1344"/>
                      </a:cubicBezTo>
                      <a:cubicBezTo>
                        <a:pt x="24647" y="1059"/>
                        <a:pt x="24515" y="742"/>
                        <a:pt x="24231" y="648"/>
                      </a:cubicBezTo>
                      <a:cubicBezTo>
                        <a:pt x="24178" y="631"/>
                        <a:pt x="24125" y="623"/>
                        <a:pt x="24073" y="623"/>
                      </a:cubicBezTo>
                      <a:cubicBezTo>
                        <a:pt x="23757" y="623"/>
                        <a:pt x="23469" y="917"/>
                        <a:pt x="23264" y="1188"/>
                      </a:cubicBezTo>
                      <a:cubicBezTo>
                        <a:pt x="21613" y="3385"/>
                        <a:pt x="20277" y="5819"/>
                        <a:pt x="19312" y="8392"/>
                      </a:cubicBezTo>
                      <a:cubicBezTo>
                        <a:pt x="18521" y="6947"/>
                        <a:pt x="17663" y="5536"/>
                        <a:pt x="16749" y="4165"/>
                      </a:cubicBezTo>
                      <a:cubicBezTo>
                        <a:pt x="16541" y="3854"/>
                        <a:pt x="16300" y="3523"/>
                        <a:pt x="15941" y="3425"/>
                      </a:cubicBezTo>
                      <a:cubicBezTo>
                        <a:pt x="15868" y="3405"/>
                        <a:pt x="15795" y="3395"/>
                        <a:pt x="15724" y="3395"/>
                      </a:cubicBezTo>
                      <a:cubicBezTo>
                        <a:pt x="15226" y="3395"/>
                        <a:pt x="14777" y="3848"/>
                        <a:pt x="14493" y="4294"/>
                      </a:cubicBezTo>
                      <a:cubicBezTo>
                        <a:pt x="13557" y="5759"/>
                        <a:pt x="13193" y="7579"/>
                        <a:pt x="13494" y="9291"/>
                      </a:cubicBezTo>
                      <a:cubicBezTo>
                        <a:pt x="11067" y="6365"/>
                        <a:pt x="8346" y="3684"/>
                        <a:pt x="5386" y="1299"/>
                      </a:cubicBezTo>
                      <a:cubicBezTo>
                        <a:pt x="4587" y="655"/>
                        <a:pt x="3648" y="1"/>
                        <a:pt x="26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8" name="Google Shape;1238;p32"/>
              <p:cNvGrpSpPr/>
              <p:nvPr/>
            </p:nvGrpSpPr>
            <p:grpSpPr>
              <a:xfrm>
                <a:off x="-111327" y="4467193"/>
                <a:ext cx="546340" cy="1144005"/>
                <a:chOff x="-190602" y="4255105"/>
                <a:chExt cx="546340" cy="1144005"/>
              </a:xfrm>
            </p:grpSpPr>
            <p:sp>
              <p:nvSpPr>
                <p:cNvPr id="1239" name="Google Shape;1239;p32"/>
                <p:cNvSpPr/>
                <p:nvPr/>
              </p:nvSpPr>
              <p:spPr>
                <a:xfrm flipH="1">
                  <a:off x="-190602" y="4255105"/>
                  <a:ext cx="460942" cy="394756"/>
                </a:xfrm>
                <a:custGeom>
                  <a:avLst/>
                  <a:gdLst/>
                  <a:ahLst/>
                  <a:cxnLst/>
                  <a:rect l="l" t="t" r="r" b="b"/>
                  <a:pathLst>
                    <a:path w="19404" h="16791" extrusionOk="0">
                      <a:moveTo>
                        <a:pt x="7221" y="0"/>
                      </a:moveTo>
                      <a:cubicBezTo>
                        <a:pt x="6664" y="0"/>
                        <a:pt x="6306" y="659"/>
                        <a:pt x="6124" y="1214"/>
                      </a:cubicBezTo>
                      <a:cubicBezTo>
                        <a:pt x="5140" y="4205"/>
                        <a:pt x="4516" y="7313"/>
                        <a:pt x="4268" y="10451"/>
                      </a:cubicBezTo>
                      <a:cubicBezTo>
                        <a:pt x="3768" y="8123"/>
                        <a:pt x="3123" y="5827"/>
                        <a:pt x="2339" y="3579"/>
                      </a:cubicBezTo>
                      <a:cubicBezTo>
                        <a:pt x="2182" y="3127"/>
                        <a:pt x="1882" y="2590"/>
                        <a:pt x="1429" y="2590"/>
                      </a:cubicBezTo>
                      <a:cubicBezTo>
                        <a:pt x="1399" y="2590"/>
                        <a:pt x="1369" y="2592"/>
                        <a:pt x="1339" y="2597"/>
                      </a:cubicBezTo>
                      <a:cubicBezTo>
                        <a:pt x="1146" y="2627"/>
                        <a:pt x="983" y="2755"/>
                        <a:pt x="850" y="2899"/>
                      </a:cubicBezTo>
                      <a:cubicBezTo>
                        <a:pt x="0" y="3821"/>
                        <a:pt x="195" y="5266"/>
                        <a:pt x="494" y="6482"/>
                      </a:cubicBezTo>
                      <a:cubicBezTo>
                        <a:pt x="933" y="8270"/>
                        <a:pt x="1480" y="10029"/>
                        <a:pt x="2131" y="11750"/>
                      </a:cubicBezTo>
                      <a:cubicBezTo>
                        <a:pt x="2709" y="13272"/>
                        <a:pt x="3418" y="14831"/>
                        <a:pt x="4710" y="15823"/>
                      </a:cubicBezTo>
                      <a:cubicBezTo>
                        <a:pt x="5613" y="16515"/>
                        <a:pt x="6647" y="16791"/>
                        <a:pt x="7702" y="16791"/>
                      </a:cubicBezTo>
                      <a:cubicBezTo>
                        <a:pt x="8714" y="16791"/>
                        <a:pt x="9744" y="16537"/>
                        <a:pt x="10696" y="16153"/>
                      </a:cubicBezTo>
                      <a:cubicBezTo>
                        <a:pt x="13138" y="15167"/>
                        <a:pt x="15546" y="14189"/>
                        <a:pt x="17772" y="12765"/>
                      </a:cubicBezTo>
                      <a:cubicBezTo>
                        <a:pt x="18559" y="12260"/>
                        <a:pt x="19403" y="11568"/>
                        <a:pt x="19400" y="10632"/>
                      </a:cubicBezTo>
                      <a:cubicBezTo>
                        <a:pt x="19385" y="10244"/>
                        <a:pt x="18981" y="10102"/>
                        <a:pt x="18413" y="10102"/>
                      </a:cubicBezTo>
                      <a:cubicBezTo>
                        <a:pt x="17471" y="10102"/>
                        <a:pt x="16076" y="10492"/>
                        <a:pt x="15249" y="10796"/>
                      </a:cubicBezTo>
                      <a:cubicBezTo>
                        <a:pt x="13921" y="11285"/>
                        <a:pt x="12729" y="12074"/>
                        <a:pt x="11552" y="12858"/>
                      </a:cubicBezTo>
                      <a:cubicBezTo>
                        <a:pt x="12843" y="11786"/>
                        <a:pt x="14083" y="10655"/>
                        <a:pt x="15270" y="9470"/>
                      </a:cubicBezTo>
                      <a:cubicBezTo>
                        <a:pt x="16319" y="8423"/>
                        <a:pt x="17371" y="7244"/>
                        <a:pt x="17618" y="5782"/>
                      </a:cubicBezTo>
                      <a:cubicBezTo>
                        <a:pt x="17646" y="5612"/>
                        <a:pt x="17662" y="5429"/>
                        <a:pt x="17590" y="5273"/>
                      </a:cubicBezTo>
                      <a:cubicBezTo>
                        <a:pt x="17492" y="5061"/>
                        <a:pt x="17300" y="4980"/>
                        <a:pt x="17078" y="4980"/>
                      </a:cubicBezTo>
                      <a:cubicBezTo>
                        <a:pt x="16771" y="4980"/>
                        <a:pt x="16404" y="5136"/>
                        <a:pt x="16141" y="5321"/>
                      </a:cubicBezTo>
                      <a:cubicBezTo>
                        <a:pt x="13579" y="7130"/>
                        <a:pt x="11456" y="9479"/>
                        <a:pt x="9356" y="11809"/>
                      </a:cubicBezTo>
                      <a:cubicBezTo>
                        <a:pt x="10747" y="8873"/>
                        <a:pt x="12171" y="5788"/>
                        <a:pt x="12043" y="2541"/>
                      </a:cubicBezTo>
                      <a:cubicBezTo>
                        <a:pt x="12036" y="2372"/>
                        <a:pt x="12017" y="2185"/>
                        <a:pt x="11890" y="2071"/>
                      </a:cubicBezTo>
                      <a:cubicBezTo>
                        <a:pt x="11813" y="2001"/>
                        <a:pt x="11711" y="1976"/>
                        <a:pt x="11606" y="1976"/>
                      </a:cubicBezTo>
                      <a:cubicBezTo>
                        <a:pt x="11529" y="1976"/>
                        <a:pt x="11450" y="1989"/>
                        <a:pt x="11377" y="2010"/>
                      </a:cubicBezTo>
                      <a:cubicBezTo>
                        <a:pt x="10536" y="2253"/>
                        <a:pt x="10107" y="3164"/>
                        <a:pt x="9796" y="3982"/>
                      </a:cubicBezTo>
                      <a:cubicBezTo>
                        <a:pt x="9022" y="6020"/>
                        <a:pt x="8331" y="8088"/>
                        <a:pt x="7726" y="10185"/>
                      </a:cubicBezTo>
                      <a:cubicBezTo>
                        <a:pt x="7750" y="7906"/>
                        <a:pt x="7774" y="5627"/>
                        <a:pt x="7798" y="3349"/>
                      </a:cubicBezTo>
                      <a:cubicBezTo>
                        <a:pt x="7809" y="2213"/>
                        <a:pt x="8264" y="351"/>
                        <a:pt x="7318" y="7"/>
                      </a:cubicBezTo>
                      <a:cubicBezTo>
                        <a:pt x="7285" y="2"/>
                        <a:pt x="7252" y="0"/>
                        <a:pt x="7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2"/>
                <p:cNvSpPr/>
                <p:nvPr/>
              </p:nvSpPr>
              <p:spPr>
                <a:xfrm flipH="1">
                  <a:off x="-164541" y="4646414"/>
                  <a:ext cx="312283" cy="327424"/>
                </a:xfrm>
                <a:custGeom>
                  <a:avLst/>
                  <a:gdLst/>
                  <a:ahLst/>
                  <a:cxnLst/>
                  <a:rect l="l" t="t" r="r" b="b"/>
                  <a:pathLst>
                    <a:path w="13146" h="13927" extrusionOk="0">
                      <a:moveTo>
                        <a:pt x="13146" y="1"/>
                      </a:moveTo>
                      <a:lnTo>
                        <a:pt x="13146" y="1"/>
                      </a:lnTo>
                      <a:cubicBezTo>
                        <a:pt x="9977" y="1406"/>
                        <a:pt x="6751" y="2849"/>
                        <a:pt x="4178" y="5173"/>
                      </a:cubicBezTo>
                      <a:cubicBezTo>
                        <a:pt x="2047" y="7098"/>
                        <a:pt x="345" y="9787"/>
                        <a:pt x="123" y="12703"/>
                      </a:cubicBezTo>
                      <a:cubicBezTo>
                        <a:pt x="64" y="13475"/>
                        <a:pt x="0" y="13927"/>
                        <a:pt x="711" y="13927"/>
                      </a:cubicBezTo>
                      <a:cubicBezTo>
                        <a:pt x="758" y="13927"/>
                        <a:pt x="808" y="13925"/>
                        <a:pt x="862" y="13921"/>
                      </a:cubicBezTo>
                      <a:cubicBezTo>
                        <a:pt x="1643" y="13865"/>
                        <a:pt x="2682" y="13236"/>
                        <a:pt x="3382" y="12915"/>
                      </a:cubicBezTo>
                      <a:cubicBezTo>
                        <a:pt x="5017" y="12164"/>
                        <a:pt x="6575" y="11230"/>
                        <a:pt x="7942" y="10055"/>
                      </a:cubicBezTo>
                      <a:cubicBezTo>
                        <a:pt x="10146" y="8159"/>
                        <a:pt x="11844" y="5580"/>
                        <a:pt x="12317" y="2712"/>
                      </a:cubicBezTo>
                      <a:cubicBezTo>
                        <a:pt x="12474" y="1766"/>
                        <a:pt x="12525" y="730"/>
                        <a:pt x="13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2"/>
                <p:cNvSpPr/>
                <p:nvPr/>
              </p:nvSpPr>
              <p:spPr>
                <a:xfrm flipH="1">
                  <a:off x="145079" y="4523062"/>
                  <a:ext cx="210659" cy="354789"/>
                </a:xfrm>
                <a:custGeom>
                  <a:avLst/>
                  <a:gdLst/>
                  <a:ahLst/>
                  <a:cxnLst/>
                  <a:rect l="l" t="t" r="r" b="b"/>
                  <a:pathLst>
                    <a:path w="8868" h="15091" extrusionOk="0">
                      <a:moveTo>
                        <a:pt x="1" y="0"/>
                      </a:moveTo>
                      <a:cubicBezTo>
                        <a:pt x="273" y="3041"/>
                        <a:pt x="559" y="6136"/>
                        <a:pt x="1730" y="8955"/>
                      </a:cubicBezTo>
                      <a:cubicBezTo>
                        <a:pt x="2791" y="11507"/>
                        <a:pt x="4886" y="14232"/>
                        <a:pt x="7675" y="15004"/>
                      </a:cubicBezTo>
                      <a:cubicBezTo>
                        <a:pt x="7891" y="15063"/>
                        <a:pt x="8064" y="15091"/>
                        <a:pt x="8201" y="15091"/>
                      </a:cubicBezTo>
                      <a:cubicBezTo>
                        <a:pt x="8867" y="15091"/>
                        <a:pt x="8701" y="14446"/>
                        <a:pt x="8410" y="13651"/>
                      </a:cubicBezTo>
                      <a:cubicBezTo>
                        <a:pt x="7898" y="12250"/>
                        <a:pt x="7395" y="10832"/>
                        <a:pt x="6807" y="9462"/>
                      </a:cubicBezTo>
                      <a:cubicBezTo>
                        <a:pt x="6215" y="8083"/>
                        <a:pt x="5616" y="6692"/>
                        <a:pt x="4736" y="5475"/>
                      </a:cubicBezTo>
                      <a:cubicBezTo>
                        <a:pt x="3319" y="3517"/>
                        <a:pt x="1224" y="2085"/>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2"/>
                <p:cNvSpPr/>
                <p:nvPr/>
              </p:nvSpPr>
              <p:spPr>
                <a:xfrm flipH="1">
                  <a:off x="-43867" y="4645191"/>
                  <a:ext cx="256198" cy="753919"/>
                </a:xfrm>
                <a:custGeom>
                  <a:avLst/>
                  <a:gdLst/>
                  <a:ahLst/>
                  <a:cxnLst/>
                  <a:rect l="l" t="t" r="r" b="b"/>
                  <a:pathLst>
                    <a:path w="10785" h="32068" extrusionOk="0">
                      <a:moveTo>
                        <a:pt x="3377" y="1"/>
                      </a:moveTo>
                      <a:cubicBezTo>
                        <a:pt x="3273" y="1"/>
                        <a:pt x="3169" y="57"/>
                        <a:pt x="3123" y="181"/>
                      </a:cubicBezTo>
                      <a:cubicBezTo>
                        <a:pt x="3012" y="500"/>
                        <a:pt x="2900" y="868"/>
                        <a:pt x="2807" y="1191"/>
                      </a:cubicBezTo>
                      <a:cubicBezTo>
                        <a:pt x="1" y="11607"/>
                        <a:pt x="3880" y="23585"/>
                        <a:pt x="10271" y="31962"/>
                      </a:cubicBezTo>
                      <a:cubicBezTo>
                        <a:pt x="10324" y="32031"/>
                        <a:pt x="10404" y="32068"/>
                        <a:pt x="10484" y="32068"/>
                      </a:cubicBezTo>
                      <a:cubicBezTo>
                        <a:pt x="10544" y="32068"/>
                        <a:pt x="10604" y="32048"/>
                        <a:pt x="10653" y="32007"/>
                      </a:cubicBezTo>
                      <a:cubicBezTo>
                        <a:pt x="10768" y="31914"/>
                        <a:pt x="10785" y="31745"/>
                        <a:pt x="10692" y="31629"/>
                      </a:cubicBezTo>
                      <a:cubicBezTo>
                        <a:pt x="3827" y="23149"/>
                        <a:pt x="2365" y="12412"/>
                        <a:pt x="3494" y="1846"/>
                      </a:cubicBezTo>
                      <a:cubicBezTo>
                        <a:pt x="3544" y="1334"/>
                        <a:pt x="3602" y="808"/>
                        <a:pt x="3648" y="296"/>
                      </a:cubicBezTo>
                      <a:cubicBezTo>
                        <a:pt x="3661" y="108"/>
                        <a:pt x="3519" y="1"/>
                        <a:pt x="33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2"/>
                <p:cNvSpPr/>
                <p:nvPr/>
              </p:nvSpPr>
              <p:spPr>
                <a:xfrm flipH="1">
                  <a:off x="17017" y="4569868"/>
                  <a:ext cx="182652" cy="121171"/>
                </a:xfrm>
                <a:custGeom>
                  <a:avLst/>
                  <a:gdLst/>
                  <a:ahLst/>
                  <a:cxnLst/>
                  <a:rect l="l" t="t" r="r" b="b"/>
                  <a:pathLst>
                    <a:path w="7689" h="5154" extrusionOk="0">
                      <a:moveTo>
                        <a:pt x="1122" y="1"/>
                      </a:moveTo>
                      <a:cubicBezTo>
                        <a:pt x="927" y="1"/>
                        <a:pt x="732" y="17"/>
                        <a:pt x="539" y="49"/>
                      </a:cubicBezTo>
                      <a:cubicBezTo>
                        <a:pt x="383" y="75"/>
                        <a:pt x="216" y="119"/>
                        <a:pt x="116" y="241"/>
                      </a:cubicBezTo>
                      <a:cubicBezTo>
                        <a:pt x="1" y="377"/>
                        <a:pt x="0" y="574"/>
                        <a:pt x="16" y="750"/>
                      </a:cubicBezTo>
                      <a:cubicBezTo>
                        <a:pt x="99" y="1655"/>
                        <a:pt x="487" y="2501"/>
                        <a:pt x="870" y="3326"/>
                      </a:cubicBezTo>
                      <a:cubicBezTo>
                        <a:pt x="1061" y="3738"/>
                        <a:pt x="2257" y="5147"/>
                        <a:pt x="2710" y="5153"/>
                      </a:cubicBezTo>
                      <a:cubicBezTo>
                        <a:pt x="2727" y="5153"/>
                        <a:pt x="2743" y="5153"/>
                        <a:pt x="2760" y="5153"/>
                      </a:cubicBezTo>
                      <a:cubicBezTo>
                        <a:pt x="4291" y="5153"/>
                        <a:pt x="5522" y="4124"/>
                        <a:pt x="6655" y="3663"/>
                      </a:cubicBezTo>
                      <a:cubicBezTo>
                        <a:pt x="7134" y="3467"/>
                        <a:pt x="7689" y="3125"/>
                        <a:pt x="7650" y="2608"/>
                      </a:cubicBezTo>
                      <a:cubicBezTo>
                        <a:pt x="7614" y="2131"/>
                        <a:pt x="7087" y="1859"/>
                        <a:pt x="6619" y="1765"/>
                      </a:cubicBezTo>
                      <a:cubicBezTo>
                        <a:pt x="6150" y="1672"/>
                        <a:pt x="5626" y="1642"/>
                        <a:pt x="5288" y="1304"/>
                      </a:cubicBezTo>
                      <a:cubicBezTo>
                        <a:pt x="5086" y="1103"/>
                        <a:pt x="4988" y="826"/>
                        <a:pt x="4848" y="580"/>
                      </a:cubicBezTo>
                      <a:cubicBezTo>
                        <a:pt x="4706" y="334"/>
                        <a:pt x="4482" y="95"/>
                        <a:pt x="4199" y="87"/>
                      </a:cubicBezTo>
                      <a:cubicBezTo>
                        <a:pt x="4194" y="87"/>
                        <a:pt x="4188" y="87"/>
                        <a:pt x="4183" y="87"/>
                      </a:cubicBezTo>
                      <a:cubicBezTo>
                        <a:pt x="3892" y="87"/>
                        <a:pt x="3651" y="322"/>
                        <a:pt x="3368" y="398"/>
                      </a:cubicBezTo>
                      <a:cubicBezTo>
                        <a:pt x="3295" y="417"/>
                        <a:pt x="3223" y="425"/>
                        <a:pt x="3150" y="425"/>
                      </a:cubicBezTo>
                      <a:cubicBezTo>
                        <a:pt x="2855" y="425"/>
                        <a:pt x="2558" y="289"/>
                        <a:pt x="2272" y="191"/>
                      </a:cubicBezTo>
                      <a:cubicBezTo>
                        <a:pt x="1902" y="65"/>
                        <a:pt x="1512" y="1"/>
                        <a:pt x="1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4" name="Google Shape;1244;p32"/>
              <p:cNvGrpSpPr/>
              <p:nvPr/>
            </p:nvGrpSpPr>
            <p:grpSpPr>
              <a:xfrm>
                <a:off x="1369121" y="4685530"/>
                <a:ext cx="437636" cy="880279"/>
                <a:chOff x="1173271" y="4610392"/>
                <a:chExt cx="437636" cy="880279"/>
              </a:xfrm>
            </p:grpSpPr>
            <p:grpSp>
              <p:nvGrpSpPr>
                <p:cNvPr id="1245" name="Google Shape;1245;p32"/>
                <p:cNvGrpSpPr/>
                <p:nvPr/>
              </p:nvGrpSpPr>
              <p:grpSpPr>
                <a:xfrm>
                  <a:off x="1216042" y="4610930"/>
                  <a:ext cx="309313" cy="333842"/>
                  <a:chOff x="1215415" y="4605413"/>
                  <a:chExt cx="309313" cy="333842"/>
                </a:xfrm>
              </p:grpSpPr>
              <p:sp>
                <p:nvSpPr>
                  <p:cNvPr id="1246" name="Google Shape;1246;p32"/>
                  <p:cNvSpPr/>
                  <p:nvPr/>
                </p:nvSpPr>
                <p:spPr>
                  <a:xfrm flipH="1">
                    <a:off x="1215415" y="4648153"/>
                    <a:ext cx="254012" cy="288115"/>
                  </a:xfrm>
                  <a:custGeom>
                    <a:avLst/>
                    <a:gdLst/>
                    <a:ahLst/>
                    <a:cxnLst/>
                    <a:rect l="l" t="t" r="r" b="b"/>
                    <a:pathLst>
                      <a:path w="10693" h="12255" extrusionOk="0">
                        <a:moveTo>
                          <a:pt x="8832" y="1"/>
                        </a:moveTo>
                        <a:cubicBezTo>
                          <a:pt x="8213" y="1"/>
                          <a:pt x="7568" y="302"/>
                          <a:pt x="7025" y="644"/>
                        </a:cubicBezTo>
                        <a:cubicBezTo>
                          <a:pt x="3421" y="2913"/>
                          <a:pt x="1" y="8408"/>
                          <a:pt x="1120" y="11300"/>
                        </a:cubicBezTo>
                        <a:cubicBezTo>
                          <a:pt x="1357" y="11910"/>
                          <a:pt x="2032" y="12254"/>
                          <a:pt x="2689" y="12254"/>
                        </a:cubicBezTo>
                        <a:cubicBezTo>
                          <a:pt x="2741" y="12254"/>
                          <a:pt x="2792" y="12252"/>
                          <a:pt x="2843" y="12248"/>
                        </a:cubicBezTo>
                        <a:cubicBezTo>
                          <a:pt x="3546" y="12187"/>
                          <a:pt x="4179" y="11815"/>
                          <a:pt x="4765" y="11420"/>
                        </a:cubicBezTo>
                        <a:cubicBezTo>
                          <a:pt x="7701" y="9442"/>
                          <a:pt x="10190" y="6450"/>
                          <a:pt x="10578" y="2929"/>
                        </a:cubicBezTo>
                        <a:cubicBezTo>
                          <a:pt x="10693" y="1878"/>
                          <a:pt x="10491" y="603"/>
                          <a:pt x="9534" y="153"/>
                        </a:cubicBezTo>
                        <a:cubicBezTo>
                          <a:pt x="9309" y="46"/>
                          <a:pt x="9072" y="1"/>
                          <a:pt x="88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2"/>
                  <p:cNvSpPr/>
                  <p:nvPr/>
                </p:nvSpPr>
                <p:spPr>
                  <a:xfrm flipH="1">
                    <a:off x="1345853" y="4605413"/>
                    <a:ext cx="178875" cy="333842"/>
                  </a:xfrm>
                  <a:custGeom>
                    <a:avLst/>
                    <a:gdLst/>
                    <a:ahLst/>
                    <a:cxnLst/>
                    <a:rect l="l" t="t" r="r" b="b"/>
                    <a:pathLst>
                      <a:path w="7530" h="14200" extrusionOk="0">
                        <a:moveTo>
                          <a:pt x="3514" y="0"/>
                        </a:moveTo>
                        <a:cubicBezTo>
                          <a:pt x="3409" y="0"/>
                          <a:pt x="3302" y="11"/>
                          <a:pt x="3194" y="34"/>
                        </a:cubicBezTo>
                        <a:cubicBezTo>
                          <a:pt x="2324" y="220"/>
                          <a:pt x="1807" y="1111"/>
                          <a:pt x="1494" y="1945"/>
                        </a:cubicBezTo>
                        <a:cubicBezTo>
                          <a:pt x="1" y="5934"/>
                          <a:pt x="605" y="12381"/>
                          <a:pt x="3247" y="14004"/>
                        </a:cubicBezTo>
                        <a:cubicBezTo>
                          <a:pt x="3466" y="14139"/>
                          <a:pt x="3714" y="14200"/>
                          <a:pt x="3966" y="14200"/>
                        </a:cubicBezTo>
                        <a:cubicBezTo>
                          <a:pt x="4406" y="14200"/>
                          <a:pt x="4859" y="14015"/>
                          <a:pt x="5191" y="13714"/>
                        </a:cubicBezTo>
                        <a:cubicBezTo>
                          <a:pt x="5716" y="13240"/>
                          <a:pt x="5994" y="12560"/>
                          <a:pt x="6221" y="11892"/>
                        </a:cubicBezTo>
                        <a:cubicBezTo>
                          <a:pt x="7360" y="8538"/>
                          <a:pt x="7529" y="4649"/>
                          <a:pt x="5706" y="1612"/>
                        </a:cubicBezTo>
                        <a:cubicBezTo>
                          <a:pt x="5218" y="801"/>
                          <a:pt x="4419" y="0"/>
                          <a:pt x="3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32"/>
                <p:cNvGrpSpPr/>
                <p:nvPr/>
              </p:nvGrpSpPr>
              <p:grpSpPr>
                <a:xfrm>
                  <a:off x="1173271" y="4610392"/>
                  <a:ext cx="437636" cy="880279"/>
                  <a:chOff x="1128521" y="4507655"/>
                  <a:chExt cx="437636" cy="880279"/>
                </a:xfrm>
              </p:grpSpPr>
              <p:grpSp>
                <p:nvGrpSpPr>
                  <p:cNvPr id="1249" name="Google Shape;1249;p32"/>
                  <p:cNvGrpSpPr/>
                  <p:nvPr/>
                </p:nvGrpSpPr>
                <p:grpSpPr>
                  <a:xfrm>
                    <a:off x="1170695" y="4507655"/>
                    <a:ext cx="309313" cy="333842"/>
                    <a:chOff x="1170069" y="4502138"/>
                    <a:chExt cx="309313" cy="333842"/>
                  </a:xfrm>
                </p:grpSpPr>
                <p:sp>
                  <p:nvSpPr>
                    <p:cNvPr id="1250" name="Google Shape;1250;p32"/>
                    <p:cNvSpPr/>
                    <p:nvPr/>
                  </p:nvSpPr>
                  <p:spPr>
                    <a:xfrm flipH="1">
                      <a:off x="1170069" y="4544878"/>
                      <a:ext cx="254012" cy="288115"/>
                    </a:xfrm>
                    <a:custGeom>
                      <a:avLst/>
                      <a:gdLst/>
                      <a:ahLst/>
                      <a:cxnLst/>
                      <a:rect l="l" t="t" r="r" b="b"/>
                      <a:pathLst>
                        <a:path w="10693" h="12255" extrusionOk="0">
                          <a:moveTo>
                            <a:pt x="8832" y="1"/>
                          </a:moveTo>
                          <a:cubicBezTo>
                            <a:pt x="8213" y="1"/>
                            <a:pt x="7568" y="302"/>
                            <a:pt x="7025" y="644"/>
                          </a:cubicBezTo>
                          <a:cubicBezTo>
                            <a:pt x="3421" y="2913"/>
                            <a:pt x="1" y="8408"/>
                            <a:pt x="1120" y="11300"/>
                          </a:cubicBezTo>
                          <a:cubicBezTo>
                            <a:pt x="1357" y="11910"/>
                            <a:pt x="2032" y="12254"/>
                            <a:pt x="2689" y="12254"/>
                          </a:cubicBezTo>
                          <a:cubicBezTo>
                            <a:pt x="2741" y="12254"/>
                            <a:pt x="2792" y="12252"/>
                            <a:pt x="2843" y="12248"/>
                          </a:cubicBezTo>
                          <a:cubicBezTo>
                            <a:pt x="3546" y="12187"/>
                            <a:pt x="4179" y="11815"/>
                            <a:pt x="4765" y="11420"/>
                          </a:cubicBezTo>
                          <a:cubicBezTo>
                            <a:pt x="7701" y="9442"/>
                            <a:pt x="10190" y="6450"/>
                            <a:pt x="10578" y="2929"/>
                          </a:cubicBezTo>
                          <a:cubicBezTo>
                            <a:pt x="10693" y="1878"/>
                            <a:pt x="10491" y="603"/>
                            <a:pt x="9534" y="153"/>
                          </a:cubicBezTo>
                          <a:cubicBezTo>
                            <a:pt x="9309" y="46"/>
                            <a:pt x="9072" y="1"/>
                            <a:pt x="8832" y="1"/>
                          </a:cubicBezTo>
                          <a:close/>
                        </a:path>
                      </a:pathLst>
                    </a:custGeom>
                    <a:solidFill>
                      <a:srgbClr val="000000">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2"/>
                    <p:cNvSpPr/>
                    <p:nvPr/>
                  </p:nvSpPr>
                  <p:spPr>
                    <a:xfrm flipH="1">
                      <a:off x="1300507" y="4502138"/>
                      <a:ext cx="178875" cy="333842"/>
                    </a:xfrm>
                    <a:custGeom>
                      <a:avLst/>
                      <a:gdLst/>
                      <a:ahLst/>
                      <a:cxnLst/>
                      <a:rect l="l" t="t" r="r" b="b"/>
                      <a:pathLst>
                        <a:path w="7530" h="14200" extrusionOk="0">
                          <a:moveTo>
                            <a:pt x="3514" y="0"/>
                          </a:moveTo>
                          <a:cubicBezTo>
                            <a:pt x="3409" y="0"/>
                            <a:pt x="3302" y="11"/>
                            <a:pt x="3194" y="34"/>
                          </a:cubicBezTo>
                          <a:cubicBezTo>
                            <a:pt x="2324" y="220"/>
                            <a:pt x="1807" y="1111"/>
                            <a:pt x="1494" y="1945"/>
                          </a:cubicBezTo>
                          <a:cubicBezTo>
                            <a:pt x="1" y="5934"/>
                            <a:pt x="605" y="12381"/>
                            <a:pt x="3247" y="14004"/>
                          </a:cubicBezTo>
                          <a:cubicBezTo>
                            <a:pt x="3466" y="14139"/>
                            <a:pt x="3714" y="14200"/>
                            <a:pt x="3966" y="14200"/>
                          </a:cubicBezTo>
                          <a:cubicBezTo>
                            <a:pt x="4406" y="14200"/>
                            <a:pt x="4859" y="14015"/>
                            <a:pt x="5191" y="13714"/>
                          </a:cubicBezTo>
                          <a:cubicBezTo>
                            <a:pt x="5716" y="13240"/>
                            <a:pt x="5994" y="12560"/>
                            <a:pt x="6221" y="11892"/>
                          </a:cubicBezTo>
                          <a:cubicBezTo>
                            <a:pt x="7360" y="8538"/>
                            <a:pt x="7529" y="4649"/>
                            <a:pt x="5706" y="1612"/>
                          </a:cubicBezTo>
                          <a:cubicBezTo>
                            <a:pt x="5218" y="801"/>
                            <a:pt x="4419" y="0"/>
                            <a:pt x="3514" y="0"/>
                          </a:cubicBezTo>
                          <a:close/>
                        </a:path>
                      </a:pathLst>
                    </a:custGeom>
                    <a:solidFill>
                      <a:srgbClr val="000000">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2" name="Google Shape;1252;p32"/>
                  <p:cNvGrpSpPr/>
                  <p:nvPr/>
                </p:nvGrpSpPr>
                <p:grpSpPr>
                  <a:xfrm>
                    <a:off x="1128521" y="4526541"/>
                    <a:ext cx="395091" cy="348462"/>
                    <a:chOff x="1128521" y="4526541"/>
                    <a:chExt cx="395091" cy="348462"/>
                  </a:xfrm>
                </p:grpSpPr>
                <p:sp>
                  <p:nvSpPr>
                    <p:cNvPr id="1253" name="Google Shape;1253;p32"/>
                    <p:cNvSpPr/>
                    <p:nvPr/>
                  </p:nvSpPr>
                  <p:spPr>
                    <a:xfrm flipH="1">
                      <a:off x="1128521" y="4605884"/>
                      <a:ext cx="270997" cy="269119"/>
                    </a:xfrm>
                    <a:custGeom>
                      <a:avLst/>
                      <a:gdLst/>
                      <a:ahLst/>
                      <a:cxnLst/>
                      <a:rect l="l" t="t" r="r" b="b"/>
                      <a:pathLst>
                        <a:path w="11408" h="11447" extrusionOk="0">
                          <a:moveTo>
                            <a:pt x="9538" y="1"/>
                          </a:moveTo>
                          <a:cubicBezTo>
                            <a:pt x="8994" y="1"/>
                            <a:pt x="8419" y="198"/>
                            <a:pt x="7917" y="435"/>
                          </a:cubicBezTo>
                          <a:cubicBezTo>
                            <a:pt x="4064" y="2250"/>
                            <a:pt x="0" y="7292"/>
                            <a:pt x="759" y="10297"/>
                          </a:cubicBezTo>
                          <a:cubicBezTo>
                            <a:pt x="932" y="10980"/>
                            <a:pt x="1650" y="11419"/>
                            <a:pt x="2355" y="11445"/>
                          </a:cubicBezTo>
                          <a:cubicBezTo>
                            <a:pt x="2383" y="11446"/>
                            <a:pt x="2412" y="11447"/>
                            <a:pt x="2441" y="11447"/>
                          </a:cubicBezTo>
                          <a:cubicBezTo>
                            <a:pt x="3113" y="11447"/>
                            <a:pt x="3759" y="11165"/>
                            <a:pt x="4362" y="10857"/>
                          </a:cubicBezTo>
                          <a:cubicBezTo>
                            <a:pt x="7517" y="9249"/>
                            <a:pt x="10352" y="6581"/>
                            <a:pt x="11164" y="3134"/>
                          </a:cubicBezTo>
                          <a:cubicBezTo>
                            <a:pt x="11408" y="2105"/>
                            <a:pt x="11361" y="816"/>
                            <a:pt x="10467" y="251"/>
                          </a:cubicBezTo>
                          <a:cubicBezTo>
                            <a:pt x="10184" y="72"/>
                            <a:pt x="9866" y="1"/>
                            <a:pt x="9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2"/>
                    <p:cNvSpPr/>
                    <p:nvPr/>
                  </p:nvSpPr>
                  <p:spPr>
                    <a:xfrm flipH="1">
                      <a:off x="1247011" y="4538648"/>
                      <a:ext cx="209923" cy="326131"/>
                    </a:xfrm>
                    <a:custGeom>
                      <a:avLst/>
                      <a:gdLst/>
                      <a:ahLst/>
                      <a:cxnLst/>
                      <a:rect l="l" t="t" r="r" b="b"/>
                      <a:pathLst>
                        <a:path w="8837" h="13872" extrusionOk="0">
                          <a:moveTo>
                            <a:pt x="5873" y="0"/>
                          </a:moveTo>
                          <a:cubicBezTo>
                            <a:pt x="5038" y="0"/>
                            <a:pt x="4333" y="676"/>
                            <a:pt x="3821" y="1353"/>
                          </a:cubicBezTo>
                          <a:cubicBezTo>
                            <a:pt x="1254" y="4750"/>
                            <a:pt x="0" y="11102"/>
                            <a:pt x="2070" y="13410"/>
                          </a:cubicBezTo>
                          <a:cubicBezTo>
                            <a:pt x="2353" y="13726"/>
                            <a:pt x="2769" y="13871"/>
                            <a:pt x="3194" y="13871"/>
                          </a:cubicBezTo>
                          <a:cubicBezTo>
                            <a:pt x="3477" y="13871"/>
                            <a:pt x="3764" y="13807"/>
                            <a:pt x="4018" y="13685"/>
                          </a:cubicBezTo>
                          <a:cubicBezTo>
                            <a:pt x="4654" y="13380"/>
                            <a:pt x="5115" y="12809"/>
                            <a:pt x="5521" y="12232"/>
                          </a:cubicBezTo>
                          <a:cubicBezTo>
                            <a:pt x="7568" y="9342"/>
                            <a:pt x="8836" y="5662"/>
                            <a:pt x="7953" y="2233"/>
                          </a:cubicBezTo>
                          <a:cubicBezTo>
                            <a:pt x="7689" y="1208"/>
                            <a:pt x="7047" y="89"/>
                            <a:pt x="5994" y="5"/>
                          </a:cubicBezTo>
                          <a:cubicBezTo>
                            <a:pt x="5954" y="2"/>
                            <a:pt x="5913" y="0"/>
                            <a:pt x="5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2"/>
                    <p:cNvSpPr/>
                    <p:nvPr/>
                  </p:nvSpPr>
                  <p:spPr>
                    <a:xfrm flipH="1">
                      <a:off x="1339868" y="4526541"/>
                      <a:ext cx="183745" cy="326154"/>
                    </a:xfrm>
                    <a:custGeom>
                      <a:avLst/>
                      <a:gdLst/>
                      <a:ahLst/>
                      <a:cxnLst/>
                      <a:rect l="l" t="t" r="r" b="b"/>
                      <a:pathLst>
                        <a:path w="7735" h="13873" extrusionOk="0">
                          <a:moveTo>
                            <a:pt x="2554" y="1"/>
                          </a:moveTo>
                          <a:cubicBezTo>
                            <a:pt x="2341" y="1"/>
                            <a:pt x="2128" y="41"/>
                            <a:pt x="1921" y="133"/>
                          </a:cubicBezTo>
                          <a:cubicBezTo>
                            <a:pt x="1106" y="492"/>
                            <a:pt x="784" y="1469"/>
                            <a:pt x="647" y="2350"/>
                          </a:cubicBezTo>
                          <a:cubicBezTo>
                            <a:pt x="0" y="6559"/>
                            <a:pt x="1909" y="12746"/>
                            <a:pt x="4825" y="13796"/>
                          </a:cubicBezTo>
                          <a:cubicBezTo>
                            <a:pt x="4969" y="13848"/>
                            <a:pt x="5119" y="13872"/>
                            <a:pt x="5268" y="13872"/>
                          </a:cubicBezTo>
                          <a:cubicBezTo>
                            <a:pt x="5805" y="13872"/>
                            <a:pt x="6344" y="13560"/>
                            <a:pt x="6669" y="13115"/>
                          </a:cubicBezTo>
                          <a:cubicBezTo>
                            <a:pt x="7086" y="12545"/>
                            <a:pt x="7219" y="11821"/>
                            <a:pt x="7304" y="11122"/>
                          </a:cubicBezTo>
                          <a:cubicBezTo>
                            <a:pt x="7734" y="7606"/>
                            <a:pt x="7108" y="3765"/>
                            <a:pt x="4703" y="1164"/>
                          </a:cubicBezTo>
                          <a:cubicBezTo>
                            <a:pt x="4138" y="553"/>
                            <a:pt x="3340" y="1"/>
                            <a:pt x="25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6" name="Google Shape;1256;p32"/>
                  <p:cNvGrpSpPr/>
                  <p:nvPr/>
                </p:nvGrpSpPr>
                <p:grpSpPr>
                  <a:xfrm>
                    <a:off x="1247462" y="4807734"/>
                    <a:ext cx="318695" cy="580200"/>
                    <a:chOff x="1247462" y="4807734"/>
                    <a:chExt cx="318695" cy="580200"/>
                  </a:xfrm>
                </p:grpSpPr>
                <p:sp>
                  <p:nvSpPr>
                    <p:cNvPr id="1257" name="Google Shape;1257;p32"/>
                    <p:cNvSpPr/>
                    <p:nvPr/>
                  </p:nvSpPr>
                  <p:spPr>
                    <a:xfrm flipH="1">
                      <a:off x="1377639" y="4864084"/>
                      <a:ext cx="84069" cy="523850"/>
                    </a:xfrm>
                    <a:custGeom>
                      <a:avLst/>
                      <a:gdLst/>
                      <a:ahLst/>
                      <a:cxnLst/>
                      <a:rect l="l" t="t" r="r" b="b"/>
                      <a:pathLst>
                        <a:path w="3539" h="22282" extrusionOk="0">
                          <a:moveTo>
                            <a:pt x="3384" y="1"/>
                          </a:moveTo>
                          <a:cubicBezTo>
                            <a:pt x="3342" y="1"/>
                            <a:pt x="3301" y="20"/>
                            <a:pt x="3274" y="56"/>
                          </a:cubicBezTo>
                          <a:lnTo>
                            <a:pt x="3215" y="134"/>
                          </a:lnTo>
                          <a:cubicBezTo>
                            <a:pt x="3210" y="140"/>
                            <a:pt x="3205" y="147"/>
                            <a:pt x="3201" y="154"/>
                          </a:cubicBezTo>
                          <a:lnTo>
                            <a:pt x="3188" y="172"/>
                          </a:lnTo>
                          <a:cubicBezTo>
                            <a:pt x="3079" y="336"/>
                            <a:pt x="2992" y="517"/>
                            <a:pt x="2911" y="697"/>
                          </a:cubicBezTo>
                          <a:cubicBezTo>
                            <a:pt x="2819" y="908"/>
                            <a:pt x="2727" y="1142"/>
                            <a:pt x="2652" y="1358"/>
                          </a:cubicBezTo>
                          <a:cubicBezTo>
                            <a:pt x="2357" y="2189"/>
                            <a:pt x="2128" y="3039"/>
                            <a:pt x="1912" y="3892"/>
                          </a:cubicBezTo>
                          <a:cubicBezTo>
                            <a:pt x="1338" y="6223"/>
                            <a:pt x="890" y="8583"/>
                            <a:pt x="533" y="10956"/>
                          </a:cubicBezTo>
                          <a:cubicBezTo>
                            <a:pt x="259" y="12813"/>
                            <a:pt x="67" y="14687"/>
                            <a:pt x="20" y="16563"/>
                          </a:cubicBezTo>
                          <a:cubicBezTo>
                            <a:pt x="0" y="17262"/>
                            <a:pt x="5" y="17985"/>
                            <a:pt x="40" y="18682"/>
                          </a:cubicBezTo>
                          <a:cubicBezTo>
                            <a:pt x="89" y="19626"/>
                            <a:pt x="191" y="20568"/>
                            <a:pt x="390" y="21493"/>
                          </a:cubicBezTo>
                          <a:cubicBezTo>
                            <a:pt x="441" y="21724"/>
                            <a:pt x="497" y="21953"/>
                            <a:pt x="563" y="22181"/>
                          </a:cubicBezTo>
                          <a:cubicBezTo>
                            <a:pt x="579" y="22239"/>
                            <a:pt x="634" y="22282"/>
                            <a:pt x="697" y="22282"/>
                          </a:cubicBezTo>
                          <a:cubicBezTo>
                            <a:pt x="700" y="22282"/>
                            <a:pt x="704" y="22281"/>
                            <a:pt x="707" y="22281"/>
                          </a:cubicBezTo>
                          <a:cubicBezTo>
                            <a:pt x="783" y="22276"/>
                            <a:pt x="840" y="22210"/>
                            <a:pt x="834" y="22133"/>
                          </a:cubicBezTo>
                          <a:cubicBezTo>
                            <a:pt x="804" y="21821"/>
                            <a:pt x="766" y="21400"/>
                            <a:pt x="745" y="21090"/>
                          </a:cubicBezTo>
                          <a:cubicBezTo>
                            <a:pt x="560" y="18200"/>
                            <a:pt x="666" y="15294"/>
                            <a:pt x="896" y="12409"/>
                          </a:cubicBezTo>
                          <a:cubicBezTo>
                            <a:pt x="1134" y="9453"/>
                            <a:pt x="1539" y="6499"/>
                            <a:pt x="2249" y="3616"/>
                          </a:cubicBezTo>
                          <a:cubicBezTo>
                            <a:pt x="2376" y="3109"/>
                            <a:pt x="2514" y="2602"/>
                            <a:pt x="2669" y="2105"/>
                          </a:cubicBezTo>
                          <a:cubicBezTo>
                            <a:pt x="2825" y="1610"/>
                            <a:pt x="2995" y="1117"/>
                            <a:pt x="3223" y="653"/>
                          </a:cubicBezTo>
                          <a:cubicBezTo>
                            <a:pt x="3262" y="579"/>
                            <a:pt x="3300" y="505"/>
                            <a:pt x="3345" y="432"/>
                          </a:cubicBezTo>
                          <a:cubicBezTo>
                            <a:pt x="3365" y="398"/>
                            <a:pt x="3390" y="364"/>
                            <a:pt x="3412" y="330"/>
                          </a:cubicBezTo>
                          <a:cubicBezTo>
                            <a:pt x="3430" y="302"/>
                            <a:pt x="3461" y="266"/>
                            <a:pt x="3484" y="237"/>
                          </a:cubicBezTo>
                          <a:cubicBezTo>
                            <a:pt x="3539" y="176"/>
                            <a:pt x="3531" y="82"/>
                            <a:pt x="3467" y="29"/>
                          </a:cubicBezTo>
                          <a:cubicBezTo>
                            <a:pt x="3442" y="10"/>
                            <a:pt x="3413" y="1"/>
                            <a:pt x="33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2"/>
                    <p:cNvSpPr/>
                    <p:nvPr/>
                  </p:nvSpPr>
                  <p:spPr>
                    <a:xfrm flipH="1">
                      <a:off x="1435909" y="4818030"/>
                      <a:ext cx="130249" cy="317314"/>
                    </a:xfrm>
                    <a:custGeom>
                      <a:avLst/>
                      <a:gdLst/>
                      <a:ahLst/>
                      <a:cxnLst/>
                      <a:rect l="l" t="t" r="r" b="b"/>
                      <a:pathLst>
                        <a:path w="5483" h="13497" extrusionOk="0">
                          <a:moveTo>
                            <a:pt x="322" y="0"/>
                          </a:moveTo>
                          <a:cubicBezTo>
                            <a:pt x="461" y="159"/>
                            <a:pt x="50" y="1887"/>
                            <a:pt x="36" y="2205"/>
                          </a:cubicBezTo>
                          <a:cubicBezTo>
                            <a:pt x="1" y="2974"/>
                            <a:pt x="34" y="3746"/>
                            <a:pt x="127" y="4510"/>
                          </a:cubicBezTo>
                          <a:cubicBezTo>
                            <a:pt x="317" y="6069"/>
                            <a:pt x="768" y="7597"/>
                            <a:pt x="1449" y="9012"/>
                          </a:cubicBezTo>
                          <a:cubicBezTo>
                            <a:pt x="2129" y="10425"/>
                            <a:pt x="3039" y="11732"/>
                            <a:pt x="4153" y="12838"/>
                          </a:cubicBezTo>
                          <a:cubicBezTo>
                            <a:pt x="4623" y="13304"/>
                            <a:pt x="4915" y="13496"/>
                            <a:pt x="5095" y="13496"/>
                          </a:cubicBezTo>
                          <a:cubicBezTo>
                            <a:pt x="5483" y="13496"/>
                            <a:pt x="5354" y="12611"/>
                            <a:pt x="5369" y="11665"/>
                          </a:cubicBezTo>
                          <a:cubicBezTo>
                            <a:pt x="5401" y="9611"/>
                            <a:pt x="5282" y="7815"/>
                            <a:pt x="4425" y="5907"/>
                          </a:cubicBezTo>
                          <a:cubicBezTo>
                            <a:pt x="3441" y="3711"/>
                            <a:pt x="1904" y="1814"/>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2"/>
                    <p:cNvSpPr/>
                    <p:nvPr/>
                  </p:nvSpPr>
                  <p:spPr>
                    <a:xfrm flipH="1">
                      <a:off x="1247462" y="4893095"/>
                      <a:ext cx="196881" cy="243187"/>
                    </a:xfrm>
                    <a:custGeom>
                      <a:avLst/>
                      <a:gdLst/>
                      <a:ahLst/>
                      <a:cxnLst/>
                      <a:rect l="l" t="t" r="r" b="b"/>
                      <a:pathLst>
                        <a:path w="8288" h="10344" extrusionOk="0">
                          <a:moveTo>
                            <a:pt x="8288" y="0"/>
                          </a:moveTo>
                          <a:cubicBezTo>
                            <a:pt x="8288" y="0"/>
                            <a:pt x="8288" y="0"/>
                            <a:pt x="8288" y="0"/>
                          </a:cubicBezTo>
                          <a:lnTo>
                            <a:pt x="8288" y="0"/>
                          </a:lnTo>
                          <a:cubicBezTo>
                            <a:pt x="8288" y="0"/>
                            <a:pt x="8288" y="0"/>
                            <a:pt x="8288" y="0"/>
                          </a:cubicBezTo>
                          <a:close/>
                          <a:moveTo>
                            <a:pt x="8288" y="1"/>
                          </a:moveTo>
                          <a:lnTo>
                            <a:pt x="8288" y="1"/>
                          </a:lnTo>
                          <a:cubicBezTo>
                            <a:pt x="8150" y="473"/>
                            <a:pt x="5988" y="1588"/>
                            <a:pt x="5528" y="1979"/>
                          </a:cubicBezTo>
                          <a:cubicBezTo>
                            <a:pt x="4642" y="2737"/>
                            <a:pt x="3822" y="3572"/>
                            <a:pt x="3078" y="4473"/>
                          </a:cubicBezTo>
                          <a:cubicBezTo>
                            <a:pt x="1724" y="6111"/>
                            <a:pt x="183" y="8180"/>
                            <a:pt x="1" y="10344"/>
                          </a:cubicBezTo>
                          <a:cubicBezTo>
                            <a:pt x="2169" y="9587"/>
                            <a:pt x="4013" y="8052"/>
                            <a:pt x="5377" y="6203"/>
                          </a:cubicBezTo>
                          <a:cubicBezTo>
                            <a:pt x="6740" y="4356"/>
                            <a:pt x="7646" y="2204"/>
                            <a:pt x="8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2"/>
                    <p:cNvSpPr/>
                    <p:nvPr/>
                  </p:nvSpPr>
                  <p:spPr>
                    <a:xfrm flipH="1">
                      <a:off x="1291015" y="4852360"/>
                      <a:ext cx="96730" cy="26543"/>
                    </a:xfrm>
                    <a:custGeom>
                      <a:avLst/>
                      <a:gdLst/>
                      <a:ahLst/>
                      <a:cxnLst/>
                      <a:rect l="l" t="t" r="r" b="b"/>
                      <a:pathLst>
                        <a:path w="4072" h="1129" extrusionOk="0">
                          <a:moveTo>
                            <a:pt x="2132" y="1"/>
                          </a:moveTo>
                          <a:cubicBezTo>
                            <a:pt x="1429" y="1"/>
                            <a:pt x="732" y="145"/>
                            <a:pt x="133" y="504"/>
                          </a:cubicBezTo>
                          <a:cubicBezTo>
                            <a:pt x="102" y="522"/>
                            <a:pt x="72" y="542"/>
                            <a:pt x="51" y="572"/>
                          </a:cubicBezTo>
                          <a:cubicBezTo>
                            <a:pt x="0" y="647"/>
                            <a:pt x="36" y="755"/>
                            <a:pt x="105" y="814"/>
                          </a:cubicBezTo>
                          <a:cubicBezTo>
                            <a:pt x="174" y="873"/>
                            <a:pt x="265" y="892"/>
                            <a:pt x="353" y="910"/>
                          </a:cubicBezTo>
                          <a:lnTo>
                            <a:pt x="354" y="934"/>
                          </a:lnTo>
                          <a:cubicBezTo>
                            <a:pt x="902" y="1064"/>
                            <a:pt x="1464" y="1129"/>
                            <a:pt x="2025" y="1129"/>
                          </a:cubicBezTo>
                          <a:cubicBezTo>
                            <a:pt x="2405" y="1129"/>
                            <a:pt x="2785" y="1099"/>
                            <a:pt x="3160" y="1039"/>
                          </a:cubicBezTo>
                          <a:cubicBezTo>
                            <a:pt x="3502" y="985"/>
                            <a:pt x="3869" y="887"/>
                            <a:pt x="4072" y="604"/>
                          </a:cubicBezTo>
                          <a:cubicBezTo>
                            <a:pt x="3865" y="266"/>
                            <a:pt x="3445" y="143"/>
                            <a:pt x="3061" y="79"/>
                          </a:cubicBezTo>
                          <a:cubicBezTo>
                            <a:pt x="2756" y="29"/>
                            <a:pt x="2443" y="1"/>
                            <a:pt x="2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2"/>
                    <p:cNvSpPr/>
                    <p:nvPr/>
                  </p:nvSpPr>
                  <p:spPr>
                    <a:xfrm flipH="1">
                      <a:off x="1384597" y="4807734"/>
                      <a:ext cx="76135" cy="62513"/>
                    </a:xfrm>
                    <a:custGeom>
                      <a:avLst/>
                      <a:gdLst/>
                      <a:ahLst/>
                      <a:cxnLst/>
                      <a:rect l="l" t="t" r="r" b="b"/>
                      <a:pathLst>
                        <a:path w="3205" h="2659" extrusionOk="0">
                          <a:moveTo>
                            <a:pt x="298" y="0"/>
                          </a:moveTo>
                          <a:cubicBezTo>
                            <a:pt x="200" y="0"/>
                            <a:pt x="103" y="15"/>
                            <a:pt x="8" y="50"/>
                          </a:cubicBezTo>
                          <a:cubicBezTo>
                            <a:pt x="0" y="396"/>
                            <a:pt x="231" y="698"/>
                            <a:pt x="467" y="951"/>
                          </a:cubicBezTo>
                          <a:cubicBezTo>
                            <a:pt x="1111" y="1640"/>
                            <a:pt x="1890" y="2203"/>
                            <a:pt x="2746" y="2598"/>
                          </a:cubicBezTo>
                          <a:lnTo>
                            <a:pt x="2762" y="2582"/>
                          </a:lnTo>
                          <a:cubicBezTo>
                            <a:pt x="2839" y="2619"/>
                            <a:pt x="2920" y="2659"/>
                            <a:pt x="3007" y="2659"/>
                          </a:cubicBezTo>
                          <a:cubicBezTo>
                            <a:pt x="3010" y="2659"/>
                            <a:pt x="3013" y="2659"/>
                            <a:pt x="3016" y="2659"/>
                          </a:cubicBezTo>
                          <a:cubicBezTo>
                            <a:pt x="3105" y="2656"/>
                            <a:pt x="3200" y="2592"/>
                            <a:pt x="3203" y="2502"/>
                          </a:cubicBezTo>
                          <a:cubicBezTo>
                            <a:pt x="3205" y="2466"/>
                            <a:pt x="3191" y="2431"/>
                            <a:pt x="3179" y="2399"/>
                          </a:cubicBezTo>
                          <a:cubicBezTo>
                            <a:pt x="2806" y="1461"/>
                            <a:pt x="2005" y="749"/>
                            <a:pt x="1121" y="263"/>
                          </a:cubicBezTo>
                          <a:cubicBezTo>
                            <a:pt x="867" y="124"/>
                            <a:pt x="579"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62" name="Google Shape;1262;p32"/>
              <p:cNvGrpSpPr/>
              <p:nvPr/>
            </p:nvGrpSpPr>
            <p:grpSpPr>
              <a:xfrm>
                <a:off x="2354374" y="4747133"/>
                <a:ext cx="1059758" cy="818673"/>
                <a:chOff x="206924" y="4453733"/>
                <a:chExt cx="1059758" cy="818673"/>
              </a:xfrm>
            </p:grpSpPr>
            <p:sp>
              <p:nvSpPr>
                <p:cNvPr id="1263" name="Google Shape;1263;p32"/>
                <p:cNvSpPr/>
                <p:nvPr/>
              </p:nvSpPr>
              <p:spPr>
                <a:xfrm flipH="1">
                  <a:off x="779613" y="4634777"/>
                  <a:ext cx="236647" cy="522416"/>
                </a:xfrm>
                <a:custGeom>
                  <a:avLst/>
                  <a:gdLst/>
                  <a:ahLst/>
                  <a:cxnLst/>
                  <a:rect l="l" t="t" r="r" b="b"/>
                  <a:pathLst>
                    <a:path w="9962" h="22221" extrusionOk="0">
                      <a:moveTo>
                        <a:pt x="299" y="1"/>
                      </a:moveTo>
                      <a:cubicBezTo>
                        <a:pt x="280" y="1"/>
                        <a:pt x="262" y="3"/>
                        <a:pt x="243" y="6"/>
                      </a:cubicBezTo>
                      <a:cubicBezTo>
                        <a:pt x="97" y="37"/>
                        <a:pt x="0" y="181"/>
                        <a:pt x="30" y="329"/>
                      </a:cubicBezTo>
                      <a:cubicBezTo>
                        <a:pt x="421" y="2289"/>
                        <a:pt x="868" y="4235"/>
                        <a:pt x="1413" y="6159"/>
                      </a:cubicBezTo>
                      <a:cubicBezTo>
                        <a:pt x="2788" y="10965"/>
                        <a:pt x="4516" y="15781"/>
                        <a:pt x="7484" y="19854"/>
                      </a:cubicBezTo>
                      <a:cubicBezTo>
                        <a:pt x="7973" y="20511"/>
                        <a:pt x="8489" y="21149"/>
                        <a:pt x="9054" y="21742"/>
                      </a:cubicBezTo>
                      <a:cubicBezTo>
                        <a:pt x="9179" y="21873"/>
                        <a:pt x="9323" y="22019"/>
                        <a:pt x="9454" y="22144"/>
                      </a:cubicBezTo>
                      <a:cubicBezTo>
                        <a:pt x="9506" y="22193"/>
                        <a:pt x="9575" y="22221"/>
                        <a:pt x="9646" y="22221"/>
                      </a:cubicBezTo>
                      <a:cubicBezTo>
                        <a:pt x="9686" y="22221"/>
                        <a:pt x="9727" y="22212"/>
                        <a:pt x="9765" y="22193"/>
                      </a:cubicBezTo>
                      <a:cubicBezTo>
                        <a:pt x="9904" y="22126"/>
                        <a:pt x="9961" y="21960"/>
                        <a:pt x="9894" y="21822"/>
                      </a:cubicBezTo>
                      <a:cubicBezTo>
                        <a:pt x="9839" y="21708"/>
                        <a:pt x="9781" y="21595"/>
                        <a:pt x="9721" y="21484"/>
                      </a:cubicBezTo>
                      <a:lnTo>
                        <a:pt x="9633" y="21319"/>
                      </a:lnTo>
                      <a:lnTo>
                        <a:pt x="9544" y="21155"/>
                      </a:lnTo>
                      <a:cubicBezTo>
                        <a:pt x="8242" y="18782"/>
                        <a:pt x="6798" y="16495"/>
                        <a:pt x="5527" y="14105"/>
                      </a:cubicBezTo>
                      <a:cubicBezTo>
                        <a:pt x="3149" y="9786"/>
                        <a:pt x="1326" y="5122"/>
                        <a:pt x="569" y="232"/>
                      </a:cubicBezTo>
                      <a:cubicBezTo>
                        <a:pt x="547" y="97"/>
                        <a:pt x="43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2"/>
                <p:cNvSpPr/>
                <p:nvPr/>
              </p:nvSpPr>
              <p:spPr>
                <a:xfrm flipH="1">
                  <a:off x="954426" y="4531924"/>
                  <a:ext cx="106731" cy="174021"/>
                </a:xfrm>
                <a:custGeom>
                  <a:avLst/>
                  <a:gdLst/>
                  <a:ahLst/>
                  <a:cxnLst/>
                  <a:rect l="l" t="t" r="r" b="b"/>
                  <a:pathLst>
                    <a:path w="4493" h="7402" extrusionOk="0">
                      <a:moveTo>
                        <a:pt x="1715" y="1"/>
                      </a:moveTo>
                      <a:cubicBezTo>
                        <a:pt x="1683" y="1"/>
                        <a:pt x="1651" y="2"/>
                        <a:pt x="1619" y="4"/>
                      </a:cubicBezTo>
                      <a:cubicBezTo>
                        <a:pt x="1030" y="49"/>
                        <a:pt x="527" y="499"/>
                        <a:pt x="278" y="1036"/>
                      </a:cubicBezTo>
                      <a:cubicBezTo>
                        <a:pt x="32" y="1571"/>
                        <a:pt x="1" y="2184"/>
                        <a:pt x="33" y="2774"/>
                      </a:cubicBezTo>
                      <a:cubicBezTo>
                        <a:pt x="101" y="3996"/>
                        <a:pt x="630" y="7402"/>
                        <a:pt x="2298" y="7402"/>
                      </a:cubicBezTo>
                      <a:cubicBezTo>
                        <a:pt x="2340" y="7402"/>
                        <a:pt x="2382" y="7400"/>
                        <a:pt x="2425" y="7395"/>
                      </a:cubicBezTo>
                      <a:cubicBezTo>
                        <a:pt x="4493" y="7183"/>
                        <a:pt x="3996" y="3972"/>
                        <a:pt x="3758" y="2711"/>
                      </a:cubicBezTo>
                      <a:cubicBezTo>
                        <a:pt x="3641" y="2088"/>
                        <a:pt x="3513" y="1452"/>
                        <a:pt x="3177" y="916"/>
                      </a:cubicBezTo>
                      <a:cubicBezTo>
                        <a:pt x="2859" y="408"/>
                        <a:pt x="2310" y="1"/>
                        <a:pt x="1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2"/>
                <p:cNvSpPr/>
                <p:nvPr/>
              </p:nvSpPr>
              <p:spPr>
                <a:xfrm flipH="1">
                  <a:off x="685951" y="4651727"/>
                  <a:ext cx="72643" cy="493169"/>
                </a:xfrm>
                <a:custGeom>
                  <a:avLst/>
                  <a:gdLst/>
                  <a:ahLst/>
                  <a:cxnLst/>
                  <a:rect l="l" t="t" r="r" b="b"/>
                  <a:pathLst>
                    <a:path w="3058" h="20977" extrusionOk="0">
                      <a:moveTo>
                        <a:pt x="311" y="1"/>
                      </a:moveTo>
                      <a:cubicBezTo>
                        <a:pt x="282" y="1"/>
                        <a:pt x="252" y="6"/>
                        <a:pt x="223" y="16"/>
                      </a:cubicBezTo>
                      <a:cubicBezTo>
                        <a:pt x="80" y="63"/>
                        <a:pt x="1" y="217"/>
                        <a:pt x="49" y="361"/>
                      </a:cubicBezTo>
                      <a:cubicBezTo>
                        <a:pt x="1100" y="3622"/>
                        <a:pt x="1598" y="7055"/>
                        <a:pt x="1613" y="10477"/>
                      </a:cubicBezTo>
                      <a:cubicBezTo>
                        <a:pt x="1639" y="13034"/>
                        <a:pt x="1457" y="15577"/>
                        <a:pt x="1316" y="18128"/>
                      </a:cubicBezTo>
                      <a:cubicBezTo>
                        <a:pt x="1283" y="18770"/>
                        <a:pt x="1256" y="19411"/>
                        <a:pt x="1248" y="20055"/>
                      </a:cubicBezTo>
                      <a:cubicBezTo>
                        <a:pt x="1244" y="20266"/>
                        <a:pt x="1242" y="20496"/>
                        <a:pt x="1250" y="20706"/>
                      </a:cubicBezTo>
                      <a:cubicBezTo>
                        <a:pt x="1258" y="20880"/>
                        <a:pt x="1394" y="20976"/>
                        <a:pt x="1532" y="20976"/>
                      </a:cubicBezTo>
                      <a:cubicBezTo>
                        <a:pt x="1636" y="20976"/>
                        <a:pt x="1741" y="20921"/>
                        <a:pt x="1790" y="20800"/>
                      </a:cubicBezTo>
                      <a:cubicBezTo>
                        <a:pt x="1867" y="20603"/>
                        <a:pt x="1941" y="20375"/>
                        <a:pt x="2005" y="20176"/>
                      </a:cubicBezTo>
                      <a:cubicBezTo>
                        <a:pt x="2197" y="19547"/>
                        <a:pt x="2344" y="18906"/>
                        <a:pt x="2462" y="18259"/>
                      </a:cubicBezTo>
                      <a:cubicBezTo>
                        <a:pt x="3058" y="14806"/>
                        <a:pt x="2786" y="11267"/>
                        <a:pt x="2236" y="7828"/>
                      </a:cubicBezTo>
                      <a:cubicBezTo>
                        <a:pt x="1833" y="5254"/>
                        <a:pt x="1265" y="2712"/>
                        <a:pt x="572" y="202"/>
                      </a:cubicBezTo>
                      <a:cubicBezTo>
                        <a:pt x="539" y="81"/>
                        <a:pt x="430" y="1"/>
                        <a:pt x="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2"/>
                <p:cNvSpPr/>
                <p:nvPr/>
              </p:nvSpPr>
              <p:spPr>
                <a:xfrm flipH="1">
                  <a:off x="711249" y="4606754"/>
                  <a:ext cx="72667" cy="97284"/>
                </a:xfrm>
                <a:custGeom>
                  <a:avLst/>
                  <a:gdLst/>
                  <a:ahLst/>
                  <a:cxnLst/>
                  <a:rect l="l" t="t" r="r" b="b"/>
                  <a:pathLst>
                    <a:path w="3059" h="4138" extrusionOk="0">
                      <a:moveTo>
                        <a:pt x="901" y="0"/>
                      </a:moveTo>
                      <a:cubicBezTo>
                        <a:pt x="798" y="0"/>
                        <a:pt x="696" y="18"/>
                        <a:pt x="600" y="58"/>
                      </a:cubicBezTo>
                      <a:cubicBezTo>
                        <a:pt x="263" y="198"/>
                        <a:pt x="67" y="569"/>
                        <a:pt x="35" y="931"/>
                      </a:cubicBezTo>
                      <a:cubicBezTo>
                        <a:pt x="1" y="1295"/>
                        <a:pt x="99" y="1655"/>
                        <a:pt x="201" y="2006"/>
                      </a:cubicBezTo>
                      <a:cubicBezTo>
                        <a:pt x="384" y="2644"/>
                        <a:pt x="866" y="4138"/>
                        <a:pt x="1768" y="4138"/>
                      </a:cubicBezTo>
                      <a:cubicBezTo>
                        <a:pt x="1874" y="4138"/>
                        <a:pt x="1986" y="4117"/>
                        <a:pt x="2103" y="4072"/>
                      </a:cubicBezTo>
                      <a:cubicBezTo>
                        <a:pt x="3059" y="3706"/>
                        <a:pt x="2424" y="1735"/>
                        <a:pt x="2135" y="1071"/>
                      </a:cubicBezTo>
                      <a:cubicBezTo>
                        <a:pt x="1998" y="759"/>
                        <a:pt x="1824" y="452"/>
                        <a:pt x="1558" y="241"/>
                      </a:cubicBezTo>
                      <a:cubicBezTo>
                        <a:pt x="1372" y="94"/>
                        <a:pt x="1134" y="0"/>
                        <a:pt x="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2"/>
                <p:cNvSpPr/>
                <p:nvPr/>
              </p:nvSpPr>
              <p:spPr>
                <a:xfrm flipH="1">
                  <a:off x="441586" y="4593283"/>
                  <a:ext cx="76182" cy="493193"/>
                </a:xfrm>
                <a:custGeom>
                  <a:avLst/>
                  <a:gdLst/>
                  <a:ahLst/>
                  <a:cxnLst/>
                  <a:rect l="l" t="t" r="r" b="b"/>
                  <a:pathLst>
                    <a:path w="3207" h="20978" extrusionOk="0">
                      <a:moveTo>
                        <a:pt x="2897" y="0"/>
                      </a:moveTo>
                      <a:cubicBezTo>
                        <a:pt x="2777" y="0"/>
                        <a:pt x="2667" y="80"/>
                        <a:pt x="2634" y="202"/>
                      </a:cubicBezTo>
                      <a:cubicBezTo>
                        <a:pt x="2177" y="1877"/>
                        <a:pt x="1761" y="3560"/>
                        <a:pt x="1427" y="5263"/>
                      </a:cubicBezTo>
                      <a:cubicBezTo>
                        <a:pt x="605" y="9525"/>
                        <a:pt x="1" y="13938"/>
                        <a:pt x="744" y="18259"/>
                      </a:cubicBezTo>
                      <a:cubicBezTo>
                        <a:pt x="872" y="18959"/>
                        <a:pt x="1034" y="19656"/>
                        <a:pt x="1253" y="20333"/>
                      </a:cubicBezTo>
                      <a:cubicBezTo>
                        <a:pt x="1303" y="20483"/>
                        <a:pt x="1362" y="20652"/>
                        <a:pt x="1418" y="20800"/>
                      </a:cubicBezTo>
                      <a:cubicBezTo>
                        <a:pt x="1456" y="20898"/>
                        <a:pt x="1551" y="20972"/>
                        <a:pt x="1665" y="20977"/>
                      </a:cubicBezTo>
                      <a:cubicBezTo>
                        <a:pt x="1669" y="20977"/>
                        <a:pt x="1673" y="20977"/>
                        <a:pt x="1676" y="20977"/>
                      </a:cubicBezTo>
                      <a:cubicBezTo>
                        <a:pt x="1825" y="20977"/>
                        <a:pt x="1950" y="20861"/>
                        <a:pt x="1956" y="20711"/>
                      </a:cubicBezTo>
                      <a:cubicBezTo>
                        <a:pt x="1961" y="20599"/>
                        <a:pt x="1962" y="20489"/>
                        <a:pt x="1962" y="20379"/>
                      </a:cubicBezTo>
                      <a:lnTo>
                        <a:pt x="1961" y="20216"/>
                      </a:lnTo>
                      <a:lnTo>
                        <a:pt x="1958" y="20055"/>
                      </a:lnTo>
                      <a:cubicBezTo>
                        <a:pt x="1920" y="17710"/>
                        <a:pt x="1689" y="15377"/>
                        <a:pt x="1628" y="13033"/>
                      </a:cubicBezTo>
                      <a:cubicBezTo>
                        <a:pt x="1446" y="8764"/>
                        <a:pt x="1822" y="4437"/>
                        <a:pt x="3158" y="359"/>
                      </a:cubicBezTo>
                      <a:cubicBezTo>
                        <a:pt x="3206" y="213"/>
                        <a:pt x="3120" y="51"/>
                        <a:pt x="2970" y="10"/>
                      </a:cubicBezTo>
                      <a:cubicBezTo>
                        <a:pt x="2946" y="3"/>
                        <a:pt x="2921" y="0"/>
                        <a:pt x="2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2"/>
                <p:cNvSpPr/>
                <p:nvPr/>
              </p:nvSpPr>
              <p:spPr>
                <a:xfrm flipH="1">
                  <a:off x="396001" y="4506347"/>
                  <a:ext cx="102075" cy="136570"/>
                </a:xfrm>
                <a:custGeom>
                  <a:avLst/>
                  <a:gdLst/>
                  <a:ahLst/>
                  <a:cxnLst/>
                  <a:rect l="l" t="t" r="r" b="b"/>
                  <a:pathLst>
                    <a:path w="4297" h="5809" extrusionOk="0">
                      <a:moveTo>
                        <a:pt x="3031" y="1"/>
                      </a:moveTo>
                      <a:cubicBezTo>
                        <a:pt x="2704" y="1"/>
                        <a:pt x="2370" y="132"/>
                        <a:pt x="2110" y="339"/>
                      </a:cubicBezTo>
                      <a:cubicBezTo>
                        <a:pt x="1735" y="636"/>
                        <a:pt x="1490" y="1066"/>
                        <a:pt x="1298" y="1505"/>
                      </a:cubicBezTo>
                      <a:cubicBezTo>
                        <a:pt x="892" y="2436"/>
                        <a:pt x="0" y="5201"/>
                        <a:pt x="1346" y="5716"/>
                      </a:cubicBezTo>
                      <a:cubicBezTo>
                        <a:pt x="1511" y="5780"/>
                        <a:pt x="1668" y="5809"/>
                        <a:pt x="1817" y="5809"/>
                      </a:cubicBezTo>
                      <a:cubicBezTo>
                        <a:pt x="3081" y="5809"/>
                        <a:pt x="3757" y="3710"/>
                        <a:pt x="4015" y="2817"/>
                      </a:cubicBezTo>
                      <a:cubicBezTo>
                        <a:pt x="4157" y="2325"/>
                        <a:pt x="4297" y="1818"/>
                        <a:pt x="4249" y="1309"/>
                      </a:cubicBezTo>
                      <a:cubicBezTo>
                        <a:pt x="4201" y="798"/>
                        <a:pt x="3928" y="278"/>
                        <a:pt x="3454" y="83"/>
                      </a:cubicBezTo>
                      <a:cubicBezTo>
                        <a:pt x="3319" y="26"/>
                        <a:pt x="3176"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2"/>
                <p:cNvSpPr/>
                <p:nvPr/>
              </p:nvSpPr>
              <p:spPr>
                <a:xfrm flipH="1">
                  <a:off x="206924" y="4453733"/>
                  <a:ext cx="1059758" cy="790148"/>
                </a:xfrm>
                <a:custGeom>
                  <a:avLst/>
                  <a:gdLst/>
                  <a:ahLst/>
                  <a:cxnLst/>
                  <a:rect l="l" t="t" r="r" b="b"/>
                  <a:pathLst>
                    <a:path w="44612" h="33609" extrusionOk="0">
                      <a:moveTo>
                        <a:pt x="29833" y="0"/>
                      </a:moveTo>
                      <a:cubicBezTo>
                        <a:pt x="28568" y="0"/>
                        <a:pt x="27739" y="1730"/>
                        <a:pt x="27453" y="3110"/>
                      </a:cubicBezTo>
                      <a:cubicBezTo>
                        <a:pt x="26111" y="9576"/>
                        <a:pt x="24941" y="16078"/>
                        <a:pt x="23940" y="22603"/>
                      </a:cubicBezTo>
                      <a:cubicBezTo>
                        <a:pt x="23032" y="18577"/>
                        <a:pt x="22059" y="14409"/>
                        <a:pt x="19544" y="11134"/>
                      </a:cubicBezTo>
                      <a:cubicBezTo>
                        <a:pt x="19098" y="10553"/>
                        <a:pt x="18457" y="9960"/>
                        <a:pt x="17768" y="9960"/>
                      </a:cubicBezTo>
                      <a:cubicBezTo>
                        <a:pt x="17655" y="9960"/>
                        <a:pt x="17539" y="9977"/>
                        <a:pt x="17423" y="10012"/>
                      </a:cubicBezTo>
                      <a:cubicBezTo>
                        <a:pt x="16686" y="10237"/>
                        <a:pt x="16381" y="11098"/>
                        <a:pt x="16205" y="11850"/>
                      </a:cubicBezTo>
                      <a:cubicBezTo>
                        <a:pt x="15508" y="14810"/>
                        <a:pt x="15153" y="17849"/>
                        <a:pt x="15151" y="20889"/>
                      </a:cubicBezTo>
                      <a:cubicBezTo>
                        <a:pt x="13006" y="18628"/>
                        <a:pt x="10861" y="16364"/>
                        <a:pt x="8715" y="14101"/>
                      </a:cubicBezTo>
                      <a:cubicBezTo>
                        <a:pt x="7092" y="12387"/>
                        <a:pt x="5180" y="10548"/>
                        <a:pt x="2832" y="10548"/>
                      </a:cubicBezTo>
                      <a:cubicBezTo>
                        <a:pt x="2804" y="10548"/>
                        <a:pt x="2776" y="10548"/>
                        <a:pt x="2749" y="10548"/>
                      </a:cubicBezTo>
                      <a:cubicBezTo>
                        <a:pt x="2176" y="10560"/>
                        <a:pt x="1587" y="10694"/>
                        <a:pt x="1131" y="11040"/>
                      </a:cubicBezTo>
                      <a:cubicBezTo>
                        <a:pt x="206" y="11740"/>
                        <a:pt x="68" y="13057"/>
                        <a:pt x="57" y="14215"/>
                      </a:cubicBezTo>
                      <a:cubicBezTo>
                        <a:pt x="1" y="20960"/>
                        <a:pt x="1719" y="27712"/>
                        <a:pt x="4993" y="33609"/>
                      </a:cubicBezTo>
                      <a:lnTo>
                        <a:pt x="34600" y="33120"/>
                      </a:lnTo>
                      <a:cubicBezTo>
                        <a:pt x="39383" y="25503"/>
                        <a:pt x="44611" y="8952"/>
                        <a:pt x="42441" y="7626"/>
                      </a:cubicBezTo>
                      <a:cubicBezTo>
                        <a:pt x="42028" y="7305"/>
                        <a:pt x="41525" y="7164"/>
                        <a:pt x="41006" y="7164"/>
                      </a:cubicBezTo>
                      <a:cubicBezTo>
                        <a:pt x="40325" y="7164"/>
                        <a:pt x="39617" y="7408"/>
                        <a:pt x="39058" y="7809"/>
                      </a:cubicBezTo>
                      <a:cubicBezTo>
                        <a:pt x="38073" y="8514"/>
                        <a:pt x="37440" y="9597"/>
                        <a:pt x="36836" y="10647"/>
                      </a:cubicBezTo>
                      <a:cubicBezTo>
                        <a:pt x="34590" y="14549"/>
                        <a:pt x="32346" y="18450"/>
                        <a:pt x="30100" y="22352"/>
                      </a:cubicBezTo>
                      <a:cubicBezTo>
                        <a:pt x="31449" y="15995"/>
                        <a:pt x="31989" y="9469"/>
                        <a:pt x="31702" y="2979"/>
                      </a:cubicBezTo>
                      <a:cubicBezTo>
                        <a:pt x="31650" y="1815"/>
                        <a:pt x="31368" y="380"/>
                        <a:pt x="30247" y="60"/>
                      </a:cubicBezTo>
                      <a:cubicBezTo>
                        <a:pt x="30104" y="19"/>
                        <a:pt x="29966" y="0"/>
                        <a:pt x="29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2"/>
                <p:cNvSpPr/>
                <p:nvPr/>
              </p:nvSpPr>
              <p:spPr>
                <a:xfrm flipH="1">
                  <a:off x="400457" y="4855127"/>
                  <a:ext cx="786338" cy="417279"/>
                </a:xfrm>
                <a:custGeom>
                  <a:avLst/>
                  <a:gdLst/>
                  <a:ahLst/>
                  <a:cxnLst/>
                  <a:rect l="l" t="t" r="r" b="b"/>
                  <a:pathLst>
                    <a:path w="33102" h="17749" extrusionOk="0">
                      <a:moveTo>
                        <a:pt x="2654" y="1"/>
                      </a:moveTo>
                      <a:cubicBezTo>
                        <a:pt x="2516" y="1"/>
                        <a:pt x="2377" y="13"/>
                        <a:pt x="2237" y="40"/>
                      </a:cubicBezTo>
                      <a:cubicBezTo>
                        <a:pt x="1180" y="244"/>
                        <a:pt x="426" y="1257"/>
                        <a:pt x="212" y="2312"/>
                      </a:cubicBezTo>
                      <a:cubicBezTo>
                        <a:pt x="0" y="3364"/>
                        <a:pt x="225" y="4455"/>
                        <a:pt x="498" y="5497"/>
                      </a:cubicBezTo>
                      <a:cubicBezTo>
                        <a:pt x="1275" y="8456"/>
                        <a:pt x="2455" y="11307"/>
                        <a:pt x="3986" y="13955"/>
                      </a:cubicBezTo>
                      <a:cubicBezTo>
                        <a:pt x="5793" y="17076"/>
                        <a:pt x="6468" y="17467"/>
                        <a:pt x="10053" y="17599"/>
                      </a:cubicBezTo>
                      <a:cubicBezTo>
                        <a:pt x="12778" y="17699"/>
                        <a:pt x="15505" y="17749"/>
                        <a:pt x="18232" y="17749"/>
                      </a:cubicBezTo>
                      <a:cubicBezTo>
                        <a:pt x="22527" y="17749"/>
                        <a:pt x="26822" y="17625"/>
                        <a:pt x="31110" y="17377"/>
                      </a:cubicBezTo>
                      <a:cubicBezTo>
                        <a:pt x="32562" y="12593"/>
                        <a:pt x="33101" y="7535"/>
                        <a:pt x="32690" y="2552"/>
                      </a:cubicBezTo>
                      <a:cubicBezTo>
                        <a:pt x="32686" y="2552"/>
                        <a:pt x="32681" y="2552"/>
                        <a:pt x="32677" y="2552"/>
                      </a:cubicBezTo>
                      <a:cubicBezTo>
                        <a:pt x="29601" y="2552"/>
                        <a:pt x="27577" y="5667"/>
                        <a:pt x="26153" y="8397"/>
                      </a:cubicBezTo>
                      <a:cubicBezTo>
                        <a:pt x="25963" y="6001"/>
                        <a:pt x="25487" y="3628"/>
                        <a:pt x="24739" y="1344"/>
                      </a:cubicBezTo>
                      <a:cubicBezTo>
                        <a:pt x="24647" y="1059"/>
                        <a:pt x="24515" y="742"/>
                        <a:pt x="24231" y="648"/>
                      </a:cubicBezTo>
                      <a:cubicBezTo>
                        <a:pt x="24178" y="631"/>
                        <a:pt x="24125" y="623"/>
                        <a:pt x="24073" y="623"/>
                      </a:cubicBezTo>
                      <a:cubicBezTo>
                        <a:pt x="23757" y="623"/>
                        <a:pt x="23469" y="917"/>
                        <a:pt x="23264" y="1188"/>
                      </a:cubicBezTo>
                      <a:cubicBezTo>
                        <a:pt x="21613" y="3385"/>
                        <a:pt x="20277" y="5819"/>
                        <a:pt x="19312" y="8392"/>
                      </a:cubicBezTo>
                      <a:cubicBezTo>
                        <a:pt x="18521" y="6947"/>
                        <a:pt x="17663" y="5536"/>
                        <a:pt x="16749" y="4165"/>
                      </a:cubicBezTo>
                      <a:cubicBezTo>
                        <a:pt x="16541" y="3854"/>
                        <a:pt x="16300" y="3523"/>
                        <a:pt x="15941" y="3425"/>
                      </a:cubicBezTo>
                      <a:cubicBezTo>
                        <a:pt x="15868" y="3405"/>
                        <a:pt x="15795" y="3395"/>
                        <a:pt x="15724" y="3395"/>
                      </a:cubicBezTo>
                      <a:cubicBezTo>
                        <a:pt x="15226" y="3395"/>
                        <a:pt x="14777" y="3848"/>
                        <a:pt x="14493" y="4294"/>
                      </a:cubicBezTo>
                      <a:cubicBezTo>
                        <a:pt x="13557" y="5759"/>
                        <a:pt x="13193" y="7579"/>
                        <a:pt x="13494" y="9291"/>
                      </a:cubicBezTo>
                      <a:cubicBezTo>
                        <a:pt x="11067" y="6365"/>
                        <a:pt x="8346" y="3684"/>
                        <a:pt x="5386" y="1299"/>
                      </a:cubicBezTo>
                      <a:cubicBezTo>
                        <a:pt x="4587" y="655"/>
                        <a:pt x="3648" y="1"/>
                        <a:pt x="26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1" name="Google Shape;1271;p32"/>
              <p:cNvGrpSpPr/>
              <p:nvPr/>
            </p:nvGrpSpPr>
            <p:grpSpPr>
              <a:xfrm>
                <a:off x="1899248" y="4467193"/>
                <a:ext cx="546340" cy="1144005"/>
                <a:chOff x="-190602" y="4255105"/>
                <a:chExt cx="546340" cy="1144005"/>
              </a:xfrm>
            </p:grpSpPr>
            <p:sp>
              <p:nvSpPr>
                <p:cNvPr id="1272" name="Google Shape;1272;p32"/>
                <p:cNvSpPr/>
                <p:nvPr/>
              </p:nvSpPr>
              <p:spPr>
                <a:xfrm flipH="1">
                  <a:off x="-190602" y="4255105"/>
                  <a:ext cx="460942" cy="394756"/>
                </a:xfrm>
                <a:custGeom>
                  <a:avLst/>
                  <a:gdLst/>
                  <a:ahLst/>
                  <a:cxnLst/>
                  <a:rect l="l" t="t" r="r" b="b"/>
                  <a:pathLst>
                    <a:path w="19404" h="16791" extrusionOk="0">
                      <a:moveTo>
                        <a:pt x="7221" y="0"/>
                      </a:moveTo>
                      <a:cubicBezTo>
                        <a:pt x="6664" y="0"/>
                        <a:pt x="6306" y="659"/>
                        <a:pt x="6124" y="1214"/>
                      </a:cubicBezTo>
                      <a:cubicBezTo>
                        <a:pt x="5140" y="4205"/>
                        <a:pt x="4516" y="7313"/>
                        <a:pt x="4268" y="10451"/>
                      </a:cubicBezTo>
                      <a:cubicBezTo>
                        <a:pt x="3768" y="8123"/>
                        <a:pt x="3123" y="5827"/>
                        <a:pt x="2339" y="3579"/>
                      </a:cubicBezTo>
                      <a:cubicBezTo>
                        <a:pt x="2182" y="3127"/>
                        <a:pt x="1882" y="2590"/>
                        <a:pt x="1429" y="2590"/>
                      </a:cubicBezTo>
                      <a:cubicBezTo>
                        <a:pt x="1399" y="2590"/>
                        <a:pt x="1369" y="2592"/>
                        <a:pt x="1339" y="2597"/>
                      </a:cubicBezTo>
                      <a:cubicBezTo>
                        <a:pt x="1146" y="2627"/>
                        <a:pt x="983" y="2755"/>
                        <a:pt x="850" y="2899"/>
                      </a:cubicBezTo>
                      <a:cubicBezTo>
                        <a:pt x="0" y="3821"/>
                        <a:pt x="195" y="5266"/>
                        <a:pt x="494" y="6482"/>
                      </a:cubicBezTo>
                      <a:cubicBezTo>
                        <a:pt x="933" y="8270"/>
                        <a:pt x="1480" y="10029"/>
                        <a:pt x="2131" y="11750"/>
                      </a:cubicBezTo>
                      <a:cubicBezTo>
                        <a:pt x="2709" y="13272"/>
                        <a:pt x="3418" y="14831"/>
                        <a:pt x="4710" y="15823"/>
                      </a:cubicBezTo>
                      <a:cubicBezTo>
                        <a:pt x="5613" y="16515"/>
                        <a:pt x="6647" y="16791"/>
                        <a:pt x="7702" y="16791"/>
                      </a:cubicBezTo>
                      <a:cubicBezTo>
                        <a:pt x="8714" y="16791"/>
                        <a:pt x="9744" y="16537"/>
                        <a:pt x="10696" y="16153"/>
                      </a:cubicBezTo>
                      <a:cubicBezTo>
                        <a:pt x="13138" y="15167"/>
                        <a:pt x="15546" y="14189"/>
                        <a:pt x="17772" y="12765"/>
                      </a:cubicBezTo>
                      <a:cubicBezTo>
                        <a:pt x="18559" y="12260"/>
                        <a:pt x="19403" y="11568"/>
                        <a:pt x="19400" y="10632"/>
                      </a:cubicBezTo>
                      <a:cubicBezTo>
                        <a:pt x="19385" y="10244"/>
                        <a:pt x="18981" y="10102"/>
                        <a:pt x="18413" y="10102"/>
                      </a:cubicBezTo>
                      <a:cubicBezTo>
                        <a:pt x="17471" y="10102"/>
                        <a:pt x="16076" y="10492"/>
                        <a:pt x="15249" y="10796"/>
                      </a:cubicBezTo>
                      <a:cubicBezTo>
                        <a:pt x="13921" y="11285"/>
                        <a:pt x="12729" y="12074"/>
                        <a:pt x="11552" y="12858"/>
                      </a:cubicBezTo>
                      <a:cubicBezTo>
                        <a:pt x="12843" y="11786"/>
                        <a:pt x="14083" y="10655"/>
                        <a:pt x="15270" y="9470"/>
                      </a:cubicBezTo>
                      <a:cubicBezTo>
                        <a:pt x="16319" y="8423"/>
                        <a:pt x="17371" y="7244"/>
                        <a:pt x="17618" y="5782"/>
                      </a:cubicBezTo>
                      <a:cubicBezTo>
                        <a:pt x="17646" y="5612"/>
                        <a:pt x="17662" y="5429"/>
                        <a:pt x="17590" y="5273"/>
                      </a:cubicBezTo>
                      <a:cubicBezTo>
                        <a:pt x="17492" y="5061"/>
                        <a:pt x="17300" y="4980"/>
                        <a:pt x="17078" y="4980"/>
                      </a:cubicBezTo>
                      <a:cubicBezTo>
                        <a:pt x="16771" y="4980"/>
                        <a:pt x="16404" y="5136"/>
                        <a:pt x="16141" y="5321"/>
                      </a:cubicBezTo>
                      <a:cubicBezTo>
                        <a:pt x="13579" y="7130"/>
                        <a:pt x="11456" y="9479"/>
                        <a:pt x="9356" y="11809"/>
                      </a:cubicBezTo>
                      <a:cubicBezTo>
                        <a:pt x="10747" y="8873"/>
                        <a:pt x="12171" y="5788"/>
                        <a:pt x="12043" y="2541"/>
                      </a:cubicBezTo>
                      <a:cubicBezTo>
                        <a:pt x="12036" y="2372"/>
                        <a:pt x="12017" y="2185"/>
                        <a:pt x="11890" y="2071"/>
                      </a:cubicBezTo>
                      <a:cubicBezTo>
                        <a:pt x="11813" y="2001"/>
                        <a:pt x="11711" y="1976"/>
                        <a:pt x="11606" y="1976"/>
                      </a:cubicBezTo>
                      <a:cubicBezTo>
                        <a:pt x="11529" y="1976"/>
                        <a:pt x="11450" y="1989"/>
                        <a:pt x="11377" y="2010"/>
                      </a:cubicBezTo>
                      <a:cubicBezTo>
                        <a:pt x="10536" y="2253"/>
                        <a:pt x="10107" y="3164"/>
                        <a:pt x="9796" y="3982"/>
                      </a:cubicBezTo>
                      <a:cubicBezTo>
                        <a:pt x="9022" y="6020"/>
                        <a:pt x="8331" y="8088"/>
                        <a:pt x="7726" y="10185"/>
                      </a:cubicBezTo>
                      <a:cubicBezTo>
                        <a:pt x="7750" y="7906"/>
                        <a:pt x="7774" y="5627"/>
                        <a:pt x="7798" y="3349"/>
                      </a:cubicBezTo>
                      <a:cubicBezTo>
                        <a:pt x="7809" y="2213"/>
                        <a:pt x="8264" y="351"/>
                        <a:pt x="7318" y="7"/>
                      </a:cubicBezTo>
                      <a:cubicBezTo>
                        <a:pt x="7285" y="2"/>
                        <a:pt x="7252" y="0"/>
                        <a:pt x="7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2"/>
                <p:cNvSpPr/>
                <p:nvPr/>
              </p:nvSpPr>
              <p:spPr>
                <a:xfrm flipH="1">
                  <a:off x="-164541" y="4646414"/>
                  <a:ext cx="312283" cy="327424"/>
                </a:xfrm>
                <a:custGeom>
                  <a:avLst/>
                  <a:gdLst/>
                  <a:ahLst/>
                  <a:cxnLst/>
                  <a:rect l="l" t="t" r="r" b="b"/>
                  <a:pathLst>
                    <a:path w="13146" h="13927" extrusionOk="0">
                      <a:moveTo>
                        <a:pt x="13146" y="1"/>
                      </a:moveTo>
                      <a:lnTo>
                        <a:pt x="13146" y="1"/>
                      </a:lnTo>
                      <a:cubicBezTo>
                        <a:pt x="9977" y="1406"/>
                        <a:pt x="6751" y="2849"/>
                        <a:pt x="4178" y="5173"/>
                      </a:cubicBezTo>
                      <a:cubicBezTo>
                        <a:pt x="2047" y="7098"/>
                        <a:pt x="345" y="9787"/>
                        <a:pt x="123" y="12703"/>
                      </a:cubicBezTo>
                      <a:cubicBezTo>
                        <a:pt x="64" y="13475"/>
                        <a:pt x="0" y="13927"/>
                        <a:pt x="711" y="13927"/>
                      </a:cubicBezTo>
                      <a:cubicBezTo>
                        <a:pt x="758" y="13927"/>
                        <a:pt x="808" y="13925"/>
                        <a:pt x="862" y="13921"/>
                      </a:cubicBezTo>
                      <a:cubicBezTo>
                        <a:pt x="1643" y="13865"/>
                        <a:pt x="2682" y="13236"/>
                        <a:pt x="3382" y="12915"/>
                      </a:cubicBezTo>
                      <a:cubicBezTo>
                        <a:pt x="5017" y="12164"/>
                        <a:pt x="6575" y="11230"/>
                        <a:pt x="7942" y="10055"/>
                      </a:cubicBezTo>
                      <a:cubicBezTo>
                        <a:pt x="10146" y="8159"/>
                        <a:pt x="11844" y="5580"/>
                        <a:pt x="12317" y="2712"/>
                      </a:cubicBezTo>
                      <a:cubicBezTo>
                        <a:pt x="12474" y="1766"/>
                        <a:pt x="12525" y="730"/>
                        <a:pt x="13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2"/>
                <p:cNvSpPr/>
                <p:nvPr/>
              </p:nvSpPr>
              <p:spPr>
                <a:xfrm flipH="1">
                  <a:off x="145079" y="4523062"/>
                  <a:ext cx="210659" cy="354789"/>
                </a:xfrm>
                <a:custGeom>
                  <a:avLst/>
                  <a:gdLst/>
                  <a:ahLst/>
                  <a:cxnLst/>
                  <a:rect l="l" t="t" r="r" b="b"/>
                  <a:pathLst>
                    <a:path w="8868" h="15091" extrusionOk="0">
                      <a:moveTo>
                        <a:pt x="1" y="0"/>
                      </a:moveTo>
                      <a:cubicBezTo>
                        <a:pt x="273" y="3041"/>
                        <a:pt x="559" y="6136"/>
                        <a:pt x="1730" y="8955"/>
                      </a:cubicBezTo>
                      <a:cubicBezTo>
                        <a:pt x="2791" y="11507"/>
                        <a:pt x="4886" y="14232"/>
                        <a:pt x="7675" y="15004"/>
                      </a:cubicBezTo>
                      <a:cubicBezTo>
                        <a:pt x="7891" y="15063"/>
                        <a:pt x="8064" y="15091"/>
                        <a:pt x="8201" y="15091"/>
                      </a:cubicBezTo>
                      <a:cubicBezTo>
                        <a:pt x="8867" y="15091"/>
                        <a:pt x="8701" y="14446"/>
                        <a:pt x="8410" y="13651"/>
                      </a:cubicBezTo>
                      <a:cubicBezTo>
                        <a:pt x="7898" y="12250"/>
                        <a:pt x="7395" y="10832"/>
                        <a:pt x="6807" y="9462"/>
                      </a:cubicBezTo>
                      <a:cubicBezTo>
                        <a:pt x="6215" y="8083"/>
                        <a:pt x="5616" y="6692"/>
                        <a:pt x="4736" y="5475"/>
                      </a:cubicBezTo>
                      <a:cubicBezTo>
                        <a:pt x="3319" y="3517"/>
                        <a:pt x="1224" y="2085"/>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2"/>
                <p:cNvSpPr/>
                <p:nvPr/>
              </p:nvSpPr>
              <p:spPr>
                <a:xfrm flipH="1">
                  <a:off x="-43867" y="4645191"/>
                  <a:ext cx="256198" cy="753919"/>
                </a:xfrm>
                <a:custGeom>
                  <a:avLst/>
                  <a:gdLst/>
                  <a:ahLst/>
                  <a:cxnLst/>
                  <a:rect l="l" t="t" r="r" b="b"/>
                  <a:pathLst>
                    <a:path w="10785" h="32068" extrusionOk="0">
                      <a:moveTo>
                        <a:pt x="3377" y="1"/>
                      </a:moveTo>
                      <a:cubicBezTo>
                        <a:pt x="3273" y="1"/>
                        <a:pt x="3169" y="57"/>
                        <a:pt x="3123" y="181"/>
                      </a:cubicBezTo>
                      <a:cubicBezTo>
                        <a:pt x="3012" y="500"/>
                        <a:pt x="2900" y="868"/>
                        <a:pt x="2807" y="1191"/>
                      </a:cubicBezTo>
                      <a:cubicBezTo>
                        <a:pt x="1" y="11607"/>
                        <a:pt x="3880" y="23585"/>
                        <a:pt x="10271" y="31962"/>
                      </a:cubicBezTo>
                      <a:cubicBezTo>
                        <a:pt x="10324" y="32031"/>
                        <a:pt x="10404" y="32068"/>
                        <a:pt x="10484" y="32068"/>
                      </a:cubicBezTo>
                      <a:cubicBezTo>
                        <a:pt x="10544" y="32068"/>
                        <a:pt x="10604" y="32048"/>
                        <a:pt x="10653" y="32007"/>
                      </a:cubicBezTo>
                      <a:cubicBezTo>
                        <a:pt x="10768" y="31914"/>
                        <a:pt x="10785" y="31745"/>
                        <a:pt x="10692" y="31629"/>
                      </a:cubicBezTo>
                      <a:cubicBezTo>
                        <a:pt x="3827" y="23149"/>
                        <a:pt x="2365" y="12412"/>
                        <a:pt x="3494" y="1846"/>
                      </a:cubicBezTo>
                      <a:cubicBezTo>
                        <a:pt x="3544" y="1334"/>
                        <a:pt x="3602" y="808"/>
                        <a:pt x="3648" y="296"/>
                      </a:cubicBezTo>
                      <a:cubicBezTo>
                        <a:pt x="3661" y="108"/>
                        <a:pt x="3519" y="1"/>
                        <a:pt x="33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2"/>
                <p:cNvSpPr/>
                <p:nvPr/>
              </p:nvSpPr>
              <p:spPr>
                <a:xfrm flipH="1">
                  <a:off x="17017" y="4569868"/>
                  <a:ext cx="182652" cy="121171"/>
                </a:xfrm>
                <a:custGeom>
                  <a:avLst/>
                  <a:gdLst/>
                  <a:ahLst/>
                  <a:cxnLst/>
                  <a:rect l="l" t="t" r="r" b="b"/>
                  <a:pathLst>
                    <a:path w="7689" h="5154" extrusionOk="0">
                      <a:moveTo>
                        <a:pt x="1122" y="1"/>
                      </a:moveTo>
                      <a:cubicBezTo>
                        <a:pt x="927" y="1"/>
                        <a:pt x="732" y="17"/>
                        <a:pt x="539" y="49"/>
                      </a:cubicBezTo>
                      <a:cubicBezTo>
                        <a:pt x="383" y="75"/>
                        <a:pt x="216" y="119"/>
                        <a:pt x="116" y="241"/>
                      </a:cubicBezTo>
                      <a:cubicBezTo>
                        <a:pt x="1" y="377"/>
                        <a:pt x="0" y="574"/>
                        <a:pt x="16" y="750"/>
                      </a:cubicBezTo>
                      <a:cubicBezTo>
                        <a:pt x="99" y="1655"/>
                        <a:pt x="487" y="2501"/>
                        <a:pt x="870" y="3326"/>
                      </a:cubicBezTo>
                      <a:cubicBezTo>
                        <a:pt x="1061" y="3738"/>
                        <a:pt x="2257" y="5147"/>
                        <a:pt x="2710" y="5153"/>
                      </a:cubicBezTo>
                      <a:cubicBezTo>
                        <a:pt x="2727" y="5153"/>
                        <a:pt x="2743" y="5153"/>
                        <a:pt x="2760" y="5153"/>
                      </a:cubicBezTo>
                      <a:cubicBezTo>
                        <a:pt x="4291" y="5153"/>
                        <a:pt x="5522" y="4124"/>
                        <a:pt x="6655" y="3663"/>
                      </a:cubicBezTo>
                      <a:cubicBezTo>
                        <a:pt x="7134" y="3467"/>
                        <a:pt x="7689" y="3125"/>
                        <a:pt x="7650" y="2608"/>
                      </a:cubicBezTo>
                      <a:cubicBezTo>
                        <a:pt x="7614" y="2131"/>
                        <a:pt x="7087" y="1859"/>
                        <a:pt x="6619" y="1765"/>
                      </a:cubicBezTo>
                      <a:cubicBezTo>
                        <a:pt x="6150" y="1672"/>
                        <a:pt x="5626" y="1642"/>
                        <a:pt x="5288" y="1304"/>
                      </a:cubicBezTo>
                      <a:cubicBezTo>
                        <a:pt x="5086" y="1103"/>
                        <a:pt x="4988" y="826"/>
                        <a:pt x="4848" y="580"/>
                      </a:cubicBezTo>
                      <a:cubicBezTo>
                        <a:pt x="4706" y="334"/>
                        <a:pt x="4482" y="95"/>
                        <a:pt x="4199" y="87"/>
                      </a:cubicBezTo>
                      <a:cubicBezTo>
                        <a:pt x="4194" y="87"/>
                        <a:pt x="4188" y="87"/>
                        <a:pt x="4183" y="87"/>
                      </a:cubicBezTo>
                      <a:cubicBezTo>
                        <a:pt x="3892" y="87"/>
                        <a:pt x="3651" y="322"/>
                        <a:pt x="3368" y="398"/>
                      </a:cubicBezTo>
                      <a:cubicBezTo>
                        <a:pt x="3295" y="417"/>
                        <a:pt x="3223" y="425"/>
                        <a:pt x="3150" y="425"/>
                      </a:cubicBezTo>
                      <a:cubicBezTo>
                        <a:pt x="2855" y="425"/>
                        <a:pt x="2558" y="289"/>
                        <a:pt x="2272" y="191"/>
                      </a:cubicBezTo>
                      <a:cubicBezTo>
                        <a:pt x="1902" y="65"/>
                        <a:pt x="1512" y="1"/>
                        <a:pt x="1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7" name="Google Shape;1277;p32"/>
              <p:cNvGrpSpPr/>
              <p:nvPr/>
            </p:nvGrpSpPr>
            <p:grpSpPr>
              <a:xfrm>
                <a:off x="3379696" y="4685530"/>
                <a:ext cx="437636" cy="880279"/>
                <a:chOff x="1173271" y="4610392"/>
                <a:chExt cx="437636" cy="880279"/>
              </a:xfrm>
            </p:grpSpPr>
            <p:grpSp>
              <p:nvGrpSpPr>
                <p:cNvPr id="1278" name="Google Shape;1278;p32"/>
                <p:cNvGrpSpPr/>
                <p:nvPr/>
              </p:nvGrpSpPr>
              <p:grpSpPr>
                <a:xfrm>
                  <a:off x="1216042" y="4610930"/>
                  <a:ext cx="309313" cy="333842"/>
                  <a:chOff x="1215415" y="4605413"/>
                  <a:chExt cx="309313" cy="333842"/>
                </a:xfrm>
              </p:grpSpPr>
              <p:sp>
                <p:nvSpPr>
                  <p:cNvPr id="1279" name="Google Shape;1279;p32"/>
                  <p:cNvSpPr/>
                  <p:nvPr/>
                </p:nvSpPr>
                <p:spPr>
                  <a:xfrm flipH="1">
                    <a:off x="1215415" y="4648153"/>
                    <a:ext cx="254012" cy="288115"/>
                  </a:xfrm>
                  <a:custGeom>
                    <a:avLst/>
                    <a:gdLst/>
                    <a:ahLst/>
                    <a:cxnLst/>
                    <a:rect l="l" t="t" r="r" b="b"/>
                    <a:pathLst>
                      <a:path w="10693" h="12255" extrusionOk="0">
                        <a:moveTo>
                          <a:pt x="8832" y="1"/>
                        </a:moveTo>
                        <a:cubicBezTo>
                          <a:pt x="8213" y="1"/>
                          <a:pt x="7568" y="302"/>
                          <a:pt x="7025" y="644"/>
                        </a:cubicBezTo>
                        <a:cubicBezTo>
                          <a:pt x="3421" y="2913"/>
                          <a:pt x="1" y="8408"/>
                          <a:pt x="1120" y="11300"/>
                        </a:cubicBezTo>
                        <a:cubicBezTo>
                          <a:pt x="1357" y="11910"/>
                          <a:pt x="2032" y="12254"/>
                          <a:pt x="2689" y="12254"/>
                        </a:cubicBezTo>
                        <a:cubicBezTo>
                          <a:pt x="2741" y="12254"/>
                          <a:pt x="2792" y="12252"/>
                          <a:pt x="2843" y="12248"/>
                        </a:cubicBezTo>
                        <a:cubicBezTo>
                          <a:pt x="3546" y="12187"/>
                          <a:pt x="4179" y="11815"/>
                          <a:pt x="4765" y="11420"/>
                        </a:cubicBezTo>
                        <a:cubicBezTo>
                          <a:pt x="7701" y="9442"/>
                          <a:pt x="10190" y="6450"/>
                          <a:pt x="10578" y="2929"/>
                        </a:cubicBezTo>
                        <a:cubicBezTo>
                          <a:pt x="10693" y="1878"/>
                          <a:pt x="10491" y="603"/>
                          <a:pt x="9534" y="153"/>
                        </a:cubicBezTo>
                        <a:cubicBezTo>
                          <a:pt x="9309" y="46"/>
                          <a:pt x="9072" y="1"/>
                          <a:pt x="88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2"/>
                  <p:cNvSpPr/>
                  <p:nvPr/>
                </p:nvSpPr>
                <p:spPr>
                  <a:xfrm flipH="1">
                    <a:off x="1345853" y="4605413"/>
                    <a:ext cx="178875" cy="333842"/>
                  </a:xfrm>
                  <a:custGeom>
                    <a:avLst/>
                    <a:gdLst/>
                    <a:ahLst/>
                    <a:cxnLst/>
                    <a:rect l="l" t="t" r="r" b="b"/>
                    <a:pathLst>
                      <a:path w="7530" h="14200" extrusionOk="0">
                        <a:moveTo>
                          <a:pt x="3514" y="0"/>
                        </a:moveTo>
                        <a:cubicBezTo>
                          <a:pt x="3409" y="0"/>
                          <a:pt x="3302" y="11"/>
                          <a:pt x="3194" y="34"/>
                        </a:cubicBezTo>
                        <a:cubicBezTo>
                          <a:pt x="2324" y="220"/>
                          <a:pt x="1807" y="1111"/>
                          <a:pt x="1494" y="1945"/>
                        </a:cubicBezTo>
                        <a:cubicBezTo>
                          <a:pt x="1" y="5934"/>
                          <a:pt x="605" y="12381"/>
                          <a:pt x="3247" y="14004"/>
                        </a:cubicBezTo>
                        <a:cubicBezTo>
                          <a:pt x="3466" y="14139"/>
                          <a:pt x="3714" y="14200"/>
                          <a:pt x="3966" y="14200"/>
                        </a:cubicBezTo>
                        <a:cubicBezTo>
                          <a:pt x="4406" y="14200"/>
                          <a:pt x="4859" y="14015"/>
                          <a:pt x="5191" y="13714"/>
                        </a:cubicBezTo>
                        <a:cubicBezTo>
                          <a:pt x="5716" y="13240"/>
                          <a:pt x="5994" y="12560"/>
                          <a:pt x="6221" y="11892"/>
                        </a:cubicBezTo>
                        <a:cubicBezTo>
                          <a:pt x="7360" y="8538"/>
                          <a:pt x="7529" y="4649"/>
                          <a:pt x="5706" y="1612"/>
                        </a:cubicBezTo>
                        <a:cubicBezTo>
                          <a:pt x="5218" y="801"/>
                          <a:pt x="4419" y="0"/>
                          <a:pt x="3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1" name="Google Shape;1281;p32"/>
                <p:cNvGrpSpPr/>
                <p:nvPr/>
              </p:nvGrpSpPr>
              <p:grpSpPr>
                <a:xfrm>
                  <a:off x="1173271" y="4610392"/>
                  <a:ext cx="437636" cy="880279"/>
                  <a:chOff x="1128521" y="4507655"/>
                  <a:chExt cx="437636" cy="880279"/>
                </a:xfrm>
              </p:grpSpPr>
              <p:grpSp>
                <p:nvGrpSpPr>
                  <p:cNvPr id="1282" name="Google Shape;1282;p32"/>
                  <p:cNvGrpSpPr/>
                  <p:nvPr/>
                </p:nvGrpSpPr>
                <p:grpSpPr>
                  <a:xfrm>
                    <a:off x="1170695" y="4507655"/>
                    <a:ext cx="309313" cy="333842"/>
                    <a:chOff x="1170069" y="4502138"/>
                    <a:chExt cx="309313" cy="333842"/>
                  </a:xfrm>
                </p:grpSpPr>
                <p:sp>
                  <p:nvSpPr>
                    <p:cNvPr id="1283" name="Google Shape;1283;p32"/>
                    <p:cNvSpPr/>
                    <p:nvPr/>
                  </p:nvSpPr>
                  <p:spPr>
                    <a:xfrm flipH="1">
                      <a:off x="1170069" y="4544878"/>
                      <a:ext cx="254012" cy="288115"/>
                    </a:xfrm>
                    <a:custGeom>
                      <a:avLst/>
                      <a:gdLst/>
                      <a:ahLst/>
                      <a:cxnLst/>
                      <a:rect l="l" t="t" r="r" b="b"/>
                      <a:pathLst>
                        <a:path w="10693" h="12255" extrusionOk="0">
                          <a:moveTo>
                            <a:pt x="8832" y="1"/>
                          </a:moveTo>
                          <a:cubicBezTo>
                            <a:pt x="8213" y="1"/>
                            <a:pt x="7568" y="302"/>
                            <a:pt x="7025" y="644"/>
                          </a:cubicBezTo>
                          <a:cubicBezTo>
                            <a:pt x="3421" y="2913"/>
                            <a:pt x="1" y="8408"/>
                            <a:pt x="1120" y="11300"/>
                          </a:cubicBezTo>
                          <a:cubicBezTo>
                            <a:pt x="1357" y="11910"/>
                            <a:pt x="2032" y="12254"/>
                            <a:pt x="2689" y="12254"/>
                          </a:cubicBezTo>
                          <a:cubicBezTo>
                            <a:pt x="2741" y="12254"/>
                            <a:pt x="2792" y="12252"/>
                            <a:pt x="2843" y="12248"/>
                          </a:cubicBezTo>
                          <a:cubicBezTo>
                            <a:pt x="3546" y="12187"/>
                            <a:pt x="4179" y="11815"/>
                            <a:pt x="4765" y="11420"/>
                          </a:cubicBezTo>
                          <a:cubicBezTo>
                            <a:pt x="7701" y="9442"/>
                            <a:pt x="10190" y="6450"/>
                            <a:pt x="10578" y="2929"/>
                          </a:cubicBezTo>
                          <a:cubicBezTo>
                            <a:pt x="10693" y="1878"/>
                            <a:pt x="10491" y="603"/>
                            <a:pt x="9534" y="153"/>
                          </a:cubicBezTo>
                          <a:cubicBezTo>
                            <a:pt x="9309" y="46"/>
                            <a:pt x="9072" y="1"/>
                            <a:pt x="8832" y="1"/>
                          </a:cubicBezTo>
                          <a:close/>
                        </a:path>
                      </a:pathLst>
                    </a:custGeom>
                    <a:solidFill>
                      <a:srgbClr val="000000">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2"/>
                    <p:cNvSpPr/>
                    <p:nvPr/>
                  </p:nvSpPr>
                  <p:spPr>
                    <a:xfrm flipH="1">
                      <a:off x="1300507" y="4502138"/>
                      <a:ext cx="178875" cy="333842"/>
                    </a:xfrm>
                    <a:custGeom>
                      <a:avLst/>
                      <a:gdLst/>
                      <a:ahLst/>
                      <a:cxnLst/>
                      <a:rect l="l" t="t" r="r" b="b"/>
                      <a:pathLst>
                        <a:path w="7530" h="14200" extrusionOk="0">
                          <a:moveTo>
                            <a:pt x="3514" y="0"/>
                          </a:moveTo>
                          <a:cubicBezTo>
                            <a:pt x="3409" y="0"/>
                            <a:pt x="3302" y="11"/>
                            <a:pt x="3194" y="34"/>
                          </a:cubicBezTo>
                          <a:cubicBezTo>
                            <a:pt x="2324" y="220"/>
                            <a:pt x="1807" y="1111"/>
                            <a:pt x="1494" y="1945"/>
                          </a:cubicBezTo>
                          <a:cubicBezTo>
                            <a:pt x="1" y="5934"/>
                            <a:pt x="605" y="12381"/>
                            <a:pt x="3247" y="14004"/>
                          </a:cubicBezTo>
                          <a:cubicBezTo>
                            <a:pt x="3466" y="14139"/>
                            <a:pt x="3714" y="14200"/>
                            <a:pt x="3966" y="14200"/>
                          </a:cubicBezTo>
                          <a:cubicBezTo>
                            <a:pt x="4406" y="14200"/>
                            <a:pt x="4859" y="14015"/>
                            <a:pt x="5191" y="13714"/>
                          </a:cubicBezTo>
                          <a:cubicBezTo>
                            <a:pt x="5716" y="13240"/>
                            <a:pt x="5994" y="12560"/>
                            <a:pt x="6221" y="11892"/>
                          </a:cubicBezTo>
                          <a:cubicBezTo>
                            <a:pt x="7360" y="8538"/>
                            <a:pt x="7529" y="4649"/>
                            <a:pt x="5706" y="1612"/>
                          </a:cubicBezTo>
                          <a:cubicBezTo>
                            <a:pt x="5218" y="801"/>
                            <a:pt x="4419" y="0"/>
                            <a:pt x="3514" y="0"/>
                          </a:cubicBezTo>
                          <a:close/>
                        </a:path>
                      </a:pathLst>
                    </a:custGeom>
                    <a:solidFill>
                      <a:srgbClr val="000000">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32"/>
                  <p:cNvGrpSpPr/>
                  <p:nvPr/>
                </p:nvGrpSpPr>
                <p:grpSpPr>
                  <a:xfrm>
                    <a:off x="1128521" y="4526541"/>
                    <a:ext cx="395091" cy="348462"/>
                    <a:chOff x="1128521" y="4526541"/>
                    <a:chExt cx="395091" cy="348462"/>
                  </a:xfrm>
                </p:grpSpPr>
                <p:sp>
                  <p:nvSpPr>
                    <p:cNvPr id="1286" name="Google Shape;1286;p32"/>
                    <p:cNvSpPr/>
                    <p:nvPr/>
                  </p:nvSpPr>
                  <p:spPr>
                    <a:xfrm flipH="1">
                      <a:off x="1128521" y="4605884"/>
                      <a:ext cx="270997" cy="269119"/>
                    </a:xfrm>
                    <a:custGeom>
                      <a:avLst/>
                      <a:gdLst/>
                      <a:ahLst/>
                      <a:cxnLst/>
                      <a:rect l="l" t="t" r="r" b="b"/>
                      <a:pathLst>
                        <a:path w="11408" h="11447" extrusionOk="0">
                          <a:moveTo>
                            <a:pt x="9538" y="1"/>
                          </a:moveTo>
                          <a:cubicBezTo>
                            <a:pt x="8994" y="1"/>
                            <a:pt x="8419" y="198"/>
                            <a:pt x="7917" y="435"/>
                          </a:cubicBezTo>
                          <a:cubicBezTo>
                            <a:pt x="4064" y="2250"/>
                            <a:pt x="0" y="7292"/>
                            <a:pt x="759" y="10297"/>
                          </a:cubicBezTo>
                          <a:cubicBezTo>
                            <a:pt x="932" y="10980"/>
                            <a:pt x="1650" y="11419"/>
                            <a:pt x="2355" y="11445"/>
                          </a:cubicBezTo>
                          <a:cubicBezTo>
                            <a:pt x="2383" y="11446"/>
                            <a:pt x="2412" y="11447"/>
                            <a:pt x="2441" y="11447"/>
                          </a:cubicBezTo>
                          <a:cubicBezTo>
                            <a:pt x="3113" y="11447"/>
                            <a:pt x="3759" y="11165"/>
                            <a:pt x="4362" y="10857"/>
                          </a:cubicBezTo>
                          <a:cubicBezTo>
                            <a:pt x="7517" y="9249"/>
                            <a:pt x="10352" y="6581"/>
                            <a:pt x="11164" y="3134"/>
                          </a:cubicBezTo>
                          <a:cubicBezTo>
                            <a:pt x="11408" y="2105"/>
                            <a:pt x="11361" y="816"/>
                            <a:pt x="10467" y="251"/>
                          </a:cubicBezTo>
                          <a:cubicBezTo>
                            <a:pt x="10184" y="72"/>
                            <a:pt x="9866" y="1"/>
                            <a:pt x="9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2"/>
                    <p:cNvSpPr/>
                    <p:nvPr/>
                  </p:nvSpPr>
                  <p:spPr>
                    <a:xfrm flipH="1">
                      <a:off x="1247011" y="4538648"/>
                      <a:ext cx="209923" cy="326131"/>
                    </a:xfrm>
                    <a:custGeom>
                      <a:avLst/>
                      <a:gdLst/>
                      <a:ahLst/>
                      <a:cxnLst/>
                      <a:rect l="l" t="t" r="r" b="b"/>
                      <a:pathLst>
                        <a:path w="8837" h="13872" extrusionOk="0">
                          <a:moveTo>
                            <a:pt x="5873" y="0"/>
                          </a:moveTo>
                          <a:cubicBezTo>
                            <a:pt x="5038" y="0"/>
                            <a:pt x="4333" y="676"/>
                            <a:pt x="3821" y="1353"/>
                          </a:cubicBezTo>
                          <a:cubicBezTo>
                            <a:pt x="1254" y="4750"/>
                            <a:pt x="0" y="11102"/>
                            <a:pt x="2070" y="13410"/>
                          </a:cubicBezTo>
                          <a:cubicBezTo>
                            <a:pt x="2353" y="13726"/>
                            <a:pt x="2769" y="13871"/>
                            <a:pt x="3194" y="13871"/>
                          </a:cubicBezTo>
                          <a:cubicBezTo>
                            <a:pt x="3477" y="13871"/>
                            <a:pt x="3764" y="13807"/>
                            <a:pt x="4018" y="13685"/>
                          </a:cubicBezTo>
                          <a:cubicBezTo>
                            <a:pt x="4654" y="13380"/>
                            <a:pt x="5115" y="12809"/>
                            <a:pt x="5521" y="12232"/>
                          </a:cubicBezTo>
                          <a:cubicBezTo>
                            <a:pt x="7568" y="9342"/>
                            <a:pt x="8836" y="5662"/>
                            <a:pt x="7953" y="2233"/>
                          </a:cubicBezTo>
                          <a:cubicBezTo>
                            <a:pt x="7689" y="1208"/>
                            <a:pt x="7047" y="89"/>
                            <a:pt x="5994" y="5"/>
                          </a:cubicBezTo>
                          <a:cubicBezTo>
                            <a:pt x="5954" y="2"/>
                            <a:pt x="5913" y="0"/>
                            <a:pt x="5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2"/>
                    <p:cNvSpPr/>
                    <p:nvPr/>
                  </p:nvSpPr>
                  <p:spPr>
                    <a:xfrm flipH="1">
                      <a:off x="1339868" y="4526541"/>
                      <a:ext cx="183745" cy="326154"/>
                    </a:xfrm>
                    <a:custGeom>
                      <a:avLst/>
                      <a:gdLst/>
                      <a:ahLst/>
                      <a:cxnLst/>
                      <a:rect l="l" t="t" r="r" b="b"/>
                      <a:pathLst>
                        <a:path w="7735" h="13873" extrusionOk="0">
                          <a:moveTo>
                            <a:pt x="2554" y="1"/>
                          </a:moveTo>
                          <a:cubicBezTo>
                            <a:pt x="2341" y="1"/>
                            <a:pt x="2128" y="41"/>
                            <a:pt x="1921" y="133"/>
                          </a:cubicBezTo>
                          <a:cubicBezTo>
                            <a:pt x="1106" y="492"/>
                            <a:pt x="784" y="1469"/>
                            <a:pt x="647" y="2350"/>
                          </a:cubicBezTo>
                          <a:cubicBezTo>
                            <a:pt x="0" y="6559"/>
                            <a:pt x="1909" y="12746"/>
                            <a:pt x="4825" y="13796"/>
                          </a:cubicBezTo>
                          <a:cubicBezTo>
                            <a:pt x="4969" y="13848"/>
                            <a:pt x="5119" y="13872"/>
                            <a:pt x="5268" y="13872"/>
                          </a:cubicBezTo>
                          <a:cubicBezTo>
                            <a:pt x="5805" y="13872"/>
                            <a:pt x="6344" y="13560"/>
                            <a:pt x="6669" y="13115"/>
                          </a:cubicBezTo>
                          <a:cubicBezTo>
                            <a:pt x="7086" y="12545"/>
                            <a:pt x="7219" y="11821"/>
                            <a:pt x="7304" y="11122"/>
                          </a:cubicBezTo>
                          <a:cubicBezTo>
                            <a:pt x="7734" y="7606"/>
                            <a:pt x="7108" y="3765"/>
                            <a:pt x="4703" y="1164"/>
                          </a:cubicBezTo>
                          <a:cubicBezTo>
                            <a:pt x="4138" y="553"/>
                            <a:pt x="3340" y="1"/>
                            <a:pt x="25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32"/>
                  <p:cNvGrpSpPr/>
                  <p:nvPr/>
                </p:nvGrpSpPr>
                <p:grpSpPr>
                  <a:xfrm>
                    <a:off x="1247462" y="4807734"/>
                    <a:ext cx="318695" cy="580200"/>
                    <a:chOff x="1247462" y="4807734"/>
                    <a:chExt cx="318695" cy="580200"/>
                  </a:xfrm>
                </p:grpSpPr>
                <p:sp>
                  <p:nvSpPr>
                    <p:cNvPr id="1290" name="Google Shape;1290;p32"/>
                    <p:cNvSpPr/>
                    <p:nvPr/>
                  </p:nvSpPr>
                  <p:spPr>
                    <a:xfrm flipH="1">
                      <a:off x="1377639" y="4864084"/>
                      <a:ext cx="84069" cy="523850"/>
                    </a:xfrm>
                    <a:custGeom>
                      <a:avLst/>
                      <a:gdLst/>
                      <a:ahLst/>
                      <a:cxnLst/>
                      <a:rect l="l" t="t" r="r" b="b"/>
                      <a:pathLst>
                        <a:path w="3539" h="22282" extrusionOk="0">
                          <a:moveTo>
                            <a:pt x="3384" y="1"/>
                          </a:moveTo>
                          <a:cubicBezTo>
                            <a:pt x="3342" y="1"/>
                            <a:pt x="3301" y="20"/>
                            <a:pt x="3274" y="56"/>
                          </a:cubicBezTo>
                          <a:lnTo>
                            <a:pt x="3215" y="134"/>
                          </a:lnTo>
                          <a:cubicBezTo>
                            <a:pt x="3210" y="140"/>
                            <a:pt x="3205" y="147"/>
                            <a:pt x="3201" y="154"/>
                          </a:cubicBezTo>
                          <a:lnTo>
                            <a:pt x="3188" y="172"/>
                          </a:lnTo>
                          <a:cubicBezTo>
                            <a:pt x="3079" y="336"/>
                            <a:pt x="2992" y="517"/>
                            <a:pt x="2911" y="697"/>
                          </a:cubicBezTo>
                          <a:cubicBezTo>
                            <a:pt x="2819" y="908"/>
                            <a:pt x="2727" y="1142"/>
                            <a:pt x="2652" y="1358"/>
                          </a:cubicBezTo>
                          <a:cubicBezTo>
                            <a:pt x="2357" y="2189"/>
                            <a:pt x="2128" y="3039"/>
                            <a:pt x="1912" y="3892"/>
                          </a:cubicBezTo>
                          <a:cubicBezTo>
                            <a:pt x="1338" y="6223"/>
                            <a:pt x="890" y="8583"/>
                            <a:pt x="533" y="10956"/>
                          </a:cubicBezTo>
                          <a:cubicBezTo>
                            <a:pt x="259" y="12813"/>
                            <a:pt x="67" y="14687"/>
                            <a:pt x="20" y="16563"/>
                          </a:cubicBezTo>
                          <a:cubicBezTo>
                            <a:pt x="0" y="17262"/>
                            <a:pt x="5" y="17985"/>
                            <a:pt x="40" y="18682"/>
                          </a:cubicBezTo>
                          <a:cubicBezTo>
                            <a:pt x="89" y="19626"/>
                            <a:pt x="191" y="20568"/>
                            <a:pt x="390" y="21493"/>
                          </a:cubicBezTo>
                          <a:cubicBezTo>
                            <a:pt x="441" y="21724"/>
                            <a:pt x="497" y="21953"/>
                            <a:pt x="563" y="22181"/>
                          </a:cubicBezTo>
                          <a:cubicBezTo>
                            <a:pt x="579" y="22239"/>
                            <a:pt x="634" y="22282"/>
                            <a:pt x="697" y="22282"/>
                          </a:cubicBezTo>
                          <a:cubicBezTo>
                            <a:pt x="700" y="22282"/>
                            <a:pt x="704" y="22281"/>
                            <a:pt x="707" y="22281"/>
                          </a:cubicBezTo>
                          <a:cubicBezTo>
                            <a:pt x="783" y="22276"/>
                            <a:pt x="840" y="22210"/>
                            <a:pt x="834" y="22133"/>
                          </a:cubicBezTo>
                          <a:cubicBezTo>
                            <a:pt x="804" y="21821"/>
                            <a:pt x="766" y="21400"/>
                            <a:pt x="745" y="21090"/>
                          </a:cubicBezTo>
                          <a:cubicBezTo>
                            <a:pt x="560" y="18200"/>
                            <a:pt x="666" y="15294"/>
                            <a:pt x="896" y="12409"/>
                          </a:cubicBezTo>
                          <a:cubicBezTo>
                            <a:pt x="1134" y="9453"/>
                            <a:pt x="1539" y="6499"/>
                            <a:pt x="2249" y="3616"/>
                          </a:cubicBezTo>
                          <a:cubicBezTo>
                            <a:pt x="2376" y="3109"/>
                            <a:pt x="2514" y="2602"/>
                            <a:pt x="2669" y="2105"/>
                          </a:cubicBezTo>
                          <a:cubicBezTo>
                            <a:pt x="2825" y="1610"/>
                            <a:pt x="2995" y="1117"/>
                            <a:pt x="3223" y="653"/>
                          </a:cubicBezTo>
                          <a:cubicBezTo>
                            <a:pt x="3262" y="579"/>
                            <a:pt x="3300" y="505"/>
                            <a:pt x="3345" y="432"/>
                          </a:cubicBezTo>
                          <a:cubicBezTo>
                            <a:pt x="3365" y="398"/>
                            <a:pt x="3390" y="364"/>
                            <a:pt x="3412" y="330"/>
                          </a:cubicBezTo>
                          <a:cubicBezTo>
                            <a:pt x="3430" y="302"/>
                            <a:pt x="3461" y="266"/>
                            <a:pt x="3484" y="237"/>
                          </a:cubicBezTo>
                          <a:cubicBezTo>
                            <a:pt x="3539" y="176"/>
                            <a:pt x="3531" y="82"/>
                            <a:pt x="3467" y="29"/>
                          </a:cubicBezTo>
                          <a:cubicBezTo>
                            <a:pt x="3442" y="10"/>
                            <a:pt x="3413" y="1"/>
                            <a:pt x="33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2"/>
                    <p:cNvSpPr/>
                    <p:nvPr/>
                  </p:nvSpPr>
                  <p:spPr>
                    <a:xfrm flipH="1">
                      <a:off x="1435909" y="4818030"/>
                      <a:ext cx="130249" cy="317314"/>
                    </a:xfrm>
                    <a:custGeom>
                      <a:avLst/>
                      <a:gdLst/>
                      <a:ahLst/>
                      <a:cxnLst/>
                      <a:rect l="l" t="t" r="r" b="b"/>
                      <a:pathLst>
                        <a:path w="5483" h="13497" extrusionOk="0">
                          <a:moveTo>
                            <a:pt x="322" y="0"/>
                          </a:moveTo>
                          <a:cubicBezTo>
                            <a:pt x="461" y="159"/>
                            <a:pt x="50" y="1887"/>
                            <a:pt x="36" y="2205"/>
                          </a:cubicBezTo>
                          <a:cubicBezTo>
                            <a:pt x="1" y="2974"/>
                            <a:pt x="34" y="3746"/>
                            <a:pt x="127" y="4510"/>
                          </a:cubicBezTo>
                          <a:cubicBezTo>
                            <a:pt x="317" y="6069"/>
                            <a:pt x="768" y="7597"/>
                            <a:pt x="1449" y="9012"/>
                          </a:cubicBezTo>
                          <a:cubicBezTo>
                            <a:pt x="2129" y="10425"/>
                            <a:pt x="3039" y="11732"/>
                            <a:pt x="4153" y="12838"/>
                          </a:cubicBezTo>
                          <a:cubicBezTo>
                            <a:pt x="4623" y="13304"/>
                            <a:pt x="4915" y="13496"/>
                            <a:pt x="5095" y="13496"/>
                          </a:cubicBezTo>
                          <a:cubicBezTo>
                            <a:pt x="5483" y="13496"/>
                            <a:pt x="5354" y="12611"/>
                            <a:pt x="5369" y="11665"/>
                          </a:cubicBezTo>
                          <a:cubicBezTo>
                            <a:pt x="5401" y="9611"/>
                            <a:pt x="5282" y="7815"/>
                            <a:pt x="4425" y="5907"/>
                          </a:cubicBezTo>
                          <a:cubicBezTo>
                            <a:pt x="3441" y="3711"/>
                            <a:pt x="1904" y="1814"/>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2"/>
                    <p:cNvSpPr/>
                    <p:nvPr/>
                  </p:nvSpPr>
                  <p:spPr>
                    <a:xfrm flipH="1">
                      <a:off x="1247462" y="4893095"/>
                      <a:ext cx="196881" cy="243187"/>
                    </a:xfrm>
                    <a:custGeom>
                      <a:avLst/>
                      <a:gdLst/>
                      <a:ahLst/>
                      <a:cxnLst/>
                      <a:rect l="l" t="t" r="r" b="b"/>
                      <a:pathLst>
                        <a:path w="8288" h="10344" extrusionOk="0">
                          <a:moveTo>
                            <a:pt x="8288" y="0"/>
                          </a:moveTo>
                          <a:cubicBezTo>
                            <a:pt x="8288" y="0"/>
                            <a:pt x="8288" y="0"/>
                            <a:pt x="8288" y="0"/>
                          </a:cubicBezTo>
                          <a:lnTo>
                            <a:pt x="8288" y="0"/>
                          </a:lnTo>
                          <a:cubicBezTo>
                            <a:pt x="8288" y="0"/>
                            <a:pt x="8288" y="0"/>
                            <a:pt x="8288" y="0"/>
                          </a:cubicBezTo>
                          <a:close/>
                          <a:moveTo>
                            <a:pt x="8288" y="1"/>
                          </a:moveTo>
                          <a:lnTo>
                            <a:pt x="8288" y="1"/>
                          </a:lnTo>
                          <a:cubicBezTo>
                            <a:pt x="8150" y="473"/>
                            <a:pt x="5988" y="1588"/>
                            <a:pt x="5528" y="1979"/>
                          </a:cubicBezTo>
                          <a:cubicBezTo>
                            <a:pt x="4642" y="2737"/>
                            <a:pt x="3822" y="3572"/>
                            <a:pt x="3078" y="4473"/>
                          </a:cubicBezTo>
                          <a:cubicBezTo>
                            <a:pt x="1724" y="6111"/>
                            <a:pt x="183" y="8180"/>
                            <a:pt x="1" y="10344"/>
                          </a:cubicBezTo>
                          <a:cubicBezTo>
                            <a:pt x="2169" y="9587"/>
                            <a:pt x="4013" y="8052"/>
                            <a:pt x="5377" y="6203"/>
                          </a:cubicBezTo>
                          <a:cubicBezTo>
                            <a:pt x="6740" y="4356"/>
                            <a:pt x="7646" y="2204"/>
                            <a:pt x="8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2"/>
                    <p:cNvSpPr/>
                    <p:nvPr/>
                  </p:nvSpPr>
                  <p:spPr>
                    <a:xfrm flipH="1">
                      <a:off x="1291015" y="4852360"/>
                      <a:ext cx="96730" cy="26543"/>
                    </a:xfrm>
                    <a:custGeom>
                      <a:avLst/>
                      <a:gdLst/>
                      <a:ahLst/>
                      <a:cxnLst/>
                      <a:rect l="l" t="t" r="r" b="b"/>
                      <a:pathLst>
                        <a:path w="4072" h="1129" extrusionOk="0">
                          <a:moveTo>
                            <a:pt x="2132" y="1"/>
                          </a:moveTo>
                          <a:cubicBezTo>
                            <a:pt x="1429" y="1"/>
                            <a:pt x="732" y="145"/>
                            <a:pt x="133" y="504"/>
                          </a:cubicBezTo>
                          <a:cubicBezTo>
                            <a:pt x="102" y="522"/>
                            <a:pt x="72" y="542"/>
                            <a:pt x="51" y="572"/>
                          </a:cubicBezTo>
                          <a:cubicBezTo>
                            <a:pt x="0" y="647"/>
                            <a:pt x="36" y="755"/>
                            <a:pt x="105" y="814"/>
                          </a:cubicBezTo>
                          <a:cubicBezTo>
                            <a:pt x="174" y="873"/>
                            <a:pt x="265" y="892"/>
                            <a:pt x="353" y="910"/>
                          </a:cubicBezTo>
                          <a:lnTo>
                            <a:pt x="354" y="934"/>
                          </a:lnTo>
                          <a:cubicBezTo>
                            <a:pt x="902" y="1064"/>
                            <a:pt x="1464" y="1129"/>
                            <a:pt x="2025" y="1129"/>
                          </a:cubicBezTo>
                          <a:cubicBezTo>
                            <a:pt x="2405" y="1129"/>
                            <a:pt x="2785" y="1099"/>
                            <a:pt x="3160" y="1039"/>
                          </a:cubicBezTo>
                          <a:cubicBezTo>
                            <a:pt x="3502" y="985"/>
                            <a:pt x="3869" y="887"/>
                            <a:pt x="4072" y="604"/>
                          </a:cubicBezTo>
                          <a:cubicBezTo>
                            <a:pt x="3865" y="266"/>
                            <a:pt x="3445" y="143"/>
                            <a:pt x="3061" y="79"/>
                          </a:cubicBezTo>
                          <a:cubicBezTo>
                            <a:pt x="2756" y="29"/>
                            <a:pt x="2443" y="1"/>
                            <a:pt x="2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2"/>
                    <p:cNvSpPr/>
                    <p:nvPr/>
                  </p:nvSpPr>
                  <p:spPr>
                    <a:xfrm flipH="1">
                      <a:off x="1384597" y="4807734"/>
                      <a:ext cx="76135" cy="62513"/>
                    </a:xfrm>
                    <a:custGeom>
                      <a:avLst/>
                      <a:gdLst/>
                      <a:ahLst/>
                      <a:cxnLst/>
                      <a:rect l="l" t="t" r="r" b="b"/>
                      <a:pathLst>
                        <a:path w="3205" h="2659" extrusionOk="0">
                          <a:moveTo>
                            <a:pt x="298" y="0"/>
                          </a:moveTo>
                          <a:cubicBezTo>
                            <a:pt x="200" y="0"/>
                            <a:pt x="103" y="15"/>
                            <a:pt x="8" y="50"/>
                          </a:cubicBezTo>
                          <a:cubicBezTo>
                            <a:pt x="0" y="396"/>
                            <a:pt x="231" y="698"/>
                            <a:pt x="467" y="951"/>
                          </a:cubicBezTo>
                          <a:cubicBezTo>
                            <a:pt x="1111" y="1640"/>
                            <a:pt x="1890" y="2203"/>
                            <a:pt x="2746" y="2598"/>
                          </a:cubicBezTo>
                          <a:lnTo>
                            <a:pt x="2762" y="2582"/>
                          </a:lnTo>
                          <a:cubicBezTo>
                            <a:pt x="2839" y="2619"/>
                            <a:pt x="2920" y="2659"/>
                            <a:pt x="3007" y="2659"/>
                          </a:cubicBezTo>
                          <a:cubicBezTo>
                            <a:pt x="3010" y="2659"/>
                            <a:pt x="3013" y="2659"/>
                            <a:pt x="3016" y="2659"/>
                          </a:cubicBezTo>
                          <a:cubicBezTo>
                            <a:pt x="3105" y="2656"/>
                            <a:pt x="3200" y="2592"/>
                            <a:pt x="3203" y="2502"/>
                          </a:cubicBezTo>
                          <a:cubicBezTo>
                            <a:pt x="3205" y="2466"/>
                            <a:pt x="3191" y="2431"/>
                            <a:pt x="3179" y="2399"/>
                          </a:cubicBezTo>
                          <a:cubicBezTo>
                            <a:pt x="2806" y="1461"/>
                            <a:pt x="2005" y="749"/>
                            <a:pt x="1121" y="263"/>
                          </a:cubicBezTo>
                          <a:cubicBezTo>
                            <a:pt x="867" y="124"/>
                            <a:pt x="579"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95" name="Google Shape;1295;p32"/>
              <p:cNvGrpSpPr/>
              <p:nvPr/>
            </p:nvGrpSpPr>
            <p:grpSpPr>
              <a:xfrm>
                <a:off x="4358049" y="4747133"/>
                <a:ext cx="1059758" cy="818673"/>
                <a:chOff x="206924" y="4453733"/>
                <a:chExt cx="1059758" cy="818673"/>
              </a:xfrm>
            </p:grpSpPr>
            <p:sp>
              <p:nvSpPr>
                <p:cNvPr id="1296" name="Google Shape;1296;p32"/>
                <p:cNvSpPr/>
                <p:nvPr/>
              </p:nvSpPr>
              <p:spPr>
                <a:xfrm flipH="1">
                  <a:off x="779613" y="4634777"/>
                  <a:ext cx="236647" cy="522416"/>
                </a:xfrm>
                <a:custGeom>
                  <a:avLst/>
                  <a:gdLst/>
                  <a:ahLst/>
                  <a:cxnLst/>
                  <a:rect l="l" t="t" r="r" b="b"/>
                  <a:pathLst>
                    <a:path w="9962" h="22221" extrusionOk="0">
                      <a:moveTo>
                        <a:pt x="299" y="1"/>
                      </a:moveTo>
                      <a:cubicBezTo>
                        <a:pt x="280" y="1"/>
                        <a:pt x="262" y="3"/>
                        <a:pt x="243" y="6"/>
                      </a:cubicBezTo>
                      <a:cubicBezTo>
                        <a:pt x="97" y="37"/>
                        <a:pt x="0" y="181"/>
                        <a:pt x="30" y="329"/>
                      </a:cubicBezTo>
                      <a:cubicBezTo>
                        <a:pt x="421" y="2289"/>
                        <a:pt x="868" y="4235"/>
                        <a:pt x="1413" y="6159"/>
                      </a:cubicBezTo>
                      <a:cubicBezTo>
                        <a:pt x="2788" y="10965"/>
                        <a:pt x="4516" y="15781"/>
                        <a:pt x="7484" y="19854"/>
                      </a:cubicBezTo>
                      <a:cubicBezTo>
                        <a:pt x="7973" y="20511"/>
                        <a:pt x="8489" y="21149"/>
                        <a:pt x="9054" y="21742"/>
                      </a:cubicBezTo>
                      <a:cubicBezTo>
                        <a:pt x="9179" y="21873"/>
                        <a:pt x="9323" y="22019"/>
                        <a:pt x="9454" y="22144"/>
                      </a:cubicBezTo>
                      <a:cubicBezTo>
                        <a:pt x="9506" y="22193"/>
                        <a:pt x="9575" y="22221"/>
                        <a:pt x="9646" y="22221"/>
                      </a:cubicBezTo>
                      <a:cubicBezTo>
                        <a:pt x="9686" y="22221"/>
                        <a:pt x="9727" y="22212"/>
                        <a:pt x="9765" y="22193"/>
                      </a:cubicBezTo>
                      <a:cubicBezTo>
                        <a:pt x="9904" y="22126"/>
                        <a:pt x="9961" y="21960"/>
                        <a:pt x="9894" y="21822"/>
                      </a:cubicBezTo>
                      <a:cubicBezTo>
                        <a:pt x="9839" y="21708"/>
                        <a:pt x="9781" y="21595"/>
                        <a:pt x="9721" y="21484"/>
                      </a:cubicBezTo>
                      <a:lnTo>
                        <a:pt x="9633" y="21319"/>
                      </a:lnTo>
                      <a:lnTo>
                        <a:pt x="9544" y="21155"/>
                      </a:lnTo>
                      <a:cubicBezTo>
                        <a:pt x="8242" y="18782"/>
                        <a:pt x="6798" y="16495"/>
                        <a:pt x="5527" y="14105"/>
                      </a:cubicBezTo>
                      <a:cubicBezTo>
                        <a:pt x="3149" y="9786"/>
                        <a:pt x="1326" y="5122"/>
                        <a:pt x="569" y="232"/>
                      </a:cubicBezTo>
                      <a:cubicBezTo>
                        <a:pt x="547" y="97"/>
                        <a:pt x="43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2"/>
                <p:cNvSpPr/>
                <p:nvPr/>
              </p:nvSpPr>
              <p:spPr>
                <a:xfrm flipH="1">
                  <a:off x="954426" y="4531924"/>
                  <a:ext cx="106731" cy="174021"/>
                </a:xfrm>
                <a:custGeom>
                  <a:avLst/>
                  <a:gdLst/>
                  <a:ahLst/>
                  <a:cxnLst/>
                  <a:rect l="l" t="t" r="r" b="b"/>
                  <a:pathLst>
                    <a:path w="4493" h="7402" extrusionOk="0">
                      <a:moveTo>
                        <a:pt x="1715" y="1"/>
                      </a:moveTo>
                      <a:cubicBezTo>
                        <a:pt x="1683" y="1"/>
                        <a:pt x="1651" y="2"/>
                        <a:pt x="1619" y="4"/>
                      </a:cubicBezTo>
                      <a:cubicBezTo>
                        <a:pt x="1030" y="49"/>
                        <a:pt x="527" y="499"/>
                        <a:pt x="278" y="1036"/>
                      </a:cubicBezTo>
                      <a:cubicBezTo>
                        <a:pt x="32" y="1571"/>
                        <a:pt x="1" y="2184"/>
                        <a:pt x="33" y="2774"/>
                      </a:cubicBezTo>
                      <a:cubicBezTo>
                        <a:pt x="101" y="3996"/>
                        <a:pt x="630" y="7402"/>
                        <a:pt x="2298" y="7402"/>
                      </a:cubicBezTo>
                      <a:cubicBezTo>
                        <a:pt x="2340" y="7402"/>
                        <a:pt x="2382" y="7400"/>
                        <a:pt x="2425" y="7395"/>
                      </a:cubicBezTo>
                      <a:cubicBezTo>
                        <a:pt x="4493" y="7183"/>
                        <a:pt x="3996" y="3972"/>
                        <a:pt x="3758" y="2711"/>
                      </a:cubicBezTo>
                      <a:cubicBezTo>
                        <a:pt x="3641" y="2088"/>
                        <a:pt x="3513" y="1452"/>
                        <a:pt x="3177" y="916"/>
                      </a:cubicBezTo>
                      <a:cubicBezTo>
                        <a:pt x="2859" y="408"/>
                        <a:pt x="2310" y="1"/>
                        <a:pt x="1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2"/>
                <p:cNvSpPr/>
                <p:nvPr/>
              </p:nvSpPr>
              <p:spPr>
                <a:xfrm flipH="1">
                  <a:off x="685951" y="4651727"/>
                  <a:ext cx="72643" cy="493169"/>
                </a:xfrm>
                <a:custGeom>
                  <a:avLst/>
                  <a:gdLst/>
                  <a:ahLst/>
                  <a:cxnLst/>
                  <a:rect l="l" t="t" r="r" b="b"/>
                  <a:pathLst>
                    <a:path w="3058" h="20977" extrusionOk="0">
                      <a:moveTo>
                        <a:pt x="311" y="1"/>
                      </a:moveTo>
                      <a:cubicBezTo>
                        <a:pt x="282" y="1"/>
                        <a:pt x="252" y="6"/>
                        <a:pt x="223" y="16"/>
                      </a:cubicBezTo>
                      <a:cubicBezTo>
                        <a:pt x="80" y="63"/>
                        <a:pt x="1" y="217"/>
                        <a:pt x="49" y="361"/>
                      </a:cubicBezTo>
                      <a:cubicBezTo>
                        <a:pt x="1100" y="3622"/>
                        <a:pt x="1598" y="7055"/>
                        <a:pt x="1613" y="10477"/>
                      </a:cubicBezTo>
                      <a:cubicBezTo>
                        <a:pt x="1639" y="13034"/>
                        <a:pt x="1457" y="15577"/>
                        <a:pt x="1316" y="18128"/>
                      </a:cubicBezTo>
                      <a:cubicBezTo>
                        <a:pt x="1283" y="18770"/>
                        <a:pt x="1256" y="19411"/>
                        <a:pt x="1248" y="20055"/>
                      </a:cubicBezTo>
                      <a:cubicBezTo>
                        <a:pt x="1244" y="20266"/>
                        <a:pt x="1242" y="20496"/>
                        <a:pt x="1250" y="20706"/>
                      </a:cubicBezTo>
                      <a:cubicBezTo>
                        <a:pt x="1258" y="20880"/>
                        <a:pt x="1394" y="20976"/>
                        <a:pt x="1532" y="20976"/>
                      </a:cubicBezTo>
                      <a:cubicBezTo>
                        <a:pt x="1636" y="20976"/>
                        <a:pt x="1741" y="20921"/>
                        <a:pt x="1790" y="20800"/>
                      </a:cubicBezTo>
                      <a:cubicBezTo>
                        <a:pt x="1867" y="20603"/>
                        <a:pt x="1941" y="20375"/>
                        <a:pt x="2005" y="20176"/>
                      </a:cubicBezTo>
                      <a:cubicBezTo>
                        <a:pt x="2197" y="19547"/>
                        <a:pt x="2344" y="18906"/>
                        <a:pt x="2462" y="18259"/>
                      </a:cubicBezTo>
                      <a:cubicBezTo>
                        <a:pt x="3058" y="14806"/>
                        <a:pt x="2786" y="11267"/>
                        <a:pt x="2236" y="7828"/>
                      </a:cubicBezTo>
                      <a:cubicBezTo>
                        <a:pt x="1833" y="5254"/>
                        <a:pt x="1265" y="2712"/>
                        <a:pt x="572" y="202"/>
                      </a:cubicBezTo>
                      <a:cubicBezTo>
                        <a:pt x="539" y="81"/>
                        <a:pt x="430" y="1"/>
                        <a:pt x="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2"/>
                <p:cNvSpPr/>
                <p:nvPr/>
              </p:nvSpPr>
              <p:spPr>
                <a:xfrm flipH="1">
                  <a:off x="711249" y="4606754"/>
                  <a:ext cx="72667" cy="97284"/>
                </a:xfrm>
                <a:custGeom>
                  <a:avLst/>
                  <a:gdLst/>
                  <a:ahLst/>
                  <a:cxnLst/>
                  <a:rect l="l" t="t" r="r" b="b"/>
                  <a:pathLst>
                    <a:path w="3059" h="4138" extrusionOk="0">
                      <a:moveTo>
                        <a:pt x="901" y="0"/>
                      </a:moveTo>
                      <a:cubicBezTo>
                        <a:pt x="798" y="0"/>
                        <a:pt x="696" y="18"/>
                        <a:pt x="600" y="58"/>
                      </a:cubicBezTo>
                      <a:cubicBezTo>
                        <a:pt x="263" y="198"/>
                        <a:pt x="67" y="569"/>
                        <a:pt x="35" y="931"/>
                      </a:cubicBezTo>
                      <a:cubicBezTo>
                        <a:pt x="1" y="1295"/>
                        <a:pt x="99" y="1655"/>
                        <a:pt x="201" y="2006"/>
                      </a:cubicBezTo>
                      <a:cubicBezTo>
                        <a:pt x="384" y="2644"/>
                        <a:pt x="866" y="4138"/>
                        <a:pt x="1768" y="4138"/>
                      </a:cubicBezTo>
                      <a:cubicBezTo>
                        <a:pt x="1874" y="4138"/>
                        <a:pt x="1986" y="4117"/>
                        <a:pt x="2103" y="4072"/>
                      </a:cubicBezTo>
                      <a:cubicBezTo>
                        <a:pt x="3059" y="3706"/>
                        <a:pt x="2424" y="1735"/>
                        <a:pt x="2135" y="1071"/>
                      </a:cubicBezTo>
                      <a:cubicBezTo>
                        <a:pt x="1998" y="759"/>
                        <a:pt x="1824" y="452"/>
                        <a:pt x="1558" y="241"/>
                      </a:cubicBezTo>
                      <a:cubicBezTo>
                        <a:pt x="1372" y="94"/>
                        <a:pt x="1134" y="0"/>
                        <a:pt x="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2"/>
                <p:cNvSpPr/>
                <p:nvPr/>
              </p:nvSpPr>
              <p:spPr>
                <a:xfrm flipH="1">
                  <a:off x="441586" y="4593283"/>
                  <a:ext cx="76182" cy="493193"/>
                </a:xfrm>
                <a:custGeom>
                  <a:avLst/>
                  <a:gdLst/>
                  <a:ahLst/>
                  <a:cxnLst/>
                  <a:rect l="l" t="t" r="r" b="b"/>
                  <a:pathLst>
                    <a:path w="3207" h="20978" extrusionOk="0">
                      <a:moveTo>
                        <a:pt x="2897" y="0"/>
                      </a:moveTo>
                      <a:cubicBezTo>
                        <a:pt x="2777" y="0"/>
                        <a:pt x="2667" y="80"/>
                        <a:pt x="2634" y="202"/>
                      </a:cubicBezTo>
                      <a:cubicBezTo>
                        <a:pt x="2177" y="1877"/>
                        <a:pt x="1761" y="3560"/>
                        <a:pt x="1427" y="5263"/>
                      </a:cubicBezTo>
                      <a:cubicBezTo>
                        <a:pt x="605" y="9525"/>
                        <a:pt x="1" y="13938"/>
                        <a:pt x="744" y="18259"/>
                      </a:cubicBezTo>
                      <a:cubicBezTo>
                        <a:pt x="872" y="18959"/>
                        <a:pt x="1034" y="19656"/>
                        <a:pt x="1253" y="20333"/>
                      </a:cubicBezTo>
                      <a:cubicBezTo>
                        <a:pt x="1303" y="20483"/>
                        <a:pt x="1362" y="20652"/>
                        <a:pt x="1418" y="20800"/>
                      </a:cubicBezTo>
                      <a:cubicBezTo>
                        <a:pt x="1456" y="20898"/>
                        <a:pt x="1551" y="20972"/>
                        <a:pt x="1665" y="20977"/>
                      </a:cubicBezTo>
                      <a:cubicBezTo>
                        <a:pt x="1669" y="20977"/>
                        <a:pt x="1673" y="20977"/>
                        <a:pt x="1676" y="20977"/>
                      </a:cubicBezTo>
                      <a:cubicBezTo>
                        <a:pt x="1825" y="20977"/>
                        <a:pt x="1950" y="20861"/>
                        <a:pt x="1956" y="20711"/>
                      </a:cubicBezTo>
                      <a:cubicBezTo>
                        <a:pt x="1961" y="20599"/>
                        <a:pt x="1962" y="20489"/>
                        <a:pt x="1962" y="20379"/>
                      </a:cubicBezTo>
                      <a:lnTo>
                        <a:pt x="1961" y="20216"/>
                      </a:lnTo>
                      <a:lnTo>
                        <a:pt x="1958" y="20055"/>
                      </a:lnTo>
                      <a:cubicBezTo>
                        <a:pt x="1920" y="17710"/>
                        <a:pt x="1689" y="15377"/>
                        <a:pt x="1628" y="13033"/>
                      </a:cubicBezTo>
                      <a:cubicBezTo>
                        <a:pt x="1446" y="8764"/>
                        <a:pt x="1822" y="4437"/>
                        <a:pt x="3158" y="359"/>
                      </a:cubicBezTo>
                      <a:cubicBezTo>
                        <a:pt x="3206" y="213"/>
                        <a:pt x="3120" y="51"/>
                        <a:pt x="2970" y="10"/>
                      </a:cubicBezTo>
                      <a:cubicBezTo>
                        <a:pt x="2946" y="3"/>
                        <a:pt x="2921" y="0"/>
                        <a:pt x="2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2"/>
                <p:cNvSpPr/>
                <p:nvPr/>
              </p:nvSpPr>
              <p:spPr>
                <a:xfrm flipH="1">
                  <a:off x="396001" y="4506347"/>
                  <a:ext cx="102075" cy="136570"/>
                </a:xfrm>
                <a:custGeom>
                  <a:avLst/>
                  <a:gdLst/>
                  <a:ahLst/>
                  <a:cxnLst/>
                  <a:rect l="l" t="t" r="r" b="b"/>
                  <a:pathLst>
                    <a:path w="4297" h="5809" extrusionOk="0">
                      <a:moveTo>
                        <a:pt x="3031" y="1"/>
                      </a:moveTo>
                      <a:cubicBezTo>
                        <a:pt x="2704" y="1"/>
                        <a:pt x="2370" y="132"/>
                        <a:pt x="2110" y="339"/>
                      </a:cubicBezTo>
                      <a:cubicBezTo>
                        <a:pt x="1735" y="636"/>
                        <a:pt x="1490" y="1066"/>
                        <a:pt x="1298" y="1505"/>
                      </a:cubicBezTo>
                      <a:cubicBezTo>
                        <a:pt x="892" y="2436"/>
                        <a:pt x="0" y="5201"/>
                        <a:pt x="1346" y="5716"/>
                      </a:cubicBezTo>
                      <a:cubicBezTo>
                        <a:pt x="1511" y="5780"/>
                        <a:pt x="1668" y="5809"/>
                        <a:pt x="1817" y="5809"/>
                      </a:cubicBezTo>
                      <a:cubicBezTo>
                        <a:pt x="3081" y="5809"/>
                        <a:pt x="3757" y="3710"/>
                        <a:pt x="4015" y="2817"/>
                      </a:cubicBezTo>
                      <a:cubicBezTo>
                        <a:pt x="4157" y="2325"/>
                        <a:pt x="4297" y="1818"/>
                        <a:pt x="4249" y="1309"/>
                      </a:cubicBezTo>
                      <a:cubicBezTo>
                        <a:pt x="4201" y="798"/>
                        <a:pt x="3928" y="278"/>
                        <a:pt x="3454" y="83"/>
                      </a:cubicBezTo>
                      <a:cubicBezTo>
                        <a:pt x="3319" y="26"/>
                        <a:pt x="3176" y="1"/>
                        <a:pt x="3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2"/>
                <p:cNvSpPr/>
                <p:nvPr/>
              </p:nvSpPr>
              <p:spPr>
                <a:xfrm flipH="1">
                  <a:off x="206924" y="4453733"/>
                  <a:ext cx="1059758" cy="790148"/>
                </a:xfrm>
                <a:custGeom>
                  <a:avLst/>
                  <a:gdLst/>
                  <a:ahLst/>
                  <a:cxnLst/>
                  <a:rect l="l" t="t" r="r" b="b"/>
                  <a:pathLst>
                    <a:path w="44612" h="33609" extrusionOk="0">
                      <a:moveTo>
                        <a:pt x="29833" y="0"/>
                      </a:moveTo>
                      <a:cubicBezTo>
                        <a:pt x="28568" y="0"/>
                        <a:pt x="27739" y="1730"/>
                        <a:pt x="27453" y="3110"/>
                      </a:cubicBezTo>
                      <a:cubicBezTo>
                        <a:pt x="26111" y="9576"/>
                        <a:pt x="24941" y="16078"/>
                        <a:pt x="23940" y="22603"/>
                      </a:cubicBezTo>
                      <a:cubicBezTo>
                        <a:pt x="23032" y="18577"/>
                        <a:pt x="22059" y="14409"/>
                        <a:pt x="19544" y="11134"/>
                      </a:cubicBezTo>
                      <a:cubicBezTo>
                        <a:pt x="19098" y="10553"/>
                        <a:pt x="18457" y="9960"/>
                        <a:pt x="17768" y="9960"/>
                      </a:cubicBezTo>
                      <a:cubicBezTo>
                        <a:pt x="17655" y="9960"/>
                        <a:pt x="17539" y="9977"/>
                        <a:pt x="17423" y="10012"/>
                      </a:cubicBezTo>
                      <a:cubicBezTo>
                        <a:pt x="16686" y="10237"/>
                        <a:pt x="16381" y="11098"/>
                        <a:pt x="16205" y="11850"/>
                      </a:cubicBezTo>
                      <a:cubicBezTo>
                        <a:pt x="15508" y="14810"/>
                        <a:pt x="15153" y="17849"/>
                        <a:pt x="15151" y="20889"/>
                      </a:cubicBezTo>
                      <a:cubicBezTo>
                        <a:pt x="13006" y="18628"/>
                        <a:pt x="10861" y="16364"/>
                        <a:pt x="8715" y="14101"/>
                      </a:cubicBezTo>
                      <a:cubicBezTo>
                        <a:pt x="7092" y="12387"/>
                        <a:pt x="5180" y="10548"/>
                        <a:pt x="2832" y="10548"/>
                      </a:cubicBezTo>
                      <a:cubicBezTo>
                        <a:pt x="2804" y="10548"/>
                        <a:pt x="2776" y="10548"/>
                        <a:pt x="2749" y="10548"/>
                      </a:cubicBezTo>
                      <a:cubicBezTo>
                        <a:pt x="2176" y="10560"/>
                        <a:pt x="1587" y="10694"/>
                        <a:pt x="1131" y="11040"/>
                      </a:cubicBezTo>
                      <a:cubicBezTo>
                        <a:pt x="206" y="11740"/>
                        <a:pt x="68" y="13057"/>
                        <a:pt x="57" y="14215"/>
                      </a:cubicBezTo>
                      <a:cubicBezTo>
                        <a:pt x="1" y="20960"/>
                        <a:pt x="1719" y="27712"/>
                        <a:pt x="4993" y="33609"/>
                      </a:cubicBezTo>
                      <a:lnTo>
                        <a:pt x="34600" y="33120"/>
                      </a:lnTo>
                      <a:cubicBezTo>
                        <a:pt x="39383" y="25503"/>
                        <a:pt x="44611" y="8952"/>
                        <a:pt x="42441" y="7626"/>
                      </a:cubicBezTo>
                      <a:cubicBezTo>
                        <a:pt x="42028" y="7305"/>
                        <a:pt x="41525" y="7164"/>
                        <a:pt x="41006" y="7164"/>
                      </a:cubicBezTo>
                      <a:cubicBezTo>
                        <a:pt x="40325" y="7164"/>
                        <a:pt x="39617" y="7408"/>
                        <a:pt x="39058" y="7809"/>
                      </a:cubicBezTo>
                      <a:cubicBezTo>
                        <a:pt x="38073" y="8514"/>
                        <a:pt x="37440" y="9597"/>
                        <a:pt x="36836" y="10647"/>
                      </a:cubicBezTo>
                      <a:cubicBezTo>
                        <a:pt x="34590" y="14549"/>
                        <a:pt x="32346" y="18450"/>
                        <a:pt x="30100" y="22352"/>
                      </a:cubicBezTo>
                      <a:cubicBezTo>
                        <a:pt x="31449" y="15995"/>
                        <a:pt x="31989" y="9469"/>
                        <a:pt x="31702" y="2979"/>
                      </a:cubicBezTo>
                      <a:cubicBezTo>
                        <a:pt x="31650" y="1815"/>
                        <a:pt x="31368" y="380"/>
                        <a:pt x="30247" y="60"/>
                      </a:cubicBezTo>
                      <a:cubicBezTo>
                        <a:pt x="30104" y="19"/>
                        <a:pt x="29966" y="0"/>
                        <a:pt x="29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2"/>
                <p:cNvSpPr/>
                <p:nvPr/>
              </p:nvSpPr>
              <p:spPr>
                <a:xfrm flipH="1">
                  <a:off x="400457" y="4855127"/>
                  <a:ext cx="786338" cy="417279"/>
                </a:xfrm>
                <a:custGeom>
                  <a:avLst/>
                  <a:gdLst/>
                  <a:ahLst/>
                  <a:cxnLst/>
                  <a:rect l="l" t="t" r="r" b="b"/>
                  <a:pathLst>
                    <a:path w="33102" h="17749" extrusionOk="0">
                      <a:moveTo>
                        <a:pt x="2654" y="1"/>
                      </a:moveTo>
                      <a:cubicBezTo>
                        <a:pt x="2516" y="1"/>
                        <a:pt x="2377" y="13"/>
                        <a:pt x="2237" y="40"/>
                      </a:cubicBezTo>
                      <a:cubicBezTo>
                        <a:pt x="1180" y="244"/>
                        <a:pt x="426" y="1257"/>
                        <a:pt x="212" y="2312"/>
                      </a:cubicBezTo>
                      <a:cubicBezTo>
                        <a:pt x="0" y="3364"/>
                        <a:pt x="225" y="4455"/>
                        <a:pt x="498" y="5497"/>
                      </a:cubicBezTo>
                      <a:cubicBezTo>
                        <a:pt x="1275" y="8456"/>
                        <a:pt x="2455" y="11307"/>
                        <a:pt x="3986" y="13955"/>
                      </a:cubicBezTo>
                      <a:cubicBezTo>
                        <a:pt x="5793" y="17076"/>
                        <a:pt x="6468" y="17467"/>
                        <a:pt x="10053" y="17599"/>
                      </a:cubicBezTo>
                      <a:cubicBezTo>
                        <a:pt x="12778" y="17699"/>
                        <a:pt x="15505" y="17749"/>
                        <a:pt x="18232" y="17749"/>
                      </a:cubicBezTo>
                      <a:cubicBezTo>
                        <a:pt x="22527" y="17749"/>
                        <a:pt x="26822" y="17625"/>
                        <a:pt x="31110" y="17377"/>
                      </a:cubicBezTo>
                      <a:cubicBezTo>
                        <a:pt x="32562" y="12593"/>
                        <a:pt x="33101" y="7535"/>
                        <a:pt x="32690" y="2552"/>
                      </a:cubicBezTo>
                      <a:cubicBezTo>
                        <a:pt x="32686" y="2552"/>
                        <a:pt x="32681" y="2552"/>
                        <a:pt x="32677" y="2552"/>
                      </a:cubicBezTo>
                      <a:cubicBezTo>
                        <a:pt x="29601" y="2552"/>
                        <a:pt x="27577" y="5667"/>
                        <a:pt x="26153" y="8397"/>
                      </a:cubicBezTo>
                      <a:cubicBezTo>
                        <a:pt x="25963" y="6001"/>
                        <a:pt x="25487" y="3628"/>
                        <a:pt x="24739" y="1344"/>
                      </a:cubicBezTo>
                      <a:cubicBezTo>
                        <a:pt x="24647" y="1059"/>
                        <a:pt x="24515" y="742"/>
                        <a:pt x="24231" y="648"/>
                      </a:cubicBezTo>
                      <a:cubicBezTo>
                        <a:pt x="24178" y="631"/>
                        <a:pt x="24125" y="623"/>
                        <a:pt x="24073" y="623"/>
                      </a:cubicBezTo>
                      <a:cubicBezTo>
                        <a:pt x="23757" y="623"/>
                        <a:pt x="23469" y="917"/>
                        <a:pt x="23264" y="1188"/>
                      </a:cubicBezTo>
                      <a:cubicBezTo>
                        <a:pt x="21613" y="3385"/>
                        <a:pt x="20277" y="5819"/>
                        <a:pt x="19312" y="8392"/>
                      </a:cubicBezTo>
                      <a:cubicBezTo>
                        <a:pt x="18521" y="6947"/>
                        <a:pt x="17663" y="5536"/>
                        <a:pt x="16749" y="4165"/>
                      </a:cubicBezTo>
                      <a:cubicBezTo>
                        <a:pt x="16541" y="3854"/>
                        <a:pt x="16300" y="3523"/>
                        <a:pt x="15941" y="3425"/>
                      </a:cubicBezTo>
                      <a:cubicBezTo>
                        <a:pt x="15868" y="3405"/>
                        <a:pt x="15795" y="3395"/>
                        <a:pt x="15724" y="3395"/>
                      </a:cubicBezTo>
                      <a:cubicBezTo>
                        <a:pt x="15226" y="3395"/>
                        <a:pt x="14777" y="3848"/>
                        <a:pt x="14493" y="4294"/>
                      </a:cubicBezTo>
                      <a:cubicBezTo>
                        <a:pt x="13557" y="5759"/>
                        <a:pt x="13193" y="7579"/>
                        <a:pt x="13494" y="9291"/>
                      </a:cubicBezTo>
                      <a:cubicBezTo>
                        <a:pt x="11067" y="6365"/>
                        <a:pt x="8346" y="3684"/>
                        <a:pt x="5386" y="1299"/>
                      </a:cubicBezTo>
                      <a:cubicBezTo>
                        <a:pt x="4587" y="655"/>
                        <a:pt x="3648" y="1"/>
                        <a:pt x="26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4" name="Google Shape;1304;p32"/>
              <p:cNvGrpSpPr/>
              <p:nvPr/>
            </p:nvGrpSpPr>
            <p:grpSpPr>
              <a:xfrm>
                <a:off x="3902923" y="4467193"/>
                <a:ext cx="546340" cy="1144005"/>
                <a:chOff x="-190602" y="4255105"/>
                <a:chExt cx="546340" cy="1144005"/>
              </a:xfrm>
            </p:grpSpPr>
            <p:sp>
              <p:nvSpPr>
                <p:cNvPr id="1305" name="Google Shape;1305;p32"/>
                <p:cNvSpPr/>
                <p:nvPr/>
              </p:nvSpPr>
              <p:spPr>
                <a:xfrm flipH="1">
                  <a:off x="-190602" y="4255105"/>
                  <a:ext cx="460942" cy="394756"/>
                </a:xfrm>
                <a:custGeom>
                  <a:avLst/>
                  <a:gdLst/>
                  <a:ahLst/>
                  <a:cxnLst/>
                  <a:rect l="l" t="t" r="r" b="b"/>
                  <a:pathLst>
                    <a:path w="19404" h="16791" extrusionOk="0">
                      <a:moveTo>
                        <a:pt x="7221" y="0"/>
                      </a:moveTo>
                      <a:cubicBezTo>
                        <a:pt x="6664" y="0"/>
                        <a:pt x="6306" y="659"/>
                        <a:pt x="6124" y="1214"/>
                      </a:cubicBezTo>
                      <a:cubicBezTo>
                        <a:pt x="5140" y="4205"/>
                        <a:pt x="4516" y="7313"/>
                        <a:pt x="4268" y="10451"/>
                      </a:cubicBezTo>
                      <a:cubicBezTo>
                        <a:pt x="3768" y="8123"/>
                        <a:pt x="3123" y="5827"/>
                        <a:pt x="2339" y="3579"/>
                      </a:cubicBezTo>
                      <a:cubicBezTo>
                        <a:pt x="2182" y="3127"/>
                        <a:pt x="1882" y="2590"/>
                        <a:pt x="1429" y="2590"/>
                      </a:cubicBezTo>
                      <a:cubicBezTo>
                        <a:pt x="1399" y="2590"/>
                        <a:pt x="1369" y="2592"/>
                        <a:pt x="1339" y="2597"/>
                      </a:cubicBezTo>
                      <a:cubicBezTo>
                        <a:pt x="1146" y="2627"/>
                        <a:pt x="983" y="2755"/>
                        <a:pt x="850" y="2899"/>
                      </a:cubicBezTo>
                      <a:cubicBezTo>
                        <a:pt x="0" y="3821"/>
                        <a:pt x="195" y="5266"/>
                        <a:pt x="494" y="6482"/>
                      </a:cubicBezTo>
                      <a:cubicBezTo>
                        <a:pt x="933" y="8270"/>
                        <a:pt x="1480" y="10029"/>
                        <a:pt x="2131" y="11750"/>
                      </a:cubicBezTo>
                      <a:cubicBezTo>
                        <a:pt x="2709" y="13272"/>
                        <a:pt x="3418" y="14831"/>
                        <a:pt x="4710" y="15823"/>
                      </a:cubicBezTo>
                      <a:cubicBezTo>
                        <a:pt x="5613" y="16515"/>
                        <a:pt x="6647" y="16791"/>
                        <a:pt x="7702" y="16791"/>
                      </a:cubicBezTo>
                      <a:cubicBezTo>
                        <a:pt x="8714" y="16791"/>
                        <a:pt x="9744" y="16537"/>
                        <a:pt x="10696" y="16153"/>
                      </a:cubicBezTo>
                      <a:cubicBezTo>
                        <a:pt x="13138" y="15167"/>
                        <a:pt x="15546" y="14189"/>
                        <a:pt x="17772" y="12765"/>
                      </a:cubicBezTo>
                      <a:cubicBezTo>
                        <a:pt x="18559" y="12260"/>
                        <a:pt x="19403" y="11568"/>
                        <a:pt x="19400" y="10632"/>
                      </a:cubicBezTo>
                      <a:cubicBezTo>
                        <a:pt x="19385" y="10244"/>
                        <a:pt x="18981" y="10102"/>
                        <a:pt x="18413" y="10102"/>
                      </a:cubicBezTo>
                      <a:cubicBezTo>
                        <a:pt x="17471" y="10102"/>
                        <a:pt x="16076" y="10492"/>
                        <a:pt x="15249" y="10796"/>
                      </a:cubicBezTo>
                      <a:cubicBezTo>
                        <a:pt x="13921" y="11285"/>
                        <a:pt x="12729" y="12074"/>
                        <a:pt x="11552" y="12858"/>
                      </a:cubicBezTo>
                      <a:cubicBezTo>
                        <a:pt x="12843" y="11786"/>
                        <a:pt x="14083" y="10655"/>
                        <a:pt x="15270" y="9470"/>
                      </a:cubicBezTo>
                      <a:cubicBezTo>
                        <a:pt x="16319" y="8423"/>
                        <a:pt x="17371" y="7244"/>
                        <a:pt x="17618" y="5782"/>
                      </a:cubicBezTo>
                      <a:cubicBezTo>
                        <a:pt x="17646" y="5612"/>
                        <a:pt x="17662" y="5429"/>
                        <a:pt x="17590" y="5273"/>
                      </a:cubicBezTo>
                      <a:cubicBezTo>
                        <a:pt x="17492" y="5061"/>
                        <a:pt x="17300" y="4980"/>
                        <a:pt x="17078" y="4980"/>
                      </a:cubicBezTo>
                      <a:cubicBezTo>
                        <a:pt x="16771" y="4980"/>
                        <a:pt x="16404" y="5136"/>
                        <a:pt x="16141" y="5321"/>
                      </a:cubicBezTo>
                      <a:cubicBezTo>
                        <a:pt x="13579" y="7130"/>
                        <a:pt x="11456" y="9479"/>
                        <a:pt x="9356" y="11809"/>
                      </a:cubicBezTo>
                      <a:cubicBezTo>
                        <a:pt x="10747" y="8873"/>
                        <a:pt x="12171" y="5788"/>
                        <a:pt x="12043" y="2541"/>
                      </a:cubicBezTo>
                      <a:cubicBezTo>
                        <a:pt x="12036" y="2372"/>
                        <a:pt x="12017" y="2185"/>
                        <a:pt x="11890" y="2071"/>
                      </a:cubicBezTo>
                      <a:cubicBezTo>
                        <a:pt x="11813" y="2001"/>
                        <a:pt x="11711" y="1976"/>
                        <a:pt x="11606" y="1976"/>
                      </a:cubicBezTo>
                      <a:cubicBezTo>
                        <a:pt x="11529" y="1976"/>
                        <a:pt x="11450" y="1989"/>
                        <a:pt x="11377" y="2010"/>
                      </a:cubicBezTo>
                      <a:cubicBezTo>
                        <a:pt x="10536" y="2253"/>
                        <a:pt x="10107" y="3164"/>
                        <a:pt x="9796" y="3982"/>
                      </a:cubicBezTo>
                      <a:cubicBezTo>
                        <a:pt x="9022" y="6020"/>
                        <a:pt x="8331" y="8088"/>
                        <a:pt x="7726" y="10185"/>
                      </a:cubicBezTo>
                      <a:cubicBezTo>
                        <a:pt x="7750" y="7906"/>
                        <a:pt x="7774" y="5627"/>
                        <a:pt x="7798" y="3349"/>
                      </a:cubicBezTo>
                      <a:cubicBezTo>
                        <a:pt x="7809" y="2213"/>
                        <a:pt x="8264" y="351"/>
                        <a:pt x="7318" y="7"/>
                      </a:cubicBezTo>
                      <a:cubicBezTo>
                        <a:pt x="7285" y="2"/>
                        <a:pt x="7252" y="0"/>
                        <a:pt x="7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2"/>
                <p:cNvSpPr/>
                <p:nvPr/>
              </p:nvSpPr>
              <p:spPr>
                <a:xfrm flipH="1">
                  <a:off x="-164541" y="4646414"/>
                  <a:ext cx="312283" cy="327424"/>
                </a:xfrm>
                <a:custGeom>
                  <a:avLst/>
                  <a:gdLst/>
                  <a:ahLst/>
                  <a:cxnLst/>
                  <a:rect l="l" t="t" r="r" b="b"/>
                  <a:pathLst>
                    <a:path w="13146" h="13927" extrusionOk="0">
                      <a:moveTo>
                        <a:pt x="13146" y="1"/>
                      </a:moveTo>
                      <a:lnTo>
                        <a:pt x="13146" y="1"/>
                      </a:lnTo>
                      <a:cubicBezTo>
                        <a:pt x="9977" y="1406"/>
                        <a:pt x="6751" y="2849"/>
                        <a:pt x="4178" y="5173"/>
                      </a:cubicBezTo>
                      <a:cubicBezTo>
                        <a:pt x="2047" y="7098"/>
                        <a:pt x="345" y="9787"/>
                        <a:pt x="123" y="12703"/>
                      </a:cubicBezTo>
                      <a:cubicBezTo>
                        <a:pt x="64" y="13475"/>
                        <a:pt x="0" y="13927"/>
                        <a:pt x="711" y="13927"/>
                      </a:cubicBezTo>
                      <a:cubicBezTo>
                        <a:pt x="758" y="13927"/>
                        <a:pt x="808" y="13925"/>
                        <a:pt x="862" y="13921"/>
                      </a:cubicBezTo>
                      <a:cubicBezTo>
                        <a:pt x="1643" y="13865"/>
                        <a:pt x="2682" y="13236"/>
                        <a:pt x="3382" y="12915"/>
                      </a:cubicBezTo>
                      <a:cubicBezTo>
                        <a:pt x="5017" y="12164"/>
                        <a:pt x="6575" y="11230"/>
                        <a:pt x="7942" y="10055"/>
                      </a:cubicBezTo>
                      <a:cubicBezTo>
                        <a:pt x="10146" y="8159"/>
                        <a:pt x="11844" y="5580"/>
                        <a:pt x="12317" y="2712"/>
                      </a:cubicBezTo>
                      <a:cubicBezTo>
                        <a:pt x="12474" y="1766"/>
                        <a:pt x="12525" y="730"/>
                        <a:pt x="13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2"/>
                <p:cNvSpPr/>
                <p:nvPr/>
              </p:nvSpPr>
              <p:spPr>
                <a:xfrm flipH="1">
                  <a:off x="145079" y="4523062"/>
                  <a:ext cx="210659" cy="354789"/>
                </a:xfrm>
                <a:custGeom>
                  <a:avLst/>
                  <a:gdLst/>
                  <a:ahLst/>
                  <a:cxnLst/>
                  <a:rect l="l" t="t" r="r" b="b"/>
                  <a:pathLst>
                    <a:path w="8868" h="15091" extrusionOk="0">
                      <a:moveTo>
                        <a:pt x="1" y="0"/>
                      </a:moveTo>
                      <a:cubicBezTo>
                        <a:pt x="273" y="3041"/>
                        <a:pt x="559" y="6136"/>
                        <a:pt x="1730" y="8955"/>
                      </a:cubicBezTo>
                      <a:cubicBezTo>
                        <a:pt x="2791" y="11507"/>
                        <a:pt x="4886" y="14232"/>
                        <a:pt x="7675" y="15004"/>
                      </a:cubicBezTo>
                      <a:cubicBezTo>
                        <a:pt x="7891" y="15063"/>
                        <a:pt x="8064" y="15091"/>
                        <a:pt x="8201" y="15091"/>
                      </a:cubicBezTo>
                      <a:cubicBezTo>
                        <a:pt x="8867" y="15091"/>
                        <a:pt x="8701" y="14446"/>
                        <a:pt x="8410" y="13651"/>
                      </a:cubicBezTo>
                      <a:cubicBezTo>
                        <a:pt x="7898" y="12250"/>
                        <a:pt x="7395" y="10832"/>
                        <a:pt x="6807" y="9462"/>
                      </a:cubicBezTo>
                      <a:cubicBezTo>
                        <a:pt x="6215" y="8083"/>
                        <a:pt x="5616" y="6692"/>
                        <a:pt x="4736" y="5475"/>
                      </a:cubicBezTo>
                      <a:cubicBezTo>
                        <a:pt x="3319" y="3517"/>
                        <a:pt x="1224" y="2085"/>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2"/>
                <p:cNvSpPr/>
                <p:nvPr/>
              </p:nvSpPr>
              <p:spPr>
                <a:xfrm flipH="1">
                  <a:off x="-43867" y="4645191"/>
                  <a:ext cx="256198" cy="753919"/>
                </a:xfrm>
                <a:custGeom>
                  <a:avLst/>
                  <a:gdLst/>
                  <a:ahLst/>
                  <a:cxnLst/>
                  <a:rect l="l" t="t" r="r" b="b"/>
                  <a:pathLst>
                    <a:path w="10785" h="32068" extrusionOk="0">
                      <a:moveTo>
                        <a:pt x="3377" y="1"/>
                      </a:moveTo>
                      <a:cubicBezTo>
                        <a:pt x="3273" y="1"/>
                        <a:pt x="3169" y="57"/>
                        <a:pt x="3123" y="181"/>
                      </a:cubicBezTo>
                      <a:cubicBezTo>
                        <a:pt x="3012" y="500"/>
                        <a:pt x="2900" y="868"/>
                        <a:pt x="2807" y="1191"/>
                      </a:cubicBezTo>
                      <a:cubicBezTo>
                        <a:pt x="1" y="11607"/>
                        <a:pt x="3880" y="23585"/>
                        <a:pt x="10271" y="31962"/>
                      </a:cubicBezTo>
                      <a:cubicBezTo>
                        <a:pt x="10324" y="32031"/>
                        <a:pt x="10404" y="32068"/>
                        <a:pt x="10484" y="32068"/>
                      </a:cubicBezTo>
                      <a:cubicBezTo>
                        <a:pt x="10544" y="32068"/>
                        <a:pt x="10604" y="32048"/>
                        <a:pt x="10653" y="32007"/>
                      </a:cubicBezTo>
                      <a:cubicBezTo>
                        <a:pt x="10768" y="31914"/>
                        <a:pt x="10785" y="31745"/>
                        <a:pt x="10692" y="31629"/>
                      </a:cubicBezTo>
                      <a:cubicBezTo>
                        <a:pt x="3827" y="23149"/>
                        <a:pt x="2365" y="12412"/>
                        <a:pt x="3494" y="1846"/>
                      </a:cubicBezTo>
                      <a:cubicBezTo>
                        <a:pt x="3544" y="1334"/>
                        <a:pt x="3602" y="808"/>
                        <a:pt x="3648" y="296"/>
                      </a:cubicBezTo>
                      <a:cubicBezTo>
                        <a:pt x="3661" y="108"/>
                        <a:pt x="3519" y="1"/>
                        <a:pt x="33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2"/>
                <p:cNvSpPr/>
                <p:nvPr/>
              </p:nvSpPr>
              <p:spPr>
                <a:xfrm flipH="1">
                  <a:off x="17017" y="4569868"/>
                  <a:ext cx="182652" cy="121171"/>
                </a:xfrm>
                <a:custGeom>
                  <a:avLst/>
                  <a:gdLst/>
                  <a:ahLst/>
                  <a:cxnLst/>
                  <a:rect l="l" t="t" r="r" b="b"/>
                  <a:pathLst>
                    <a:path w="7689" h="5154" extrusionOk="0">
                      <a:moveTo>
                        <a:pt x="1122" y="1"/>
                      </a:moveTo>
                      <a:cubicBezTo>
                        <a:pt x="927" y="1"/>
                        <a:pt x="732" y="17"/>
                        <a:pt x="539" y="49"/>
                      </a:cubicBezTo>
                      <a:cubicBezTo>
                        <a:pt x="383" y="75"/>
                        <a:pt x="216" y="119"/>
                        <a:pt x="116" y="241"/>
                      </a:cubicBezTo>
                      <a:cubicBezTo>
                        <a:pt x="1" y="377"/>
                        <a:pt x="0" y="574"/>
                        <a:pt x="16" y="750"/>
                      </a:cubicBezTo>
                      <a:cubicBezTo>
                        <a:pt x="99" y="1655"/>
                        <a:pt x="487" y="2501"/>
                        <a:pt x="870" y="3326"/>
                      </a:cubicBezTo>
                      <a:cubicBezTo>
                        <a:pt x="1061" y="3738"/>
                        <a:pt x="2257" y="5147"/>
                        <a:pt x="2710" y="5153"/>
                      </a:cubicBezTo>
                      <a:cubicBezTo>
                        <a:pt x="2727" y="5153"/>
                        <a:pt x="2743" y="5153"/>
                        <a:pt x="2760" y="5153"/>
                      </a:cubicBezTo>
                      <a:cubicBezTo>
                        <a:pt x="4291" y="5153"/>
                        <a:pt x="5522" y="4124"/>
                        <a:pt x="6655" y="3663"/>
                      </a:cubicBezTo>
                      <a:cubicBezTo>
                        <a:pt x="7134" y="3467"/>
                        <a:pt x="7689" y="3125"/>
                        <a:pt x="7650" y="2608"/>
                      </a:cubicBezTo>
                      <a:cubicBezTo>
                        <a:pt x="7614" y="2131"/>
                        <a:pt x="7087" y="1859"/>
                        <a:pt x="6619" y="1765"/>
                      </a:cubicBezTo>
                      <a:cubicBezTo>
                        <a:pt x="6150" y="1672"/>
                        <a:pt x="5626" y="1642"/>
                        <a:pt x="5288" y="1304"/>
                      </a:cubicBezTo>
                      <a:cubicBezTo>
                        <a:pt x="5086" y="1103"/>
                        <a:pt x="4988" y="826"/>
                        <a:pt x="4848" y="580"/>
                      </a:cubicBezTo>
                      <a:cubicBezTo>
                        <a:pt x="4706" y="334"/>
                        <a:pt x="4482" y="95"/>
                        <a:pt x="4199" y="87"/>
                      </a:cubicBezTo>
                      <a:cubicBezTo>
                        <a:pt x="4194" y="87"/>
                        <a:pt x="4188" y="87"/>
                        <a:pt x="4183" y="87"/>
                      </a:cubicBezTo>
                      <a:cubicBezTo>
                        <a:pt x="3892" y="87"/>
                        <a:pt x="3651" y="322"/>
                        <a:pt x="3368" y="398"/>
                      </a:cubicBezTo>
                      <a:cubicBezTo>
                        <a:pt x="3295" y="417"/>
                        <a:pt x="3223" y="425"/>
                        <a:pt x="3150" y="425"/>
                      </a:cubicBezTo>
                      <a:cubicBezTo>
                        <a:pt x="2855" y="425"/>
                        <a:pt x="2558" y="289"/>
                        <a:pt x="2272" y="191"/>
                      </a:cubicBezTo>
                      <a:cubicBezTo>
                        <a:pt x="1902" y="65"/>
                        <a:pt x="1512" y="1"/>
                        <a:pt x="1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0" name="Google Shape;1310;p32"/>
              <p:cNvGrpSpPr/>
              <p:nvPr/>
            </p:nvGrpSpPr>
            <p:grpSpPr>
              <a:xfrm>
                <a:off x="5383371" y="4685530"/>
                <a:ext cx="437636" cy="880279"/>
                <a:chOff x="1173271" y="4610392"/>
                <a:chExt cx="437636" cy="880279"/>
              </a:xfrm>
            </p:grpSpPr>
            <p:grpSp>
              <p:nvGrpSpPr>
                <p:cNvPr id="1311" name="Google Shape;1311;p32"/>
                <p:cNvGrpSpPr/>
                <p:nvPr/>
              </p:nvGrpSpPr>
              <p:grpSpPr>
                <a:xfrm>
                  <a:off x="1216042" y="4610930"/>
                  <a:ext cx="309313" cy="333842"/>
                  <a:chOff x="1215415" y="4605413"/>
                  <a:chExt cx="309313" cy="333842"/>
                </a:xfrm>
              </p:grpSpPr>
              <p:sp>
                <p:nvSpPr>
                  <p:cNvPr id="1312" name="Google Shape;1312;p32"/>
                  <p:cNvSpPr/>
                  <p:nvPr/>
                </p:nvSpPr>
                <p:spPr>
                  <a:xfrm flipH="1">
                    <a:off x="1215415" y="4648153"/>
                    <a:ext cx="254012" cy="288115"/>
                  </a:xfrm>
                  <a:custGeom>
                    <a:avLst/>
                    <a:gdLst/>
                    <a:ahLst/>
                    <a:cxnLst/>
                    <a:rect l="l" t="t" r="r" b="b"/>
                    <a:pathLst>
                      <a:path w="10693" h="12255" extrusionOk="0">
                        <a:moveTo>
                          <a:pt x="8832" y="1"/>
                        </a:moveTo>
                        <a:cubicBezTo>
                          <a:pt x="8213" y="1"/>
                          <a:pt x="7568" y="302"/>
                          <a:pt x="7025" y="644"/>
                        </a:cubicBezTo>
                        <a:cubicBezTo>
                          <a:pt x="3421" y="2913"/>
                          <a:pt x="1" y="8408"/>
                          <a:pt x="1120" y="11300"/>
                        </a:cubicBezTo>
                        <a:cubicBezTo>
                          <a:pt x="1357" y="11910"/>
                          <a:pt x="2032" y="12254"/>
                          <a:pt x="2689" y="12254"/>
                        </a:cubicBezTo>
                        <a:cubicBezTo>
                          <a:pt x="2741" y="12254"/>
                          <a:pt x="2792" y="12252"/>
                          <a:pt x="2843" y="12248"/>
                        </a:cubicBezTo>
                        <a:cubicBezTo>
                          <a:pt x="3546" y="12187"/>
                          <a:pt x="4179" y="11815"/>
                          <a:pt x="4765" y="11420"/>
                        </a:cubicBezTo>
                        <a:cubicBezTo>
                          <a:pt x="7701" y="9442"/>
                          <a:pt x="10190" y="6450"/>
                          <a:pt x="10578" y="2929"/>
                        </a:cubicBezTo>
                        <a:cubicBezTo>
                          <a:pt x="10693" y="1878"/>
                          <a:pt x="10491" y="603"/>
                          <a:pt x="9534" y="153"/>
                        </a:cubicBezTo>
                        <a:cubicBezTo>
                          <a:pt x="9309" y="46"/>
                          <a:pt x="9072" y="1"/>
                          <a:pt x="88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2"/>
                  <p:cNvSpPr/>
                  <p:nvPr/>
                </p:nvSpPr>
                <p:spPr>
                  <a:xfrm flipH="1">
                    <a:off x="1345853" y="4605413"/>
                    <a:ext cx="178875" cy="333842"/>
                  </a:xfrm>
                  <a:custGeom>
                    <a:avLst/>
                    <a:gdLst/>
                    <a:ahLst/>
                    <a:cxnLst/>
                    <a:rect l="l" t="t" r="r" b="b"/>
                    <a:pathLst>
                      <a:path w="7530" h="14200" extrusionOk="0">
                        <a:moveTo>
                          <a:pt x="3514" y="0"/>
                        </a:moveTo>
                        <a:cubicBezTo>
                          <a:pt x="3409" y="0"/>
                          <a:pt x="3302" y="11"/>
                          <a:pt x="3194" y="34"/>
                        </a:cubicBezTo>
                        <a:cubicBezTo>
                          <a:pt x="2324" y="220"/>
                          <a:pt x="1807" y="1111"/>
                          <a:pt x="1494" y="1945"/>
                        </a:cubicBezTo>
                        <a:cubicBezTo>
                          <a:pt x="1" y="5934"/>
                          <a:pt x="605" y="12381"/>
                          <a:pt x="3247" y="14004"/>
                        </a:cubicBezTo>
                        <a:cubicBezTo>
                          <a:pt x="3466" y="14139"/>
                          <a:pt x="3714" y="14200"/>
                          <a:pt x="3966" y="14200"/>
                        </a:cubicBezTo>
                        <a:cubicBezTo>
                          <a:pt x="4406" y="14200"/>
                          <a:pt x="4859" y="14015"/>
                          <a:pt x="5191" y="13714"/>
                        </a:cubicBezTo>
                        <a:cubicBezTo>
                          <a:pt x="5716" y="13240"/>
                          <a:pt x="5994" y="12560"/>
                          <a:pt x="6221" y="11892"/>
                        </a:cubicBezTo>
                        <a:cubicBezTo>
                          <a:pt x="7360" y="8538"/>
                          <a:pt x="7529" y="4649"/>
                          <a:pt x="5706" y="1612"/>
                        </a:cubicBezTo>
                        <a:cubicBezTo>
                          <a:pt x="5218" y="801"/>
                          <a:pt x="4419" y="0"/>
                          <a:pt x="3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4" name="Google Shape;1314;p32"/>
                <p:cNvGrpSpPr/>
                <p:nvPr/>
              </p:nvGrpSpPr>
              <p:grpSpPr>
                <a:xfrm>
                  <a:off x="1173271" y="4610392"/>
                  <a:ext cx="437636" cy="880279"/>
                  <a:chOff x="1128521" y="4507655"/>
                  <a:chExt cx="437636" cy="880279"/>
                </a:xfrm>
              </p:grpSpPr>
              <p:grpSp>
                <p:nvGrpSpPr>
                  <p:cNvPr id="1315" name="Google Shape;1315;p32"/>
                  <p:cNvGrpSpPr/>
                  <p:nvPr/>
                </p:nvGrpSpPr>
                <p:grpSpPr>
                  <a:xfrm>
                    <a:off x="1170695" y="4507655"/>
                    <a:ext cx="309313" cy="333842"/>
                    <a:chOff x="1170069" y="4502138"/>
                    <a:chExt cx="309313" cy="333842"/>
                  </a:xfrm>
                </p:grpSpPr>
                <p:sp>
                  <p:nvSpPr>
                    <p:cNvPr id="1316" name="Google Shape;1316;p32"/>
                    <p:cNvSpPr/>
                    <p:nvPr/>
                  </p:nvSpPr>
                  <p:spPr>
                    <a:xfrm flipH="1">
                      <a:off x="1170069" y="4544878"/>
                      <a:ext cx="254012" cy="288115"/>
                    </a:xfrm>
                    <a:custGeom>
                      <a:avLst/>
                      <a:gdLst/>
                      <a:ahLst/>
                      <a:cxnLst/>
                      <a:rect l="l" t="t" r="r" b="b"/>
                      <a:pathLst>
                        <a:path w="10693" h="12255" extrusionOk="0">
                          <a:moveTo>
                            <a:pt x="8832" y="1"/>
                          </a:moveTo>
                          <a:cubicBezTo>
                            <a:pt x="8213" y="1"/>
                            <a:pt x="7568" y="302"/>
                            <a:pt x="7025" y="644"/>
                          </a:cubicBezTo>
                          <a:cubicBezTo>
                            <a:pt x="3421" y="2913"/>
                            <a:pt x="1" y="8408"/>
                            <a:pt x="1120" y="11300"/>
                          </a:cubicBezTo>
                          <a:cubicBezTo>
                            <a:pt x="1357" y="11910"/>
                            <a:pt x="2032" y="12254"/>
                            <a:pt x="2689" y="12254"/>
                          </a:cubicBezTo>
                          <a:cubicBezTo>
                            <a:pt x="2741" y="12254"/>
                            <a:pt x="2792" y="12252"/>
                            <a:pt x="2843" y="12248"/>
                          </a:cubicBezTo>
                          <a:cubicBezTo>
                            <a:pt x="3546" y="12187"/>
                            <a:pt x="4179" y="11815"/>
                            <a:pt x="4765" y="11420"/>
                          </a:cubicBezTo>
                          <a:cubicBezTo>
                            <a:pt x="7701" y="9442"/>
                            <a:pt x="10190" y="6450"/>
                            <a:pt x="10578" y="2929"/>
                          </a:cubicBezTo>
                          <a:cubicBezTo>
                            <a:pt x="10693" y="1878"/>
                            <a:pt x="10491" y="603"/>
                            <a:pt x="9534" y="153"/>
                          </a:cubicBezTo>
                          <a:cubicBezTo>
                            <a:pt x="9309" y="46"/>
                            <a:pt x="9072" y="1"/>
                            <a:pt x="8832" y="1"/>
                          </a:cubicBezTo>
                          <a:close/>
                        </a:path>
                      </a:pathLst>
                    </a:custGeom>
                    <a:solidFill>
                      <a:srgbClr val="000000">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2"/>
                    <p:cNvSpPr/>
                    <p:nvPr/>
                  </p:nvSpPr>
                  <p:spPr>
                    <a:xfrm flipH="1">
                      <a:off x="1300507" y="4502138"/>
                      <a:ext cx="178875" cy="333842"/>
                    </a:xfrm>
                    <a:custGeom>
                      <a:avLst/>
                      <a:gdLst/>
                      <a:ahLst/>
                      <a:cxnLst/>
                      <a:rect l="l" t="t" r="r" b="b"/>
                      <a:pathLst>
                        <a:path w="7530" h="14200" extrusionOk="0">
                          <a:moveTo>
                            <a:pt x="3514" y="0"/>
                          </a:moveTo>
                          <a:cubicBezTo>
                            <a:pt x="3409" y="0"/>
                            <a:pt x="3302" y="11"/>
                            <a:pt x="3194" y="34"/>
                          </a:cubicBezTo>
                          <a:cubicBezTo>
                            <a:pt x="2324" y="220"/>
                            <a:pt x="1807" y="1111"/>
                            <a:pt x="1494" y="1945"/>
                          </a:cubicBezTo>
                          <a:cubicBezTo>
                            <a:pt x="1" y="5934"/>
                            <a:pt x="605" y="12381"/>
                            <a:pt x="3247" y="14004"/>
                          </a:cubicBezTo>
                          <a:cubicBezTo>
                            <a:pt x="3466" y="14139"/>
                            <a:pt x="3714" y="14200"/>
                            <a:pt x="3966" y="14200"/>
                          </a:cubicBezTo>
                          <a:cubicBezTo>
                            <a:pt x="4406" y="14200"/>
                            <a:pt x="4859" y="14015"/>
                            <a:pt x="5191" y="13714"/>
                          </a:cubicBezTo>
                          <a:cubicBezTo>
                            <a:pt x="5716" y="13240"/>
                            <a:pt x="5994" y="12560"/>
                            <a:pt x="6221" y="11892"/>
                          </a:cubicBezTo>
                          <a:cubicBezTo>
                            <a:pt x="7360" y="8538"/>
                            <a:pt x="7529" y="4649"/>
                            <a:pt x="5706" y="1612"/>
                          </a:cubicBezTo>
                          <a:cubicBezTo>
                            <a:pt x="5218" y="801"/>
                            <a:pt x="4419" y="0"/>
                            <a:pt x="3514" y="0"/>
                          </a:cubicBezTo>
                          <a:close/>
                        </a:path>
                      </a:pathLst>
                    </a:custGeom>
                    <a:solidFill>
                      <a:srgbClr val="000000">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8" name="Google Shape;1318;p32"/>
                  <p:cNvGrpSpPr/>
                  <p:nvPr/>
                </p:nvGrpSpPr>
                <p:grpSpPr>
                  <a:xfrm>
                    <a:off x="1128521" y="4526541"/>
                    <a:ext cx="395091" cy="348462"/>
                    <a:chOff x="1128521" y="4526541"/>
                    <a:chExt cx="395091" cy="348462"/>
                  </a:xfrm>
                </p:grpSpPr>
                <p:sp>
                  <p:nvSpPr>
                    <p:cNvPr id="1319" name="Google Shape;1319;p32"/>
                    <p:cNvSpPr/>
                    <p:nvPr/>
                  </p:nvSpPr>
                  <p:spPr>
                    <a:xfrm flipH="1">
                      <a:off x="1128521" y="4605884"/>
                      <a:ext cx="270997" cy="269119"/>
                    </a:xfrm>
                    <a:custGeom>
                      <a:avLst/>
                      <a:gdLst/>
                      <a:ahLst/>
                      <a:cxnLst/>
                      <a:rect l="l" t="t" r="r" b="b"/>
                      <a:pathLst>
                        <a:path w="11408" h="11447" extrusionOk="0">
                          <a:moveTo>
                            <a:pt x="9538" y="1"/>
                          </a:moveTo>
                          <a:cubicBezTo>
                            <a:pt x="8994" y="1"/>
                            <a:pt x="8419" y="198"/>
                            <a:pt x="7917" y="435"/>
                          </a:cubicBezTo>
                          <a:cubicBezTo>
                            <a:pt x="4064" y="2250"/>
                            <a:pt x="0" y="7292"/>
                            <a:pt x="759" y="10297"/>
                          </a:cubicBezTo>
                          <a:cubicBezTo>
                            <a:pt x="932" y="10980"/>
                            <a:pt x="1650" y="11419"/>
                            <a:pt x="2355" y="11445"/>
                          </a:cubicBezTo>
                          <a:cubicBezTo>
                            <a:pt x="2383" y="11446"/>
                            <a:pt x="2412" y="11447"/>
                            <a:pt x="2441" y="11447"/>
                          </a:cubicBezTo>
                          <a:cubicBezTo>
                            <a:pt x="3113" y="11447"/>
                            <a:pt x="3759" y="11165"/>
                            <a:pt x="4362" y="10857"/>
                          </a:cubicBezTo>
                          <a:cubicBezTo>
                            <a:pt x="7517" y="9249"/>
                            <a:pt x="10352" y="6581"/>
                            <a:pt x="11164" y="3134"/>
                          </a:cubicBezTo>
                          <a:cubicBezTo>
                            <a:pt x="11408" y="2105"/>
                            <a:pt x="11361" y="816"/>
                            <a:pt x="10467" y="251"/>
                          </a:cubicBezTo>
                          <a:cubicBezTo>
                            <a:pt x="10184" y="72"/>
                            <a:pt x="9866" y="1"/>
                            <a:pt x="9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2"/>
                    <p:cNvSpPr/>
                    <p:nvPr/>
                  </p:nvSpPr>
                  <p:spPr>
                    <a:xfrm flipH="1">
                      <a:off x="1247011" y="4538648"/>
                      <a:ext cx="209923" cy="326131"/>
                    </a:xfrm>
                    <a:custGeom>
                      <a:avLst/>
                      <a:gdLst/>
                      <a:ahLst/>
                      <a:cxnLst/>
                      <a:rect l="l" t="t" r="r" b="b"/>
                      <a:pathLst>
                        <a:path w="8837" h="13872" extrusionOk="0">
                          <a:moveTo>
                            <a:pt x="5873" y="0"/>
                          </a:moveTo>
                          <a:cubicBezTo>
                            <a:pt x="5038" y="0"/>
                            <a:pt x="4333" y="676"/>
                            <a:pt x="3821" y="1353"/>
                          </a:cubicBezTo>
                          <a:cubicBezTo>
                            <a:pt x="1254" y="4750"/>
                            <a:pt x="0" y="11102"/>
                            <a:pt x="2070" y="13410"/>
                          </a:cubicBezTo>
                          <a:cubicBezTo>
                            <a:pt x="2353" y="13726"/>
                            <a:pt x="2769" y="13871"/>
                            <a:pt x="3194" y="13871"/>
                          </a:cubicBezTo>
                          <a:cubicBezTo>
                            <a:pt x="3477" y="13871"/>
                            <a:pt x="3764" y="13807"/>
                            <a:pt x="4018" y="13685"/>
                          </a:cubicBezTo>
                          <a:cubicBezTo>
                            <a:pt x="4654" y="13380"/>
                            <a:pt x="5115" y="12809"/>
                            <a:pt x="5521" y="12232"/>
                          </a:cubicBezTo>
                          <a:cubicBezTo>
                            <a:pt x="7568" y="9342"/>
                            <a:pt x="8836" y="5662"/>
                            <a:pt x="7953" y="2233"/>
                          </a:cubicBezTo>
                          <a:cubicBezTo>
                            <a:pt x="7689" y="1208"/>
                            <a:pt x="7047" y="89"/>
                            <a:pt x="5994" y="5"/>
                          </a:cubicBezTo>
                          <a:cubicBezTo>
                            <a:pt x="5954" y="2"/>
                            <a:pt x="5913" y="0"/>
                            <a:pt x="5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2"/>
                    <p:cNvSpPr/>
                    <p:nvPr/>
                  </p:nvSpPr>
                  <p:spPr>
                    <a:xfrm flipH="1">
                      <a:off x="1339868" y="4526541"/>
                      <a:ext cx="183745" cy="326154"/>
                    </a:xfrm>
                    <a:custGeom>
                      <a:avLst/>
                      <a:gdLst/>
                      <a:ahLst/>
                      <a:cxnLst/>
                      <a:rect l="l" t="t" r="r" b="b"/>
                      <a:pathLst>
                        <a:path w="7735" h="13873" extrusionOk="0">
                          <a:moveTo>
                            <a:pt x="2554" y="1"/>
                          </a:moveTo>
                          <a:cubicBezTo>
                            <a:pt x="2341" y="1"/>
                            <a:pt x="2128" y="41"/>
                            <a:pt x="1921" y="133"/>
                          </a:cubicBezTo>
                          <a:cubicBezTo>
                            <a:pt x="1106" y="492"/>
                            <a:pt x="784" y="1469"/>
                            <a:pt x="647" y="2350"/>
                          </a:cubicBezTo>
                          <a:cubicBezTo>
                            <a:pt x="0" y="6559"/>
                            <a:pt x="1909" y="12746"/>
                            <a:pt x="4825" y="13796"/>
                          </a:cubicBezTo>
                          <a:cubicBezTo>
                            <a:pt x="4969" y="13848"/>
                            <a:pt x="5119" y="13872"/>
                            <a:pt x="5268" y="13872"/>
                          </a:cubicBezTo>
                          <a:cubicBezTo>
                            <a:pt x="5805" y="13872"/>
                            <a:pt x="6344" y="13560"/>
                            <a:pt x="6669" y="13115"/>
                          </a:cubicBezTo>
                          <a:cubicBezTo>
                            <a:pt x="7086" y="12545"/>
                            <a:pt x="7219" y="11821"/>
                            <a:pt x="7304" y="11122"/>
                          </a:cubicBezTo>
                          <a:cubicBezTo>
                            <a:pt x="7734" y="7606"/>
                            <a:pt x="7108" y="3765"/>
                            <a:pt x="4703" y="1164"/>
                          </a:cubicBezTo>
                          <a:cubicBezTo>
                            <a:pt x="4138" y="553"/>
                            <a:pt x="3340" y="1"/>
                            <a:pt x="25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2" name="Google Shape;1322;p32"/>
                  <p:cNvGrpSpPr/>
                  <p:nvPr/>
                </p:nvGrpSpPr>
                <p:grpSpPr>
                  <a:xfrm>
                    <a:off x="1247462" y="4807734"/>
                    <a:ext cx="318695" cy="580200"/>
                    <a:chOff x="1247462" y="4807734"/>
                    <a:chExt cx="318695" cy="580200"/>
                  </a:xfrm>
                </p:grpSpPr>
                <p:sp>
                  <p:nvSpPr>
                    <p:cNvPr id="1323" name="Google Shape;1323;p32"/>
                    <p:cNvSpPr/>
                    <p:nvPr/>
                  </p:nvSpPr>
                  <p:spPr>
                    <a:xfrm flipH="1">
                      <a:off x="1377639" y="4864084"/>
                      <a:ext cx="84069" cy="523850"/>
                    </a:xfrm>
                    <a:custGeom>
                      <a:avLst/>
                      <a:gdLst/>
                      <a:ahLst/>
                      <a:cxnLst/>
                      <a:rect l="l" t="t" r="r" b="b"/>
                      <a:pathLst>
                        <a:path w="3539" h="22282" extrusionOk="0">
                          <a:moveTo>
                            <a:pt x="3384" y="1"/>
                          </a:moveTo>
                          <a:cubicBezTo>
                            <a:pt x="3342" y="1"/>
                            <a:pt x="3301" y="20"/>
                            <a:pt x="3274" y="56"/>
                          </a:cubicBezTo>
                          <a:lnTo>
                            <a:pt x="3215" y="134"/>
                          </a:lnTo>
                          <a:cubicBezTo>
                            <a:pt x="3210" y="140"/>
                            <a:pt x="3205" y="147"/>
                            <a:pt x="3201" y="154"/>
                          </a:cubicBezTo>
                          <a:lnTo>
                            <a:pt x="3188" y="172"/>
                          </a:lnTo>
                          <a:cubicBezTo>
                            <a:pt x="3079" y="336"/>
                            <a:pt x="2992" y="517"/>
                            <a:pt x="2911" y="697"/>
                          </a:cubicBezTo>
                          <a:cubicBezTo>
                            <a:pt x="2819" y="908"/>
                            <a:pt x="2727" y="1142"/>
                            <a:pt x="2652" y="1358"/>
                          </a:cubicBezTo>
                          <a:cubicBezTo>
                            <a:pt x="2357" y="2189"/>
                            <a:pt x="2128" y="3039"/>
                            <a:pt x="1912" y="3892"/>
                          </a:cubicBezTo>
                          <a:cubicBezTo>
                            <a:pt x="1338" y="6223"/>
                            <a:pt x="890" y="8583"/>
                            <a:pt x="533" y="10956"/>
                          </a:cubicBezTo>
                          <a:cubicBezTo>
                            <a:pt x="259" y="12813"/>
                            <a:pt x="67" y="14687"/>
                            <a:pt x="20" y="16563"/>
                          </a:cubicBezTo>
                          <a:cubicBezTo>
                            <a:pt x="0" y="17262"/>
                            <a:pt x="5" y="17985"/>
                            <a:pt x="40" y="18682"/>
                          </a:cubicBezTo>
                          <a:cubicBezTo>
                            <a:pt x="89" y="19626"/>
                            <a:pt x="191" y="20568"/>
                            <a:pt x="390" y="21493"/>
                          </a:cubicBezTo>
                          <a:cubicBezTo>
                            <a:pt x="441" y="21724"/>
                            <a:pt x="497" y="21953"/>
                            <a:pt x="563" y="22181"/>
                          </a:cubicBezTo>
                          <a:cubicBezTo>
                            <a:pt x="579" y="22239"/>
                            <a:pt x="634" y="22282"/>
                            <a:pt x="697" y="22282"/>
                          </a:cubicBezTo>
                          <a:cubicBezTo>
                            <a:pt x="700" y="22282"/>
                            <a:pt x="704" y="22281"/>
                            <a:pt x="707" y="22281"/>
                          </a:cubicBezTo>
                          <a:cubicBezTo>
                            <a:pt x="783" y="22276"/>
                            <a:pt x="840" y="22210"/>
                            <a:pt x="834" y="22133"/>
                          </a:cubicBezTo>
                          <a:cubicBezTo>
                            <a:pt x="804" y="21821"/>
                            <a:pt x="766" y="21400"/>
                            <a:pt x="745" y="21090"/>
                          </a:cubicBezTo>
                          <a:cubicBezTo>
                            <a:pt x="560" y="18200"/>
                            <a:pt x="666" y="15294"/>
                            <a:pt x="896" y="12409"/>
                          </a:cubicBezTo>
                          <a:cubicBezTo>
                            <a:pt x="1134" y="9453"/>
                            <a:pt x="1539" y="6499"/>
                            <a:pt x="2249" y="3616"/>
                          </a:cubicBezTo>
                          <a:cubicBezTo>
                            <a:pt x="2376" y="3109"/>
                            <a:pt x="2514" y="2602"/>
                            <a:pt x="2669" y="2105"/>
                          </a:cubicBezTo>
                          <a:cubicBezTo>
                            <a:pt x="2825" y="1610"/>
                            <a:pt x="2995" y="1117"/>
                            <a:pt x="3223" y="653"/>
                          </a:cubicBezTo>
                          <a:cubicBezTo>
                            <a:pt x="3262" y="579"/>
                            <a:pt x="3300" y="505"/>
                            <a:pt x="3345" y="432"/>
                          </a:cubicBezTo>
                          <a:cubicBezTo>
                            <a:pt x="3365" y="398"/>
                            <a:pt x="3390" y="364"/>
                            <a:pt x="3412" y="330"/>
                          </a:cubicBezTo>
                          <a:cubicBezTo>
                            <a:pt x="3430" y="302"/>
                            <a:pt x="3461" y="266"/>
                            <a:pt x="3484" y="237"/>
                          </a:cubicBezTo>
                          <a:cubicBezTo>
                            <a:pt x="3539" y="176"/>
                            <a:pt x="3531" y="82"/>
                            <a:pt x="3467" y="29"/>
                          </a:cubicBezTo>
                          <a:cubicBezTo>
                            <a:pt x="3442" y="10"/>
                            <a:pt x="3413" y="1"/>
                            <a:pt x="33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2"/>
                    <p:cNvSpPr/>
                    <p:nvPr/>
                  </p:nvSpPr>
                  <p:spPr>
                    <a:xfrm flipH="1">
                      <a:off x="1435909" y="4818030"/>
                      <a:ext cx="130249" cy="317314"/>
                    </a:xfrm>
                    <a:custGeom>
                      <a:avLst/>
                      <a:gdLst/>
                      <a:ahLst/>
                      <a:cxnLst/>
                      <a:rect l="l" t="t" r="r" b="b"/>
                      <a:pathLst>
                        <a:path w="5483" h="13497" extrusionOk="0">
                          <a:moveTo>
                            <a:pt x="322" y="0"/>
                          </a:moveTo>
                          <a:cubicBezTo>
                            <a:pt x="461" y="159"/>
                            <a:pt x="50" y="1887"/>
                            <a:pt x="36" y="2205"/>
                          </a:cubicBezTo>
                          <a:cubicBezTo>
                            <a:pt x="1" y="2974"/>
                            <a:pt x="34" y="3746"/>
                            <a:pt x="127" y="4510"/>
                          </a:cubicBezTo>
                          <a:cubicBezTo>
                            <a:pt x="317" y="6069"/>
                            <a:pt x="768" y="7597"/>
                            <a:pt x="1449" y="9012"/>
                          </a:cubicBezTo>
                          <a:cubicBezTo>
                            <a:pt x="2129" y="10425"/>
                            <a:pt x="3039" y="11732"/>
                            <a:pt x="4153" y="12838"/>
                          </a:cubicBezTo>
                          <a:cubicBezTo>
                            <a:pt x="4623" y="13304"/>
                            <a:pt x="4915" y="13496"/>
                            <a:pt x="5095" y="13496"/>
                          </a:cubicBezTo>
                          <a:cubicBezTo>
                            <a:pt x="5483" y="13496"/>
                            <a:pt x="5354" y="12611"/>
                            <a:pt x="5369" y="11665"/>
                          </a:cubicBezTo>
                          <a:cubicBezTo>
                            <a:pt x="5401" y="9611"/>
                            <a:pt x="5282" y="7815"/>
                            <a:pt x="4425" y="5907"/>
                          </a:cubicBezTo>
                          <a:cubicBezTo>
                            <a:pt x="3441" y="3711"/>
                            <a:pt x="1904" y="1814"/>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2"/>
                    <p:cNvSpPr/>
                    <p:nvPr/>
                  </p:nvSpPr>
                  <p:spPr>
                    <a:xfrm flipH="1">
                      <a:off x="1247462" y="4893095"/>
                      <a:ext cx="196881" cy="243187"/>
                    </a:xfrm>
                    <a:custGeom>
                      <a:avLst/>
                      <a:gdLst/>
                      <a:ahLst/>
                      <a:cxnLst/>
                      <a:rect l="l" t="t" r="r" b="b"/>
                      <a:pathLst>
                        <a:path w="8288" h="10344" extrusionOk="0">
                          <a:moveTo>
                            <a:pt x="8288" y="0"/>
                          </a:moveTo>
                          <a:cubicBezTo>
                            <a:pt x="8288" y="0"/>
                            <a:pt x="8288" y="0"/>
                            <a:pt x="8288" y="0"/>
                          </a:cubicBezTo>
                          <a:lnTo>
                            <a:pt x="8288" y="0"/>
                          </a:lnTo>
                          <a:cubicBezTo>
                            <a:pt x="8288" y="0"/>
                            <a:pt x="8288" y="0"/>
                            <a:pt x="8288" y="0"/>
                          </a:cubicBezTo>
                          <a:close/>
                          <a:moveTo>
                            <a:pt x="8288" y="1"/>
                          </a:moveTo>
                          <a:lnTo>
                            <a:pt x="8288" y="1"/>
                          </a:lnTo>
                          <a:cubicBezTo>
                            <a:pt x="8150" y="473"/>
                            <a:pt x="5988" y="1588"/>
                            <a:pt x="5528" y="1979"/>
                          </a:cubicBezTo>
                          <a:cubicBezTo>
                            <a:pt x="4642" y="2737"/>
                            <a:pt x="3822" y="3572"/>
                            <a:pt x="3078" y="4473"/>
                          </a:cubicBezTo>
                          <a:cubicBezTo>
                            <a:pt x="1724" y="6111"/>
                            <a:pt x="183" y="8180"/>
                            <a:pt x="1" y="10344"/>
                          </a:cubicBezTo>
                          <a:cubicBezTo>
                            <a:pt x="2169" y="9587"/>
                            <a:pt x="4013" y="8052"/>
                            <a:pt x="5377" y="6203"/>
                          </a:cubicBezTo>
                          <a:cubicBezTo>
                            <a:pt x="6740" y="4356"/>
                            <a:pt x="7646" y="2204"/>
                            <a:pt x="82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2"/>
                    <p:cNvSpPr/>
                    <p:nvPr/>
                  </p:nvSpPr>
                  <p:spPr>
                    <a:xfrm flipH="1">
                      <a:off x="1291015" y="4852360"/>
                      <a:ext cx="96730" cy="26543"/>
                    </a:xfrm>
                    <a:custGeom>
                      <a:avLst/>
                      <a:gdLst/>
                      <a:ahLst/>
                      <a:cxnLst/>
                      <a:rect l="l" t="t" r="r" b="b"/>
                      <a:pathLst>
                        <a:path w="4072" h="1129" extrusionOk="0">
                          <a:moveTo>
                            <a:pt x="2132" y="1"/>
                          </a:moveTo>
                          <a:cubicBezTo>
                            <a:pt x="1429" y="1"/>
                            <a:pt x="732" y="145"/>
                            <a:pt x="133" y="504"/>
                          </a:cubicBezTo>
                          <a:cubicBezTo>
                            <a:pt x="102" y="522"/>
                            <a:pt x="72" y="542"/>
                            <a:pt x="51" y="572"/>
                          </a:cubicBezTo>
                          <a:cubicBezTo>
                            <a:pt x="0" y="647"/>
                            <a:pt x="36" y="755"/>
                            <a:pt x="105" y="814"/>
                          </a:cubicBezTo>
                          <a:cubicBezTo>
                            <a:pt x="174" y="873"/>
                            <a:pt x="265" y="892"/>
                            <a:pt x="353" y="910"/>
                          </a:cubicBezTo>
                          <a:lnTo>
                            <a:pt x="354" y="934"/>
                          </a:lnTo>
                          <a:cubicBezTo>
                            <a:pt x="902" y="1064"/>
                            <a:pt x="1464" y="1129"/>
                            <a:pt x="2025" y="1129"/>
                          </a:cubicBezTo>
                          <a:cubicBezTo>
                            <a:pt x="2405" y="1129"/>
                            <a:pt x="2785" y="1099"/>
                            <a:pt x="3160" y="1039"/>
                          </a:cubicBezTo>
                          <a:cubicBezTo>
                            <a:pt x="3502" y="985"/>
                            <a:pt x="3869" y="887"/>
                            <a:pt x="4072" y="604"/>
                          </a:cubicBezTo>
                          <a:cubicBezTo>
                            <a:pt x="3865" y="266"/>
                            <a:pt x="3445" y="143"/>
                            <a:pt x="3061" y="79"/>
                          </a:cubicBezTo>
                          <a:cubicBezTo>
                            <a:pt x="2756" y="29"/>
                            <a:pt x="2443" y="1"/>
                            <a:pt x="2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2"/>
                    <p:cNvSpPr/>
                    <p:nvPr/>
                  </p:nvSpPr>
                  <p:spPr>
                    <a:xfrm flipH="1">
                      <a:off x="1384597" y="4807734"/>
                      <a:ext cx="76135" cy="62513"/>
                    </a:xfrm>
                    <a:custGeom>
                      <a:avLst/>
                      <a:gdLst/>
                      <a:ahLst/>
                      <a:cxnLst/>
                      <a:rect l="l" t="t" r="r" b="b"/>
                      <a:pathLst>
                        <a:path w="3205" h="2659" extrusionOk="0">
                          <a:moveTo>
                            <a:pt x="298" y="0"/>
                          </a:moveTo>
                          <a:cubicBezTo>
                            <a:pt x="200" y="0"/>
                            <a:pt x="103" y="15"/>
                            <a:pt x="8" y="50"/>
                          </a:cubicBezTo>
                          <a:cubicBezTo>
                            <a:pt x="0" y="396"/>
                            <a:pt x="231" y="698"/>
                            <a:pt x="467" y="951"/>
                          </a:cubicBezTo>
                          <a:cubicBezTo>
                            <a:pt x="1111" y="1640"/>
                            <a:pt x="1890" y="2203"/>
                            <a:pt x="2746" y="2598"/>
                          </a:cubicBezTo>
                          <a:lnTo>
                            <a:pt x="2762" y="2582"/>
                          </a:lnTo>
                          <a:cubicBezTo>
                            <a:pt x="2839" y="2619"/>
                            <a:pt x="2920" y="2659"/>
                            <a:pt x="3007" y="2659"/>
                          </a:cubicBezTo>
                          <a:cubicBezTo>
                            <a:pt x="3010" y="2659"/>
                            <a:pt x="3013" y="2659"/>
                            <a:pt x="3016" y="2659"/>
                          </a:cubicBezTo>
                          <a:cubicBezTo>
                            <a:pt x="3105" y="2656"/>
                            <a:pt x="3200" y="2592"/>
                            <a:pt x="3203" y="2502"/>
                          </a:cubicBezTo>
                          <a:cubicBezTo>
                            <a:pt x="3205" y="2466"/>
                            <a:pt x="3191" y="2431"/>
                            <a:pt x="3179" y="2399"/>
                          </a:cubicBezTo>
                          <a:cubicBezTo>
                            <a:pt x="2806" y="1461"/>
                            <a:pt x="2005" y="749"/>
                            <a:pt x="1121" y="263"/>
                          </a:cubicBezTo>
                          <a:cubicBezTo>
                            <a:pt x="867" y="124"/>
                            <a:pt x="579"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328" name="Google Shape;1328;p32"/>
              <p:cNvGrpSpPr/>
              <p:nvPr/>
            </p:nvGrpSpPr>
            <p:grpSpPr>
              <a:xfrm>
                <a:off x="6354874" y="4747133"/>
                <a:ext cx="1059758" cy="818673"/>
                <a:chOff x="206924" y="4453733"/>
                <a:chExt cx="1059758" cy="818673"/>
              </a:xfrm>
            </p:grpSpPr>
            <p:sp>
              <p:nvSpPr>
                <p:cNvPr id="1329" name="Google Shape;1329;p32"/>
                <p:cNvSpPr/>
                <p:nvPr/>
              </p:nvSpPr>
              <p:spPr>
                <a:xfrm flipH="1">
                  <a:off x="779613" y="4634777"/>
                  <a:ext cx="236647" cy="522416"/>
                </a:xfrm>
                <a:custGeom>
                  <a:avLst/>
                  <a:gdLst/>
                  <a:ahLst/>
                  <a:cxnLst/>
                  <a:rect l="l" t="t" r="r" b="b"/>
                  <a:pathLst>
                    <a:path w="9962" h="22221" extrusionOk="0">
                      <a:moveTo>
                        <a:pt x="299" y="1"/>
                      </a:moveTo>
                      <a:cubicBezTo>
                        <a:pt x="280" y="1"/>
                        <a:pt x="262" y="3"/>
                        <a:pt x="243" y="6"/>
                      </a:cubicBezTo>
                      <a:cubicBezTo>
                        <a:pt x="97" y="37"/>
                        <a:pt x="0" y="181"/>
                        <a:pt x="30" y="329"/>
                      </a:cubicBezTo>
                      <a:cubicBezTo>
                        <a:pt x="421" y="2289"/>
                        <a:pt x="868" y="4235"/>
                        <a:pt x="1413" y="6159"/>
                      </a:cubicBezTo>
                      <a:cubicBezTo>
                        <a:pt x="2788" y="10965"/>
                        <a:pt x="4516" y="15781"/>
                        <a:pt x="7484" y="19854"/>
                      </a:cubicBezTo>
                      <a:cubicBezTo>
                        <a:pt x="7973" y="20511"/>
                        <a:pt x="8489" y="21149"/>
                        <a:pt x="9054" y="21742"/>
                      </a:cubicBezTo>
                      <a:cubicBezTo>
                        <a:pt x="9179" y="21873"/>
                        <a:pt x="9323" y="22019"/>
                        <a:pt x="9454" y="22144"/>
                      </a:cubicBezTo>
                      <a:cubicBezTo>
                        <a:pt x="9506" y="22193"/>
                        <a:pt x="9575" y="22221"/>
                        <a:pt x="9646" y="22221"/>
                      </a:cubicBezTo>
                      <a:cubicBezTo>
                        <a:pt x="9686" y="22221"/>
                        <a:pt x="9727" y="22212"/>
                        <a:pt x="9765" y="22193"/>
                      </a:cubicBezTo>
                      <a:cubicBezTo>
                        <a:pt x="9904" y="22126"/>
                        <a:pt x="9961" y="21960"/>
                        <a:pt x="9894" y="21822"/>
                      </a:cubicBezTo>
                      <a:cubicBezTo>
                        <a:pt x="9839" y="21708"/>
                        <a:pt x="9781" y="21595"/>
                        <a:pt x="9721" y="21484"/>
                      </a:cubicBezTo>
                      <a:lnTo>
                        <a:pt x="9633" y="21319"/>
                      </a:lnTo>
                      <a:lnTo>
                        <a:pt x="9544" y="21155"/>
                      </a:lnTo>
                      <a:cubicBezTo>
                        <a:pt x="8242" y="18782"/>
                        <a:pt x="6798" y="16495"/>
                        <a:pt x="5527" y="14105"/>
                      </a:cubicBezTo>
                      <a:cubicBezTo>
                        <a:pt x="3149" y="9786"/>
                        <a:pt x="1326" y="5122"/>
                        <a:pt x="569" y="232"/>
                      </a:cubicBezTo>
                      <a:cubicBezTo>
                        <a:pt x="547" y="97"/>
                        <a:pt x="43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2"/>
                <p:cNvSpPr/>
                <p:nvPr/>
              </p:nvSpPr>
              <p:spPr>
                <a:xfrm flipH="1">
                  <a:off x="954426" y="4531924"/>
                  <a:ext cx="106731" cy="174021"/>
                </a:xfrm>
                <a:custGeom>
                  <a:avLst/>
                  <a:gdLst/>
                  <a:ahLst/>
                  <a:cxnLst/>
                  <a:rect l="l" t="t" r="r" b="b"/>
                  <a:pathLst>
                    <a:path w="4493" h="7402" extrusionOk="0">
                      <a:moveTo>
                        <a:pt x="1715" y="1"/>
                      </a:moveTo>
                      <a:cubicBezTo>
                        <a:pt x="1683" y="1"/>
                        <a:pt x="1651" y="2"/>
                        <a:pt x="1619" y="4"/>
                      </a:cubicBezTo>
                      <a:cubicBezTo>
                        <a:pt x="1030" y="49"/>
                        <a:pt x="527" y="499"/>
                        <a:pt x="278" y="1036"/>
                      </a:cubicBezTo>
                      <a:cubicBezTo>
                        <a:pt x="32" y="1571"/>
                        <a:pt x="1" y="2184"/>
                        <a:pt x="33" y="2774"/>
                      </a:cubicBezTo>
                      <a:cubicBezTo>
                        <a:pt x="101" y="3996"/>
                        <a:pt x="630" y="7402"/>
                        <a:pt x="2298" y="7402"/>
                      </a:cubicBezTo>
                      <a:cubicBezTo>
                        <a:pt x="2340" y="7402"/>
                        <a:pt x="2382" y="7400"/>
                        <a:pt x="2425" y="7395"/>
                      </a:cubicBezTo>
                      <a:cubicBezTo>
                        <a:pt x="4493" y="7183"/>
                        <a:pt x="3996" y="3972"/>
                        <a:pt x="3758" y="2711"/>
                      </a:cubicBezTo>
                      <a:cubicBezTo>
                        <a:pt x="3641" y="2088"/>
                        <a:pt x="3513" y="1452"/>
                        <a:pt x="3177" y="916"/>
                      </a:cubicBezTo>
                      <a:cubicBezTo>
                        <a:pt x="2859" y="408"/>
                        <a:pt x="2310" y="1"/>
                        <a:pt x="1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2"/>
                <p:cNvSpPr/>
                <p:nvPr/>
              </p:nvSpPr>
              <p:spPr>
                <a:xfrm flipH="1">
                  <a:off x="685951" y="4651727"/>
                  <a:ext cx="72643" cy="493169"/>
                </a:xfrm>
                <a:custGeom>
                  <a:avLst/>
                  <a:gdLst/>
                  <a:ahLst/>
                  <a:cxnLst/>
                  <a:rect l="l" t="t" r="r" b="b"/>
                  <a:pathLst>
                    <a:path w="3058" h="20977" extrusionOk="0">
                      <a:moveTo>
                        <a:pt x="311" y="1"/>
                      </a:moveTo>
                      <a:cubicBezTo>
                        <a:pt x="282" y="1"/>
                        <a:pt x="252" y="6"/>
                        <a:pt x="223" y="16"/>
                      </a:cubicBezTo>
                      <a:cubicBezTo>
                        <a:pt x="80" y="63"/>
                        <a:pt x="1" y="217"/>
                        <a:pt x="49" y="361"/>
                      </a:cubicBezTo>
                      <a:cubicBezTo>
                        <a:pt x="1100" y="3622"/>
                        <a:pt x="1598" y="7055"/>
                        <a:pt x="1613" y="10477"/>
                      </a:cubicBezTo>
                      <a:cubicBezTo>
                        <a:pt x="1639" y="13034"/>
                        <a:pt x="1457" y="15577"/>
                        <a:pt x="1316" y="18128"/>
                      </a:cubicBezTo>
                      <a:cubicBezTo>
                        <a:pt x="1283" y="18770"/>
                        <a:pt x="1256" y="19411"/>
                        <a:pt x="1248" y="20055"/>
                      </a:cubicBezTo>
                      <a:cubicBezTo>
                        <a:pt x="1244" y="20266"/>
                        <a:pt x="1242" y="20496"/>
                        <a:pt x="1250" y="20706"/>
                      </a:cubicBezTo>
                      <a:cubicBezTo>
                        <a:pt x="1258" y="20880"/>
                        <a:pt x="1394" y="20976"/>
                        <a:pt x="1532" y="20976"/>
                      </a:cubicBezTo>
                      <a:cubicBezTo>
                        <a:pt x="1636" y="20976"/>
                        <a:pt x="1741" y="20921"/>
                        <a:pt x="1790" y="20800"/>
                      </a:cubicBezTo>
                      <a:cubicBezTo>
                        <a:pt x="1867" y="20603"/>
                        <a:pt x="1941" y="20375"/>
                        <a:pt x="2005" y="20176"/>
                      </a:cubicBezTo>
                      <a:cubicBezTo>
                        <a:pt x="2197" y="19547"/>
                        <a:pt x="2344" y="18906"/>
                        <a:pt x="2462" y="18259"/>
                      </a:cubicBezTo>
                      <a:cubicBezTo>
                        <a:pt x="3058" y="14806"/>
                        <a:pt x="2786" y="11267"/>
                        <a:pt x="2236" y="7828"/>
                      </a:cubicBezTo>
                      <a:cubicBezTo>
                        <a:pt x="1833" y="5254"/>
                        <a:pt x="1265" y="2712"/>
                        <a:pt x="572" y="202"/>
                      </a:cubicBezTo>
                      <a:cubicBezTo>
                        <a:pt x="539" y="81"/>
                        <a:pt x="430" y="1"/>
                        <a:pt x="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2"/>
                <p:cNvSpPr/>
                <p:nvPr/>
              </p:nvSpPr>
              <p:spPr>
                <a:xfrm flipH="1">
                  <a:off x="711249" y="4606754"/>
                  <a:ext cx="72667" cy="97284"/>
                </a:xfrm>
                <a:custGeom>
                  <a:avLst/>
                  <a:gdLst/>
                  <a:ahLst/>
                  <a:cxnLst/>
                  <a:rect l="l" t="t" r="r" b="b"/>
                  <a:pathLst>
                    <a:path w="3059" h="4138" extrusionOk="0">
                      <a:moveTo>
                        <a:pt x="901" y="0"/>
                      </a:moveTo>
                      <a:cubicBezTo>
                        <a:pt x="798" y="0"/>
                        <a:pt x="696" y="18"/>
                        <a:pt x="600" y="58"/>
                      </a:cubicBezTo>
                      <a:cubicBezTo>
                        <a:pt x="263" y="198"/>
                        <a:pt x="67" y="569"/>
                        <a:pt x="35" y="931"/>
                      </a:cubicBezTo>
                      <a:cubicBezTo>
                        <a:pt x="1" y="1295"/>
                        <a:pt x="99" y="1655"/>
                        <a:pt x="201" y="2006"/>
                      </a:cubicBezTo>
                      <a:cubicBezTo>
                        <a:pt x="384" y="2644"/>
                        <a:pt x="866" y="4138"/>
                        <a:pt x="1768" y="4138"/>
                      </a:cubicBezTo>
                      <a:cubicBezTo>
                        <a:pt x="1874" y="4138"/>
                        <a:pt x="1986" y="4117"/>
                        <a:pt x="2103" y="4072"/>
                      </a:cubicBezTo>
                      <a:cubicBezTo>
                        <a:pt x="3059" y="3706"/>
                        <a:pt x="2424" y="1735"/>
                        <a:pt x="2135" y="1071"/>
                      </a:cubicBezTo>
                      <a:cubicBezTo>
                        <a:pt x="1998" y="759"/>
                        <a:pt x="1824" y="452"/>
                        <a:pt x="1558" y="241"/>
                      </a:cubicBezTo>
                      <a:cubicBezTo>
                        <a:pt x="1372" y="94"/>
                        <a:pt x="1134" y="0"/>
                        <a:pt x="9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2"/>
                <p:cNvSpPr/>
                <p:nvPr/>
              </p:nvSpPr>
              <p:spPr>
                <a:xfrm flipH="1">
                  <a:off x="441586" y="4593283"/>
                  <a:ext cx="76182" cy="493193"/>
                </a:xfrm>
                <a:custGeom>
                  <a:avLst/>
                  <a:gdLst/>
                  <a:ahLst/>
                  <a:cxnLst/>
                  <a:rect l="l" t="t" r="r" b="b"/>
                  <a:pathLst>
                    <a:path w="3207" h="20978" extrusionOk="0">
                      <a:moveTo>
                        <a:pt x="2897" y="0"/>
                      </a:moveTo>
                      <a:cubicBezTo>
                        <a:pt x="2777" y="0"/>
                        <a:pt x="2667" y="80"/>
                        <a:pt x="2634" y="202"/>
                      </a:cubicBezTo>
                      <a:cubicBezTo>
                        <a:pt x="2177" y="1877"/>
                        <a:pt x="1761" y="3560"/>
                        <a:pt x="1427" y="5263"/>
                      </a:cubicBezTo>
                      <a:cubicBezTo>
                        <a:pt x="605" y="9525"/>
                        <a:pt x="1" y="13938"/>
                        <a:pt x="744" y="18259"/>
                      </a:cubicBezTo>
                      <a:cubicBezTo>
                        <a:pt x="872" y="18959"/>
                        <a:pt x="1034" y="19656"/>
                        <a:pt x="1253" y="20333"/>
                      </a:cubicBezTo>
                      <a:cubicBezTo>
                        <a:pt x="1303" y="20483"/>
                        <a:pt x="1362" y="20652"/>
                        <a:pt x="1418" y="20800"/>
                      </a:cubicBezTo>
                      <a:cubicBezTo>
                        <a:pt x="1456" y="20898"/>
                        <a:pt x="1551" y="20972"/>
                        <a:pt x="1665" y="20977"/>
                      </a:cubicBezTo>
                      <a:cubicBezTo>
                        <a:pt x="1669" y="20977"/>
                        <a:pt x="1673" y="20977"/>
                        <a:pt x="1676" y="20977"/>
                      </a:cubicBezTo>
                      <a:cubicBezTo>
                        <a:pt x="1825" y="20977"/>
                        <a:pt x="1950" y="20861"/>
                        <a:pt x="1956" y="20711"/>
                      </a:cubicBezTo>
                      <a:cubicBezTo>
                        <a:pt x="1961" y="20599"/>
                        <a:pt x="1962" y="20489"/>
                        <a:pt x="1962" y="20379"/>
                      </a:cubicBezTo>
                      <a:lnTo>
                        <a:pt x="1961" y="20216"/>
                      </a:lnTo>
                      <a:lnTo>
                        <a:pt x="1958" y="20055"/>
                      </a:lnTo>
                      <a:cubicBezTo>
                        <a:pt x="1920" y="17710"/>
                        <a:pt x="1689" y="15377"/>
                        <a:pt x="1628" y="13033"/>
                      </a:cubicBezTo>
                      <a:cubicBezTo>
                        <a:pt x="1446" y="8764"/>
                        <a:pt x="1822" y="4437"/>
                        <a:pt x="3158" y="359"/>
                      </a:cubicBezTo>
                      <a:cubicBezTo>
                        <a:pt x="3206" y="213"/>
                        <a:pt x="3120" y="51"/>
                        <a:pt x="2970" y="10"/>
                      </a:cubicBezTo>
                      <a:cubicBezTo>
                        <a:pt x="2946" y="3"/>
                        <a:pt x="2921" y="0"/>
                        <a:pt x="2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2"/>
                <p:cNvSpPr/>
                <p:nvPr/>
              </p:nvSpPr>
              <p:spPr>
                <a:xfrm flipH="1">
                  <a:off x="396001" y="4506347"/>
                  <a:ext cx="102075" cy="136570"/>
                </a:xfrm>
                <a:custGeom>
                  <a:avLst/>
                  <a:gdLst/>
                  <a:ahLst/>
                  <a:cxnLst/>
                  <a:rect l="l" t="t" r="r" b="b"/>
                  <a:pathLst>
                    <a:path w="4297" h="5809" extrusionOk="0">
                      <a:moveTo>
                        <a:pt x="3031" y="1"/>
                      </a:moveTo>
                      <a:cubicBezTo>
                        <a:pt x="2704" y="1"/>
                        <a:pt x="2370" y="132"/>
                        <a:pt x="2110" y="339"/>
                      </a:cubicBezTo>
                      <a:cubicBezTo>
                        <a:pt x="1735" y="636"/>
                        <a:pt x="1490" y="1066"/>
                        <a:pt x="1298" y="1505"/>
                      </a:cubicBezTo>
                      <a:cubicBezTo>
                        <a:pt x="892" y="2436"/>
                        <a:pt x="0" y="5201"/>
                        <a:pt x="1346" y="5716"/>
                      </a:cubicBezTo>
                      <a:cubicBezTo>
                        <a:pt x="1511" y="5780"/>
                        <a:pt x="1668" y="5809"/>
                        <a:pt x="1817" y="5809"/>
                      </a:cubicBezTo>
                      <a:cubicBezTo>
                        <a:pt x="3081" y="5809"/>
                        <a:pt x="3757" y="3710"/>
                        <a:pt x="4015" y="2817"/>
                      </a:cubicBezTo>
                      <a:cubicBezTo>
                        <a:pt x="4157" y="2325"/>
                        <a:pt x="4297" y="1818"/>
                        <a:pt x="4249" y="1309"/>
                      </a:cubicBezTo>
                      <a:cubicBezTo>
                        <a:pt x="4201" y="798"/>
                        <a:pt x="3928" y="278"/>
                        <a:pt x="3454" y="83"/>
                      </a:cubicBezTo>
                      <a:cubicBezTo>
                        <a:pt x="3319" y="26"/>
                        <a:pt x="3176"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2"/>
                <p:cNvSpPr/>
                <p:nvPr/>
              </p:nvSpPr>
              <p:spPr>
                <a:xfrm flipH="1">
                  <a:off x="206924" y="4453733"/>
                  <a:ext cx="1059758" cy="790148"/>
                </a:xfrm>
                <a:custGeom>
                  <a:avLst/>
                  <a:gdLst/>
                  <a:ahLst/>
                  <a:cxnLst/>
                  <a:rect l="l" t="t" r="r" b="b"/>
                  <a:pathLst>
                    <a:path w="44612" h="33609" extrusionOk="0">
                      <a:moveTo>
                        <a:pt x="29833" y="0"/>
                      </a:moveTo>
                      <a:cubicBezTo>
                        <a:pt x="28568" y="0"/>
                        <a:pt x="27739" y="1730"/>
                        <a:pt x="27453" y="3110"/>
                      </a:cubicBezTo>
                      <a:cubicBezTo>
                        <a:pt x="26111" y="9576"/>
                        <a:pt x="24941" y="16078"/>
                        <a:pt x="23940" y="22603"/>
                      </a:cubicBezTo>
                      <a:cubicBezTo>
                        <a:pt x="23032" y="18577"/>
                        <a:pt x="22059" y="14409"/>
                        <a:pt x="19544" y="11134"/>
                      </a:cubicBezTo>
                      <a:cubicBezTo>
                        <a:pt x="19098" y="10553"/>
                        <a:pt x="18457" y="9960"/>
                        <a:pt x="17768" y="9960"/>
                      </a:cubicBezTo>
                      <a:cubicBezTo>
                        <a:pt x="17655" y="9960"/>
                        <a:pt x="17539" y="9977"/>
                        <a:pt x="17423" y="10012"/>
                      </a:cubicBezTo>
                      <a:cubicBezTo>
                        <a:pt x="16686" y="10237"/>
                        <a:pt x="16381" y="11098"/>
                        <a:pt x="16205" y="11850"/>
                      </a:cubicBezTo>
                      <a:cubicBezTo>
                        <a:pt x="15508" y="14810"/>
                        <a:pt x="15153" y="17849"/>
                        <a:pt x="15151" y="20889"/>
                      </a:cubicBezTo>
                      <a:cubicBezTo>
                        <a:pt x="13006" y="18628"/>
                        <a:pt x="10861" y="16364"/>
                        <a:pt x="8715" y="14101"/>
                      </a:cubicBezTo>
                      <a:cubicBezTo>
                        <a:pt x="7092" y="12387"/>
                        <a:pt x="5180" y="10548"/>
                        <a:pt x="2832" y="10548"/>
                      </a:cubicBezTo>
                      <a:cubicBezTo>
                        <a:pt x="2804" y="10548"/>
                        <a:pt x="2776" y="10548"/>
                        <a:pt x="2749" y="10548"/>
                      </a:cubicBezTo>
                      <a:cubicBezTo>
                        <a:pt x="2176" y="10560"/>
                        <a:pt x="1587" y="10694"/>
                        <a:pt x="1131" y="11040"/>
                      </a:cubicBezTo>
                      <a:cubicBezTo>
                        <a:pt x="206" y="11740"/>
                        <a:pt x="68" y="13057"/>
                        <a:pt x="57" y="14215"/>
                      </a:cubicBezTo>
                      <a:cubicBezTo>
                        <a:pt x="1" y="20960"/>
                        <a:pt x="1719" y="27712"/>
                        <a:pt x="4993" y="33609"/>
                      </a:cubicBezTo>
                      <a:lnTo>
                        <a:pt x="34600" y="33120"/>
                      </a:lnTo>
                      <a:cubicBezTo>
                        <a:pt x="39383" y="25503"/>
                        <a:pt x="44611" y="8952"/>
                        <a:pt x="42441" y="7626"/>
                      </a:cubicBezTo>
                      <a:cubicBezTo>
                        <a:pt x="42028" y="7305"/>
                        <a:pt x="41525" y="7164"/>
                        <a:pt x="41006" y="7164"/>
                      </a:cubicBezTo>
                      <a:cubicBezTo>
                        <a:pt x="40325" y="7164"/>
                        <a:pt x="39617" y="7408"/>
                        <a:pt x="39058" y="7809"/>
                      </a:cubicBezTo>
                      <a:cubicBezTo>
                        <a:pt x="38073" y="8514"/>
                        <a:pt x="37440" y="9597"/>
                        <a:pt x="36836" y="10647"/>
                      </a:cubicBezTo>
                      <a:cubicBezTo>
                        <a:pt x="34590" y="14549"/>
                        <a:pt x="32346" y="18450"/>
                        <a:pt x="30100" y="22352"/>
                      </a:cubicBezTo>
                      <a:cubicBezTo>
                        <a:pt x="31449" y="15995"/>
                        <a:pt x="31989" y="9469"/>
                        <a:pt x="31702" y="2979"/>
                      </a:cubicBezTo>
                      <a:cubicBezTo>
                        <a:pt x="31650" y="1815"/>
                        <a:pt x="31368" y="380"/>
                        <a:pt x="30247" y="60"/>
                      </a:cubicBezTo>
                      <a:cubicBezTo>
                        <a:pt x="30104" y="19"/>
                        <a:pt x="29966" y="0"/>
                        <a:pt x="29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2"/>
                <p:cNvSpPr/>
                <p:nvPr/>
              </p:nvSpPr>
              <p:spPr>
                <a:xfrm flipH="1">
                  <a:off x="400457" y="4855127"/>
                  <a:ext cx="786338" cy="417279"/>
                </a:xfrm>
                <a:custGeom>
                  <a:avLst/>
                  <a:gdLst/>
                  <a:ahLst/>
                  <a:cxnLst/>
                  <a:rect l="l" t="t" r="r" b="b"/>
                  <a:pathLst>
                    <a:path w="33102" h="17749" extrusionOk="0">
                      <a:moveTo>
                        <a:pt x="2654" y="1"/>
                      </a:moveTo>
                      <a:cubicBezTo>
                        <a:pt x="2516" y="1"/>
                        <a:pt x="2377" y="13"/>
                        <a:pt x="2237" y="40"/>
                      </a:cubicBezTo>
                      <a:cubicBezTo>
                        <a:pt x="1180" y="244"/>
                        <a:pt x="426" y="1257"/>
                        <a:pt x="212" y="2312"/>
                      </a:cubicBezTo>
                      <a:cubicBezTo>
                        <a:pt x="0" y="3364"/>
                        <a:pt x="225" y="4455"/>
                        <a:pt x="498" y="5497"/>
                      </a:cubicBezTo>
                      <a:cubicBezTo>
                        <a:pt x="1275" y="8456"/>
                        <a:pt x="2455" y="11307"/>
                        <a:pt x="3986" y="13955"/>
                      </a:cubicBezTo>
                      <a:cubicBezTo>
                        <a:pt x="5793" y="17076"/>
                        <a:pt x="6468" y="17467"/>
                        <a:pt x="10053" y="17599"/>
                      </a:cubicBezTo>
                      <a:cubicBezTo>
                        <a:pt x="12778" y="17699"/>
                        <a:pt x="15505" y="17749"/>
                        <a:pt x="18232" y="17749"/>
                      </a:cubicBezTo>
                      <a:cubicBezTo>
                        <a:pt x="22527" y="17749"/>
                        <a:pt x="26822" y="17625"/>
                        <a:pt x="31110" y="17377"/>
                      </a:cubicBezTo>
                      <a:cubicBezTo>
                        <a:pt x="32562" y="12593"/>
                        <a:pt x="33101" y="7535"/>
                        <a:pt x="32690" y="2552"/>
                      </a:cubicBezTo>
                      <a:cubicBezTo>
                        <a:pt x="32686" y="2552"/>
                        <a:pt x="32681" y="2552"/>
                        <a:pt x="32677" y="2552"/>
                      </a:cubicBezTo>
                      <a:cubicBezTo>
                        <a:pt x="29601" y="2552"/>
                        <a:pt x="27577" y="5667"/>
                        <a:pt x="26153" y="8397"/>
                      </a:cubicBezTo>
                      <a:cubicBezTo>
                        <a:pt x="25963" y="6001"/>
                        <a:pt x="25487" y="3628"/>
                        <a:pt x="24739" y="1344"/>
                      </a:cubicBezTo>
                      <a:cubicBezTo>
                        <a:pt x="24647" y="1059"/>
                        <a:pt x="24515" y="742"/>
                        <a:pt x="24231" y="648"/>
                      </a:cubicBezTo>
                      <a:cubicBezTo>
                        <a:pt x="24178" y="631"/>
                        <a:pt x="24125" y="623"/>
                        <a:pt x="24073" y="623"/>
                      </a:cubicBezTo>
                      <a:cubicBezTo>
                        <a:pt x="23757" y="623"/>
                        <a:pt x="23469" y="917"/>
                        <a:pt x="23264" y="1188"/>
                      </a:cubicBezTo>
                      <a:cubicBezTo>
                        <a:pt x="21613" y="3385"/>
                        <a:pt x="20277" y="5819"/>
                        <a:pt x="19312" y="8392"/>
                      </a:cubicBezTo>
                      <a:cubicBezTo>
                        <a:pt x="18521" y="6947"/>
                        <a:pt x="17663" y="5536"/>
                        <a:pt x="16749" y="4165"/>
                      </a:cubicBezTo>
                      <a:cubicBezTo>
                        <a:pt x="16541" y="3854"/>
                        <a:pt x="16300" y="3523"/>
                        <a:pt x="15941" y="3425"/>
                      </a:cubicBezTo>
                      <a:cubicBezTo>
                        <a:pt x="15868" y="3405"/>
                        <a:pt x="15795" y="3395"/>
                        <a:pt x="15724" y="3395"/>
                      </a:cubicBezTo>
                      <a:cubicBezTo>
                        <a:pt x="15226" y="3395"/>
                        <a:pt x="14777" y="3848"/>
                        <a:pt x="14493" y="4294"/>
                      </a:cubicBezTo>
                      <a:cubicBezTo>
                        <a:pt x="13557" y="5759"/>
                        <a:pt x="13193" y="7579"/>
                        <a:pt x="13494" y="9291"/>
                      </a:cubicBezTo>
                      <a:cubicBezTo>
                        <a:pt x="11067" y="6365"/>
                        <a:pt x="8346" y="3684"/>
                        <a:pt x="5386" y="1299"/>
                      </a:cubicBezTo>
                      <a:cubicBezTo>
                        <a:pt x="4587" y="655"/>
                        <a:pt x="3648" y="1"/>
                        <a:pt x="26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7" name="Google Shape;1337;p32"/>
              <p:cNvGrpSpPr/>
              <p:nvPr/>
            </p:nvGrpSpPr>
            <p:grpSpPr>
              <a:xfrm>
                <a:off x="5899748" y="4467193"/>
                <a:ext cx="546340" cy="1144005"/>
                <a:chOff x="-190602" y="4255105"/>
                <a:chExt cx="546340" cy="1144005"/>
              </a:xfrm>
            </p:grpSpPr>
            <p:sp>
              <p:nvSpPr>
                <p:cNvPr id="1338" name="Google Shape;1338;p32"/>
                <p:cNvSpPr/>
                <p:nvPr/>
              </p:nvSpPr>
              <p:spPr>
                <a:xfrm flipH="1">
                  <a:off x="-190602" y="4255105"/>
                  <a:ext cx="460942" cy="394756"/>
                </a:xfrm>
                <a:custGeom>
                  <a:avLst/>
                  <a:gdLst/>
                  <a:ahLst/>
                  <a:cxnLst/>
                  <a:rect l="l" t="t" r="r" b="b"/>
                  <a:pathLst>
                    <a:path w="19404" h="16791" extrusionOk="0">
                      <a:moveTo>
                        <a:pt x="7221" y="0"/>
                      </a:moveTo>
                      <a:cubicBezTo>
                        <a:pt x="6664" y="0"/>
                        <a:pt x="6306" y="659"/>
                        <a:pt x="6124" y="1214"/>
                      </a:cubicBezTo>
                      <a:cubicBezTo>
                        <a:pt x="5140" y="4205"/>
                        <a:pt x="4516" y="7313"/>
                        <a:pt x="4268" y="10451"/>
                      </a:cubicBezTo>
                      <a:cubicBezTo>
                        <a:pt x="3768" y="8123"/>
                        <a:pt x="3123" y="5827"/>
                        <a:pt x="2339" y="3579"/>
                      </a:cubicBezTo>
                      <a:cubicBezTo>
                        <a:pt x="2182" y="3127"/>
                        <a:pt x="1882" y="2590"/>
                        <a:pt x="1429" y="2590"/>
                      </a:cubicBezTo>
                      <a:cubicBezTo>
                        <a:pt x="1399" y="2590"/>
                        <a:pt x="1369" y="2592"/>
                        <a:pt x="1339" y="2597"/>
                      </a:cubicBezTo>
                      <a:cubicBezTo>
                        <a:pt x="1146" y="2627"/>
                        <a:pt x="983" y="2755"/>
                        <a:pt x="850" y="2899"/>
                      </a:cubicBezTo>
                      <a:cubicBezTo>
                        <a:pt x="0" y="3821"/>
                        <a:pt x="195" y="5266"/>
                        <a:pt x="494" y="6482"/>
                      </a:cubicBezTo>
                      <a:cubicBezTo>
                        <a:pt x="933" y="8270"/>
                        <a:pt x="1480" y="10029"/>
                        <a:pt x="2131" y="11750"/>
                      </a:cubicBezTo>
                      <a:cubicBezTo>
                        <a:pt x="2709" y="13272"/>
                        <a:pt x="3418" y="14831"/>
                        <a:pt x="4710" y="15823"/>
                      </a:cubicBezTo>
                      <a:cubicBezTo>
                        <a:pt x="5613" y="16515"/>
                        <a:pt x="6647" y="16791"/>
                        <a:pt x="7702" y="16791"/>
                      </a:cubicBezTo>
                      <a:cubicBezTo>
                        <a:pt x="8714" y="16791"/>
                        <a:pt x="9744" y="16537"/>
                        <a:pt x="10696" y="16153"/>
                      </a:cubicBezTo>
                      <a:cubicBezTo>
                        <a:pt x="13138" y="15167"/>
                        <a:pt x="15546" y="14189"/>
                        <a:pt x="17772" y="12765"/>
                      </a:cubicBezTo>
                      <a:cubicBezTo>
                        <a:pt x="18559" y="12260"/>
                        <a:pt x="19403" y="11568"/>
                        <a:pt x="19400" y="10632"/>
                      </a:cubicBezTo>
                      <a:cubicBezTo>
                        <a:pt x="19385" y="10244"/>
                        <a:pt x="18981" y="10102"/>
                        <a:pt x="18413" y="10102"/>
                      </a:cubicBezTo>
                      <a:cubicBezTo>
                        <a:pt x="17471" y="10102"/>
                        <a:pt x="16076" y="10492"/>
                        <a:pt x="15249" y="10796"/>
                      </a:cubicBezTo>
                      <a:cubicBezTo>
                        <a:pt x="13921" y="11285"/>
                        <a:pt x="12729" y="12074"/>
                        <a:pt x="11552" y="12858"/>
                      </a:cubicBezTo>
                      <a:cubicBezTo>
                        <a:pt x="12843" y="11786"/>
                        <a:pt x="14083" y="10655"/>
                        <a:pt x="15270" y="9470"/>
                      </a:cubicBezTo>
                      <a:cubicBezTo>
                        <a:pt x="16319" y="8423"/>
                        <a:pt x="17371" y="7244"/>
                        <a:pt x="17618" y="5782"/>
                      </a:cubicBezTo>
                      <a:cubicBezTo>
                        <a:pt x="17646" y="5612"/>
                        <a:pt x="17662" y="5429"/>
                        <a:pt x="17590" y="5273"/>
                      </a:cubicBezTo>
                      <a:cubicBezTo>
                        <a:pt x="17492" y="5061"/>
                        <a:pt x="17300" y="4980"/>
                        <a:pt x="17078" y="4980"/>
                      </a:cubicBezTo>
                      <a:cubicBezTo>
                        <a:pt x="16771" y="4980"/>
                        <a:pt x="16404" y="5136"/>
                        <a:pt x="16141" y="5321"/>
                      </a:cubicBezTo>
                      <a:cubicBezTo>
                        <a:pt x="13579" y="7130"/>
                        <a:pt x="11456" y="9479"/>
                        <a:pt x="9356" y="11809"/>
                      </a:cubicBezTo>
                      <a:cubicBezTo>
                        <a:pt x="10747" y="8873"/>
                        <a:pt x="12171" y="5788"/>
                        <a:pt x="12043" y="2541"/>
                      </a:cubicBezTo>
                      <a:cubicBezTo>
                        <a:pt x="12036" y="2372"/>
                        <a:pt x="12017" y="2185"/>
                        <a:pt x="11890" y="2071"/>
                      </a:cubicBezTo>
                      <a:cubicBezTo>
                        <a:pt x="11813" y="2001"/>
                        <a:pt x="11711" y="1976"/>
                        <a:pt x="11606" y="1976"/>
                      </a:cubicBezTo>
                      <a:cubicBezTo>
                        <a:pt x="11529" y="1976"/>
                        <a:pt x="11450" y="1989"/>
                        <a:pt x="11377" y="2010"/>
                      </a:cubicBezTo>
                      <a:cubicBezTo>
                        <a:pt x="10536" y="2253"/>
                        <a:pt x="10107" y="3164"/>
                        <a:pt x="9796" y="3982"/>
                      </a:cubicBezTo>
                      <a:cubicBezTo>
                        <a:pt x="9022" y="6020"/>
                        <a:pt x="8331" y="8088"/>
                        <a:pt x="7726" y="10185"/>
                      </a:cubicBezTo>
                      <a:cubicBezTo>
                        <a:pt x="7750" y="7906"/>
                        <a:pt x="7774" y="5627"/>
                        <a:pt x="7798" y="3349"/>
                      </a:cubicBezTo>
                      <a:cubicBezTo>
                        <a:pt x="7809" y="2213"/>
                        <a:pt x="8264" y="351"/>
                        <a:pt x="7318" y="7"/>
                      </a:cubicBezTo>
                      <a:cubicBezTo>
                        <a:pt x="7285" y="2"/>
                        <a:pt x="7252" y="0"/>
                        <a:pt x="7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2"/>
                <p:cNvSpPr/>
                <p:nvPr/>
              </p:nvSpPr>
              <p:spPr>
                <a:xfrm flipH="1">
                  <a:off x="-164541" y="4646414"/>
                  <a:ext cx="312283" cy="327424"/>
                </a:xfrm>
                <a:custGeom>
                  <a:avLst/>
                  <a:gdLst/>
                  <a:ahLst/>
                  <a:cxnLst/>
                  <a:rect l="l" t="t" r="r" b="b"/>
                  <a:pathLst>
                    <a:path w="13146" h="13927" extrusionOk="0">
                      <a:moveTo>
                        <a:pt x="13146" y="1"/>
                      </a:moveTo>
                      <a:lnTo>
                        <a:pt x="13146" y="1"/>
                      </a:lnTo>
                      <a:cubicBezTo>
                        <a:pt x="9977" y="1406"/>
                        <a:pt x="6751" y="2849"/>
                        <a:pt x="4178" y="5173"/>
                      </a:cubicBezTo>
                      <a:cubicBezTo>
                        <a:pt x="2047" y="7098"/>
                        <a:pt x="345" y="9787"/>
                        <a:pt x="123" y="12703"/>
                      </a:cubicBezTo>
                      <a:cubicBezTo>
                        <a:pt x="64" y="13475"/>
                        <a:pt x="0" y="13927"/>
                        <a:pt x="711" y="13927"/>
                      </a:cubicBezTo>
                      <a:cubicBezTo>
                        <a:pt x="758" y="13927"/>
                        <a:pt x="808" y="13925"/>
                        <a:pt x="862" y="13921"/>
                      </a:cubicBezTo>
                      <a:cubicBezTo>
                        <a:pt x="1643" y="13865"/>
                        <a:pt x="2682" y="13236"/>
                        <a:pt x="3382" y="12915"/>
                      </a:cubicBezTo>
                      <a:cubicBezTo>
                        <a:pt x="5017" y="12164"/>
                        <a:pt x="6575" y="11230"/>
                        <a:pt x="7942" y="10055"/>
                      </a:cubicBezTo>
                      <a:cubicBezTo>
                        <a:pt x="10146" y="8159"/>
                        <a:pt x="11844" y="5580"/>
                        <a:pt x="12317" y="2712"/>
                      </a:cubicBezTo>
                      <a:cubicBezTo>
                        <a:pt x="12474" y="1766"/>
                        <a:pt x="12525" y="730"/>
                        <a:pt x="13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2"/>
                <p:cNvSpPr/>
                <p:nvPr/>
              </p:nvSpPr>
              <p:spPr>
                <a:xfrm flipH="1">
                  <a:off x="145079" y="4523062"/>
                  <a:ext cx="210659" cy="354789"/>
                </a:xfrm>
                <a:custGeom>
                  <a:avLst/>
                  <a:gdLst/>
                  <a:ahLst/>
                  <a:cxnLst/>
                  <a:rect l="l" t="t" r="r" b="b"/>
                  <a:pathLst>
                    <a:path w="8868" h="15091" extrusionOk="0">
                      <a:moveTo>
                        <a:pt x="1" y="0"/>
                      </a:moveTo>
                      <a:cubicBezTo>
                        <a:pt x="273" y="3041"/>
                        <a:pt x="559" y="6136"/>
                        <a:pt x="1730" y="8955"/>
                      </a:cubicBezTo>
                      <a:cubicBezTo>
                        <a:pt x="2791" y="11507"/>
                        <a:pt x="4886" y="14232"/>
                        <a:pt x="7675" y="15004"/>
                      </a:cubicBezTo>
                      <a:cubicBezTo>
                        <a:pt x="7891" y="15063"/>
                        <a:pt x="8064" y="15091"/>
                        <a:pt x="8201" y="15091"/>
                      </a:cubicBezTo>
                      <a:cubicBezTo>
                        <a:pt x="8867" y="15091"/>
                        <a:pt x="8701" y="14446"/>
                        <a:pt x="8410" y="13651"/>
                      </a:cubicBezTo>
                      <a:cubicBezTo>
                        <a:pt x="7898" y="12250"/>
                        <a:pt x="7395" y="10832"/>
                        <a:pt x="6807" y="9462"/>
                      </a:cubicBezTo>
                      <a:cubicBezTo>
                        <a:pt x="6215" y="8083"/>
                        <a:pt x="5616" y="6692"/>
                        <a:pt x="4736" y="5475"/>
                      </a:cubicBezTo>
                      <a:cubicBezTo>
                        <a:pt x="3319" y="3517"/>
                        <a:pt x="1224" y="2085"/>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2"/>
                <p:cNvSpPr/>
                <p:nvPr/>
              </p:nvSpPr>
              <p:spPr>
                <a:xfrm flipH="1">
                  <a:off x="-43867" y="4645191"/>
                  <a:ext cx="256198" cy="753919"/>
                </a:xfrm>
                <a:custGeom>
                  <a:avLst/>
                  <a:gdLst/>
                  <a:ahLst/>
                  <a:cxnLst/>
                  <a:rect l="l" t="t" r="r" b="b"/>
                  <a:pathLst>
                    <a:path w="10785" h="32068" extrusionOk="0">
                      <a:moveTo>
                        <a:pt x="3377" y="1"/>
                      </a:moveTo>
                      <a:cubicBezTo>
                        <a:pt x="3273" y="1"/>
                        <a:pt x="3169" y="57"/>
                        <a:pt x="3123" y="181"/>
                      </a:cubicBezTo>
                      <a:cubicBezTo>
                        <a:pt x="3012" y="500"/>
                        <a:pt x="2900" y="868"/>
                        <a:pt x="2807" y="1191"/>
                      </a:cubicBezTo>
                      <a:cubicBezTo>
                        <a:pt x="1" y="11607"/>
                        <a:pt x="3880" y="23585"/>
                        <a:pt x="10271" y="31962"/>
                      </a:cubicBezTo>
                      <a:cubicBezTo>
                        <a:pt x="10324" y="32031"/>
                        <a:pt x="10404" y="32068"/>
                        <a:pt x="10484" y="32068"/>
                      </a:cubicBezTo>
                      <a:cubicBezTo>
                        <a:pt x="10544" y="32068"/>
                        <a:pt x="10604" y="32048"/>
                        <a:pt x="10653" y="32007"/>
                      </a:cubicBezTo>
                      <a:cubicBezTo>
                        <a:pt x="10768" y="31914"/>
                        <a:pt x="10785" y="31745"/>
                        <a:pt x="10692" y="31629"/>
                      </a:cubicBezTo>
                      <a:cubicBezTo>
                        <a:pt x="3827" y="23149"/>
                        <a:pt x="2365" y="12412"/>
                        <a:pt x="3494" y="1846"/>
                      </a:cubicBezTo>
                      <a:cubicBezTo>
                        <a:pt x="3544" y="1334"/>
                        <a:pt x="3602" y="808"/>
                        <a:pt x="3648" y="296"/>
                      </a:cubicBezTo>
                      <a:cubicBezTo>
                        <a:pt x="3661" y="108"/>
                        <a:pt x="3519" y="1"/>
                        <a:pt x="33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2"/>
                <p:cNvSpPr/>
                <p:nvPr/>
              </p:nvSpPr>
              <p:spPr>
                <a:xfrm flipH="1">
                  <a:off x="17017" y="4569868"/>
                  <a:ext cx="182652" cy="121171"/>
                </a:xfrm>
                <a:custGeom>
                  <a:avLst/>
                  <a:gdLst/>
                  <a:ahLst/>
                  <a:cxnLst/>
                  <a:rect l="l" t="t" r="r" b="b"/>
                  <a:pathLst>
                    <a:path w="7689" h="5154" extrusionOk="0">
                      <a:moveTo>
                        <a:pt x="1122" y="1"/>
                      </a:moveTo>
                      <a:cubicBezTo>
                        <a:pt x="927" y="1"/>
                        <a:pt x="732" y="17"/>
                        <a:pt x="539" y="49"/>
                      </a:cubicBezTo>
                      <a:cubicBezTo>
                        <a:pt x="383" y="75"/>
                        <a:pt x="216" y="119"/>
                        <a:pt x="116" y="241"/>
                      </a:cubicBezTo>
                      <a:cubicBezTo>
                        <a:pt x="1" y="377"/>
                        <a:pt x="0" y="574"/>
                        <a:pt x="16" y="750"/>
                      </a:cubicBezTo>
                      <a:cubicBezTo>
                        <a:pt x="99" y="1655"/>
                        <a:pt x="487" y="2501"/>
                        <a:pt x="870" y="3326"/>
                      </a:cubicBezTo>
                      <a:cubicBezTo>
                        <a:pt x="1061" y="3738"/>
                        <a:pt x="2257" y="5147"/>
                        <a:pt x="2710" y="5153"/>
                      </a:cubicBezTo>
                      <a:cubicBezTo>
                        <a:pt x="2727" y="5153"/>
                        <a:pt x="2743" y="5153"/>
                        <a:pt x="2760" y="5153"/>
                      </a:cubicBezTo>
                      <a:cubicBezTo>
                        <a:pt x="4291" y="5153"/>
                        <a:pt x="5522" y="4124"/>
                        <a:pt x="6655" y="3663"/>
                      </a:cubicBezTo>
                      <a:cubicBezTo>
                        <a:pt x="7134" y="3467"/>
                        <a:pt x="7689" y="3125"/>
                        <a:pt x="7650" y="2608"/>
                      </a:cubicBezTo>
                      <a:cubicBezTo>
                        <a:pt x="7614" y="2131"/>
                        <a:pt x="7087" y="1859"/>
                        <a:pt x="6619" y="1765"/>
                      </a:cubicBezTo>
                      <a:cubicBezTo>
                        <a:pt x="6150" y="1672"/>
                        <a:pt x="5626" y="1642"/>
                        <a:pt x="5288" y="1304"/>
                      </a:cubicBezTo>
                      <a:cubicBezTo>
                        <a:pt x="5086" y="1103"/>
                        <a:pt x="4988" y="826"/>
                        <a:pt x="4848" y="580"/>
                      </a:cubicBezTo>
                      <a:cubicBezTo>
                        <a:pt x="4706" y="334"/>
                        <a:pt x="4482" y="95"/>
                        <a:pt x="4199" y="87"/>
                      </a:cubicBezTo>
                      <a:cubicBezTo>
                        <a:pt x="4194" y="87"/>
                        <a:pt x="4188" y="87"/>
                        <a:pt x="4183" y="87"/>
                      </a:cubicBezTo>
                      <a:cubicBezTo>
                        <a:pt x="3892" y="87"/>
                        <a:pt x="3651" y="322"/>
                        <a:pt x="3368" y="398"/>
                      </a:cubicBezTo>
                      <a:cubicBezTo>
                        <a:pt x="3295" y="417"/>
                        <a:pt x="3223" y="425"/>
                        <a:pt x="3150" y="425"/>
                      </a:cubicBezTo>
                      <a:cubicBezTo>
                        <a:pt x="2855" y="425"/>
                        <a:pt x="2558" y="289"/>
                        <a:pt x="2272" y="191"/>
                      </a:cubicBezTo>
                      <a:cubicBezTo>
                        <a:pt x="1902" y="65"/>
                        <a:pt x="1512" y="1"/>
                        <a:pt x="1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3" name="Google Shape;1343;p32"/>
              <p:cNvGrpSpPr/>
              <p:nvPr/>
            </p:nvGrpSpPr>
            <p:grpSpPr>
              <a:xfrm>
                <a:off x="8108649" y="4747133"/>
                <a:ext cx="1059758" cy="818673"/>
                <a:chOff x="206924" y="4453733"/>
                <a:chExt cx="1059758" cy="818673"/>
              </a:xfrm>
            </p:grpSpPr>
            <p:sp>
              <p:nvSpPr>
                <p:cNvPr id="1344" name="Google Shape;1344;p32"/>
                <p:cNvSpPr/>
                <p:nvPr/>
              </p:nvSpPr>
              <p:spPr>
                <a:xfrm flipH="1">
                  <a:off x="779613" y="4634777"/>
                  <a:ext cx="236647" cy="522416"/>
                </a:xfrm>
                <a:custGeom>
                  <a:avLst/>
                  <a:gdLst/>
                  <a:ahLst/>
                  <a:cxnLst/>
                  <a:rect l="l" t="t" r="r" b="b"/>
                  <a:pathLst>
                    <a:path w="9962" h="22221" extrusionOk="0">
                      <a:moveTo>
                        <a:pt x="299" y="1"/>
                      </a:moveTo>
                      <a:cubicBezTo>
                        <a:pt x="280" y="1"/>
                        <a:pt x="262" y="3"/>
                        <a:pt x="243" y="6"/>
                      </a:cubicBezTo>
                      <a:cubicBezTo>
                        <a:pt x="97" y="37"/>
                        <a:pt x="0" y="181"/>
                        <a:pt x="30" y="329"/>
                      </a:cubicBezTo>
                      <a:cubicBezTo>
                        <a:pt x="421" y="2289"/>
                        <a:pt x="868" y="4235"/>
                        <a:pt x="1413" y="6159"/>
                      </a:cubicBezTo>
                      <a:cubicBezTo>
                        <a:pt x="2788" y="10965"/>
                        <a:pt x="4516" y="15781"/>
                        <a:pt x="7484" y="19854"/>
                      </a:cubicBezTo>
                      <a:cubicBezTo>
                        <a:pt x="7973" y="20511"/>
                        <a:pt x="8489" y="21149"/>
                        <a:pt x="9054" y="21742"/>
                      </a:cubicBezTo>
                      <a:cubicBezTo>
                        <a:pt x="9179" y="21873"/>
                        <a:pt x="9323" y="22019"/>
                        <a:pt x="9454" y="22144"/>
                      </a:cubicBezTo>
                      <a:cubicBezTo>
                        <a:pt x="9506" y="22193"/>
                        <a:pt x="9575" y="22221"/>
                        <a:pt x="9646" y="22221"/>
                      </a:cubicBezTo>
                      <a:cubicBezTo>
                        <a:pt x="9686" y="22221"/>
                        <a:pt x="9727" y="22212"/>
                        <a:pt x="9765" y="22193"/>
                      </a:cubicBezTo>
                      <a:cubicBezTo>
                        <a:pt x="9904" y="22126"/>
                        <a:pt x="9961" y="21960"/>
                        <a:pt x="9894" y="21822"/>
                      </a:cubicBezTo>
                      <a:cubicBezTo>
                        <a:pt x="9839" y="21708"/>
                        <a:pt x="9781" y="21595"/>
                        <a:pt x="9721" y="21484"/>
                      </a:cubicBezTo>
                      <a:lnTo>
                        <a:pt x="9633" y="21319"/>
                      </a:lnTo>
                      <a:lnTo>
                        <a:pt x="9544" y="21155"/>
                      </a:lnTo>
                      <a:cubicBezTo>
                        <a:pt x="8242" y="18782"/>
                        <a:pt x="6798" y="16495"/>
                        <a:pt x="5527" y="14105"/>
                      </a:cubicBezTo>
                      <a:cubicBezTo>
                        <a:pt x="3149" y="9786"/>
                        <a:pt x="1326" y="5122"/>
                        <a:pt x="569" y="232"/>
                      </a:cubicBezTo>
                      <a:cubicBezTo>
                        <a:pt x="547" y="97"/>
                        <a:pt x="430" y="1"/>
                        <a:pt x="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2"/>
                <p:cNvSpPr/>
                <p:nvPr/>
              </p:nvSpPr>
              <p:spPr>
                <a:xfrm flipH="1">
                  <a:off x="954426" y="4531924"/>
                  <a:ext cx="106731" cy="174021"/>
                </a:xfrm>
                <a:custGeom>
                  <a:avLst/>
                  <a:gdLst/>
                  <a:ahLst/>
                  <a:cxnLst/>
                  <a:rect l="l" t="t" r="r" b="b"/>
                  <a:pathLst>
                    <a:path w="4493" h="7402" extrusionOk="0">
                      <a:moveTo>
                        <a:pt x="1715" y="1"/>
                      </a:moveTo>
                      <a:cubicBezTo>
                        <a:pt x="1683" y="1"/>
                        <a:pt x="1651" y="2"/>
                        <a:pt x="1619" y="4"/>
                      </a:cubicBezTo>
                      <a:cubicBezTo>
                        <a:pt x="1030" y="49"/>
                        <a:pt x="527" y="499"/>
                        <a:pt x="278" y="1036"/>
                      </a:cubicBezTo>
                      <a:cubicBezTo>
                        <a:pt x="32" y="1571"/>
                        <a:pt x="1" y="2184"/>
                        <a:pt x="33" y="2774"/>
                      </a:cubicBezTo>
                      <a:cubicBezTo>
                        <a:pt x="101" y="3996"/>
                        <a:pt x="630" y="7402"/>
                        <a:pt x="2298" y="7402"/>
                      </a:cubicBezTo>
                      <a:cubicBezTo>
                        <a:pt x="2340" y="7402"/>
                        <a:pt x="2382" y="7400"/>
                        <a:pt x="2425" y="7395"/>
                      </a:cubicBezTo>
                      <a:cubicBezTo>
                        <a:pt x="4493" y="7183"/>
                        <a:pt x="3996" y="3972"/>
                        <a:pt x="3758" y="2711"/>
                      </a:cubicBezTo>
                      <a:cubicBezTo>
                        <a:pt x="3641" y="2088"/>
                        <a:pt x="3513" y="1452"/>
                        <a:pt x="3177" y="916"/>
                      </a:cubicBezTo>
                      <a:cubicBezTo>
                        <a:pt x="2859" y="408"/>
                        <a:pt x="2310" y="1"/>
                        <a:pt x="1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2"/>
                <p:cNvSpPr/>
                <p:nvPr/>
              </p:nvSpPr>
              <p:spPr>
                <a:xfrm flipH="1">
                  <a:off x="685951" y="4651727"/>
                  <a:ext cx="72643" cy="493169"/>
                </a:xfrm>
                <a:custGeom>
                  <a:avLst/>
                  <a:gdLst/>
                  <a:ahLst/>
                  <a:cxnLst/>
                  <a:rect l="l" t="t" r="r" b="b"/>
                  <a:pathLst>
                    <a:path w="3058" h="20977" extrusionOk="0">
                      <a:moveTo>
                        <a:pt x="311" y="1"/>
                      </a:moveTo>
                      <a:cubicBezTo>
                        <a:pt x="282" y="1"/>
                        <a:pt x="252" y="6"/>
                        <a:pt x="223" y="16"/>
                      </a:cubicBezTo>
                      <a:cubicBezTo>
                        <a:pt x="80" y="63"/>
                        <a:pt x="1" y="217"/>
                        <a:pt x="49" y="361"/>
                      </a:cubicBezTo>
                      <a:cubicBezTo>
                        <a:pt x="1100" y="3622"/>
                        <a:pt x="1598" y="7055"/>
                        <a:pt x="1613" y="10477"/>
                      </a:cubicBezTo>
                      <a:cubicBezTo>
                        <a:pt x="1639" y="13034"/>
                        <a:pt x="1457" y="15577"/>
                        <a:pt x="1316" y="18128"/>
                      </a:cubicBezTo>
                      <a:cubicBezTo>
                        <a:pt x="1283" y="18770"/>
                        <a:pt x="1256" y="19411"/>
                        <a:pt x="1248" y="20055"/>
                      </a:cubicBezTo>
                      <a:cubicBezTo>
                        <a:pt x="1244" y="20266"/>
                        <a:pt x="1242" y="20496"/>
                        <a:pt x="1250" y="20706"/>
                      </a:cubicBezTo>
                      <a:cubicBezTo>
                        <a:pt x="1258" y="20880"/>
                        <a:pt x="1394" y="20976"/>
                        <a:pt x="1532" y="20976"/>
                      </a:cubicBezTo>
                      <a:cubicBezTo>
                        <a:pt x="1636" y="20976"/>
                        <a:pt x="1741" y="20921"/>
                        <a:pt x="1790" y="20800"/>
                      </a:cubicBezTo>
                      <a:cubicBezTo>
                        <a:pt x="1867" y="20603"/>
                        <a:pt x="1941" y="20375"/>
                        <a:pt x="2005" y="20176"/>
                      </a:cubicBezTo>
                      <a:cubicBezTo>
                        <a:pt x="2197" y="19547"/>
                        <a:pt x="2344" y="18906"/>
                        <a:pt x="2462" y="18259"/>
                      </a:cubicBezTo>
                      <a:cubicBezTo>
                        <a:pt x="3058" y="14806"/>
                        <a:pt x="2786" y="11267"/>
                        <a:pt x="2236" y="7828"/>
                      </a:cubicBezTo>
                      <a:cubicBezTo>
                        <a:pt x="1833" y="5254"/>
                        <a:pt x="1265" y="2712"/>
                        <a:pt x="572" y="202"/>
                      </a:cubicBezTo>
                      <a:cubicBezTo>
                        <a:pt x="539" y="81"/>
                        <a:pt x="430" y="1"/>
                        <a:pt x="3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2"/>
                <p:cNvSpPr/>
                <p:nvPr/>
              </p:nvSpPr>
              <p:spPr>
                <a:xfrm flipH="1">
                  <a:off x="711249" y="4606754"/>
                  <a:ext cx="72667" cy="97284"/>
                </a:xfrm>
                <a:custGeom>
                  <a:avLst/>
                  <a:gdLst/>
                  <a:ahLst/>
                  <a:cxnLst/>
                  <a:rect l="l" t="t" r="r" b="b"/>
                  <a:pathLst>
                    <a:path w="3059" h="4138" extrusionOk="0">
                      <a:moveTo>
                        <a:pt x="901" y="0"/>
                      </a:moveTo>
                      <a:cubicBezTo>
                        <a:pt x="798" y="0"/>
                        <a:pt x="696" y="18"/>
                        <a:pt x="600" y="58"/>
                      </a:cubicBezTo>
                      <a:cubicBezTo>
                        <a:pt x="263" y="198"/>
                        <a:pt x="67" y="569"/>
                        <a:pt x="35" y="931"/>
                      </a:cubicBezTo>
                      <a:cubicBezTo>
                        <a:pt x="1" y="1295"/>
                        <a:pt x="99" y="1655"/>
                        <a:pt x="201" y="2006"/>
                      </a:cubicBezTo>
                      <a:cubicBezTo>
                        <a:pt x="384" y="2644"/>
                        <a:pt x="866" y="4138"/>
                        <a:pt x="1768" y="4138"/>
                      </a:cubicBezTo>
                      <a:cubicBezTo>
                        <a:pt x="1874" y="4138"/>
                        <a:pt x="1986" y="4117"/>
                        <a:pt x="2103" y="4072"/>
                      </a:cubicBezTo>
                      <a:cubicBezTo>
                        <a:pt x="3059" y="3706"/>
                        <a:pt x="2424" y="1735"/>
                        <a:pt x="2135" y="1071"/>
                      </a:cubicBezTo>
                      <a:cubicBezTo>
                        <a:pt x="1998" y="759"/>
                        <a:pt x="1824" y="452"/>
                        <a:pt x="1558" y="241"/>
                      </a:cubicBezTo>
                      <a:cubicBezTo>
                        <a:pt x="1372" y="94"/>
                        <a:pt x="1134" y="0"/>
                        <a:pt x="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2"/>
                <p:cNvSpPr/>
                <p:nvPr/>
              </p:nvSpPr>
              <p:spPr>
                <a:xfrm flipH="1">
                  <a:off x="441586" y="4593283"/>
                  <a:ext cx="76182" cy="493193"/>
                </a:xfrm>
                <a:custGeom>
                  <a:avLst/>
                  <a:gdLst/>
                  <a:ahLst/>
                  <a:cxnLst/>
                  <a:rect l="l" t="t" r="r" b="b"/>
                  <a:pathLst>
                    <a:path w="3207" h="20978" extrusionOk="0">
                      <a:moveTo>
                        <a:pt x="2897" y="0"/>
                      </a:moveTo>
                      <a:cubicBezTo>
                        <a:pt x="2777" y="0"/>
                        <a:pt x="2667" y="80"/>
                        <a:pt x="2634" y="202"/>
                      </a:cubicBezTo>
                      <a:cubicBezTo>
                        <a:pt x="2177" y="1877"/>
                        <a:pt x="1761" y="3560"/>
                        <a:pt x="1427" y="5263"/>
                      </a:cubicBezTo>
                      <a:cubicBezTo>
                        <a:pt x="605" y="9525"/>
                        <a:pt x="1" y="13938"/>
                        <a:pt x="744" y="18259"/>
                      </a:cubicBezTo>
                      <a:cubicBezTo>
                        <a:pt x="872" y="18959"/>
                        <a:pt x="1034" y="19656"/>
                        <a:pt x="1253" y="20333"/>
                      </a:cubicBezTo>
                      <a:cubicBezTo>
                        <a:pt x="1303" y="20483"/>
                        <a:pt x="1362" y="20652"/>
                        <a:pt x="1418" y="20800"/>
                      </a:cubicBezTo>
                      <a:cubicBezTo>
                        <a:pt x="1456" y="20898"/>
                        <a:pt x="1551" y="20972"/>
                        <a:pt x="1665" y="20977"/>
                      </a:cubicBezTo>
                      <a:cubicBezTo>
                        <a:pt x="1669" y="20977"/>
                        <a:pt x="1673" y="20977"/>
                        <a:pt x="1676" y="20977"/>
                      </a:cubicBezTo>
                      <a:cubicBezTo>
                        <a:pt x="1825" y="20977"/>
                        <a:pt x="1950" y="20861"/>
                        <a:pt x="1956" y="20711"/>
                      </a:cubicBezTo>
                      <a:cubicBezTo>
                        <a:pt x="1961" y="20599"/>
                        <a:pt x="1962" y="20489"/>
                        <a:pt x="1962" y="20379"/>
                      </a:cubicBezTo>
                      <a:lnTo>
                        <a:pt x="1961" y="20216"/>
                      </a:lnTo>
                      <a:lnTo>
                        <a:pt x="1958" y="20055"/>
                      </a:lnTo>
                      <a:cubicBezTo>
                        <a:pt x="1920" y="17710"/>
                        <a:pt x="1689" y="15377"/>
                        <a:pt x="1628" y="13033"/>
                      </a:cubicBezTo>
                      <a:cubicBezTo>
                        <a:pt x="1446" y="8764"/>
                        <a:pt x="1822" y="4437"/>
                        <a:pt x="3158" y="359"/>
                      </a:cubicBezTo>
                      <a:cubicBezTo>
                        <a:pt x="3206" y="213"/>
                        <a:pt x="3120" y="51"/>
                        <a:pt x="2970" y="10"/>
                      </a:cubicBezTo>
                      <a:cubicBezTo>
                        <a:pt x="2946" y="3"/>
                        <a:pt x="2921" y="0"/>
                        <a:pt x="2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2"/>
                <p:cNvSpPr/>
                <p:nvPr/>
              </p:nvSpPr>
              <p:spPr>
                <a:xfrm flipH="1">
                  <a:off x="396001" y="4506347"/>
                  <a:ext cx="102075" cy="136570"/>
                </a:xfrm>
                <a:custGeom>
                  <a:avLst/>
                  <a:gdLst/>
                  <a:ahLst/>
                  <a:cxnLst/>
                  <a:rect l="l" t="t" r="r" b="b"/>
                  <a:pathLst>
                    <a:path w="4297" h="5809" extrusionOk="0">
                      <a:moveTo>
                        <a:pt x="3031" y="1"/>
                      </a:moveTo>
                      <a:cubicBezTo>
                        <a:pt x="2704" y="1"/>
                        <a:pt x="2370" y="132"/>
                        <a:pt x="2110" y="339"/>
                      </a:cubicBezTo>
                      <a:cubicBezTo>
                        <a:pt x="1735" y="636"/>
                        <a:pt x="1490" y="1066"/>
                        <a:pt x="1298" y="1505"/>
                      </a:cubicBezTo>
                      <a:cubicBezTo>
                        <a:pt x="892" y="2436"/>
                        <a:pt x="0" y="5201"/>
                        <a:pt x="1346" y="5716"/>
                      </a:cubicBezTo>
                      <a:cubicBezTo>
                        <a:pt x="1511" y="5780"/>
                        <a:pt x="1668" y="5809"/>
                        <a:pt x="1817" y="5809"/>
                      </a:cubicBezTo>
                      <a:cubicBezTo>
                        <a:pt x="3081" y="5809"/>
                        <a:pt x="3757" y="3710"/>
                        <a:pt x="4015" y="2817"/>
                      </a:cubicBezTo>
                      <a:cubicBezTo>
                        <a:pt x="4157" y="2325"/>
                        <a:pt x="4297" y="1818"/>
                        <a:pt x="4249" y="1309"/>
                      </a:cubicBezTo>
                      <a:cubicBezTo>
                        <a:pt x="4201" y="798"/>
                        <a:pt x="3928" y="278"/>
                        <a:pt x="3454" y="83"/>
                      </a:cubicBezTo>
                      <a:cubicBezTo>
                        <a:pt x="3319" y="26"/>
                        <a:pt x="3176" y="1"/>
                        <a:pt x="30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2"/>
                <p:cNvSpPr/>
                <p:nvPr/>
              </p:nvSpPr>
              <p:spPr>
                <a:xfrm flipH="1">
                  <a:off x="206924" y="4453733"/>
                  <a:ext cx="1059758" cy="790148"/>
                </a:xfrm>
                <a:custGeom>
                  <a:avLst/>
                  <a:gdLst/>
                  <a:ahLst/>
                  <a:cxnLst/>
                  <a:rect l="l" t="t" r="r" b="b"/>
                  <a:pathLst>
                    <a:path w="44612" h="33609" extrusionOk="0">
                      <a:moveTo>
                        <a:pt x="29833" y="0"/>
                      </a:moveTo>
                      <a:cubicBezTo>
                        <a:pt x="28568" y="0"/>
                        <a:pt x="27739" y="1730"/>
                        <a:pt x="27453" y="3110"/>
                      </a:cubicBezTo>
                      <a:cubicBezTo>
                        <a:pt x="26111" y="9576"/>
                        <a:pt x="24941" y="16078"/>
                        <a:pt x="23940" y="22603"/>
                      </a:cubicBezTo>
                      <a:cubicBezTo>
                        <a:pt x="23032" y="18577"/>
                        <a:pt x="22059" y="14409"/>
                        <a:pt x="19544" y="11134"/>
                      </a:cubicBezTo>
                      <a:cubicBezTo>
                        <a:pt x="19098" y="10553"/>
                        <a:pt x="18457" y="9960"/>
                        <a:pt x="17768" y="9960"/>
                      </a:cubicBezTo>
                      <a:cubicBezTo>
                        <a:pt x="17655" y="9960"/>
                        <a:pt x="17539" y="9977"/>
                        <a:pt x="17423" y="10012"/>
                      </a:cubicBezTo>
                      <a:cubicBezTo>
                        <a:pt x="16686" y="10237"/>
                        <a:pt x="16381" y="11098"/>
                        <a:pt x="16205" y="11850"/>
                      </a:cubicBezTo>
                      <a:cubicBezTo>
                        <a:pt x="15508" y="14810"/>
                        <a:pt x="15153" y="17849"/>
                        <a:pt x="15151" y="20889"/>
                      </a:cubicBezTo>
                      <a:cubicBezTo>
                        <a:pt x="13006" y="18628"/>
                        <a:pt x="10861" y="16364"/>
                        <a:pt x="8715" y="14101"/>
                      </a:cubicBezTo>
                      <a:cubicBezTo>
                        <a:pt x="7092" y="12387"/>
                        <a:pt x="5180" y="10548"/>
                        <a:pt x="2832" y="10548"/>
                      </a:cubicBezTo>
                      <a:cubicBezTo>
                        <a:pt x="2804" y="10548"/>
                        <a:pt x="2776" y="10548"/>
                        <a:pt x="2749" y="10548"/>
                      </a:cubicBezTo>
                      <a:cubicBezTo>
                        <a:pt x="2176" y="10560"/>
                        <a:pt x="1587" y="10694"/>
                        <a:pt x="1131" y="11040"/>
                      </a:cubicBezTo>
                      <a:cubicBezTo>
                        <a:pt x="206" y="11740"/>
                        <a:pt x="68" y="13057"/>
                        <a:pt x="57" y="14215"/>
                      </a:cubicBezTo>
                      <a:cubicBezTo>
                        <a:pt x="1" y="20960"/>
                        <a:pt x="1719" y="27712"/>
                        <a:pt x="4993" y="33609"/>
                      </a:cubicBezTo>
                      <a:lnTo>
                        <a:pt x="34600" y="33120"/>
                      </a:lnTo>
                      <a:cubicBezTo>
                        <a:pt x="39383" y="25503"/>
                        <a:pt x="44611" y="8952"/>
                        <a:pt x="42441" y="7626"/>
                      </a:cubicBezTo>
                      <a:cubicBezTo>
                        <a:pt x="42028" y="7305"/>
                        <a:pt x="41525" y="7164"/>
                        <a:pt x="41006" y="7164"/>
                      </a:cubicBezTo>
                      <a:cubicBezTo>
                        <a:pt x="40325" y="7164"/>
                        <a:pt x="39617" y="7408"/>
                        <a:pt x="39058" y="7809"/>
                      </a:cubicBezTo>
                      <a:cubicBezTo>
                        <a:pt x="38073" y="8514"/>
                        <a:pt x="37440" y="9597"/>
                        <a:pt x="36836" y="10647"/>
                      </a:cubicBezTo>
                      <a:cubicBezTo>
                        <a:pt x="34590" y="14549"/>
                        <a:pt x="32346" y="18450"/>
                        <a:pt x="30100" y="22352"/>
                      </a:cubicBezTo>
                      <a:cubicBezTo>
                        <a:pt x="31449" y="15995"/>
                        <a:pt x="31989" y="9469"/>
                        <a:pt x="31702" y="2979"/>
                      </a:cubicBezTo>
                      <a:cubicBezTo>
                        <a:pt x="31650" y="1815"/>
                        <a:pt x="31368" y="380"/>
                        <a:pt x="30247" y="60"/>
                      </a:cubicBezTo>
                      <a:cubicBezTo>
                        <a:pt x="30104" y="19"/>
                        <a:pt x="29966" y="0"/>
                        <a:pt x="29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2"/>
                <p:cNvSpPr/>
                <p:nvPr/>
              </p:nvSpPr>
              <p:spPr>
                <a:xfrm flipH="1">
                  <a:off x="400457" y="4855127"/>
                  <a:ext cx="786338" cy="417279"/>
                </a:xfrm>
                <a:custGeom>
                  <a:avLst/>
                  <a:gdLst/>
                  <a:ahLst/>
                  <a:cxnLst/>
                  <a:rect l="l" t="t" r="r" b="b"/>
                  <a:pathLst>
                    <a:path w="33102" h="17749" extrusionOk="0">
                      <a:moveTo>
                        <a:pt x="2654" y="1"/>
                      </a:moveTo>
                      <a:cubicBezTo>
                        <a:pt x="2516" y="1"/>
                        <a:pt x="2377" y="13"/>
                        <a:pt x="2237" y="40"/>
                      </a:cubicBezTo>
                      <a:cubicBezTo>
                        <a:pt x="1180" y="244"/>
                        <a:pt x="426" y="1257"/>
                        <a:pt x="212" y="2312"/>
                      </a:cubicBezTo>
                      <a:cubicBezTo>
                        <a:pt x="0" y="3364"/>
                        <a:pt x="225" y="4455"/>
                        <a:pt x="498" y="5497"/>
                      </a:cubicBezTo>
                      <a:cubicBezTo>
                        <a:pt x="1275" y="8456"/>
                        <a:pt x="2455" y="11307"/>
                        <a:pt x="3986" y="13955"/>
                      </a:cubicBezTo>
                      <a:cubicBezTo>
                        <a:pt x="5793" y="17076"/>
                        <a:pt x="6468" y="17467"/>
                        <a:pt x="10053" y="17599"/>
                      </a:cubicBezTo>
                      <a:cubicBezTo>
                        <a:pt x="12778" y="17699"/>
                        <a:pt x="15505" y="17749"/>
                        <a:pt x="18232" y="17749"/>
                      </a:cubicBezTo>
                      <a:cubicBezTo>
                        <a:pt x="22527" y="17749"/>
                        <a:pt x="26822" y="17625"/>
                        <a:pt x="31110" y="17377"/>
                      </a:cubicBezTo>
                      <a:cubicBezTo>
                        <a:pt x="32562" y="12593"/>
                        <a:pt x="33101" y="7535"/>
                        <a:pt x="32690" y="2552"/>
                      </a:cubicBezTo>
                      <a:cubicBezTo>
                        <a:pt x="32686" y="2552"/>
                        <a:pt x="32681" y="2552"/>
                        <a:pt x="32677" y="2552"/>
                      </a:cubicBezTo>
                      <a:cubicBezTo>
                        <a:pt x="29601" y="2552"/>
                        <a:pt x="27577" y="5667"/>
                        <a:pt x="26153" y="8397"/>
                      </a:cubicBezTo>
                      <a:cubicBezTo>
                        <a:pt x="25963" y="6001"/>
                        <a:pt x="25487" y="3628"/>
                        <a:pt x="24739" y="1344"/>
                      </a:cubicBezTo>
                      <a:cubicBezTo>
                        <a:pt x="24647" y="1059"/>
                        <a:pt x="24515" y="742"/>
                        <a:pt x="24231" y="648"/>
                      </a:cubicBezTo>
                      <a:cubicBezTo>
                        <a:pt x="24178" y="631"/>
                        <a:pt x="24125" y="623"/>
                        <a:pt x="24073" y="623"/>
                      </a:cubicBezTo>
                      <a:cubicBezTo>
                        <a:pt x="23757" y="623"/>
                        <a:pt x="23469" y="917"/>
                        <a:pt x="23264" y="1188"/>
                      </a:cubicBezTo>
                      <a:cubicBezTo>
                        <a:pt x="21613" y="3385"/>
                        <a:pt x="20277" y="5819"/>
                        <a:pt x="19312" y="8392"/>
                      </a:cubicBezTo>
                      <a:cubicBezTo>
                        <a:pt x="18521" y="6947"/>
                        <a:pt x="17663" y="5536"/>
                        <a:pt x="16749" y="4165"/>
                      </a:cubicBezTo>
                      <a:cubicBezTo>
                        <a:pt x="16541" y="3854"/>
                        <a:pt x="16300" y="3523"/>
                        <a:pt x="15941" y="3425"/>
                      </a:cubicBezTo>
                      <a:cubicBezTo>
                        <a:pt x="15868" y="3405"/>
                        <a:pt x="15795" y="3395"/>
                        <a:pt x="15724" y="3395"/>
                      </a:cubicBezTo>
                      <a:cubicBezTo>
                        <a:pt x="15226" y="3395"/>
                        <a:pt x="14777" y="3848"/>
                        <a:pt x="14493" y="4294"/>
                      </a:cubicBezTo>
                      <a:cubicBezTo>
                        <a:pt x="13557" y="5759"/>
                        <a:pt x="13193" y="7579"/>
                        <a:pt x="13494" y="9291"/>
                      </a:cubicBezTo>
                      <a:cubicBezTo>
                        <a:pt x="11067" y="6365"/>
                        <a:pt x="8346" y="3684"/>
                        <a:pt x="5386" y="1299"/>
                      </a:cubicBezTo>
                      <a:cubicBezTo>
                        <a:pt x="4587" y="655"/>
                        <a:pt x="3648" y="1"/>
                        <a:pt x="26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2" name="Google Shape;1352;p32"/>
              <p:cNvGrpSpPr/>
              <p:nvPr/>
            </p:nvGrpSpPr>
            <p:grpSpPr>
              <a:xfrm>
                <a:off x="7653523" y="4467193"/>
                <a:ext cx="546340" cy="1144005"/>
                <a:chOff x="-190602" y="4255105"/>
                <a:chExt cx="546340" cy="1144005"/>
              </a:xfrm>
            </p:grpSpPr>
            <p:sp>
              <p:nvSpPr>
                <p:cNvPr id="1353" name="Google Shape;1353;p32"/>
                <p:cNvSpPr/>
                <p:nvPr/>
              </p:nvSpPr>
              <p:spPr>
                <a:xfrm flipH="1">
                  <a:off x="-190602" y="4255105"/>
                  <a:ext cx="460942" cy="394756"/>
                </a:xfrm>
                <a:custGeom>
                  <a:avLst/>
                  <a:gdLst/>
                  <a:ahLst/>
                  <a:cxnLst/>
                  <a:rect l="l" t="t" r="r" b="b"/>
                  <a:pathLst>
                    <a:path w="19404" h="16791" extrusionOk="0">
                      <a:moveTo>
                        <a:pt x="7221" y="0"/>
                      </a:moveTo>
                      <a:cubicBezTo>
                        <a:pt x="6664" y="0"/>
                        <a:pt x="6306" y="659"/>
                        <a:pt x="6124" y="1214"/>
                      </a:cubicBezTo>
                      <a:cubicBezTo>
                        <a:pt x="5140" y="4205"/>
                        <a:pt x="4516" y="7313"/>
                        <a:pt x="4268" y="10451"/>
                      </a:cubicBezTo>
                      <a:cubicBezTo>
                        <a:pt x="3768" y="8123"/>
                        <a:pt x="3123" y="5827"/>
                        <a:pt x="2339" y="3579"/>
                      </a:cubicBezTo>
                      <a:cubicBezTo>
                        <a:pt x="2182" y="3127"/>
                        <a:pt x="1882" y="2590"/>
                        <a:pt x="1429" y="2590"/>
                      </a:cubicBezTo>
                      <a:cubicBezTo>
                        <a:pt x="1399" y="2590"/>
                        <a:pt x="1369" y="2592"/>
                        <a:pt x="1339" y="2597"/>
                      </a:cubicBezTo>
                      <a:cubicBezTo>
                        <a:pt x="1146" y="2627"/>
                        <a:pt x="983" y="2755"/>
                        <a:pt x="850" y="2899"/>
                      </a:cubicBezTo>
                      <a:cubicBezTo>
                        <a:pt x="0" y="3821"/>
                        <a:pt x="195" y="5266"/>
                        <a:pt x="494" y="6482"/>
                      </a:cubicBezTo>
                      <a:cubicBezTo>
                        <a:pt x="933" y="8270"/>
                        <a:pt x="1480" y="10029"/>
                        <a:pt x="2131" y="11750"/>
                      </a:cubicBezTo>
                      <a:cubicBezTo>
                        <a:pt x="2709" y="13272"/>
                        <a:pt x="3418" y="14831"/>
                        <a:pt x="4710" y="15823"/>
                      </a:cubicBezTo>
                      <a:cubicBezTo>
                        <a:pt x="5613" y="16515"/>
                        <a:pt x="6647" y="16791"/>
                        <a:pt x="7702" y="16791"/>
                      </a:cubicBezTo>
                      <a:cubicBezTo>
                        <a:pt x="8714" y="16791"/>
                        <a:pt x="9744" y="16537"/>
                        <a:pt x="10696" y="16153"/>
                      </a:cubicBezTo>
                      <a:cubicBezTo>
                        <a:pt x="13138" y="15167"/>
                        <a:pt x="15546" y="14189"/>
                        <a:pt x="17772" y="12765"/>
                      </a:cubicBezTo>
                      <a:cubicBezTo>
                        <a:pt x="18559" y="12260"/>
                        <a:pt x="19403" y="11568"/>
                        <a:pt x="19400" y="10632"/>
                      </a:cubicBezTo>
                      <a:cubicBezTo>
                        <a:pt x="19385" y="10244"/>
                        <a:pt x="18981" y="10102"/>
                        <a:pt x="18413" y="10102"/>
                      </a:cubicBezTo>
                      <a:cubicBezTo>
                        <a:pt x="17471" y="10102"/>
                        <a:pt x="16076" y="10492"/>
                        <a:pt x="15249" y="10796"/>
                      </a:cubicBezTo>
                      <a:cubicBezTo>
                        <a:pt x="13921" y="11285"/>
                        <a:pt x="12729" y="12074"/>
                        <a:pt x="11552" y="12858"/>
                      </a:cubicBezTo>
                      <a:cubicBezTo>
                        <a:pt x="12843" y="11786"/>
                        <a:pt x="14083" y="10655"/>
                        <a:pt x="15270" y="9470"/>
                      </a:cubicBezTo>
                      <a:cubicBezTo>
                        <a:pt x="16319" y="8423"/>
                        <a:pt x="17371" y="7244"/>
                        <a:pt x="17618" y="5782"/>
                      </a:cubicBezTo>
                      <a:cubicBezTo>
                        <a:pt x="17646" y="5612"/>
                        <a:pt x="17662" y="5429"/>
                        <a:pt x="17590" y="5273"/>
                      </a:cubicBezTo>
                      <a:cubicBezTo>
                        <a:pt x="17492" y="5061"/>
                        <a:pt x="17300" y="4980"/>
                        <a:pt x="17078" y="4980"/>
                      </a:cubicBezTo>
                      <a:cubicBezTo>
                        <a:pt x="16771" y="4980"/>
                        <a:pt x="16404" y="5136"/>
                        <a:pt x="16141" y="5321"/>
                      </a:cubicBezTo>
                      <a:cubicBezTo>
                        <a:pt x="13579" y="7130"/>
                        <a:pt x="11456" y="9479"/>
                        <a:pt x="9356" y="11809"/>
                      </a:cubicBezTo>
                      <a:cubicBezTo>
                        <a:pt x="10747" y="8873"/>
                        <a:pt x="12171" y="5788"/>
                        <a:pt x="12043" y="2541"/>
                      </a:cubicBezTo>
                      <a:cubicBezTo>
                        <a:pt x="12036" y="2372"/>
                        <a:pt x="12017" y="2185"/>
                        <a:pt x="11890" y="2071"/>
                      </a:cubicBezTo>
                      <a:cubicBezTo>
                        <a:pt x="11813" y="2001"/>
                        <a:pt x="11711" y="1976"/>
                        <a:pt x="11606" y="1976"/>
                      </a:cubicBezTo>
                      <a:cubicBezTo>
                        <a:pt x="11529" y="1976"/>
                        <a:pt x="11450" y="1989"/>
                        <a:pt x="11377" y="2010"/>
                      </a:cubicBezTo>
                      <a:cubicBezTo>
                        <a:pt x="10536" y="2253"/>
                        <a:pt x="10107" y="3164"/>
                        <a:pt x="9796" y="3982"/>
                      </a:cubicBezTo>
                      <a:cubicBezTo>
                        <a:pt x="9022" y="6020"/>
                        <a:pt x="8331" y="8088"/>
                        <a:pt x="7726" y="10185"/>
                      </a:cubicBezTo>
                      <a:cubicBezTo>
                        <a:pt x="7750" y="7906"/>
                        <a:pt x="7774" y="5627"/>
                        <a:pt x="7798" y="3349"/>
                      </a:cubicBezTo>
                      <a:cubicBezTo>
                        <a:pt x="7809" y="2213"/>
                        <a:pt x="8264" y="351"/>
                        <a:pt x="7318" y="7"/>
                      </a:cubicBezTo>
                      <a:cubicBezTo>
                        <a:pt x="7285" y="2"/>
                        <a:pt x="7252" y="0"/>
                        <a:pt x="7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2"/>
                <p:cNvSpPr/>
                <p:nvPr/>
              </p:nvSpPr>
              <p:spPr>
                <a:xfrm flipH="1">
                  <a:off x="-164541" y="4646414"/>
                  <a:ext cx="312283" cy="327424"/>
                </a:xfrm>
                <a:custGeom>
                  <a:avLst/>
                  <a:gdLst/>
                  <a:ahLst/>
                  <a:cxnLst/>
                  <a:rect l="l" t="t" r="r" b="b"/>
                  <a:pathLst>
                    <a:path w="13146" h="13927" extrusionOk="0">
                      <a:moveTo>
                        <a:pt x="13146" y="1"/>
                      </a:moveTo>
                      <a:lnTo>
                        <a:pt x="13146" y="1"/>
                      </a:lnTo>
                      <a:cubicBezTo>
                        <a:pt x="9977" y="1406"/>
                        <a:pt x="6751" y="2849"/>
                        <a:pt x="4178" y="5173"/>
                      </a:cubicBezTo>
                      <a:cubicBezTo>
                        <a:pt x="2047" y="7098"/>
                        <a:pt x="345" y="9787"/>
                        <a:pt x="123" y="12703"/>
                      </a:cubicBezTo>
                      <a:cubicBezTo>
                        <a:pt x="64" y="13475"/>
                        <a:pt x="0" y="13927"/>
                        <a:pt x="711" y="13927"/>
                      </a:cubicBezTo>
                      <a:cubicBezTo>
                        <a:pt x="758" y="13927"/>
                        <a:pt x="808" y="13925"/>
                        <a:pt x="862" y="13921"/>
                      </a:cubicBezTo>
                      <a:cubicBezTo>
                        <a:pt x="1643" y="13865"/>
                        <a:pt x="2682" y="13236"/>
                        <a:pt x="3382" y="12915"/>
                      </a:cubicBezTo>
                      <a:cubicBezTo>
                        <a:pt x="5017" y="12164"/>
                        <a:pt x="6575" y="11230"/>
                        <a:pt x="7942" y="10055"/>
                      </a:cubicBezTo>
                      <a:cubicBezTo>
                        <a:pt x="10146" y="8159"/>
                        <a:pt x="11844" y="5580"/>
                        <a:pt x="12317" y="2712"/>
                      </a:cubicBezTo>
                      <a:cubicBezTo>
                        <a:pt x="12474" y="1766"/>
                        <a:pt x="12525" y="730"/>
                        <a:pt x="13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2"/>
                <p:cNvSpPr/>
                <p:nvPr/>
              </p:nvSpPr>
              <p:spPr>
                <a:xfrm flipH="1">
                  <a:off x="145079" y="4523062"/>
                  <a:ext cx="210659" cy="354789"/>
                </a:xfrm>
                <a:custGeom>
                  <a:avLst/>
                  <a:gdLst/>
                  <a:ahLst/>
                  <a:cxnLst/>
                  <a:rect l="l" t="t" r="r" b="b"/>
                  <a:pathLst>
                    <a:path w="8868" h="15091" extrusionOk="0">
                      <a:moveTo>
                        <a:pt x="1" y="0"/>
                      </a:moveTo>
                      <a:cubicBezTo>
                        <a:pt x="273" y="3041"/>
                        <a:pt x="559" y="6136"/>
                        <a:pt x="1730" y="8955"/>
                      </a:cubicBezTo>
                      <a:cubicBezTo>
                        <a:pt x="2791" y="11507"/>
                        <a:pt x="4886" y="14232"/>
                        <a:pt x="7675" y="15004"/>
                      </a:cubicBezTo>
                      <a:cubicBezTo>
                        <a:pt x="7891" y="15063"/>
                        <a:pt x="8064" y="15091"/>
                        <a:pt x="8201" y="15091"/>
                      </a:cubicBezTo>
                      <a:cubicBezTo>
                        <a:pt x="8867" y="15091"/>
                        <a:pt x="8701" y="14446"/>
                        <a:pt x="8410" y="13651"/>
                      </a:cubicBezTo>
                      <a:cubicBezTo>
                        <a:pt x="7898" y="12250"/>
                        <a:pt x="7395" y="10832"/>
                        <a:pt x="6807" y="9462"/>
                      </a:cubicBezTo>
                      <a:cubicBezTo>
                        <a:pt x="6215" y="8083"/>
                        <a:pt x="5616" y="6692"/>
                        <a:pt x="4736" y="5475"/>
                      </a:cubicBezTo>
                      <a:cubicBezTo>
                        <a:pt x="3319" y="3517"/>
                        <a:pt x="1224" y="2085"/>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2"/>
                <p:cNvSpPr/>
                <p:nvPr/>
              </p:nvSpPr>
              <p:spPr>
                <a:xfrm flipH="1">
                  <a:off x="-43867" y="4645191"/>
                  <a:ext cx="256198" cy="753919"/>
                </a:xfrm>
                <a:custGeom>
                  <a:avLst/>
                  <a:gdLst/>
                  <a:ahLst/>
                  <a:cxnLst/>
                  <a:rect l="l" t="t" r="r" b="b"/>
                  <a:pathLst>
                    <a:path w="10785" h="32068" extrusionOk="0">
                      <a:moveTo>
                        <a:pt x="3377" y="1"/>
                      </a:moveTo>
                      <a:cubicBezTo>
                        <a:pt x="3273" y="1"/>
                        <a:pt x="3169" y="57"/>
                        <a:pt x="3123" y="181"/>
                      </a:cubicBezTo>
                      <a:cubicBezTo>
                        <a:pt x="3012" y="500"/>
                        <a:pt x="2900" y="868"/>
                        <a:pt x="2807" y="1191"/>
                      </a:cubicBezTo>
                      <a:cubicBezTo>
                        <a:pt x="1" y="11607"/>
                        <a:pt x="3880" y="23585"/>
                        <a:pt x="10271" y="31962"/>
                      </a:cubicBezTo>
                      <a:cubicBezTo>
                        <a:pt x="10324" y="32031"/>
                        <a:pt x="10404" y="32068"/>
                        <a:pt x="10484" y="32068"/>
                      </a:cubicBezTo>
                      <a:cubicBezTo>
                        <a:pt x="10544" y="32068"/>
                        <a:pt x="10604" y="32048"/>
                        <a:pt x="10653" y="32007"/>
                      </a:cubicBezTo>
                      <a:cubicBezTo>
                        <a:pt x="10768" y="31914"/>
                        <a:pt x="10785" y="31745"/>
                        <a:pt x="10692" y="31629"/>
                      </a:cubicBezTo>
                      <a:cubicBezTo>
                        <a:pt x="3827" y="23149"/>
                        <a:pt x="2365" y="12412"/>
                        <a:pt x="3494" y="1846"/>
                      </a:cubicBezTo>
                      <a:cubicBezTo>
                        <a:pt x="3544" y="1334"/>
                        <a:pt x="3602" y="808"/>
                        <a:pt x="3648" y="296"/>
                      </a:cubicBezTo>
                      <a:cubicBezTo>
                        <a:pt x="3661" y="108"/>
                        <a:pt x="3519" y="1"/>
                        <a:pt x="33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2"/>
                <p:cNvSpPr/>
                <p:nvPr/>
              </p:nvSpPr>
              <p:spPr>
                <a:xfrm flipH="1">
                  <a:off x="17017" y="4569868"/>
                  <a:ext cx="182652" cy="121171"/>
                </a:xfrm>
                <a:custGeom>
                  <a:avLst/>
                  <a:gdLst/>
                  <a:ahLst/>
                  <a:cxnLst/>
                  <a:rect l="l" t="t" r="r" b="b"/>
                  <a:pathLst>
                    <a:path w="7689" h="5154" extrusionOk="0">
                      <a:moveTo>
                        <a:pt x="1122" y="1"/>
                      </a:moveTo>
                      <a:cubicBezTo>
                        <a:pt x="927" y="1"/>
                        <a:pt x="732" y="17"/>
                        <a:pt x="539" y="49"/>
                      </a:cubicBezTo>
                      <a:cubicBezTo>
                        <a:pt x="383" y="75"/>
                        <a:pt x="216" y="119"/>
                        <a:pt x="116" y="241"/>
                      </a:cubicBezTo>
                      <a:cubicBezTo>
                        <a:pt x="1" y="377"/>
                        <a:pt x="0" y="574"/>
                        <a:pt x="16" y="750"/>
                      </a:cubicBezTo>
                      <a:cubicBezTo>
                        <a:pt x="99" y="1655"/>
                        <a:pt x="487" y="2501"/>
                        <a:pt x="870" y="3326"/>
                      </a:cubicBezTo>
                      <a:cubicBezTo>
                        <a:pt x="1061" y="3738"/>
                        <a:pt x="2257" y="5147"/>
                        <a:pt x="2710" y="5153"/>
                      </a:cubicBezTo>
                      <a:cubicBezTo>
                        <a:pt x="2727" y="5153"/>
                        <a:pt x="2743" y="5153"/>
                        <a:pt x="2760" y="5153"/>
                      </a:cubicBezTo>
                      <a:cubicBezTo>
                        <a:pt x="4291" y="5153"/>
                        <a:pt x="5522" y="4124"/>
                        <a:pt x="6655" y="3663"/>
                      </a:cubicBezTo>
                      <a:cubicBezTo>
                        <a:pt x="7134" y="3467"/>
                        <a:pt x="7689" y="3125"/>
                        <a:pt x="7650" y="2608"/>
                      </a:cubicBezTo>
                      <a:cubicBezTo>
                        <a:pt x="7614" y="2131"/>
                        <a:pt x="7087" y="1859"/>
                        <a:pt x="6619" y="1765"/>
                      </a:cubicBezTo>
                      <a:cubicBezTo>
                        <a:pt x="6150" y="1672"/>
                        <a:pt x="5626" y="1642"/>
                        <a:pt x="5288" y="1304"/>
                      </a:cubicBezTo>
                      <a:cubicBezTo>
                        <a:pt x="5086" y="1103"/>
                        <a:pt x="4988" y="826"/>
                        <a:pt x="4848" y="580"/>
                      </a:cubicBezTo>
                      <a:cubicBezTo>
                        <a:pt x="4706" y="334"/>
                        <a:pt x="4482" y="95"/>
                        <a:pt x="4199" y="87"/>
                      </a:cubicBezTo>
                      <a:cubicBezTo>
                        <a:pt x="4194" y="87"/>
                        <a:pt x="4188" y="87"/>
                        <a:pt x="4183" y="87"/>
                      </a:cubicBezTo>
                      <a:cubicBezTo>
                        <a:pt x="3892" y="87"/>
                        <a:pt x="3651" y="322"/>
                        <a:pt x="3368" y="398"/>
                      </a:cubicBezTo>
                      <a:cubicBezTo>
                        <a:pt x="3295" y="417"/>
                        <a:pt x="3223" y="425"/>
                        <a:pt x="3150" y="425"/>
                      </a:cubicBezTo>
                      <a:cubicBezTo>
                        <a:pt x="2855" y="425"/>
                        <a:pt x="2558" y="289"/>
                        <a:pt x="2272" y="191"/>
                      </a:cubicBezTo>
                      <a:cubicBezTo>
                        <a:pt x="1902" y="65"/>
                        <a:pt x="1512" y="1"/>
                        <a:pt x="1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188"/>
        <p:cNvGrpSpPr/>
        <p:nvPr/>
      </p:nvGrpSpPr>
      <p:grpSpPr>
        <a:xfrm>
          <a:off x="0" y="0"/>
          <a:ext cx="0" cy="0"/>
          <a:chOff x="0" y="0"/>
          <a:chExt cx="0" cy="0"/>
        </a:xfrm>
      </p:grpSpPr>
      <p:sp>
        <p:nvSpPr>
          <p:cNvPr id="5189" name="Google Shape;5189;p19"/>
          <p:cNvSpPr txBox="1">
            <a:spLocks noGrp="1"/>
          </p:cNvSpPr>
          <p:nvPr>
            <p:ph type="subTitle" idx="1"/>
          </p:nvPr>
        </p:nvSpPr>
        <p:spPr>
          <a:xfrm>
            <a:off x="1261200" y="1926575"/>
            <a:ext cx="6621600" cy="812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Nunito"/>
                <a:ea typeface="Nunito"/>
                <a:cs typeface="Nunito"/>
                <a:sym typeface="Nunito"/>
              </a:defRPr>
            </a:lvl1pPr>
            <a:lvl2pPr lvl="1" algn="ctr" rtl="0">
              <a:lnSpc>
                <a:spcPct val="100000"/>
              </a:lnSpc>
              <a:spcBef>
                <a:spcPts val="0"/>
              </a:spcBef>
              <a:spcAft>
                <a:spcPts val="0"/>
              </a:spcAft>
              <a:buNone/>
              <a:defRPr>
                <a:latin typeface="Nunito"/>
                <a:ea typeface="Nunito"/>
                <a:cs typeface="Nunito"/>
                <a:sym typeface="Nunito"/>
              </a:defRPr>
            </a:lvl2pPr>
            <a:lvl3pPr lvl="2" algn="ctr" rtl="0">
              <a:lnSpc>
                <a:spcPct val="100000"/>
              </a:lnSpc>
              <a:spcBef>
                <a:spcPts val="0"/>
              </a:spcBef>
              <a:spcAft>
                <a:spcPts val="0"/>
              </a:spcAft>
              <a:buNone/>
              <a:defRPr>
                <a:latin typeface="Nunito"/>
                <a:ea typeface="Nunito"/>
                <a:cs typeface="Nunito"/>
                <a:sym typeface="Nunito"/>
              </a:defRPr>
            </a:lvl3pPr>
            <a:lvl4pPr lvl="3" algn="ctr" rtl="0">
              <a:lnSpc>
                <a:spcPct val="100000"/>
              </a:lnSpc>
              <a:spcBef>
                <a:spcPts val="0"/>
              </a:spcBef>
              <a:spcAft>
                <a:spcPts val="0"/>
              </a:spcAft>
              <a:buNone/>
              <a:defRPr>
                <a:latin typeface="Nunito"/>
                <a:ea typeface="Nunito"/>
                <a:cs typeface="Nunito"/>
                <a:sym typeface="Nunito"/>
              </a:defRPr>
            </a:lvl4pPr>
            <a:lvl5pPr lvl="4" algn="ctr" rtl="0">
              <a:lnSpc>
                <a:spcPct val="100000"/>
              </a:lnSpc>
              <a:spcBef>
                <a:spcPts val="0"/>
              </a:spcBef>
              <a:spcAft>
                <a:spcPts val="0"/>
              </a:spcAft>
              <a:buNone/>
              <a:defRPr>
                <a:latin typeface="Nunito"/>
                <a:ea typeface="Nunito"/>
                <a:cs typeface="Nunito"/>
                <a:sym typeface="Nunito"/>
              </a:defRPr>
            </a:lvl5pPr>
            <a:lvl6pPr lvl="5" algn="ctr" rtl="0">
              <a:lnSpc>
                <a:spcPct val="100000"/>
              </a:lnSpc>
              <a:spcBef>
                <a:spcPts val="0"/>
              </a:spcBef>
              <a:spcAft>
                <a:spcPts val="0"/>
              </a:spcAft>
              <a:buNone/>
              <a:defRPr>
                <a:latin typeface="Nunito"/>
                <a:ea typeface="Nunito"/>
                <a:cs typeface="Nunito"/>
                <a:sym typeface="Nunito"/>
              </a:defRPr>
            </a:lvl6pPr>
            <a:lvl7pPr lvl="6" algn="ctr" rtl="0">
              <a:lnSpc>
                <a:spcPct val="100000"/>
              </a:lnSpc>
              <a:spcBef>
                <a:spcPts val="0"/>
              </a:spcBef>
              <a:spcAft>
                <a:spcPts val="0"/>
              </a:spcAft>
              <a:buNone/>
              <a:defRPr>
                <a:latin typeface="Nunito"/>
                <a:ea typeface="Nunito"/>
                <a:cs typeface="Nunito"/>
                <a:sym typeface="Nunito"/>
              </a:defRPr>
            </a:lvl7pPr>
            <a:lvl8pPr lvl="7" algn="ctr" rtl="0">
              <a:lnSpc>
                <a:spcPct val="100000"/>
              </a:lnSpc>
              <a:spcBef>
                <a:spcPts val="0"/>
              </a:spcBef>
              <a:spcAft>
                <a:spcPts val="0"/>
              </a:spcAft>
              <a:buNone/>
              <a:defRPr>
                <a:latin typeface="Nunito"/>
                <a:ea typeface="Nunito"/>
                <a:cs typeface="Nunito"/>
                <a:sym typeface="Nunito"/>
              </a:defRPr>
            </a:lvl8pPr>
            <a:lvl9pPr lvl="8" algn="ctr" rtl="0">
              <a:lnSpc>
                <a:spcPct val="100000"/>
              </a:lnSpc>
              <a:spcBef>
                <a:spcPts val="0"/>
              </a:spcBef>
              <a:spcAft>
                <a:spcPts val="0"/>
              </a:spcAft>
              <a:buNone/>
              <a:defRPr>
                <a:latin typeface="Nunito"/>
                <a:ea typeface="Nunito"/>
                <a:cs typeface="Nunito"/>
                <a:sym typeface="Nunito"/>
              </a:defRPr>
            </a:lvl9pPr>
          </a:lstStyle>
          <a:p>
            <a:endParaRPr/>
          </a:p>
        </p:txBody>
      </p:sp>
      <p:sp>
        <p:nvSpPr>
          <p:cNvPr id="5190" name="Google Shape;5190;p19"/>
          <p:cNvSpPr txBox="1">
            <a:spLocks noGrp="1"/>
          </p:cNvSpPr>
          <p:nvPr>
            <p:ph type="subTitle" idx="2"/>
          </p:nvPr>
        </p:nvSpPr>
        <p:spPr>
          <a:xfrm>
            <a:off x="3014200" y="2718625"/>
            <a:ext cx="3242700" cy="49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393">
                <a:solidFill>
                  <a:schemeClr val="dk1"/>
                </a:solidFill>
              </a:defRPr>
            </a:lvl1pPr>
            <a:lvl2pPr lvl="1" algn="ctr" rtl="0">
              <a:lnSpc>
                <a:spcPct val="100000"/>
              </a:lnSpc>
              <a:spcBef>
                <a:spcPts val="0"/>
              </a:spcBef>
              <a:spcAft>
                <a:spcPts val="0"/>
              </a:spcAft>
              <a:buNone/>
              <a:defRPr sz="2393">
                <a:solidFill>
                  <a:schemeClr val="dk1"/>
                </a:solidFill>
              </a:defRPr>
            </a:lvl2pPr>
            <a:lvl3pPr lvl="2" algn="ctr" rtl="0">
              <a:lnSpc>
                <a:spcPct val="100000"/>
              </a:lnSpc>
              <a:spcBef>
                <a:spcPts val="0"/>
              </a:spcBef>
              <a:spcAft>
                <a:spcPts val="0"/>
              </a:spcAft>
              <a:buNone/>
              <a:defRPr sz="2393">
                <a:solidFill>
                  <a:schemeClr val="dk1"/>
                </a:solidFill>
              </a:defRPr>
            </a:lvl3pPr>
            <a:lvl4pPr lvl="3" algn="ctr" rtl="0">
              <a:lnSpc>
                <a:spcPct val="100000"/>
              </a:lnSpc>
              <a:spcBef>
                <a:spcPts val="0"/>
              </a:spcBef>
              <a:spcAft>
                <a:spcPts val="0"/>
              </a:spcAft>
              <a:buNone/>
              <a:defRPr sz="2393">
                <a:solidFill>
                  <a:schemeClr val="dk1"/>
                </a:solidFill>
              </a:defRPr>
            </a:lvl4pPr>
            <a:lvl5pPr lvl="4" algn="ctr" rtl="0">
              <a:lnSpc>
                <a:spcPct val="100000"/>
              </a:lnSpc>
              <a:spcBef>
                <a:spcPts val="0"/>
              </a:spcBef>
              <a:spcAft>
                <a:spcPts val="0"/>
              </a:spcAft>
              <a:buNone/>
              <a:defRPr sz="2393">
                <a:solidFill>
                  <a:schemeClr val="dk1"/>
                </a:solidFill>
              </a:defRPr>
            </a:lvl5pPr>
            <a:lvl6pPr lvl="5" algn="ctr" rtl="0">
              <a:lnSpc>
                <a:spcPct val="100000"/>
              </a:lnSpc>
              <a:spcBef>
                <a:spcPts val="0"/>
              </a:spcBef>
              <a:spcAft>
                <a:spcPts val="0"/>
              </a:spcAft>
              <a:buNone/>
              <a:defRPr sz="2393">
                <a:solidFill>
                  <a:schemeClr val="dk1"/>
                </a:solidFill>
              </a:defRPr>
            </a:lvl6pPr>
            <a:lvl7pPr lvl="6" algn="ctr" rtl="0">
              <a:lnSpc>
                <a:spcPct val="100000"/>
              </a:lnSpc>
              <a:spcBef>
                <a:spcPts val="0"/>
              </a:spcBef>
              <a:spcAft>
                <a:spcPts val="0"/>
              </a:spcAft>
              <a:buNone/>
              <a:defRPr sz="2393">
                <a:solidFill>
                  <a:schemeClr val="dk1"/>
                </a:solidFill>
              </a:defRPr>
            </a:lvl7pPr>
            <a:lvl8pPr lvl="7" algn="ctr" rtl="0">
              <a:lnSpc>
                <a:spcPct val="100000"/>
              </a:lnSpc>
              <a:spcBef>
                <a:spcPts val="0"/>
              </a:spcBef>
              <a:spcAft>
                <a:spcPts val="0"/>
              </a:spcAft>
              <a:buNone/>
              <a:defRPr sz="2393">
                <a:solidFill>
                  <a:schemeClr val="dk1"/>
                </a:solidFill>
              </a:defRPr>
            </a:lvl8pPr>
            <a:lvl9pPr lvl="8" algn="ctr" rtl="0">
              <a:lnSpc>
                <a:spcPct val="100000"/>
              </a:lnSpc>
              <a:spcBef>
                <a:spcPts val="0"/>
              </a:spcBef>
              <a:spcAft>
                <a:spcPts val="0"/>
              </a:spcAft>
              <a:buNone/>
              <a:defRPr sz="2393">
                <a:solidFill>
                  <a:schemeClr val="dk1"/>
                </a:solidFill>
              </a:defRPr>
            </a:lvl9pPr>
          </a:lstStyle>
          <a:p>
            <a:endParaRPr/>
          </a:p>
        </p:txBody>
      </p:sp>
      <p:grpSp>
        <p:nvGrpSpPr>
          <p:cNvPr id="5191" name="Google Shape;5191;p19"/>
          <p:cNvGrpSpPr/>
          <p:nvPr/>
        </p:nvGrpSpPr>
        <p:grpSpPr>
          <a:xfrm rot="10800000" flipH="1">
            <a:off x="8878679" y="4192408"/>
            <a:ext cx="161913" cy="145916"/>
            <a:chOff x="7737341" y="1046941"/>
            <a:chExt cx="161913" cy="145916"/>
          </a:xfrm>
        </p:grpSpPr>
        <p:sp>
          <p:nvSpPr>
            <p:cNvPr id="5192" name="Google Shape;5192;p19"/>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3" name="Google Shape;5193;p19"/>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4" name="Google Shape;5194;p19"/>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195" name="Google Shape;5195;p19"/>
          <p:cNvGrpSpPr/>
          <p:nvPr/>
        </p:nvGrpSpPr>
        <p:grpSpPr>
          <a:xfrm rot="10800000" flipH="1">
            <a:off x="133082" y="4154336"/>
            <a:ext cx="155469" cy="141087"/>
            <a:chOff x="737385" y="1492952"/>
            <a:chExt cx="161913" cy="146935"/>
          </a:xfrm>
        </p:grpSpPr>
        <p:sp>
          <p:nvSpPr>
            <p:cNvPr id="5196" name="Google Shape;5196;p19"/>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7" name="Google Shape;5197;p19"/>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8" name="Google Shape;5198;p19"/>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5199" name="Google Shape;5199;p19"/>
          <p:cNvSpPr/>
          <p:nvPr/>
        </p:nvSpPr>
        <p:spPr>
          <a:xfrm rot="10800000" flipH="1">
            <a:off x="-220837" y="-39388"/>
            <a:ext cx="4086310" cy="637730"/>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200" name="Google Shape;5200;p19"/>
          <p:cNvSpPr/>
          <p:nvPr/>
        </p:nvSpPr>
        <p:spPr>
          <a:xfrm rot="10800000" flipH="1">
            <a:off x="4522213" y="4474944"/>
            <a:ext cx="4656952" cy="727225"/>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grpSp>
        <p:nvGrpSpPr>
          <p:cNvPr id="5201" name="Google Shape;5201;p19"/>
          <p:cNvGrpSpPr/>
          <p:nvPr/>
        </p:nvGrpSpPr>
        <p:grpSpPr>
          <a:xfrm rot="10800000" flipH="1">
            <a:off x="1631641" y="4295294"/>
            <a:ext cx="415920" cy="1078251"/>
            <a:chOff x="1823086" y="-208516"/>
            <a:chExt cx="433159" cy="1122944"/>
          </a:xfrm>
        </p:grpSpPr>
        <p:sp>
          <p:nvSpPr>
            <p:cNvPr id="5202" name="Google Shape;5202;p19"/>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3" name="Google Shape;5203;p19"/>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4" name="Google Shape;5204;p19"/>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5" name="Google Shape;5205;p19"/>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6" name="Google Shape;5206;p19"/>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7" name="Google Shape;5207;p19"/>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8" name="Google Shape;5208;p19"/>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9" name="Google Shape;5209;p19"/>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10" name="Google Shape;5210;p19"/>
          <p:cNvGrpSpPr/>
          <p:nvPr/>
        </p:nvGrpSpPr>
        <p:grpSpPr>
          <a:xfrm rot="10800000" flipH="1">
            <a:off x="-316942" y="3968424"/>
            <a:ext cx="1350351" cy="863364"/>
            <a:chOff x="-206267" y="355694"/>
            <a:chExt cx="1406323" cy="899150"/>
          </a:xfrm>
        </p:grpSpPr>
        <p:sp>
          <p:nvSpPr>
            <p:cNvPr id="5211" name="Google Shape;5211;p19"/>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2" name="Google Shape;5212;p19"/>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3" name="Google Shape;5213;p19"/>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4" name="Google Shape;5214;p19"/>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5" name="Google Shape;5215;p19"/>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6" name="Google Shape;5216;p19"/>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7" name="Google Shape;5217;p19"/>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8" name="Google Shape;5218;p19"/>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19" name="Google Shape;5219;p19"/>
          <p:cNvGrpSpPr/>
          <p:nvPr/>
        </p:nvGrpSpPr>
        <p:grpSpPr>
          <a:xfrm rot="10800000" flipH="1">
            <a:off x="-168255" y="4443174"/>
            <a:ext cx="865199" cy="836633"/>
            <a:chOff x="-168381" y="-168706"/>
            <a:chExt cx="901061" cy="871312"/>
          </a:xfrm>
        </p:grpSpPr>
        <p:sp>
          <p:nvSpPr>
            <p:cNvPr id="5220" name="Google Shape;5220;p19"/>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1" name="Google Shape;5221;p19"/>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2" name="Google Shape;5222;p19"/>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3" name="Google Shape;5223;p19"/>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4" name="Google Shape;5224;p19"/>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5" name="Google Shape;5225;p19"/>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6" name="Google Shape;5226;p19"/>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7" name="Google Shape;5227;p19"/>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8" name="Google Shape;5228;p19"/>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9" name="Google Shape;5229;p19"/>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0" name="Google Shape;5230;p19"/>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1" name="Google Shape;5231;p19"/>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2" name="Google Shape;5232;p19"/>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3" name="Google Shape;5233;p19"/>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4" name="Google Shape;5234;p19"/>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5" name="Google Shape;5235;p19"/>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6" name="Google Shape;5236;p19"/>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7" name="Google Shape;5237;p19"/>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8" name="Google Shape;5238;p19"/>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39" name="Google Shape;5239;p19"/>
          <p:cNvGrpSpPr/>
          <p:nvPr/>
        </p:nvGrpSpPr>
        <p:grpSpPr>
          <a:xfrm rot="10800000" flipH="1">
            <a:off x="749595" y="4267725"/>
            <a:ext cx="421021" cy="1139500"/>
            <a:chOff x="904476" y="-243594"/>
            <a:chExt cx="438472" cy="1186732"/>
          </a:xfrm>
        </p:grpSpPr>
        <p:sp>
          <p:nvSpPr>
            <p:cNvPr id="5240" name="Google Shape;5240;p19"/>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1" name="Google Shape;5241;p19"/>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2" name="Google Shape;5242;p19"/>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3" name="Google Shape;5243;p19"/>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4" name="Google Shape;5244;p19"/>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5" name="Google Shape;5245;p19"/>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6" name="Google Shape;5246;p19"/>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7" name="Google Shape;5247;p19"/>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8" name="Google Shape;5248;p19"/>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9" name="Google Shape;5249;p19"/>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0" name="Google Shape;5250;p19"/>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1" name="Google Shape;5251;p19"/>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2" name="Google Shape;5252;p19"/>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3" name="Google Shape;5253;p19"/>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4" name="Google Shape;5254;p19"/>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5" name="Google Shape;5255;p19"/>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6" name="Google Shape;5256;p19"/>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7" name="Google Shape;5257;p19"/>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8" name="Google Shape;5258;p19"/>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9" name="Google Shape;5259;p19"/>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0" name="Google Shape;5260;p19"/>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1" name="Google Shape;5261;p19"/>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2" name="Google Shape;5262;p19"/>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3" name="Google Shape;5263;p19"/>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4" name="Google Shape;5264;p19"/>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5" name="Google Shape;5265;p19"/>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6" name="Google Shape;5266;p19"/>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67" name="Google Shape;5267;p19"/>
          <p:cNvGrpSpPr/>
          <p:nvPr/>
        </p:nvGrpSpPr>
        <p:grpSpPr>
          <a:xfrm rot="10800000" flipH="1">
            <a:off x="1279005" y="4496713"/>
            <a:ext cx="634382" cy="1090454"/>
            <a:chOff x="1455834" y="-430995"/>
            <a:chExt cx="660677" cy="1135653"/>
          </a:xfrm>
        </p:grpSpPr>
        <p:sp>
          <p:nvSpPr>
            <p:cNvPr id="5268" name="Google Shape;5268;p19"/>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9" name="Google Shape;5269;p19"/>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0" name="Google Shape;5270;p19"/>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1" name="Google Shape;5271;p19"/>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2" name="Google Shape;5272;p19"/>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3" name="Google Shape;5273;p19"/>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4" name="Google Shape;5274;p19"/>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5" name="Google Shape;5275;p19"/>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6" name="Google Shape;5276;p19"/>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7" name="Google Shape;5277;p19"/>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8" name="Google Shape;5278;p19"/>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9" name="Google Shape;5279;p19"/>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0" name="Google Shape;5280;p19"/>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1" name="Google Shape;5281;p19"/>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2" name="Google Shape;5282;p19"/>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3" name="Google Shape;5283;p19"/>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4" name="Google Shape;5284;p19"/>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5" name="Google Shape;5285;p19"/>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6" name="Google Shape;5286;p19"/>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7" name="Google Shape;5287;p19"/>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88" name="Google Shape;5288;p19"/>
          <p:cNvGrpSpPr/>
          <p:nvPr/>
        </p:nvGrpSpPr>
        <p:grpSpPr>
          <a:xfrm rot="10800000" flipH="1">
            <a:off x="1703091" y="4521913"/>
            <a:ext cx="782989" cy="1094450"/>
            <a:chOff x="1897495" y="-461400"/>
            <a:chExt cx="815443" cy="1139815"/>
          </a:xfrm>
        </p:grpSpPr>
        <p:sp>
          <p:nvSpPr>
            <p:cNvPr id="5289" name="Google Shape;5289;p19"/>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0" name="Google Shape;5290;p19"/>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1" name="Google Shape;5291;p19"/>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2" name="Google Shape;5292;p19"/>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3" name="Google Shape;5293;p19"/>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4" name="Google Shape;5294;p19"/>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5" name="Google Shape;5295;p19"/>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6" name="Google Shape;5296;p19"/>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7" name="Google Shape;5297;p19"/>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8" name="Google Shape;5298;p19"/>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9" name="Google Shape;5299;p19"/>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0" name="Google Shape;5300;p19"/>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1" name="Google Shape;5301;p19"/>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2" name="Google Shape;5302;p19"/>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3" name="Google Shape;5303;p19"/>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4" name="Google Shape;5304;p19"/>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5" name="Google Shape;5305;p19"/>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6" name="Google Shape;5306;p19"/>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7" name="Google Shape;5307;p19"/>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8" name="Google Shape;5308;p19"/>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9" name="Google Shape;5309;p19"/>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0" name="Google Shape;5310;p19"/>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11" name="Google Shape;5311;p19"/>
          <p:cNvGrpSpPr/>
          <p:nvPr/>
        </p:nvGrpSpPr>
        <p:grpSpPr>
          <a:xfrm>
            <a:off x="501598" y="2941624"/>
            <a:ext cx="419136" cy="546878"/>
            <a:chOff x="1304140" y="978228"/>
            <a:chExt cx="436509" cy="569545"/>
          </a:xfrm>
        </p:grpSpPr>
        <p:sp>
          <p:nvSpPr>
            <p:cNvPr id="5312" name="Google Shape;5312;p19"/>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3" name="Google Shape;5313;p19"/>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4" name="Google Shape;5314;p19"/>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5" name="Google Shape;5315;p19"/>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6" name="Google Shape;5316;p19"/>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7" name="Google Shape;5317;p19"/>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8" name="Google Shape;5318;p19"/>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9" name="Google Shape;5319;p19"/>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0" name="Google Shape;5320;p19"/>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1" name="Google Shape;5321;p19"/>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2" name="Google Shape;5322;p19"/>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3" name="Google Shape;5323;p19"/>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4" name="Google Shape;5324;p19"/>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5" name="Google Shape;5325;p19"/>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6" name="Google Shape;5326;p19"/>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7" name="Google Shape;5327;p19"/>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8" name="Google Shape;5328;p19"/>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9" name="Google Shape;5329;p19"/>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0" name="Google Shape;5330;p19"/>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1" name="Google Shape;5331;p19"/>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2" name="Google Shape;5332;p19"/>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3" name="Google Shape;5333;p19"/>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34" name="Google Shape;5334;p19"/>
          <p:cNvGrpSpPr/>
          <p:nvPr/>
        </p:nvGrpSpPr>
        <p:grpSpPr>
          <a:xfrm rot="10800000" flipH="1">
            <a:off x="8269968" y="793500"/>
            <a:ext cx="1190020" cy="757074"/>
            <a:chOff x="7742212" y="3926048"/>
            <a:chExt cx="1414838" cy="900099"/>
          </a:xfrm>
        </p:grpSpPr>
        <p:sp>
          <p:nvSpPr>
            <p:cNvPr id="5335" name="Google Shape;5335;p19"/>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6" name="Google Shape;5336;p19"/>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7" name="Google Shape;5337;p19"/>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8" name="Google Shape;5338;p19"/>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9" name="Google Shape;5339;p19"/>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0" name="Google Shape;5340;p19"/>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1" name="Google Shape;5341;p19"/>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2" name="Google Shape;5342;p19"/>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43" name="Google Shape;5343;p19"/>
          <p:cNvGrpSpPr/>
          <p:nvPr/>
        </p:nvGrpSpPr>
        <p:grpSpPr>
          <a:xfrm rot="10800000" flipH="1">
            <a:off x="8545803" y="194519"/>
            <a:ext cx="1042259" cy="1047013"/>
            <a:chOff x="8276926" y="3750868"/>
            <a:chExt cx="1239162" cy="1244814"/>
          </a:xfrm>
        </p:grpSpPr>
        <p:sp>
          <p:nvSpPr>
            <p:cNvPr id="5344" name="Google Shape;5344;p19"/>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5" name="Google Shape;5345;p19"/>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6" name="Google Shape;5346;p19"/>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7" name="Google Shape;5347;p19"/>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8" name="Google Shape;5348;p19"/>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9" name="Google Shape;5349;p19"/>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0" name="Google Shape;5350;p19"/>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1" name="Google Shape;5351;p19"/>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2" name="Google Shape;5352;p19"/>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3" name="Google Shape;5353;p19"/>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4" name="Google Shape;5354;p19"/>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5" name="Google Shape;5355;p19"/>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6" name="Google Shape;5356;p19"/>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7" name="Google Shape;5357;p19"/>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8" name="Google Shape;5358;p19"/>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9" name="Google Shape;5359;p19"/>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0" name="Google Shape;5360;p19"/>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1" name="Google Shape;5361;p19"/>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2" name="Google Shape;5362;p19"/>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3" name="Google Shape;5363;p19"/>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4" name="Google Shape;5364;p19"/>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5" name="Google Shape;5365;p19"/>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6" name="Google Shape;5366;p19"/>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7" name="Google Shape;5367;p19"/>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8" name="Google Shape;5368;p19"/>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9" name="Google Shape;5369;p19"/>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0" name="Google Shape;5370;p19"/>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71" name="Google Shape;5371;p19"/>
          <p:cNvGrpSpPr/>
          <p:nvPr/>
        </p:nvGrpSpPr>
        <p:grpSpPr>
          <a:xfrm rot="10800000" flipH="1">
            <a:off x="8484435" y="-270369"/>
            <a:ext cx="368416" cy="997931"/>
            <a:chOff x="7607455" y="4238363"/>
            <a:chExt cx="438017" cy="1186459"/>
          </a:xfrm>
        </p:grpSpPr>
        <p:sp>
          <p:nvSpPr>
            <p:cNvPr id="5372" name="Google Shape;5372;p1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3" name="Google Shape;5373;p1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4" name="Google Shape;5374;p1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5" name="Google Shape;5375;p1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6" name="Google Shape;5376;p1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7" name="Google Shape;5377;p1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8" name="Google Shape;5378;p1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9" name="Google Shape;5379;p1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0" name="Google Shape;5380;p1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1" name="Google Shape;5381;p1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2" name="Google Shape;5382;p1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3" name="Google Shape;5383;p1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4" name="Google Shape;5384;p1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5" name="Google Shape;5385;p1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6" name="Google Shape;5386;p1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7" name="Google Shape;5387;p1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8" name="Google Shape;5388;p1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9" name="Google Shape;5389;p1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0" name="Google Shape;5390;p1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1" name="Google Shape;5391;p1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2" name="Google Shape;5392;p1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3" name="Google Shape;5393;p1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4" name="Google Shape;5394;p1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5" name="Google Shape;5395;p1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96" name="Google Shape;5396;p19"/>
          <p:cNvGrpSpPr/>
          <p:nvPr/>
        </p:nvGrpSpPr>
        <p:grpSpPr>
          <a:xfrm rot="-4992369">
            <a:off x="7231418" y="-258354"/>
            <a:ext cx="364310" cy="944495"/>
            <a:chOff x="7916001" y="4222802"/>
            <a:chExt cx="364302" cy="944474"/>
          </a:xfrm>
        </p:grpSpPr>
        <p:sp>
          <p:nvSpPr>
            <p:cNvPr id="5397" name="Google Shape;5397;p19"/>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8" name="Google Shape;5398;p19"/>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9" name="Google Shape;5399;p19"/>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0" name="Google Shape;5400;p19"/>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1" name="Google Shape;5401;p19"/>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2" name="Google Shape;5402;p19"/>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3" name="Google Shape;5403;p19"/>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4" name="Google Shape;5404;p19"/>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5405" name="Google Shape;5405;p19"/>
          <p:cNvSpPr/>
          <p:nvPr/>
        </p:nvSpPr>
        <p:spPr>
          <a:xfrm rot="10800000" flipH="1">
            <a:off x="7991078" y="-124958"/>
            <a:ext cx="548046" cy="880098"/>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06" name="Google Shape;5406;p19"/>
          <p:cNvSpPr/>
          <p:nvPr/>
        </p:nvSpPr>
        <p:spPr>
          <a:xfrm rot="10800000" flipH="1">
            <a:off x="7983974" y="-199737"/>
            <a:ext cx="486035" cy="891563"/>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07" name="Google Shape;5407;p19"/>
          <p:cNvSpPr/>
          <p:nvPr/>
        </p:nvSpPr>
        <p:spPr>
          <a:xfrm rot="10800000" flipH="1">
            <a:off x="8312421" y="476645"/>
            <a:ext cx="170033" cy="140577"/>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08" name="Google Shape;5408;p19"/>
          <p:cNvSpPr/>
          <p:nvPr/>
        </p:nvSpPr>
        <p:spPr>
          <a:xfrm rot="10800000" flipH="1">
            <a:off x="8247417" y="355298"/>
            <a:ext cx="236126" cy="18268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09" name="Google Shape;5409;p19"/>
          <p:cNvSpPr/>
          <p:nvPr/>
        </p:nvSpPr>
        <p:spPr>
          <a:xfrm rot="10800000" flipH="1">
            <a:off x="8165055" y="227077"/>
            <a:ext cx="326207" cy="223502"/>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10" name="Google Shape;5410;p19"/>
          <p:cNvSpPr/>
          <p:nvPr/>
        </p:nvSpPr>
        <p:spPr>
          <a:xfrm rot="10800000" flipH="1">
            <a:off x="8098993" y="73662"/>
            <a:ext cx="376299" cy="209668"/>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11" name="Google Shape;5411;p19"/>
          <p:cNvSpPr/>
          <p:nvPr/>
        </p:nvSpPr>
        <p:spPr>
          <a:xfrm rot="10800000" flipH="1">
            <a:off x="8082286" y="-49642"/>
            <a:ext cx="235219" cy="149421"/>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12" name="Google Shape;5412;p19"/>
          <p:cNvSpPr/>
          <p:nvPr/>
        </p:nvSpPr>
        <p:spPr>
          <a:xfrm rot="10800000" flipH="1">
            <a:off x="8123028" y="344955"/>
            <a:ext cx="26911" cy="21040"/>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13" name="Google Shape;5413;p19"/>
          <p:cNvSpPr/>
          <p:nvPr/>
        </p:nvSpPr>
        <p:spPr>
          <a:xfrm rot="10800000" flipH="1">
            <a:off x="8093626" y="317241"/>
            <a:ext cx="26079" cy="21040"/>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14" name="Google Shape;5414;p19"/>
          <p:cNvSpPr/>
          <p:nvPr/>
        </p:nvSpPr>
        <p:spPr>
          <a:xfrm rot="10800000" flipH="1">
            <a:off x="8081858" y="366825"/>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15" name="Google Shape;5415;p19"/>
          <p:cNvSpPr/>
          <p:nvPr/>
        </p:nvSpPr>
        <p:spPr>
          <a:xfrm rot="10800000" flipH="1">
            <a:off x="8402900" y="218904"/>
            <a:ext cx="26079" cy="21040"/>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16" name="Google Shape;5416;p19"/>
          <p:cNvSpPr/>
          <p:nvPr/>
        </p:nvSpPr>
        <p:spPr>
          <a:xfrm rot="10800000" flipH="1">
            <a:off x="8370121" y="194513"/>
            <a:ext cx="26079" cy="20208"/>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17" name="Google Shape;5417;p19"/>
          <p:cNvSpPr/>
          <p:nvPr/>
        </p:nvSpPr>
        <p:spPr>
          <a:xfrm rot="10800000" flipH="1">
            <a:off x="8235653" y="386153"/>
            <a:ext cx="26079" cy="20183"/>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18" name="Google Shape;5418;p19"/>
          <p:cNvSpPr/>
          <p:nvPr/>
        </p:nvSpPr>
        <p:spPr>
          <a:xfrm rot="10800000" flipH="1">
            <a:off x="8216326" y="435735"/>
            <a:ext cx="26911" cy="20208"/>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19" name="Google Shape;5419;p19"/>
          <p:cNvSpPr/>
          <p:nvPr/>
        </p:nvSpPr>
        <p:spPr>
          <a:xfrm rot="10800000" flipH="1">
            <a:off x="8455003" y="473553"/>
            <a:ext cx="26079" cy="21040"/>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20" name="Google Shape;5420;p19"/>
          <p:cNvSpPr/>
          <p:nvPr/>
        </p:nvSpPr>
        <p:spPr>
          <a:xfrm rot="10800000" flipH="1">
            <a:off x="8413835" y="443295"/>
            <a:ext cx="26079" cy="21040"/>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21" name="Google Shape;5421;p19"/>
          <p:cNvSpPr/>
          <p:nvPr/>
        </p:nvSpPr>
        <p:spPr>
          <a:xfrm rot="10800000" flipH="1">
            <a:off x="8364248" y="621477"/>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22" name="Google Shape;5422;p19"/>
          <p:cNvSpPr/>
          <p:nvPr/>
        </p:nvSpPr>
        <p:spPr>
          <a:xfrm rot="10800000" flipH="1">
            <a:off x="8391965" y="665192"/>
            <a:ext cx="26079" cy="2101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23" name="Google Shape;5423;p19"/>
          <p:cNvSpPr/>
          <p:nvPr/>
        </p:nvSpPr>
        <p:spPr>
          <a:xfrm rot="-10392468" flipH="1">
            <a:off x="7355265" y="-106132"/>
            <a:ext cx="686110" cy="861001"/>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24" name="Google Shape;5424;p19"/>
          <p:cNvSpPr/>
          <p:nvPr/>
        </p:nvSpPr>
        <p:spPr>
          <a:xfrm rot="-10392468" flipH="1">
            <a:off x="7428716" y="-207988"/>
            <a:ext cx="483351" cy="881965"/>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25" name="Google Shape;5425;p19"/>
          <p:cNvSpPr/>
          <p:nvPr/>
        </p:nvSpPr>
        <p:spPr>
          <a:xfrm rot="-10392468" flipH="1">
            <a:off x="7758215" y="-59328"/>
            <a:ext cx="139767" cy="133367"/>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26" name="Google Shape;5426;p19"/>
          <p:cNvSpPr/>
          <p:nvPr/>
        </p:nvSpPr>
        <p:spPr>
          <a:xfrm rot="-10392468" flipH="1">
            <a:off x="7629870" y="73854"/>
            <a:ext cx="192731" cy="191824"/>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27" name="Google Shape;5427;p19"/>
          <p:cNvSpPr/>
          <p:nvPr/>
        </p:nvSpPr>
        <p:spPr>
          <a:xfrm rot="-10392468" flipH="1">
            <a:off x="7533766" y="164980"/>
            <a:ext cx="216290" cy="274016"/>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28" name="Google Shape;5428;p19"/>
          <p:cNvSpPr/>
          <p:nvPr/>
        </p:nvSpPr>
        <p:spPr>
          <a:xfrm rot="-10392468" flipH="1">
            <a:off x="7539764" y="295333"/>
            <a:ext cx="111420" cy="144529"/>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29" name="Google Shape;5429;p19"/>
          <p:cNvSpPr/>
          <p:nvPr/>
        </p:nvSpPr>
        <p:spPr>
          <a:xfrm rot="-10392468" flipH="1">
            <a:off x="7414029" y="412154"/>
            <a:ext cx="142841" cy="171087"/>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30" name="Google Shape;5430;p19"/>
          <p:cNvSpPr/>
          <p:nvPr/>
        </p:nvSpPr>
        <p:spPr>
          <a:xfrm rot="-10392468" flipH="1">
            <a:off x="7382760" y="512053"/>
            <a:ext cx="101997" cy="118526"/>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31" name="Google Shape;5431;p19"/>
          <p:cNvSpPr/>
          <p:nvPr/>
        </p:nvSpPr>
        <p:spPr>
          <a:xfrm rot="10800000" flipH="1">
            <a:off x="7985183" y="397088"/>
            <a:ext cx="28624" cy="2187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32" name="Google Shape;5432;p19"/>
          <p:cNvSpPr/>
          <p:nvPr/>
        </p:nvSpPr>
        <p:spPr>
          <a:xfrm rot="-10392468" flipH="1">
            <a:off x="7810876" y="469489"/>
            <a:ext cx="28598" cy="2187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33" name="Google Shape;5433;p19"/>
          <p:cNvSpPr/>
          <p:nvPr/>
        </p:nvSpPr>
        <p:spPr>
          <a:xfrm rot="-10392468" flipH="1">
            <a:off x="7805059" y="418834"/>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34" name="Google Shape;5434;p19"/>
          <p:cNvSpPr/>
          <p:nvPr/>
        </p:nvSpPr>
        <p:spPr>
          <a:xfrm rot="-10392468" flipH="1">
            <a:off x="7433296" y="164657"/>
            <a:ext cx="28598" cy="2187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35" name="Google Shape;5435;p19"/>
          <p:cNvSpPr/>
          <p:nvPr/>
        </p:nvSpPr>
        <p:spPr>
          <a:xfrm rot="-10392468" flipH="1">
            <a:off x="7436085" y="212387"/>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36" name="Google Shape;5436;p19"/>
          <p:cNvSpPr/>
          <p:nvPr/>
        </p:nvSpPr>
        <p:spPr>
          <a:xfrm rot="-10392468" flipH="1">
            <a:off x="7486995" y="182903"/>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37" name="Google Shape;5437;p19"/>
          <p:cNvSpPr/>
          <p:nvPr/>
        </p:nvSpPr>
        <p:spPr>
          <a:xfrm rot="-10392468" flipH="1">
            <a:off x="7501521" y="657776"/>
            <a:ext cx="28598" cy="2187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38" name="Google Shape;5438;p19"/>
          <p:cNvSpPr/>
          <p:nvPr/>
        </p:nvSpPr>
        <p:spPr>
          <a:xfrm rot="-10392468" flipH="1">
            <a:off x="7468113" y="668134"/>
            <a:ext cx="27767" cy="2187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39" name="Google Shape;5439;p19"/>
          <p:cNvSpPr/>
          <p:nvPr/>
        </p:nvSpPr>
        <p:spPr>
          <a:xfrm rot="-10392468" flipH="1">
            <a:off x="7366618" y="475813"/>
            <a:ext cx="28598" cy="2187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40" name="Google Shape;5440;p19"/>
          <p:cNvSpPr/>
          <p:nvPr/>
        </p:nvSpPr>
        <p:spPr>
          <a:xfrm rot="-10392468" flipH="1">
            <a:off x="7370099" y="446591"/>
            <a:ext cx="28598" cy="2187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41" name="Google Shape;5441;p19"/>
          <p:cNvSpPr/>
          <p:nvPr/>
        </p:nvSpPr>
        <p:spPr>
          <a:xfrm rot="-10392468" flipH="1">
            <a:off x="7847662" y="160681"/>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42" name="Google Shape;5442;p19"/>
          <p:cNvSpPr/>
          <p:nvPr/>
        </p:nvSpPr>
        <p:spPr>
          <a:xfrm rot="-10392468" flipH="1">
            <a:off x="7567352" y="254262"/>
            <a:ext cx="28624" cy="2187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5443" name="Google Shape;5443;p19"/>
          <p:cNvSpPr/>
          <p:nvPr/>
        </p:nvSpPr>
        <p:spPr>
          <a:xfrm rot="-10392468" flipH="1">
            <a:off x="7783578" y="300345"/>
            <a:ext cx="28598" cy="2270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grpSp>
        <p:nvGrpSpPr>
          <p:cNvPr id="5444" name="Google Shape;5444;p19"/>
          <p:cNvGrpSpPr/>
          <p:nvPr/>
        </p:nvGrpSpPr>
        <p:grpSpPr>
          <a:xfrm rot="10800000" flipH="1">
            <a:off x="7172050" y="4337927"/>
            <a:ext cx="436502" cy="569243"/>
            <a:chOff x="3289399" y="3455662"/>
            <a:chExt cx="436502" cy="569243"/>
          </a:xfrm>
        </p:grpSpPr>
        <p:sp>
          <p:nvSpPr>
            <p:cNvPr id="5445" name="Google Shape;5445;p19"/>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6" name="Google Shape;5446;p19"/>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7" name="Google Shape;5447;p19"/>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8" name="Google Shape;5448;p19"/>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9" name="Google Shape;5449;p19"/>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0" name="Google Shape;5450;p19"/>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1" name="Google Shape;5451;p19"/>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2" name="Google Shape;5452;p19"/>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3" name="Google Shape;5453;p19"/>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4" name="Google Shape;5454;p19"/>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5" name="Google Shape;5455;p19"/>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6" name="Google Shape;5456;p19"/>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7" name="Google Shape;5457;p19"/>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8" name="Google Shape;5458;p19"/>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9" name="Google Shape;5459;p19"/>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0" name="Google Shape;5460;p19"/>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1" name="Google Shape;5461;p19"/>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2" name="Google Shape;5462;p19"/>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3" name="Google Shape;5463;p19"/>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4" name="Google Shape;5464;p19"/>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5" name="Google Shape;5465;p19"/>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6" name="Google Shape;5466;p19"/>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467" name="Google Shape;5467;p19"/>
          <p:cNvGrpSpPr/>
          <p:nvPr/>
        </p:nvGrpSpPr>
        <p:grpSpPr>
          <a:xfrm rot="10800000" flipH="1">
            <a:off x="-221281" y="-186589"/>
            <a:ext cx="1500235" cy="1460527"/>
            <a:chOff x="-181020" y="4253777"/>
            <a:chExt cx="1117161" cy="1087511"/>
          </a:xfrm>
        </p:grpSpPr>
        <p:sp>
          <p:nvSpPr>
            <p:cNvPr id="5468" name="Google Shape;5468;p19"/>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9" name="Google Shape;5469;p19"/>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0" name="Google Shape;5470;p19"/>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1" name="Google Shape;5471;p19"/>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2" name="Google Shape;5472;p19"/>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3" name="Google Shape;5473;p19"/>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4" name="Google Shape;5474;p19"/>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5" name="Google Shape;5475;p19"/>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6" name="Google Shape;5476;p19"/>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7" name="Google Shape;5477;p19"/>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8" name="Google Shape;5478;p19"/>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9" name="Google Shape;5479;p19"/>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0" name="Google Shape;5480;p19"/>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1" name="Google Shape;5481;p19"/>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482" name="Google Shape;5482;p19"/>
          <p:cNvGrpSpPr/>
          <p:nvPr/>
        </p:nvGrpSpPr>
        <p:grpSpPr>
          <a:xfrm rot="10800000" flipH="1">
            <a:off x="-256701" y="184142"/>
            <a:ext cx="1187279" cy="1592727"/>
            <a:chOff x="-168050" y="4195214"/>
            <a:chExt cx="719519" cy="965231"/>
          </a:xfrm>
        </p:grpSpPr>
        <p:sp>
          <p:nvSpPr>
            <p:cNvPr id="5483" name="Google Shape;5483;p19"/>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4" name="Google Shape;5484;p19"/>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5" name="Google Shape;5485;p19"/>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6" name="Google Shape;5486;p19"/>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7" name="Google Shape;5487;p19"/>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8" name="Google Shape;5488;p19"/>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9" name="Google Shape;5489;p19"/>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0" name="Google Shape;5490;p19"/>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1" name="Google Shape;5491;p19"/>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2" name="Google Shape;5492;p19"/>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3" name="Google Shape;5493;p19"/>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4" name="Google Shape;5494;p19"/>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5" name="Google Shape;5495;p19"/>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6" name="Google Shape;5496;p19"/>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7" name="Google Shape;5497;p19"/>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8" name="Google Shape;5498;p19"/>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9" name="Google Shape;5499;p19"/>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0" name="Google Shape;5500;p19"/>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1" name="Google Shape;5501;p19"/>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2" name="Google Shape;5502;p19"/>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3" name="Google Shape;5503;p19"/>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4" name="Google Shape;5504;p19"/>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5" name="Google Shape;5505;p19"/>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6" name="Google Shape;5506;p19"/>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7" name="Google Shape;5507;p19"/>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8" name="Google Shape;5508;p19"/>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9" name="Google Shape;5509;p19"/>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0" name="Google Shape;5510;p19"/>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1" name="Google Shape;5511;p19"/>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2" name="Google Shape;5512;p19"/>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3" name="Google Shape;5513;p19"/>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4" name="Google Shape;5514;p19"/>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5" name="Google Shape;5515;p19"/>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6" name="Google Shape;5516;p19"/>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7" name="Google Shape;5517;p19"/>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8" name="Google Shape;5518;p19"/>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9" name="Google Shape;5519;p19"/>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0" name="Google Shape;5520;p19"/>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1" name="Google Shape;5521;p19"/>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2" name="Google Shape;5522;p19"/>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3" name="Google Shape;5523;p19"/>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4" name="Google Shape;5524;p19"/>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5" name="Google Shape;5525;p19"/>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6" name="Google Shape;5526;p19"/>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7" name="Google Shape;5527;p19"/>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8" name="Google Shape;5528;p19"/>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9" name="Google Shape;5529;p19"/>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530" name="Google Shape;5530;p19"/>
          <p:cNvGrpSpPr/>
          <p:nvPr/>
        </p:nvGrpSpPr>
        <p:grpSpPr>
          <a:xfrm rot="10800000" flipH="1">
            <a:off x="7923837" y="4210798"/>
            <a:ext cx="1116750" cy="1145263"/>
            <a:chOff x="7973149" y="-201092"/>
            <a:chExt cx="1116750" cy="1145263"/>
          </a:xfrm>
        </p:grpSpPr>
        <p:sp>
          <p:nvSpPr>
            <p:cNvPr id="5531" name="Google Shape;5531;p19"/>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2" name="Google Shape;5532;p19"/>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3" name="Google Shape;5533;p19"/>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4" name="Google Shape;5534;p19"/>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5" name="Google Shape;5535;p19"/>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6" name="Google Shape;5536;p19"/>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7" name="Google Shape;5537;p19"/>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8" name="Google Shape;5538;p19"/>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9" name="Google Shape;5539;p19"/>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0" name="Google Shape;5540;p19"/>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1" name="Google Shape;5541;p19"/>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2" name="Google Shape;5542;p19"/>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3" name="Google Shape;5543;p19"/>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4" name="Google Shape;5544;p19"/>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5" name="Google Shape;5545;p19"/>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6" name="Google Shape;5546;p19"/>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7" name="Google Shape;5547;p19"/>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8" name="Google Shape;5548;p19"/>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9" name="Google Shape;5549;p19"/>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0" name="Google Shape;5550;p19"/>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1" name="Google Shape;5551;p19"/>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2" name="Google Shape;5552;p19"/>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3" name="Google Shape;5553;p19"/>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4" name="Google Shape;5554;p19"/>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5" name="Google Shape;5555;p19"/>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6" name="Google Shape;5556;p19"/>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7" name="Google Shape;5557;p19"/>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8" name="Google Shape;5558;p19"/>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9" name="Google Shape;5559;p19"/>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0" name="Google Shape;5560;p19"/>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1" name="Google Shape;5561;p19"/>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2" name="Google Shape;5562;p19"/>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3" name="Google Shape;5563;p19"/>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4" name="Google Shape;5564;p19"/>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5" name="Google Shape;5565;p19"/>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6" name="Google Shape;5566;p19"/>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7" name="Google Shape;5567;p19"/>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8" name="Google Shape;5568;p19"/>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9" name="Google Shape;5569;p19"/>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0" name="Google Shape;5570;p19"/>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1" name="Google Shape;5571;p19"/>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2" name="Google Shape;5572;p19"/>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3" name="Google Shape;5573;p19"/>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4" name="Google Shape;5574;p19"/>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5" name="Google Shape;5575;p19"/>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6" name="Google Shape;5576;p19"/>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7" name="Google Shape;5577;p19"/>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8" name="Google Shape;5578;p19"/>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9" name="Google Shape;5579;p19"/>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0" name="Google Shape;5580;p19"/>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1" name="Google Shape;5581;p19"/>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2" name="Google Shape;5582;p19"/>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3" name="Google Shape;5583;p19"/>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4" name="Google Shape;5584;p19"/>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5" name="Google Shape;5585;p19"/>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6" name="Google Shape;5586;p19"/>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7" name="Google Shape;5587;p19"/>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8" name="Google Shape;5588;p19"/>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9" name="Google Shape;5589;p19"/>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0" name="Google Shape;5590;p19"/>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1" name="Google Shape;5591;p19"/>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592" name="Google Shape;5592;p19"/>
          <p:cNvGrpSpPr/>
          <p:nvPr/>
        </p:nvGrpSpPr>
        <p:grpSpPr>
          <a:xfrm rot="-5400000">
            <a:off x="5562532" y="4530983"/>
            <a:ext cx="1007000" cy="841746"/>
            <a:chOff x="3579657" y="4246288"/>
            <a:chExt cx="1007000" cy="841746"/>
          </a:xfrm>
        </p:grpSpPr>
        <p:sp>
          <p:nvSpPr>
            <p:cNvPr id="5593" name="Google Shape;5593;p19"/>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4" name="Google Shape;5594;p19"/>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5" name="Google Shape;5595;p19"/>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6" name="Google Shape;5596;p19"/>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7" name="Google Shape;5597;p19"/>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8" name="Google Shape;5598;p19"/>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9" name="Google Shape;5599;p19"/>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0" name="Google Shape;5600;p19"/>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1" name="Google Shape;5601;p19"/>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2" name="Google Shape;5602;p19"/>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3" name="Google Shape;5603;p19"/>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4" name="Google Shape;5604;p19"/>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5" name="Google Shape;5605;p19"/>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6" name="Google Shape;5606;p19"/>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7" name="Google Shape;5607;p19"/>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8" name="Google Shape;5608;p19"/>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9" name="Google Shape;5609;p19"/>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0" name="Google Shape;5610;p19"/>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1" name="Google Shape;5611;p19"/>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2" name="Google Shape;5612;p19"/>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3" name="Google Shape;5613;p19"/>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4" name="Google Shape;5614;p19"/>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5" name="Google Shape;5615;p19"/>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6" name="Google Shape;5616;p19"/>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7" name="Google Shape;5617;p19"/>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8" name="Google Shape;5618;p19"/>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9" name="Google Shape;5619;p19"/>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0" name="Google Shape;5620;p19"/>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1" name="Google Shape;5621;p19"/>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2" name="Google Shape;5622;p19"/>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3" name="Google Shape;5623;p19"/>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Tree>
    <p:extLst>
      <p:ext uri="{BB962C8B-B14F-4D97-AF65-F5344CB8AC3E}">
        <p14:creationId xmlns:p14="http://schemas.microsoft.com/office/powerpoint/2010/main" val="306439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3599"/>
        <p:cNvGrpSpPr/>
        <p:nvPr/>
      </p:nvGrpSpPr>
      <p:grpSpPr>
        <a:xfrm>
          <a:off x="0" y="0"/>
          <a:ext cx="0" cy="0"/>
          <a:chOff x="0" y="0"/>
          <a:chExt cx="0" cy="0"/>
        </a:xfrm>
      </p:grpSpPr>
      <p:sp>
        <p:nvSpPr>
          <p:cNvPr id="3600" name="Google Shape;3600;p14"/>
          <p:cNvSpPr/>
          <p:nvPr/>
        </p:nvSpPr>
        <p:spPr>
          <a:xfrm flipH="1">
            <a:off x="730188" y="4685856"/>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3601" name="Google Shape;3601;p14"/>
          <p:cNvSpPr txBox="1">
            <a:spLocks noGrp="1"/>
          </p:cNvSpPr>
          <p:nvPr>
            <p:ph type="title"/>
          </p:nvPr>
        </p:nvSpPr>
        <p:spPr>
          <a:xfrm>
            <a:off x="927976" y="521625"/>
            <a:ext cx="57234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602" name="Google Shape;3602;p14"/>
          <p:cNvGrpSpPr/>
          <p:nvPr/>
        </p:nvGrpSpPr>
        <p:grpSpPr>
          <a:xfrm>
            <a:off x="122968" y="586966"/>
            <a:ext cx="161913" cy="145916"/>
            <a:chOff x="7737341" y="1046941"/>
            <a:chExt cx="161913" cy="145916"/>
          </a:xfrm>
        </p:grpSpPr>
        <p:sp>
          <p:nvSpPr>
            <p:cNvPr id="3603" name="Google Shape;3603;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04" name="Google Shape;3604;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05" name="Google Shape;3605;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3606" name="Google Shape;3606;p14"/>
          <p:cNvSpPr/>
          <p:nvPr/>
        </p:nvSpPr>
        <p:spPr>
          <a:xfrm flipH="1">
            <a:off x="-254044" y="4684526"/>
            <a:ext cx="4225580"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sp>
        <p:nvSpPr>
          <p:cNvPr id="3607" name="Google Shape;3607;p14"/>
          <p:cNvSpPr/>
          <p:nvPr/>
        </p:nvSpPr>
        <p:spPr>
          <a:xfrm>
            <a:off x="6870412" y="-31000"/>
            <a:ext cx="2533901" cy="39567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sz="1859"/>
          </a:p>
        </p:txBody>
      </p:sp>
      <p:grpSp>
        <p:nvGrpSpPr>
          <p:cNvPr id="3608" name="Google Shape;3608;p14"/>
          <p:cNvGrpSpPr/>
          <p:nvPr/>
        </p:nvGrpSpPr>
        <p:grpSpPr>
          <a:xfrm rot="-3170136">
            <a:off x="181608" y="-532399"/>
            <a:ext cx="433156" cy="1122937"/>
            <a:chOff x="1823086" y="-208516"/>
            <a:chExt cx="433159" cy="1122944"/>
          </a:xfrm>
        </p:grpSpPr>
        <p:sp>
          <p:nvSpPr>
            <p:cNvPr id="3609" name="Google Shape;3609;p1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0" name="Google Shape;3610;p1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1" name="Google Shape;3611;p1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2" name="Google Shape;3612;p1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3" name="Google Shape;3613;p1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4" name="Google Shape;3614;p1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5" name="Google Shape;3615;p1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6" name="Google Shape;3616;p1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17" name="Google Shape;3617;p14"/>
          <p:cNvGrpSpPr/>
          <p:nvPr/>
        </p:nvGrpSpPr>
        <p:grpSpPr>
          <a:xfrm rot="-3170136">
            <a:off x="186669" y="-310142"/>
            <a:ext cx="438469" cy="1186724"/>
            <a:chOff x="904476" y="-243594"/>
            <a:chExt cx="438472" cy="1186732"/>
          </a:xfrm>
        </p:grpSpPr>
        <p:sp>
          <p:nvSpPr>
            <p:cNvPr id="3618" name="Google Shape;3618;p1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9" name="Google Shape;3619;p1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0" name="Google Shape;3620;p1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1" name="Google Shape;3621;p1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2" name="Google Shape;3622;p1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3" name="Google Shape;3623;p1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4" name="Google Shape;3624;p1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5" name="Google Shape;3625;p1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6" name="Google Shape;3626;p1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7" name="Google Shape;3627;p1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8" name="Google Shape;3628;p1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9" name="Google Shape;3629;p1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0" name="Google Shape;3630;p1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1" name="Google Shape;3631;p1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2" name="Google Shape;3632;p1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3" name="Google Shape;3633;p1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4" name="Google Shape;3634;p1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5" name="Google Shape;3635;p1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6" name="Google Shape;3636;p1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7" name="Google Shape;3637;p1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8" name="Google Shape;3638;p1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9" name="Google Shape;3639;p1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0" name="Google Shape;3640;p1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1" name="Google Shape;3641;p1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2" name="Google Shape;3642;p1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3" name="Google Shape;3643;p1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4" name="Google Shape;3644;p1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45" name="Google Shape;3645;p14"/>
          <p:cNvGrpSpPr/>
          <p:nvPr/>
        </p:nvGrpSpPr>
        <p:grpSpPr>
          <a:xfrm rot="-2429099" flipH="1">
            <a:off x="-434499" y="4085225"/>
            <a:ext cx="1157436" cy="740599"/>
            <a:chOff x="7750342" y="3926048"/>
            <a:chExt cx="1406709" cy="900099"/>
          </a:xfrm>
        </p:grpSpPr>
        <p:sp>
          <p:nvSpPr>
            <p:cNvPr id="3646" name="Google Shape;3646;p14"/>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7" name="Google Shape;3647;p14"/>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8" name="Google Shape;3648;p14"/>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9" name="Google Shape;3649;p14"/>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0" name="Google Shape;3650;p14"/>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1" name="Google Shape;3651;p14"/>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2" name="Google Shape;3652;p14"/>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3" name="Google Shape;3653;p14"/>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54" name="Google Shape;3654;p14"/>
          <p:cNvGrpSpPr/>
          <p:nvPr/>
        </p:nvGrpSpPr>
        <p:grpSpPr>
          <a:xfrm rot="5400000">
            <a:off x="430890" y="4458294"/>
            <a:ext cx="360400" cy="976219"/>
            <a:chOff x="7607455" y="4238363"/>
            <a:chExt cx="438017" cy="1186459"/>
          </a:xfrm>
        </p:grpSpPr>
        <p:sp>
          <p:nvSpPr>
            <p:cNvPr id="3655" name="Google Shape;3655;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6" name="Google Shape;3656;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7" name="Google Shape;3657;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8" name="Google Shape;3658;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9" name="Google Shape;3659;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0" name="Google Shape;3660;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1" name="Google Shape;3661;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2" name="Google Shape;3662;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3" name="Google Shape;3663;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4" name="Google Shape;3664;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5" name="Google Shape;3665;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6" name="Google Shape;3666;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7" name="Google Shape;3667;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8" name="Google Shape;3668;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9" name="Google Shape;3669;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0" name="Google Shape;3670;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1" name="Google Shape;3671;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2" name="Google Shape;3672;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3" name="Google Shape;3673;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4" name="Google Shape;3674;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5" name="Google Shape;3675;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6" name="Google Shape;3676;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7" name="Google Shape;3677;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8" name="Google Shape;3678;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79" name="Google Shape;3679;p14"/>
          <p:cNvGrpSpPr/>
          <p:nvPr/>
        </p:nvGrpSpPr>
        <p:grpSpPr>
          <a:xfrm rot="-5400000" flipH="1">
            <a:off x="-206276" y="4544136"/>
            <a:ext cx="933472" cy="547264"/>
            <a:chOff x="8365864" y="2993835"/>
            <a:chExt cx="933472" cy="547264"/>
          </a:xfrm>
        </p:grpSpPr>
        <p:sp>
          <p:nvSpPr>
            <p:cNvPr id="3680" name="Google Shape;3680;p14"/>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1" name="Google Shape;3681;p14"/>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2" name="Google Shape;3682;p14"/>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3" name="Google Shape;3683;p14"/>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4" name="Google Shape;3684;p14"/>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5" name="Google Shape;3685;p14"/>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6" name="Google Shape;3686;p14"/>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87" name="Google Shape;3687;p14"/>
          <p:cNvGrpSpPr/>
          <p:nvPr/>
        </p:nvGrpSpPr>
        <p:grpSpPr>
          <a:xfrm>
            <a:off x="8354559" y="450816"/>
            <a:ext cx="875251" cy="663424"/>
            <a:chOff x="8118223" y="2202382"/>
            <a:chExt cx="1151949" cy="873156"/>
          </a:xfrm>
        </p:grpSpPr>
        <p:sp>
          <p:nvSpPr>
            <p:cNvPr id="3688" name="Google Shape;3688;p14"/>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9" name="Google Shape;3689;p14"/>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0" name="Google Shape;3690;p14"/>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1" name="Google Shape;3691;p14"/>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2" name="Google Shape;3692;p14"/>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3" name="Google Shape;3693;p14"/>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4" name="Google Shape;3694;p14"/>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5" name="Google Shape;3695;p14"/>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6" name="Google Shape;3696;p14"/>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7" name="Google Shape;3697;p14"/>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8" name="Google Shape;3698;p14"/>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9" name="Google Shape;3699;p14"/>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0" name="Google Shape;3700;p14"/>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1" name="Google Shape;3701;p14"/>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2" name="Google Shape;3702;p14"/>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3" name="Google Shape;3703;p14"/>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4" name="Google Shape;3704;p14"/>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5" name="Google Shape;3705;p14"/>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6" name="Google Shape;3706;p14"/>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7" name="Google Shape;3707;p14"/>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708" name="Google Shape;3708;p14"/>
          <p:cNvGrpSpPr/>
          <p:nvPr/>
        </p:nvGrpSpPr>
        <p:grpSpPr>
          <a:xfrm flipH="1">
            <a:off x="8309642" y="4285625"/>
            <a:ext cx="849824" cy="827269"/>
            <a:chOff x="-181020" y="4253777"/>
            <a:chExt cx="1117161" cy="1087511"/>
          </a:xfrm>
        </p:grpSpPr>
        <p:sp>
          <p:nvSpPr>
            <p:cNvPr id="3709" name="Google Shape;3709;p14"/>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0" name="Google Shape;3710;p14"/>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1" name="Google Shape;3711;p14"/>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2" name="Google Shape;3712;p14"/>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3" name="Google Shape;3713;p14"/>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4" name="Google Shape;3714;p14"/>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5" name="Google Shape;3715;p14"/>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6" name="Google Shape;3716;p14"/>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7" name="Google Shape;3717;p14"/>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8" name="Google Shape;3718;p14"/>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9" name="Google Shape;3719;p14"/>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0" name="Google Shape;3720;p14"/>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1" name="Google Shape;3721;p14"/>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2" name="Google Shape;3722;p14"/>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723" name="Google Shape;3723;p14"/>
          <p:cNvGrpSpPr/>
          <p:nvPr/>
        </p:nvGrpSpPr>
        <p:grpSpPr>
          <a:xfrm>
            <a:off x="8163201" y="-30991"/>
            <a:ext cx="848507" cy="870171"/>
            <a:chOff x="7973149" y="-201092"/>
            <a:chExt cx="1116750" cy="1145263"/>
          </a:xfrm>
        </p:grpSpPr>
        <p:sp>
          <p:nvSpPr>
            <p:cNvPr id="3724" name="Google Shape;3724;p1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5" name="Google Shape;3725;p1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6" name="Google Shape;3726;p1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7" name="Google Shape;3727;p1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8" name="Google Shape;3728;p1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9" name="Google Shape;3729;p1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0" name="Google Shape;3730;p1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1" name="Google Shape;3731;p1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2" name="Google Shape;3732;p1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3" name="Google Shape;3733;p1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4" name="Google Shape;3734;p1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5" name="Google Shape;3735;p1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6" name="Google Shape;3736;p1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7" name="Google Shape;3737;p1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8" name="Google Shape;3738;p1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9" name="Google Shape;3739;p1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0" name="Google Shape;3740;p1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1" name="Google Shape;3741;p1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2" name="Google Shape;3742;p1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3" name="Google Shape;3743;p1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4" name="Google Shape;3744;p1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5" name="Google Shape;3745;p1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6" name="Google Shape;3746;p1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7" name="Google Shape;3747;p1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8" name="Google Shape;3748;p1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9" name="Google Shape;3749;p1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0" name="Google Shape;3750;p1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1" name="Google Shape;3751;p1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2" name="Google Shape;3752;p1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3" name="Google Shape;3753;p1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4" name="Google Shape;3754;p1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5" name="Google Shape;3755;p1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6" name="Google Shape;3756;p1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7" name="Google Shape;3757;p1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8" name="Google Shape;3758;p1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9" name="Google Shape;3759;p1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0" name="Google Shape;3760;p1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1" name="Google Shape;3761;p1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2" name="Google Shape;3762;p1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3" name="Google Shape;3763;p1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4" name="Google Shape;3764;p1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5" name="Google Shape;3765;p1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6" name="Google Shape;3766;p1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7" name="Google Shape;3767;p1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8" name="Google Shape;3768;p1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9" name="Google Shape;3769;p1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0" name="Google Shape;3770;p1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1" name="Google Shape;3771;p1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2" name="Google Shape;3772;p1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3" name="Google Shape;3773;p1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4" name="Google Shape;3774;p1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5" name="Google Shape;3775;p1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6" name="Google Shape;3776;p1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7" name="Google Shape;3777;p1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8" name="Google Shape;3778;p1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9" name="Google Shape;3779;p1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0" name="Google Shape;3780;p1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1" name="Google Shape;3781;p1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2" name="Google Shape;3782;p1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3" name="Google Shape;3783;p1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4" name="Google Shape;3784;p1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785" name="Google Shape;3785;p14"/>
          <p:cNvGrpSpPr/>
          <p:nvPr/>
        </p:nvGrpSpPr>
        <p:grpSpPr>
          <a:xfrm rot="-5400000" flipH="1">
            <a:off x="8456959" y="4495134"/>
            <a:ext cx="333199" cy="902539"/>
            <a:chOff x="7607455" y="4238363"/>
            <a:chExt cx="438017" cy="1186459"/>
          </a:xfrm>
        </p:grpSpPr>
        <p:sp>
          <p:nvSpPr>
            <p:cNvPr id="3786" name="Google Shape;3786;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7" name="Google Shape;3787;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8" name="Google Shape;3788;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9" name="Google Shape;3789;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0" name="Google Shape;3790;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1" name="Google Shape;3791;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2" name="Google Shape;3792;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3" name="Google Shape;3793;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4" name="Google Shape;3794;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5" name="Google Shape;3795;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6" name="Google Shape;3796;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7" name="Google Shape;3797;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8" name="Google Shape;3798;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9" name="Google Shape;3799;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0" name="Google Shape;3800;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1" name="Google Shape;3801;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2" name="Google Shape;3802;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3" name="Google Shape;3803;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4" name="Google Shape;3804;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5" name="Google Shape;3805;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6" name="Google Shape;3806;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7" name="Google Shape;3807;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8" name="Google Shape;3808;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9" name="Google Shape;3809;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810" name="Google Shape;3810;p14"/>
          <p:cNvGrpSpPr/>
          <p:nvPr/>
        </p:nvGrpSpPr>
        <p:grpSpPr>
          <a:xfrm rot="-5400000">
            <a:off x="8009288" y="319096"/>
            <a:ext cx="161913" cy="145916"/>
            <a:chOff x="7737341" y="1046941"/>
            <a:chExt cx="161913" cy="145916"/>
          </a:xfrm>
        </p:grpSpPr>
        <p:sp>
          <p:nvSpPr>
            <p:cNvPr id="3811" name="Google Shape;3811;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12" name="Google Shape;3812;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13" name="Google Shape;3813;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814" name="Google Shape;3814;p14"/>
          <p:cNvGrpSpPr/>
          <p:nvPr/>
        </p:nvGrpSpPr>
        <p:grpSpPr>
          <a:xfrm>
            <a:off x="8711218" y="4427218"/>
            <a:ext cx="161913" cy="145916"/>
            <a:chOff x="7737341" y="1046941"/>
            <a:chExt cx="161913" cy="145916"/>
          </a:xfrm>
        </p:grpSpPr>
        <p:sp>
          <p:nvSpPr>
            <p:cNvPr id="3815" name="Google Shape;3815;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16" name="Google Shape;3816;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17" name="Google Shape;3817;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818" name="Google Shape;3818;p14"/>
          <p:cNvGrpSpPr/>
          <p:nvPr/>
        </p:nvGrpSpPr>
        <p:grpSpPr>
          <a:xfrm>
            <a:off x="8147744" y="4496917"/>
            <a:ext cx="161913" cy="145916"/>
            <a:chOff x="7737341" y="1046941"/>
            <a:chExt cx="161913" cy="145916"/>
          </a:xfrm>
        </p:grpSpPr>
        <p:sp>
          <p:nvSpPr>
            <p:cNvPr id="3819" name="Google Shape;3819;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20" name="Google Shape;3820;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21" name="Google Shape;3821;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Tree>
    <p:extLst>
      <p:ext uri="{BB962C8B-B14F-4D97-AF65-F5344CB8AC3E}">
        <p14:creationId xmlns:p14="http://schemas.microsoft.com/office/powerpoint/2010/main" val="1481929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1089"/>
        <p:cNvGrpSpPr/>
        <p:nvPr/>
      </p:nvGrpSpPr>
      <p:grpSpPr>
        <a:xfrm>
          <a:off x="0" y="0"/>
          <a:ext cx="0" cy="0"/>
          <a:chOff x="0" y="0"/>
          <a:chExt cx="0" cy="0"/>
        </a:xfrm>
      </p:grpSpPr>
      <p:grpSp>
        <p:nvGrpSpPr>
          <p:cNvPr id="1090" name="Google Shape;1090;p28"/>
          <p:cNvGrpSpPr/>
          <p:nvPr/>
        </p:nvGrpSpPr>
        <p:grpSpPr>
          <a:xfrm rot="8692989">
            <a:off x="7132392" y="4319169"/>
            <a:ext cx="2286369" cy="1270252"/>
            <a:chOff x="3611961" y="-41589"/>
            <a:chExt cx="3514763" cy="2473418"/>
          </a:xfrm>
        </p:grpSpPr>
        <p:sp>
          <p:nvSpPr>
            <p:cNvPr id="1091" name="Google Shape;1091;p28"/>
            <p:cNvSpPr/>
            <p:nvPr/>
          </p:nvSpPr>
          <p:spPr>
            <a:xfrm rot="-5400000">
              <a:off x="4132633" y="-562261"/>
              <a:ext cx="2473418" cy="3514763"/>
            </a:xfrm>
            <a:custGeom>
              <a:avLst/>
              <a:gdLst/>
              <a:ahLst/>
              <a:cxnLst/>
              <a:rect l="l" t="t" r="r" b="b"/>
              <a:pathLst>
                <a:path w="72513" h="103042" extrusionOk="0">
                  <a:moveTo>
                    <a:pt x="56380" y="1"/>
                  </a:moveTo>
                  <a:cubicBezTo>
                    <a:pt x="45008" y="20044"/>
                    <a:pt x="21415" y="28675"/>
                    <a:pt x="9679" y="48436"/>
                  </a:cubicBezTo>
                  <a:cubicBezTo>
                    <a:pt x="1" y="64648"/>
                    <a:pt x="444" y="87273"/>
                    <a:pt x="10728" y="103042"/>
                  </a:cubicBezTo>
                  <a:lnTo>
                    <a:pt x="22504" y="99815"/>
                  </a:lnTo>
                  <a:cubicBezTo>
                    <a:pt x="21496" y="98323"/>
                    <a:pt x="21657" y="96266"/>
                    <a:pt x="21940" y="94451"/>
                  </a:cubicBezTo>
                  <a:cubicBezTo>
                    <a:pt x="23391" y="86144"/>
                    <a:pt x="27908" y="78562"/>
                    <a:pt x="34240" y="73682"/>
                  </a:cubicBezTo>
                  <a:cubicBezTo>
                    <a:pt x="43556" y="66584"/>
                    <a:pt x="56138" y="65495"/>
                    <a:pt x="64608" y="57268"/>
                  </a:cubicBezTo>
                  <a:cubicBezTo>
                    <a:pt x="68721" y="53235"/>
                    <a:pt x="71463" y="47992"/>
                    <a:pt x="72512" y="42346"/>
                  </a:cubicBezTo>
                  <a:lnTo>
                    <a:pt x="563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092" name="Google Shape;1092;p28"/>
            <p:cNvSpPr/>
            <p:nvPr/>
          </p:nvSpPr>
          <p:spPr>
            <a:xfrm rot="-5400000">
              <a:off x="5535782" y="1070619"/>
              <a:ext cx="16543" cy="9687"/>
            </a:xfrm>
            <a:custGeom>
              <a:avLst/>
              <a:gdLst/>
              <a:ahLst/>
              <a:cxnLst/>
              <a:rect l="l" t="t" r="r" b="b"/>
              <a:pathLst>
                <a:path w="485" h="284" extrusionOk="0">
                  <a:moveTo>
                    <a:pt x="445" y="1"/>
                  </a:moveTo>
                  <a:lnTo>
                    <a:pt x="324" y="41"/>
                  </a:lnTo>
                  <a:cubicBezTo>
                    <a:pt x="283" y="41"/>
                    <a:pt x="253" y="31"/>
                    <a:pt x="218" y="31"/>
                  </a:cubicBezTo>
                  <a:cubicBezTo>
                    <a:pt x="182" y="31"/>
                    <a:pt x="142" y="41"/>
                    <a:pt x="82" y="81"/>
                  </a:cubicBezTo>
                  <a:lnTo>
                    <a:pt x="82" y="122"/>
                  </a:lnTo>
                  <a:lnTo>
                    <a:pt x="1" y="162"/>
                  </a:lnTo>
                  <a:cubicBezTo>
                    <a:pt x="1" y="202"/>
                    <a:pt x="41" y="243"/>
                    <a:pt x="82" y="283"/>
                  </a:cubicBezTo>
                  <a:lnTo>
                    <a:pt x="283" y="283"/>
                  </a:lnTo>
                  <a:cubicBezTo>
                    <a:pt x="404" y="243"/>
                    <a:pt x="485" y="122"/>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093" name="Google Shape;1093;p28"/>
            <p:cNvSpPr/>
            <p:nvPr/>
          </p:nvSpPr>
          <p:spPr>
            <a:xfrm rot="-5400000">
              <a:off x="5408262" y="1549745"/>
              <a:ext cx="15179" cy="10199"/>
            </a:xfrm>
            <a:custGeom>
              <a:avLst/>
              <a:gdLst/>
              <a:ahLst/>
              <a:cxnLst/>
              <a:rect l="l" t="t" r="r" b="b"/>
              <a:pathLst>
                <a:path w="445" h="299" extrusionOk="0">
                  <a:moveTo>
                    <a:pt x="251" y="1"/>
                  </a:moveTo>
                  <a:cubicBezTo>
                    <a:pt x="222" y="1"/>
                    <a:pt x="192" y="6"/>
                    <a:pt x="162" y="16"/>
                  </a:cubicBezTo>
                  <a:cubicBezTo>
                    <a:pt x="121" y="16"/>
                    <a:pt x="81" y="56"/>
                    <a:pt x="41" y="97"/>
                  </a:cubicBezTo>
                  <a:cubicBezTo>
                    <a:pt x="0" y="177"/>
                    <a:pt x="0" y="258"/>
                    <a:pt x="0" y="298"/>
                  </a:cubicBezTo>
                  <a:lnTo>
                    <a:pt x="162" y="258"/>
                  </a:lnTo>
                  <a:cubicBezTo>
                    <a:pt x="162" y="258"/>
                    <a:pt x="198" y="276"/>
                    <a:pt x="245" y="276"/>
                  </a:cubicBezTo>
                  <a:cubicBezTo>
                    <a:pt x="269" y="276"/>
                    <a:pt x="296" y="272"/>
                    <a:pt x="323" y="258"/>
                  </a:cubicBezTo>
                  <a:cubicBezTo>
                    <a:pt x="323" y="258"/>
                    <a:pt x="323" y="218"/>
                    <a:pt x="323" y="218"/>
                  </a:cubicBezTo>
                  <a:lnTo>
                    <a:pt x="444" y="137"/>
                  </a:lnTo>
                  <a:cubicBezTo>
                    <a:pt x="414" y="46"/>
                    <a:pt x="338" y="1"/>
                    <a:pt x="2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094" name="Google Shape;1094;p28"/>
            <p:cNvSpPr/>
            <p:nvPr/>
          </p:nvSpPr>
          <p:spPr>
            <a:xfrm rot="-5400000">
              <a:off x="6272848" y="1123984"/>
              <a:ext cx="19272" cy="15725"/>
            </a:xfrm>
            <a:custGeom>
              <a:avLst/>
              <a:gdLst/>
              <a:ahLst/>
              <a:cxnLst/>
              <a:rect l="l" t="t" r="r" b="b"/>
              <a:pathLst>
                <a:path w="565" h="461" extrusionOk="0">
                  <a:moveTo>
                    <a:pt x="284" y="0"/>
                  </a:moveTo>
                  <a:cubicBezTo>
                    <a:pt x="215" y="0"/>
                    <a:pt x="138" y="29"/>
                    <a:pt x="81" y="57"/>
                  </a:cubicBezTo>
                  <a:lnTo>
                    <a:pt x="0" y="218"/>
                  </a:lnTo>
                  <a:lnTo>
                    <a:pt x="81" y="380"/>
                  </a:lnTo>
                  <a:lnTo>
                    <a:pt x="242" y="460"/>
                  </a:lnTo>
                  <a:cubicBezTo>
                    <a:pt x="323" y="420"/>
                    <a:pt x="363" y="380"/>
                    <a:pt x="403" y="339"/>
                  </a:cubicBezTo>
                  <a:cubicBezTo>
                    <a:pt x="484" y="339"/>
                    <a:pt x="524" y="299"/>
                    <a:pt x="565" y="218"/>
                  </a:cubicBezTo>
                  <a:lnTo>
                    <a:pt x="444" y="17"/>
                  </a:lnTo>
                  <a:lnTo>
                    <a:pt x="363" y="17"/>
                  </a:lnTo>
                  <a:cubicBezTo>
                    <a:pt x="339" y="5"/>
                    <a:pt x="312" y="0"/>
                    <a:pt x="2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095" name="Google Shape;1095;p28"/>
            <p:cNvSpPr/>
            <p:nvPr/>
          </p:nvSpPr>
          <p:spPr>
            <a:xfrm rot="-5400000">
              <a:off x="6586524" y="1678885"/>
              <a:ext cx="17908" cy="16066"/>
            </a:xfrm>
            <a:custGeom>
              <a:avLst/>
              <a:gdLst/>
              <a:ahLst/>
              <a:cxnLst/>
              <a:rect l="l" t="t" r="r" b="b"/>
              <a:pathLst>
                <a:path w="525" h="471" extrusionOk="0">
                  <a:moveTo>
                    <a:pt x="283" y="0"/>
                  </a:moveTo>
                  <a:cubicBezTo>
                    <a:pt x="122" y="0"/>
                    <a:pt x="1" y="162"/>
                    <a:pt x="41" y="363"/>
                  </a:cubicBezTo>
                  <a:lnTo>
                    <a:pt x="122" y="444"/>
                  </a:lnTo>
                  <a:cubicBezTo>
                    <a:pt x="155" y="461"/>
                    <a:pt x="202" y="471"/>
                    <a:pt x="252" y="471"/>
                  </a:cubicBezTo>
                  <a:cubicBezTo>
                    <a:pt x="322" y="471"/>
                    <a:pt x="397" y="451"/>
                    <a:pt x="444" y="404"/>
                  </a:cubicBezTo>
                  <a:cubicBezTo>
                    <a:pt x="525" y="323"/>
                    <a:pt x="525" y="242"/>
                    <a:pt x="525" y="202"/>
                  </a:cubicBezTo>
                  <a:lnTo>
                    <a:pt x="404" y="81"/>
                  </a:lnTo>
                  <a:lnTo>
                    <a:pt x="444" y="81"/>
                  </a:lnTo>
                  <a:lnTo>
                    <a:pt x="2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096" name="Google Shape;1096;p28"/>
            <p:cNvSpPr/>
            <p:nvPr/>
          </p:nvSpPr>
          <p:spPr>
            <a:xfrm rot="-5400000">
              <a:off x="6285264" y="1703172"/>
              <a:ext cx="22069" cy="26640"/>
            </a:xfrm>
            <a:custGeom>
              <a:avLst/>
              <a:gdLst/>
              <a:ahLst/>
              <a:cxnLst/>
              <a:rect l="l" t="t" r="r" b="b"/>
              <a:pathLst>
                <a:path w="647" h="781" extrusionOk="0">
                  <a:moveTo>
                    <a:pt x="347" y="1"/>
                  </a:moveTo>
                  <a:cubicBezTo>
                    <a:pt x="322" y="1"/>
                    <a:pt x="300" y="5"/>
                    <a:pt x="283" y="14"/>
                  </a:cubicBezTo>
                  <a:lnTo>
                    <a:pt x="203" y="14"/>
                  </a:lnTo>
                  <a:lnTo>
                    <a:pt x="82" y="94"/>
                  </a:lnTo>
                  <a:lnTo>
                    <a:pt x="41" y="175"/>
                  </a:lnTo>
                  <a:cubicBezTo>
                    <a:pt x="1" y="256"/>
                    <a:pt x="1" y="377"/>
                    <a:pt x="41" y="498"/>
                  </a:cubicBezTo>
                  <a:cubicBezTo>
                    <a:pt x="82" y="619"/>
                    <a:pt x="243" y="740"/>
                    <a:pt x="364" y="780"/>
                  </a:cubicBezTo>
                  <a:lnTo>
                    <a:pt x="525" y="699"/>
                  </a:lnTo>
                  <a:lnTo>
                    <a:pt x="646" y="538"/>
                  </a:lnTo>
                  <a:lnTo>
                    <a:pt x="646" y="336"/>
                  </a:lnTo>
                  <a:lnTo>
                    <a:pt x="646" y="296"/>
                  </a:lnTo>
                  <a:cubicBezTo>
                    <a:pt x="582" y="72"/>
                    <a:pt x="442"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097" name="Google Shape;1097;p28"/>
            <p:cNvSpPr/>
            <p:nvPr/>
          </p:nvSpPr>
          <p:spPr>
            <a:xfrm rot="-5400000">
              <a:off x="6356912" y="1492832"/>
              <a:ext cx="12416" cy="14019"/>
            </a:xfrm>
            <a:custGeom>
              <a:avLst/>
              <a:gdLst/>
              <a:ahLst/>
              <a:cxnLst/>
              <a:rect l="l" t="t" r="r" b="b"/>
              <a:pathLst>
                <a:path w="364" h="411" extrusionOk="0">
                  <a:moveTo>
                    <a:pt x="172" y="1"/>
                  </a:moveTo>
                  <a:cubicBezTo>
                    <a:pt x="156" y="1"/>
                    <a:pt x="140" y="3"/>
                    <a:pt x="122" y="7"/>
                  </a:cubicBezTo>
                  <a:lnTo>
                    <a:pt x="82" y="88"/>
                  </a:lnTo>
                  <a:lnTo>
                    <a:pt x="1" y="249"/>
                  </a:lnTo>
                  <a:cubicBezTo>
                    <a:pt x="1" y="290"/>
                    <a:pt x="41" y="370"/>
                    <a:pt x="122" y="410"/>
                  </a:cubicBezTo>
                  <a:cubicBezTo>
                    <a:pt x="203" y="410"/>
                    <a:pt x="243" y="410"/>
                    <a:pt x="324" y="370"/>
                  </a:cubicBezTo>
                  <a:lnTo>
                    <a:pt x="364" y="209"/>
                  </a:lnTo>
                  <a:lnTo>
                    <a:pt x="364" y="169"/>
                  </a:lnTo>
                  <a:cubicBezTo>
                    <a:pt x="364" y="133"/>
                    <a:pt x="300" y="1"/>
                    <a:pt x="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098" name="Google Shape;1098;p28"/>
            <p:cNvSpPr/>
            <p:nvPr/>
          </p:nvSpPr>
          <p:spPr>
            <a:xfrm rot="-5400000">
              <a:off x="6510407" y="1284522"/>
              <a:ext cx="13780" cy="16543"/>
            </a:xfrm>
            <a:custGeom>
              <a:avLst/>
              <a:gdLst/>
              <a:ahLst/>
              <a:cxnLst/>
              <a:rect l="l" t="t" r="r" b="b"/>
              <a:pathLst>
                <a:path w="404" h="485" extrusionOk="0">
                  <a:moveTo>
                    <a:pt x="121" y="1"/>
                  </a:moveTo>
                  <a:lnTo>
                    <a:pt x="0" y="202"/>
                  </a:lnTo>
                  <a:cubicBezTo>
                    <a:pt x="0" y="243"/>
                    <a:pt x="41" y="323"/>
                    <a:pt x="81" y="364"/>
                  </a:cubicBezTo>
                  <a:lnTo>
                    <a:pt x="202" y="485"/>
                  </a:lnTo>
                  <a:cubicBezTo>
                    <a:pt x="283" y="444"/>
                    <a:pt x="323" y="404"/>
                    <a:pt x="363" y="323"/>
                  </a:cubicBezTo>
                  <a:cubicBezTo>
                    <a:pt x="404" y="283"/>
                    <a:pt x="404" y="162"/>
                    <a:pt x="363" y="122"/>
                  </a:cubicBezTo>
                  <a:lnTo>
                    <a:pt x="363" y="81"/>
                  </a:lnTo>
                  <a:lnTo>
                    <a:pt x="2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099" name="Google Shape;1099;p28"/>
            <p:cNvSpPr/>
            <p:nvPr/>
          </p:nvSpPr>
          <p:spPr>
            <a:xfrm rot="-5400000">
              <a:off x="6450067" y="1822232"/>
              <a:ext cx="13780" cy="16884"/>
            </a:xfrm>
            <a:custGeom>
              <a:avLst/>
              <a:gdLst/>
              <a:ahLst/>
              <a:cxnLst/>
              <a:rect l="l" t="t" r="r" b="b"/>
              <a:pathLst>
                <a:path w="404" h="495" extrusionOk="0">
                  <a:moveTo>
                    <a:pt x="243" y="0"/>
                  </a:moveTo>
                  <a:cubicBezTo>
                    <a:pt x="162" y="0"/>
                    <a:pt x="81" y="41"/>
                    <a:pt x="41" y="121"/>
                  </a:cubicBezTo>
                  <a:cubicBezTo>
                    <a:pt x="41" y="202"/>
                    <a:pt x="1" y="283"/>
                    <a:pt x="41" y="323"/>
                  </a:cubicBezTo>
                  <a:cubicBezTo>
                    <a:pt x="74" y="422"/>
                    <a:pt x="162" y="495"/>
                    <a:pt x="259" y="495"/>
                  </a:cubicBezTo>
                  <a:cubicBezTo>
                    <a:pt x="280" y="495"/>
                    <a:pt x="302" y="491"/>
                    <a:pt x="323" y="484"/>
                  </a:cubicBezTo>
                  <a:lnTo>
                    <a:pt x="404" y="363"/>
                  </a:lnTo>
                  <a:lnTo>
                    <a:pt x="404" y="323"/>
                  </a:lnTo>
                  <a:cubicBezTo>
                    <a:pt x="404" y="242"/>
                    <a:pt x="404" y="162"/>
                    <a:pt x="404" y="121"/>
                  </a:cubicBezTo>
                  <a:cubicBezTo>
                    <a:pt x="404" y="81"/>
                    <a:pt x="364" y="81"/>
                    <a:pt x="364" y="41"/>
                  </a:cubicBezTo>
                  <a:lnTo>
                    <a:pt x="2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00" name="Google Shape;1100;p28"/>
            <p:cNvSpPr/>
            <p:nvPr/>
          </p:nvSpPr>
          <p:spPr>
            <a:xfrm rot="-5400000">
              <a:off x="5356943" y="1325113"/>
              <a:ext cx="13780" cy="17908"/>
            </a:xfrm>
            <a:custGeom>
              <a:avLst/>
              <a:gdLst/>
              <a:ahLst/>
              <a:cxnLst/>
              <a:rect l="l" t="t" r="r" b="b"/>
              <a:pathLst>
                <a:path w="404" h="525" extrusionOk="0">
                  <a:moveTo>
                    <a:pt x="202" y="1"/>
                  </a:moveTo>
                  <a:lnTo>
                    <a:pt x="81" y="162"/>
                  </a:lnTo>
                  <a:cubicBezTo>
                    <a:pt x="81" y="162"/>
                    <a:pt x="81" y="202"/>
                    <a:pt x="41" y="202"/>
                  </a:cubicBezTo>
                  <a:cubicBezTo>
                    <a:pt x="0" y="283"/>
                    <a:pt x="0" y="364"/>
                    <a:pt x="0" y="444"/>
                  </a:cubicBezTo>
                  <a:lnTo>
                    <a:pt x="162" y="525"/>
                  </a:lnTo>
                  <a:cubicBezTo>
                    <a:pt x="323" y="444"/>
                    <a:pt x="404" y="283"/>
                    <a:pt x="363" y="122"/>
                  </a:cubicBezTo>
                  <a:cubicBezTo>
                    <a:pt x="323" y="41"/>
                    <a:pt x="283"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01" name="Google Shape;1101;p28"/>
            <p:cNvSpPr/>
            <p:nvPr/>
          </p:nvSpPr>
          <p:spPr>
            <a:xfrm rot="-5400000">
              <a:off x="5517346" y="1699283"/>
              <a:ext cx="42672" cy="35781"/>
            </a:xfrm>
            <a:custGeom>
              <a:avLst/>
              <a:gdLst/>
              <a:ahLst/>
              <a:cxnLst/>
              <a:rect l="l" t="t" r="r" b="b"/>
              <a:pathLst>
                <a:path w="1251" h="1049" extrusionOk="0">
                  <a:moveTo>
                    <a:pt x="534" y="1"/>
                  </a:moveTo>
                  <a:cubicBezTo>
                    <a:pt x="422" y="1"/>
                    <a:pt x="291" y="38"/>
                    <a:pt x="202" y="97"/>
                  </a:cubicBezTo>
                  <a:cubicBezTo>
                    <a:pt x="81" y="218"/>
                    <a:pt x="0" y="379"/>
                    <a:pt x="41" y="581"/>
                  </a:cubicBezTo>
                  <a:lnTo>
                    <a:pt x="121" y="742"/>
                  </a:lnTo>
                  <a:lnTo>
                    <a:pt x="242" y="863"/>
                  </a:lnTo>
                  <a:lnTo>
                    <a:pt x="363" y="944"/>
                  </a:lnTo>
                  <a:lnTo>
                    <a:pt x="404" y="944"/>
                  </a:lnTo>
                  <a:cubicBezTo>
                    <a:pt x="506" y="1021"/>
                    <a:pt x="624" y="1049"/>
                    <a:pt x="739" y="1049"/>
                  </a:cubicBezTo>
                  <a:cubicBezTo>
                    <a:pt x="804" y="1049"/>
                    <a:pt x="869" y="1039"/>
                    <a:pt x="928" y="1025"/>
                  </a:cubicBezTo>
                  <a:cubicBezTo>
                    <a:pt x="1089" y="944"/>
                    <a:pt x="1210" y="823"/>
                    <a:pt x="1251" y="662"/>
                  </a:cubicBezTo>
                  <a:lnTo>
                    <a:pt x="1170" y="339"/>
                  </a:lnTo>
                  <a:lnTo>
                    <a:pt x="1049" y="218"/>
                  </a:lnTo>
                  <a:lnTo>
                    <a:pt x="1049" y="178"/>
                  </a:lnTo>
                  <a:cubicBezTo>
                    <a:pt x="968" y="57"/>
                    <a:pt x="807" y="16"/>
                    <a:pt x="646" y="16"/>
                  </a:cubicBezTo>
                  <a:cubicBezTo>
                    <a:pt x="613" y="6"/>
                    <a:pt x="575" y="1"/>
                    <a:pt x="5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02" name="Google Shape;1102;p28"/>
            <p:cNvSpPr/>
            <p:nvPr/>
          </p:nvSpPr>
          <p:spPr>
            <a:xfrm rot="-5400000">
              <a:off x="5622609" y="1331816"/>
              <a:ext cx="23434" cy="25139"/>
            </a:xfrm>
            <a:custGeom>
              <a:avLst/>
              <a:gdLst/>
              <a:ahLst/>
              <a:cxnLst/>
              <a:rect l="l" t="t" r="r" b="b"/>
              <a:pathLst>
                <a:path w="687" h="737" extrusionOk="0">
                  <a:moveTo>
                    <a:pt x="283" y="0"/>
                  </a:moveTo>
                  <a:lnTo>
                    <a:pt x="202" y="41"/>
                  </a:lnTo>
                  <a:lnTo>
                    <a:pt x="122" y="81"/>
                  </a:lnTo>
                  <a:lnTo>
                    <a:pt x="81" y="162"/>
                  </a:lnTo>
                  <a:lnTo>
                    <a:pt x="41" y="202"/>
                  </a:lnTo>
                  <a:cubicBezTo>
                    <a:pt x="1" y="323"/>
                    <a:pt x="1" y="404"/>
                    <a:pt x="41" y="525"/>
                  </a:cubicBezTo>
                  <a:cubicBezTo>
                    <a:pt x="75" y="658"/>
                    <a:pt x="191" y="737"/>
                    <a:pt x="322" y="737"/>
                  </a:cubicBezTo>
                  <a:cubicBezTo>
                    <a:pt x="349" y="737"/>
                    <a:pt x="376" y="733"/>
                    <a:pt x="404" y="726"/>
                  </a:cubicBezTo>
                  <a:lnTo>
                    <a:pt x="525" y="686"/>
                  </a:lnTo>
                  <a:lnTo>
                    <a:pt x="646" y="444"/>
                  </a:lnTo>
                  <a:cubicBezTo>
                    <a:pt x="686" y="363"/>
                    <a:pt x="686" y="283"/>
                    <a:pt x="646" y="202"/>
                  </a:cubicBezTo>
                  <a:lnTo>
                    <a:pt x="606" y="121"/>
                  </a:lnTo>
                  <a:lnTo>
                    <a:pt x="525" y="41"/>
                  </a:lnTo>
                  <a:lnTo>
                    <a:pt x="4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03" name="Google Shape;1103;p28"/>
            <p:cNvSpPr/>
            <p:nvPr/>
          </p:nvSpPr>
          <p:spPr>
            <a:xfrm rot="-5400000">
              <a:off x="5508034" y="1391372"/>
              <a:ext cx="24798" cy="25685"/>
            </a:xfrm>
            <a:custGeom>
              <a:avLst/>
              <a:gdLst/>
              <a:ahLst/>
              <a:cxnLst/>
              <a:rect l="l" t="t" r="r" b="b"/>
              <a:pathLst>
                <a:path w="727" h="753" extrusionOk="0">
                  <a:moveTo>
                    <a:pt x="323" y="0"/>
                  </a:moveTo>
                  <a:lnTo>
                    <a:pt x="202" y="40"/>
                  </a:lnTo>
                  <a:lnTo>
                    <a:pt x="121" y="121"/>
                  </a:lnTo>
                  <a:lnTo>
                    <a:pt x="41" y="282"/>
                  </a:lnTo>
                  <a:cubicBezTo>
                    <a:pt x="0" y="363"/>
                    <a:pt x="0" y="403"/>
                    <a:pt x="41" y="484"/>
                  </a:cubicBezTo>
                  <a:lnTo>
                    <a:pt x="81" y="605"/>
                  </a:lnTo>
                  <a:lnTo>
                    <a:pt x="283" y="726"/>
                  </a:lnTo>
                  <a:cubicBezTo>
                    <a:pt x="333" y="743"/>
                    <a:pt x="383" y="753"/>
                    <a:pt x="430" y="753"/>
                  </a:cubicBezTo>
                  <a:cubicBezTo>
                    <a:pt x="497" y="753"/>
                    <a:pt x="558" y="733"/>
                    <a:pt x="605" y="686"/>
                  </a:cubicBezTo>
                  <a:lnTo>
                    <a:pt x="646" y="605"/>
                  </a:lnTo>
                  <a:lnTo>
                    <a:pt x="726" y="444"/>
                  </a:lnTo>
                  <a:lnTo>
                    <a:pt x="726" y="323"/>
                  </a:lnTo>
                  <a:lnTo>
                    <a:pt x="646" y="161"/>
                  </a:lnTo>
                  <a:lnTo>
                    <a:pt x="565" y="81"/>
                  </a:lnTo>
                  <a:lnTo>
                    <a:pt x="4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04" name="Google Shape;1104;p28"/>
            <p:cNvSpPr/>
            <p:nvPr/>
          </p:nvSpPr>
          <p:spPr>
            <a:xfrm rot="-5400000">
              <a:off x="5202016" y="1507193"/>
              <a:ext cx="13780" cy="19681"/>
            </a:xfrm>
            <a:custGeom>
              <a:avLst/>
              <a:gdLst/>
              <a:ahLst/>
              <a:cxnLst/>
              <a:rect l="l" t="t" r="r" b="b"/>
              <a:pathLst>
                <a:path w="404" h="577" extrusionOk="0">
                  <a:moveTo>
                    <a:pt x="246" y="1"/>
                  </a:moveTo>
                  <a:cubicBezTo>
                    <a:pt x="232" y="1"/>
                    <a:pt x="217" y="4"/>
                    <a:pt x="202" y="11"/>
                  </a:cubicBezTo>
                  <a:lnTo>
                    <a:pt x="122" y="213"/>
                  </a:lnTo>
                  <a:cubicBezTo>
                    <a:pt x="41" y="253"/>
                    <a:pt x="1" y="334"/>
                    <a:pt x="1" y="455"/>
                  </a:cubicBezTo>
                  <a:lnTo>
                    <a:pt x="162" y="576"/>
                  </a:lnTo>
                  <a:cubicBezTo>
                    <a:pt x="162" y="556"/>
                    <a:pt x="172" y="546"/>
                    <a:pt x="187" y="546"/>
                  </a:cubicBezTo>
                  <a:cubicBezTo>
                    <a:pt x="202" y="546"/>
                    <a:pt x="222" y="556"/>
                    <a:pt x="243" y="576"/>
                  </a:cubicBezTo>
                  <a:lnTo>
                    <a:pt x="404" y="415"/>
                  </a:lnTo>
                  <a:cubicBezTo>
                    <a:pt x="404" y="374"/>
                    <a:pt x="404" y="374"/>
                    <a:pt x="404" y="334"/>
                  </a:cubicBezTo>
                  <a:cubicBezTo>
                    <a:pt x="404" y="253"/>
                    <a:pt x="404" y="173"/>
                    <a:pt x="404" y="132"/>
                  </a:cubicBezTo>
                  <a:cubicBezTo>
                    <a:pt x="371" y="67"/>
                    <a:pt x="311" y="1"/>
                    <a:pt x="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05" name="Google Shape;1105;p28"/>
            <p:cNvSpPr/>
            <p:nvPr/>
          </p:nvSpPr>
          <p:spPr>
            <a:xfrm rot="-5400000">
              <a:off x="5251595" y="1711904"/>
              <a:ext cx="16543" cy="14701"/>
            </a:xfrm>
            <a:custGeom>
              <a:avLst/>
              <a:gdLst/>
              <a:ahLst/>
              <a:cxnLst/>
              <a:rect l="l" t="t" r="r" b="b"/>
              <a:pathLst>
                <a:path w="485" h="431" extrusionOk="0">
                  <a:moveTo>
                    <a:pt x="212" y="1"/>
                  </a:moveTo>
                  <a:cubicBezTo>
                    <a:pt x="155" y="1"/>
                    <a:pt x="98" y="29"/>
                    <a:pt x="41" y="58"/>
                  </a:cubicBezTo>
                  <a:lnTo>
                    <a:pt x="1" y="179"/>
                  </a:lnTo>
                  <a:cubicBezTo>
                    <a:pt x="35" y="347"/>
                    <a:pt x="124" y="431"/>
                    <a:pt x="223" y="431"/>
                  </a:cubicBezTo>
                  <a:cubicBezTo>
                    <a:pt x="243" y="431"/>
                    <a:pt x="263" y="427"/>
                    <a:pt x="283" y="421"/>
                  </a:cubicBezTo>
                  <a:cubicBezTo>
                    <a:pt x="404" y="340"/>
                    <a:pt x="485" y="219"/>
                    <a:pt x="445" y="98"/>
                  </a:cubicBezTo>
                  <a:lnTo>
                    <a:pt x="324" y="17"/>
                  </a:lnTo>
                  <a:lnTo>
                    <a:pt x="283" y="17"/>
                  </a:lnTo>
                  <a:cubicBezTo>
                    <a:pt x="260" y="5"/>
                    <a:pt x="236" y="1"/>
                    <a:pt x="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06" name="Google Shape;1106;p28"/>
            <p:cNvSpPr/>
            <p:nvPr/>
          </p:nvSpPr>
          <p:spPr>
            <a:xfrm rot="-5400000">
              <a:off x="5432599" y="1788702"/>
              <a:ext cx="28925" cy="27527"/>
            </a:xfrm>
            <a:custGeom>
              <a:avLst/>
              <a:gdLst/>
              <a:ahLst/>
              <a:cxnLst/>
              <a:rect l="l" t="t" r="r" b="b"/>
              <a:pathLst>
                <a:path w="848" h="807" extrusionOk="0">
                  <a:moveTo>
                    <a:pt x="444" y="0"/>
                  </a:moveTo>
                  <a:lnTo>
                    <a:pt x="323" y="41"/>
                  </a:lnTo>
                  <a:cubicBezTo>
                    <a:pt x="122" y="81"/>
                    <a:pt x="1" y="242"/>
                    <a:pt x="1" y="444"/>
                  </a:cubicBezTo>
                  <a:lnTo>
                    <a:pt x="81" y="565"/>
                  </a:lnTo>
                  <a:lnTo>
                    <a:pt x="122" y="605"/>
                  </a:lnTo>
                  <a:cubicBezTo>
                    <a:pt x="202" y="726"/>
                    <a:pt x="323" y="807"/>
                    <a:pt x="485" y="807"/>
                  </a:cubicBezTo>
                  <a:lnTo>
                    <a:pt x="565" y="767"/>
                  </a:lnTo>
                  <a:lnTo>
                    <a:pt x="646" y="686"/>
                  </a:lnTo>
                  <a:cubicBezTo>
                    <a:pt x="807" y="605"/>
                    <a:pt x="848" y="404"/>
                    <a:pt x="767" y="242"/>
                  </a:cubicBezTo>
                  <a:cubicBezTo>
                    <a:pt x="767" y="162"/>
                    <a:pt x="727" y="121"/>
                    <a:pt x="646" y="41"/>
                  </a:cubicBezTo>
                  <a:lnTo>
                    <a:pt x="565" y="41"/>
                  </a:lnTo>
                  <a:lnTo>
                    <a:pt x="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07" name="Google Shape;1107;p28"/>
            <p:cNvSpPr/>
            <p:nvPr/>
          </p:nvSpPr>
          <p:spPr>
            <a:xfrm rot="-5400000">
              <a:off x="5369325" y="1682757"/>
              <a:ext cx="26162" cy="27561"/>
            </a:xfrm>
            <a:custGeom>
              <a:avLst/>
              <a:gdLst/>
              <a:ahLst/>
              <a:cxnLst/>
              <a:rect l="l" t="t" r="r" b="b"/>
              <a:pathLst>
                <a:path w="767" h="808" extrusionOk="0">
                  <a:moveTo>
                    <a:pt x="323" y="1"/>
                  </a:moveTo>
                  <a:cubicBezTo>
                    <a:pt x="121" y="122"/>
                    <a:pt x="0" y="324"/>
                    <a:pt x="0" y="525"/>
                  </a:cubicBezTo>
                  <a:lnTo>
                    <a:pt x="41" y="687"/>
                  </a:lnTo>
                  <a:lnTo>
                    <a:pt x="202" y="807"/>
                  </a:lnTo>
                  <a:lnTo>
                    <a:pt x="323" y="807"/>
                  </a:lnTo>
                  <a:cubicBezTo>
                    <a:pt x="484" y="767"/>
                    <a:pt x="646" y="687"/>
                    <a:pt x="726" y="525"/>
                  </a:cubicBezTo>
                  <a:cubicBezTo>
                    <a:pt x="767" y="445"/>
                    <a:pt x="767" y="324"/>
                    <a:pt x="726" y="203"/>
                  </a:cubicBezTo>
                  <a:cubicBezTo>
                    <a:pt x="686" y="162"/>
                    <a:pt x="686" y="162"/>
                    <a:pt x="686" y="122"/>
                  </a:cubicBezTo>
                  <a:lnTo>
                    <a:pt x="605" y="41"/>
                  </a:lnTo>
                  <a:lnTo>
                    <a:pt x="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08" name="Google Shape;1108;p28"/>
            <p:cNvSpPr/>
            <p:nvPr/>
          </p:nvSpPr>
          <p:spPr>
            <a:xfrm rot="-5400000">
              <a:off x="5180202" y="1896678"/>
              <a:ext cx="27527" cy="16543"/>
            </a:xfrm>
            <a:custGeom>
              <a:avLst/>
              <a:gdLst/>
              <a:ahLst/>
              <a:cxnLst/>
              <a:rect l="l" t="t" r="r" b="b"/>
              <a:pathLst>
                <a:path w="807" h="485" extrusionOk="0">
                  <a:moveTo>
                    <a:pt x="283" y="0"/>
                  </a:moveTo>
                  <a:cubicBezTo>
                    <a:pt x="202" y="0"/>
                    <a:pt x="81" y="40"/>
                    <a:pt x="0" y="121"/>
                  </a:cubicBezTo>
                  <a:lnTo>
                    <a:pt x="81" y="363"/>
                  </a:lnTo>
                  <a:cubicBezTo>
                    <a:pt x="283" y="363"/>
                    <a:pt x="484" y="403"/>
                    <a:pt x="646" y="484"/>
                  </a:cubicBezTo>
                  <a:lnTo>
                    <a:pt x="807" y="282"/>
                  </a:lnTo>
                  <a:cubicBezTo>
                    <a:pt x="686" y="121"/>
                    <a:pt x="484" y="0"/>
                    <a:pt x="2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09" name="Google Shape;1109;p28"/>
            <p:cNvSpPr/>
            <p:nvPr/>
          </p:nvSpPr>
          <p:spPr>
            <a:xfrm rot="-5400000">
              <a:off x="5939815" y="1406329"/>
              <a:ext cx="39909" cy="49425"/>
            </a:xfrm>
            <a:custGeom>
              <a:avLst/>
              <a:gdLst/>
              <a:ahLst/>
              <a:cxnLst/>
              <a:rect l="l" t="t" r="r" b="b"/>
              <a:pathLst>
                <a:path w="1170" h="1449" extrusionOk="0">
                  <a:moveTo>
                    <a:pt x="701" y="1"/>
                  </a:moveTo>
                  <a:cubicBezTo>
                    <a:pt x="668" y="1"/>
                    <a:pt x="636" y="4"/>
                    <a:pt x="605" y="11"/>
                  </a:cubicBezTo>
                  <a:lnTo>
                    <a:pt x="403" y="172"/>
                  </a:lnTo>
                  <a:lnTo>
                    <a:pt x="323" y="252"/>
                  </a:lnTo>
                  <a:cubicBezTo>
                    <a:pt x="282" y="293"/>
                    <a:pt x="202" y="414"/>
                    <a:pt x="202" y="494"/>
                  </a:cubicBezTo>
                  <a:lnTo>
                    <a:pt x="121" y="615"/>
                  </a:lnTo>
                  <a:lnTo>
                    <a:pt x="40" y="736"/>
                  </a:lnTo>
                  <a:lnTo>
                    <a:pt x="40" y="817"/>
                  </a:lnTo>
                  <a:cubicBezTo>
                    <a:pt x="0" y="898"/>
                    <a:pt x="0" y="978"/>
                    <a:pt x="0" y="1059"/>
                  </a:cubicBezTo>
                  <a:lnTo>
                    <a:pt x="121" y="1301"/>
                  </a:lnTo>
                  <a:lnTo>
                    <a:pt x="282" y="1382"/>
                  </a:lnTo>
                  <a:lnTo>
                    <a:pt x="363" y="1422"/>
                  </a:lnTo>
                  <a:cubicBezTo>
                    <a:pt x="430" y="1439"/>
                    <a:pt x="490" y="1449"/>
                    <a:pt x="546" y="1449"/>
                  </a:cubicBezTo>
                  <a:cubicBezTo>
                    <a:pt x="625" y="1449"/>
                    <a:pt x="695" y="1429"/>
                    <a:pt x="766" y="1382"/>
                  </a:cubicBezTo>
                  <a:lnTo>
                    <a:pt x="887" y="1220"/>
                  </a:lnTo>
                  <a:lnTo>
                    <a:pt x="968" y="1059"/>
                  </a:lnTo>
                  <a:lnTo>
                    <a:pt x="968" y="978"/>
                  </a:lnTo>
                  <a:lnTo>
                    <a:pt x="1089" y="817"/>
                  </a:lnTo>
                  <a:lnTo>
                    <a:pt x="1170" y="656"/>
                  </a:lnTo>
                  <a:lnTo>
                    <a:pt x="1170" y="373"/>
                  </a:lnTo>
                  <a:cubicBezTo>
                    <a:pt x="1067" y="101"/>
                    <a:pt x="879" y="1"/>
                    <a:pt x="7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10" name="Google Shape;1110;p28"/>
            <p:cNvSpPr/>
            <p:nvPr/>
          </p:nvSpPr>
          <p:spPr>
            <a:xfrm rot="-5400000">
              <a:off x="6133509" y="1549472"/>
              <a:ext cx="22069" cy="25889"/>
            </a:xfrm>
            <a:custGeom>
              <a:avLst/>
              <a:gdLst/>
              <a:ahLst/>
              <a:cxnLst/>
              <a:rect l="l" t="t" r="r" b="b"/>
              <a:pathLst>
                <a:path w="647" h="759" extrusionOk="0">
                  <a:moveTo>
                    <a:pt x="348" y="0"/>
                  </a:moveTo>
                  <a:cubicBezTo>
                    <a:pt x="248" y="0"/>
                    <a:pt x="142" y="46"/>
                    <a:pt x="81" y="137"/>
                  </a:cubicBezTo>
                  <a:cubicBezTo>
                    <a:pt x="1" y="217"/>
                    <a:pt x="1" y="379"/>
                    <a:pt x="41" y="500"/>
                  </a:cubicBezTo>
                  <a:cubicBezTo>
                    <a:pt x="81" y="621"/>
                    <a:pt x="162" y="701"/>
                    <a:pt x="243" y="741"/>
                  </a:cubicBezTo>
                  <a:cubicBezTo>
                    <a:pt x="266" y="753"/>
                    <a:pt x="294" y="758"/>
                    <a:pt x="322" y="758"/>
                  </a:cubicBezTo>
                  <a:cubicBezTo>
                    <a:pt x="391" y="758"/>
                    <a:pt x="468" y="730"/>
                    <a:pt x="525" y="701"/>
                  </a:cubicBezTo>
                  <a:lnTo>
                    <a:pt x="565" y="621"/>
                  </a:lnTo>
                  <a:lnTo>
                    <a:pt x="606" y="540"/>
                  </a:lnTo>
                  <a:lnTo>
                    <a:pt x="646" y="419"/>
                  </a:lnTo>
                  <a:lnTo>
                    <a:pt x="646" y="298"/>
                  </a:lnTo>
                  <a:lnTo>
                    <a:pt x="606" y="177"/>
                  </a:lnTo>
                  <a:lnTo>
                    <a:pt x="565" y="137"/>
                  </a:lnTo>
                  <a:lnTo>
                    <a:pt x="485" y="56"/>
                  </a:lnTo>
                  <a:lnTo>
                    <a:pt x="444" y="16"/>
                  </a:lnTo>
                  <a:cubicBezTo>
                    <a:pt x="414" y="5"/>
                    <a:pt x="381" y="0"/>
                    <a:pt x="3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11" name="Google Shape;1111;p28"/>
            <p:cNvSpPr/>
            <p:nvPr/>
          </p:nvSpPr>
          <p:spPr>
            <a:xfrm rot="-5400000">
              <a:off x="6046835" y="1730221"/>
              <a:ext cx="39909" cy="42706"/>
            </a:xfrm>
            <a:custGeom>
              <a:avLst/>
              <a:gdLst/>
              <a:ahLst/>
              <a:cxnLst/>
              <a:rect l="l" t="t" r="r" b="b"/>
              <a:pathLst>
                <a:path w="1170" h="1252" extrusionOk="0">
                  <a:moveTo>
                    <a:pt x="525" y="1"/>
                  </a:moveTo>
                  <a:cubicBezTo>
                    <a:pt x="162" y="122"/>
                    <a:pt x="0" y="525"/>
                    <a:pt x="81" y="888"/>
                  </a:cubicBezTo>
                  <a:cubicBezTo>
                    <a:pt x="121" y="969"/>
                    <a:pt x="162" y="1090"/>
                    <a:pt x="242" y="1130"/>
                  </a:cubicBezTo>
                  <a:lnTo>
                    <a:pt x="404" y="1211"/>
                  </a:lnTo>
                  <a:lnTo>
                    <a:pt x="525" y="1251"/>
                  </a:lnTo>
                  <a:lnTo>
                    <a:pt x="686" y="1251"/>
                  </a:lnTo>
                  <a:lnTo>
                    <a:pt x="928" y="1170"/>
                  </a:lnTo>
                  <a:lnTo>
                    <a:pt x="1089" y="1009"/>
                  </a:lnTo>
                  <a:lnTo>
                    <a:pt x="1170" y="807"/>
                  </a:lnTo>
                  <a:lnTo>
                    <a:pt x="1170" y="565"/>
                  </a:lnTo>
                  <a:lnTo>
                    <a:pt x="1049" y="243"/>
                  </a:lnTo>
                  <a:lnTo>
                    <a:pt x="888" y="81"/>
                  </a:lnTo>
                  <a:lnTo>
                    <a:pt x="7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12" name="Google Shape;1112;p28"/>
            <p:cNvSpPr/>
            <p:nvPr/>
          </p:nvSpPr>
          <p:spPr>
            <a:xfrm rot="-5400000">
              <a:off x="5956324" y="1492559"/>
              <a:ext cx="39943" cy="39295"/>
            </a:xfrm>
            <a:custGeom>
              <a:avLst/>
              <a:gdLst/>
              <a:ahLst/>
              <a:cxnLst/>
              <a:rect l="l" t="t" r="r" b="b"/>
              <a:pathLst>
                <a:path w="1171" h="1152" extrusionOk="0">
                  <a:moveTo>
                    <a:pt x="556" y="0"/>
                  </a:moveTo>
                  <a:cubicBezTo>
                    <a:pt x="413" y="0"/>
                    <a:pt x="270" y="36"/>
                    <a:pt x="162" y="144"/>
                  </a:cubicBezTo>
                  <a:lnTo>
                    <a:pt x="81" y="305"/>
                  </a:lnTo>
                  <a:lnTo>
                    <a:pt x="1" y="426"/>
                  </a:lnTo>
                  <a:lnTo>
                    <a:pt x="1" y="708"/>
                  </a:lnTo>
                  <a:cubicBezTo>
                    <a:pt x="122" y="991"/>
                    <a:pt x="364" y="1152"/>
                    <a:pt x="646" y="1152"/>
                  </a:cubicBezTo>
                  <a:lnTo>
                    <a:pt x="727" y="1152"/>
                  </a:lnTo>
                  <a:lnTo>
                    <a:pt x="888" y="1112"/>
                  </a:lnTo>
                  <a:lnTo>
                    <a:pt x="1009" y="1031"/>
                  </a:lnTo>
                  <a:lnTo>
                    <a:pt x="1130" y="870"/>
                  </a:lnTo>
                  <a:cubicBezTo>
                    <a:pt x="1170" y="708"/>
                    <a:pt x="1170" y="587"/>
                    <a:pt x="1130" y="426"/>
                  </a:cubicBezTo>
                  <a:cubicBezTo>
                    <a:pt x="1090" y="224"/>
                    <a:pt x="928" y="103"/>
                    <a:pt x="767" y="23"/>
                  </a:cubicBezTo>
                  <a:cubicBezTo>
                    <a:pt x="700" y="9"/>
                    <a:pt x="628" y="0"/>
                    <a:pt x="5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13" name="Google Shape;1113;p28"/>
            <p:cNvSpPr/>
            <p:nvPr/>
          </p:nvSpPr>
          <p:spPr>
            <a:xfrm rot="-5400000">
              <a:off x="5951208" y="1063728"/>
              <a:ext cx="22069" cy="26196"/>
            </a:xfrm>
            <a:custGeom>
              <a:avLst/>
              <a:gdLst/>
              <a:ahLst/>
              <a:cxnLst/>
              <a:rect l="l" t="t" r="r" b="b"/>
              <a:pathLst>
                <a:path w="647" h="768" extrusionOk="0">
                  <a:moveTo>
                    <a:pt x="243" y="1"/>
                  </a:moveTo>
                  <a:lnTo>
                    <a:pt x="82" y="41"/>
                  </a:lnTo>
                  <a:cubicBezTo>
                    <a:pt x="1" y="162"/>
                    <a:pt x="1" y="323"/>
                    <a:pt x="82" y="444"/>
                  </a:cubicBezTo>
                  <a:cubicBezTo>
                    <a:pt x="122" y="525"/>
                    <a:pt x="162" y="565"/>
                    <a:pt x="162" y="646"/>
                  </a:cubicBezTo>
                  <a:lnTo>
                    <a:pt x="324" y="767"/>
                  </a:lnTo>
                  <a:lnTo>
                    <a:pt x="606" y="646"/>
                  </a:lnTo>
                  <a:lnTo>
                    <a:pt x="646" y="444"/>
                  </a:lnTo>
                  <a:cubicBezTo>
                    <a:pt x="566" y="364"/>
                    <a:pt x="525" y="323"/>
                    <a:pt x="485" y="243"/>
                  </a:cubicBezTo>
                  <a:cubicBezTo>
                    <a:pt x="404" y="162"/>
                    <a:pt x="324" y="81"/>
                    <a:pt x="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14" name="Google Shape;1114;p28"/>
            <p:cNvSpPr/>
            <p:nvPr/>
          </p:nvSpPr>
          <p:spPr>
            <a:xfrm rot="-5400000">
              <a:off x="5795138" y="1611859"/>
              <a:ext cx="33053" cy="35918"/>
            </a:xfrm>
            <a:custGeom>
              <a:avLst/>
              <a:gdLst/>
              <a:ahLst/>
              <a:cxnLst/>
              <a:rect l="l" t="t" r="r" b="b"/>
              <a:pathLst>
                <a:path w="969" h="1053" extrusionOk="0">
                  <a:moveTo>
                    <a:pt x="404" y="1"/>
                  </a:moveTo>
                  <a:lnTo>
                    <a:pt x="323" y="41"/>
                  </a:lnTo>
                  <a:lnTo>
                    <a:pt x="162" y="202"/>
                  </a:lnTo>
                  <a:lnTo>
                    <a:pt x="41" y="404"/>
                  </a:lnTo>
                  <a:cubicBezTo>
                    <a:pt x="41" y="485"/>
                    <a:pt x="0" y="565"/>
                    <a:pt x="41" y="646"/>
                  </a:cubicBezTo>
                  <a:lnTo>
                    <a:pt x="162" y="888"/>
                  </a:lnTo>
                  <a:lnTo>
                    <a:pt x="323" y="969"/>
                  </a:lnTo>
                  <a:lnTo>
                    <a:pt x="404" y="1009"/>
                  </a:lnTo>
                  <a:cubicBezTo>
                    <a:pt x="450" y="1040"/>
                    <a:pt x="502" y="1053"/>
                    <a:pt x="555" y="1053"/>
                  </a:cubicBezTo>
                  <a:cubicBezTo>
                    <a:pt x="642" y="1053"/>
                    <a:pt x="732" y="1018"/>
                    <a:pt x="807" y="969"/>
                  </a:cubicBezTo>
                  <a:lnTo>
                    <a:pt x="928" y="807"/>
                  </a:lnTo>
                  <a:lnTo>
                    <a:pt x="968" y="646"/>
                  </a:lnTo>
                  <a:lnTo>
                    <a:pt x="968" y="444"/>
                  </a:lnTo>
                  <a:lnTo>
                    <a:pt x="928" y="283"/>
                  </a:lnTo>
                  <a:lnTo>
                    <a:pt x="767" y="81"/>
                  </a:lnTo>
                  <a:lnTo>
                    <a:pt x="6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15" name="Google Shape;1115;p28"/>
            <p:cNvSpPr/>
            <p:nvPr/>
          </p:nvSpPr>
          <p:spPr>
            <a:xfrm rot="-5400000">
              <a:off x="5731130" y="1502554"/>
              <a:ext cx="35781" cy="37180"/>
            </a:xfrm>
            <a:custGeom>
              <a:avLst/>
              <a:gdLst/>
              <a:ahLst/>
              <a:cxnLst/>
              <a:rect l="l" t="t" r="r" b="b"/>
              <a:pathLst>
                <a:path w="1049" h="1090" extrusionOk="0">
                  <a:moveTo>
                    <a:pt x="282" y="0"/>
                  </a:moveTo>
                  <a:lnTo>
                    <a:pt x="161" y="81"/>
                  </a:lnTo>
                  <a:lnTo>
                    <a:pt x="81" y="202"/>
                  </a:lnTo>
                  <a:cubicBezTo>
                    <a:pt x="0" y="363"/>
                    <a:pt x="0" y="525"/>
                    <a:pt x="81" y="686"/>
                  </a:cubicBezTo>
                  <a:cubicBezTo>
                    <a:pt x="121" y="847"/>
                    <a:pt x="242" y="1009"/>
                    <a:pt x="444" y="1089"/>
                  </a:cubicBezTo>
                  <a:lnTo>
                    <a:pt x="645" y="1089"/>
                  </a:lnTo>
                  <a:lnTo>
                    <a:pt x="807" y="1009"/>
                  </a:lnTo>
                  <a:lnTo>
                    <a:pt x="968" y="888"/>
                  </a:lnTo>
                  <a:cubicBezTo>
                    <a:pt x="1049" y="726"/>
                    <a:pt x="1049" y="525"/>
                    <a:pt x="1008" y="363"/>
                  </a:cubicBezTo>
                  <a:cubicBezTo>
                    <a:pt x="928" y="121"/>
                    <a:pt x="686" y="0"/>
                    <a:pt x="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16" name="Google Shape;1116;p28"/>
            <p:cNvSpPr/>
            <p:nvPr/>
          </p:nvSpPr>
          <p:spPr>
            <a:xfrm rot="-5400000">
              <a:off x="5680221" y="1253568"/>
              <a:ext cx="15145" cy="19306"/>
            </a:xfrm>
            <a:custGeom>
              <a:avLst/>
              <a:gdLst/>
              <a:ahLst/>
              <a:cxnLst/>
              <a:rect l="l" t="t" r="r" b="b"/>
              <a:pathLst>
                <a:path w="444" h="566" extrusionOk="0">
                  <a:moveTo>
                    <a:pt x="282" y="1"/>
                  </a:moveTo>
                  <a:cubicBezTo>
                    <a:pt x="202" y="1"/>
                    <a:pt x="121" y="41"/>
                    <a:pt x="81" y="122"/>
                  </a:cubicBezTo>
                  <a:cubicBezTo>
                    <a:pt x="0" y="283"/>
                    <a:pt x="41" y="445"/>
                    <a:pt x="162" y="566"/>
                  </a:cubicBezTo>
                  <a:lnTo>
                    <a:pt x="323" y="566"/>
                  </a:lnTo>
                  <a:lnTo>
                    <a:pt x="363" y="364"/>
                  </a:lnTo>
                  <a:cubicBezTo>
                    <a:pt x="444" y="283"/>
                    <a:pt x="444" y="203"/>
                    <a:pt x="403" y="122"/>
                  </a:cubicBezTo>
                  <a:lnTo>
                    <a:pt x="363" y="41"/>
                  </a:lnTo>
                  <a:lnTo>
                    <a:pt x="2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17" name="Google Shape;1117;p28"/>
            <p:cNvSpPr/>
            <p:nvPr/>
          </p:nvSpPr>
          <p:spPr>
            <a:xfrm rot="-5400000">
              <a:off x="5780197" y="1264994"/>
              <a:ext cx="23434" cy="26708"/>
            </a:xfrm>
            <a:custGeom>
              <a:avLst/>
              <a:gdLst/>
              <a:ahLst/>
              <a:cxnLst/>
              <a:rect l="l" t="t" r="r" b="b"/>
              <a:pathLst>
                <a:path w="687" h="783" extrusionOk="0">
                  <a:moveTo>
                    <a:pt x="404" y="1"/>
                  </a:moveTo>
                  <a:cubicBezTo>
                    <a:pt x="283" y="1"/>
                    <a:pt x="162" y="41"/>
                    <a:pt x="81" y="162"/>
                  </a:cubicBezTo>
                  <a:cubicBezTo>
                    <a:pt x="1" y="283"/>
                    <a:pt x="1" y="404"/>
                    <a:pt x="41" y="525"/>
                  </a:cubicBezTo>
                  <a:cubicBezTo>
                    <a:pt x="81" y="646"/>
                    <a:pt x="162" y="767"/>
                    <a:pt x="283" y="767"/>
                  </a:cubicBezTo>
                  <a:cubicBezTo>
                    <a:pt x="313" y="777"/>
                    <a:pt x="343" y="782"/>
                    <a:pt x="373" y="782"/>
                  </a:cubicBezTo>
                  <a:cubicBezTo>
                    <a:pt x="462" y="782"/>
                    <a:pt x="545" y="737"/>
                    <a:pt x="606" y="646"/>
                  </a:cubicBezTo>
                  <a:lnTo>
                    <a:pt x="646" y="606"/>
                  </a:lnTo>
                  <a:lnTo>
                    <a:pt x="686" y="445"/>
                  </a:lnTo>
                  <a:lnTo>
                    <a:pt x="686" y="364"/>
                  </a:lnTo>
                  <a:lnTo>
                    <a:pt x="646" y="203"/>
                  </a:lnTo>
                  <a:lnTo>
                    <a:pt x="565" y="122"/>
                  </a:lnTo>
                  <a:lnTo>
                    <a:pt x="485" y="41"/>
                  </a:lnTo>
                  <a:lnTo>
                    <a:pt x="4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18" name="Google Shape;1118;p28"/>
            <p:cNvSpPr/>
            <p:nvPr/>
          </p:nvSpPr>
          <p:spPr>
            <a:xfrm rot="-5400000">
              <a:off x="6304741" y="1345733"/>
              <a:ext cx="15179" cy="16543"/>
            </a:xfrm>
            <a:custGeom>
              <a:avLst/>
              <a:gdLst/>
              <a:ahLst/>
              <a:cxnLst/>
              <a:rect l="l" t="t" r="r" b="b"/>
              <a:pathLst>
                <a:path w="445" h="485" extrusionOk="0">
                  <a:moveTo>
                    <a:pt x="121" y="1"/>
                  </a:moveTo>
                  <a:lnTo>
                    <a:pt x="0" y="202"/>
                  </a:lnTo>
                  <a:lnTo>
                    <a:pt x="41" y="243"/>
                  </a:lnTo>
                  <a:cubicBezTo>
                    <a:pt x="41" y="283"/>
                    <a:pt x="41" y="283"/>
                    <a:pt x="41" y="323"/>
                  </a:cubicBezTo>
                  <a:cubicBezTo>
                    <a:pt x="41" y="364"/>
                    <a:pt x="81" y="444"/>
                    <a:pt x="162" y="485"/>
                  </a:cubicBezTo>
                  <a:cubicBezTo>
                    <a:pt x="242" y="485"/>
                    <a:pt x="323" y="485"/>
                    <a:pt x="404" y="444"/>
                  </a:cubicBezTo>
                  <a:lnTo>
                    <a:pt x="404" y="364"/>
                  </a:lnTo>
                  <a:cubicBezTo>
                    <a:pt x="444" y="323"/>
                    <a:pt x="444" y="243"/>
                    <a:pt x="404" y="202"/>
                  </a:cubicBezTo>
                  <a:cubicBezTo>
                    <a:pt x="363" y="41"/>
                    <a:pt x="202" y="4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19" name="Google Shape;1119;p28"/>
            <p:cNvSpPr/>
            <p:nvPr/>
          </p:nvSpPr>
          <p:spPr>
            <a:xfrm rot="-5400000">
              <a:off x="5612120" y="1562417"/>
              <a:ext cx="39943" cy="39909"/>
            </a:xfrm>
            <a:custGeom>
              <a:avLst/>
              <a:gdLst/>
              <a:ahLst/>
              <a:cxnLst/>
              <a:rect l="l" t="t" r="r" b="b"/>
              <a:pathLst>
                <a:path w="1171" h="1170" extrusionOk="0">
                  <a:moveTo>
                    <a:pt x="606" y="0"/>
                  </a:moveTo>
                  <a:cubicBezTo>
                    <a:pt x="364" y="0"/>
                    <a:pt x="162" y="121"/>
                    <a:pt x="41" y="323"/>
                  </a:cubicBezTo>
                  <a:lnTo>
                    <a:pt x="1" y="484"/>
                  </a:lnTo>
                  <a:lnTo>
                    <a:pt x="1" y="645"/>
                  </a:lnTo>
                  <a:lnTo>
                    <a:pt x="41" y="807"/>
                  </a:lnTo>
                  <a:cubicBezTo>
                    <a:pt x="162" y="968"/>
                    <a:pt x="364" y="1089"/>
                    <a:pt x="566" y="1170"/>
                  </a:cubicBezTo>
                  <a:lnTo>
                    <a:pt x="727" y="1170"/>
                  </a:lnTo>
                  <a:lnTo>
                    <a:pt x="848" y="1129"/>
                  </a:lnTo>
                  <a:lnTo>
                    <a:pt x="1009" y="1008"/>
                  </a:lnTo>
                  <a:cubicBezTo>
                    <a:pt x="1130" y="847"/>
                    <a:pt x="1170" y="645"/>
                    <a:pt x="1090" y="444"/>
                  </a:cubicBezTo>
                  <a:cubicBezTo>
                    <a:pt x="1049" y="202"/>
                    <a:pt x="848" y="40"/>
                    <a:pt x="6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20" name="Google Shape;1120;p28"/>
            <p:cNvSpPr/>
            <p:nvPr/>
          </p:nvSpPr>
          <p:spPr>
            <a:xfrm rot="-5400000">
              <a:off x="6036943" y="1939554"/>
              <a:ext cx="27561" cy="27083"/>
            </a:xfrm>
            <a:custGeom>
              <a:avLst/>
              <a:gdLst/>
              <a:ahLst/>
              <a:cxnLst/>
              <a:rect l="l" t="t" r="r" b="b"/>
              <a:pathLst>
                <a:path w="808" h="794" extrusionOk="0">
                  <a:moveTo>
                    <a:pt x="364" y="1"/>
                  </a:moveTo>
                  <a:cubicBezTo>
                    <a:pt x="283" y="41"/>
                    <a:pt x="202" y="82"/>
                    <a:pt x="122" y="162"/>
                  </a:cubicBezTo>
                  <a:lnTo>
                    <a:pt x="81" y="162"/>
                  </a:lnTo>
                  <a:lnTo>
                    <a:pt x="1" y="323"/>
                  </a:lnTo>
                  <a:lnTo>
                    <a:pt x="1" y="444"/>
                  </a:lnTo>
                  <a:lnTo>
                    <a:pt x="1" y="525"/>
                  </a:lnTo>
                  <a:cubicBezTo>
                    <a:pt x="41" y="646"/>
                    <a:pt x="122" y="727"/>
                    <a:pt x="243" y="767"/>
                  </a:cubicBezTo>
                  <a:cubicBezTo>
                    <a:pt x="293" y="784"/>
                    <a:pt x="350" y="794"/>
                    <a:pt x="411" y="794"/>
                  </a:cubicBezTo>
                  <a:cubicBezTo>
                    <a:pt x="497" y="794"/>
                    <a:pt x="592" y="774"/>
                    <a:pt x="686" y="727"/>
                  </a:cubicBezTo>
                  <a:lnTo>
                    <a:pt x="727" y="646"/>
                  </a:lnTo>
                  <a:lnTo>
                    <a:pt x="807" y="485"/>
                  </a:lnTo>
                  <a:lnTo>
                    <a:pt x="807" y="364"/>
                  </a:lnTo>
                  <a:lnTo>
                    <a:pt x="807" y="323"/>
                  </a:lnTo>
                  <a:cubicBezTo>
                    <a:pt x="767" y="203"/>
                    <a:pt x="686" y="82"/>
                    <a:pt x="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21" name="Google Shape;1121;p28"/>
            <p:cNvSpPr/>
            <p:nvPr/>
          </p:nvSpPr>
          <p:spPr>
            <a:xfrm rot="-5400000">
              <a:off x="5805780" y="1707128"/>
              <a:ext cx="31688" cy="36600"/>
            </a:xfrm>
            <a:custGeom>
              <a:avLst/>
              <a:gdLst/>
              <a:ahLst/>
              <a:cxnLst/>
              <a:rect l="l" t="t" r="r" b="b"/>
              <a:pathLst>
                <a:path w="929" h="1073" extrusionOk="0">
                  <a:moveTo>
                    <a:pt x="404" y="1"/>
                  </a:moveTo>
                  <a:lnTo>
                    <a:pt x="243" y="41"/>
                  </a:lnTo>
                  <a:lnTo>
                    <a:pt x="81" y="243"/>
                  </a:lnTo>
                  <a:lnTo>
                    <a:pt x="1" y="445"/>
                  </a:lnTo>
                  <a:lnTo>
                    <a:pt x="1" y="687"/>
                  </a:lnTo>
                  <a:cubicBezTo>
                    <a:pt x="115" y="1002"/>
                    <a:pt x="291" y="1073"/>
                    <a:pt x="427" y="1073"/>
                  </a:cubicBezTo>
                  <a:cubicBezTo>
                    <a:pt x="482" y="1073"/>
                    <a:pt x="530" y="1061"/>
                    <a:pt x="565" y="1049"/>
                  </a:cubicBezTo>
                  <a:lnTo>
                    <a:pt x="727" y="928"/>
                  </a:lnTo>
                  <a:lnTo>
                    <a:pt x="888" y="727"/>
                  </a:lnTo>
                  <a:cubicBezTo>
                    <a:pt x="928" y="606"/>
                    <a:pt x="928" y="485"/>
                    <a:pt x="928" y="364"/>
                  </a:cubicBezTo>
                  <a:lnTo>
                    <a:pt x="807" y="122"/>
                  </a:lnTo>
                  <a:lnTo>
                    <a:pt x="646" y="41"/>
                  </a:lnTo>
                  <a:lnTo>
                    <a:pt x="4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22" name="Google Shape;1122;p28"/>
            <p:cNvSpPr/>
            <p:nvPr/>
          </p:nvSpPr>
          <p:spPr>
            <a:xfrm rot="-5400000">
              <a:off x="5597624" y="1832636"/>
              <a:ext cx="38544" cy="42808"/>
            </a:xfrm>
            <a:custGeom>
              <a:avLst/>
              <a:gdLst/>
              <a:ahLst/>
              <a:cxnLst/>
              <a:rect l="l" t="t" r="r" b="b"/>
              <a:pathLst>
                <a:path w="1130" h="1255" extrusionOk="0">
                  <a:moveTo>
                    <a:pt x="528" y="1"/>
                  </a:moveTo>
                  <a:cubicBezTo>
                    <a:pt x="417" y="1"/>
                    <a:pt x="301" y="35"/>
                    <a:pt x="202" y="85"/>
                  </a:cubicBezTo>
                  <a:lnTo>
                    <a:pt x="81" y="246"/>
                  </a:lnTo>
                  <a:lnTo>
                    <a:pt x="0" y="408"/>
                  </a:lnTo>
                  <a:lnTo>
                    <a:pt x="0" y="609"/>
                  </a:lnTo>
                  <a:cubicBezTo>
                    <a:pt x="0" y="649"/>
                    <a:pt x="40" y="690"/>
                    <a:pt x="40" y="730"/>
                  </a:cubicBezTo>
                  <a:cubicBezTo>
                    <a:pt x="121" y="1053"/>
                    <a:pt x="403" y="1254"/>
                    <a:pt x="726" y="1254"/>
                  </a:cubicBezTo>
                  <a:lnTo>
                    <a:pt x="887" y="1174"/>
                  </a:lnTo>
                  <a:lnTo>
                    <a:pt x="968" y="1093"/>
                  </a:lnTo>
                  <a:lnTo>
                    <a:pt x="1089" y="972"/>
                  </a:lnTo>
                  <a:cubicBezTo>
                    <a:pt x="1129" y="770"/>
                    <a:pt x="1129" y="609"/>
                    <a:pt x="1089" y="448"/>
                  </a:cubicBezTo>
                  <a:cubicBezTo>
                    <a:pt x="1008" y="246"/>
                    <a:pt x="887" y="125"/>
                    <a:pt x="726" y="45"/>
                  </a:cubicBezTo>
                  <a:cubicBezTo>
                    <a:pt x="664" y="14"/>
                    <a:pt x="597" y="1"/>
                    <a:pt x="5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23" name="Google Shape;1123;p28"/>
            <p:cNvSpPr/>
            <p:nvPr/>
          </p:nvSpPr>
          <p:spPr>
            <a:xfrm rot="-5400000">
              <a:off x="6072964" y="1294159"/>
              <a:ext cx="23399" cy="23399"/>
            </a:xfrm>
            <a:custGeom>
              <a:avLst/>
              <a:gdLst/>
              <a:ahLst/>
              <a:cxnLst/>
              <a:rect l="l" t="t" r="r" b="b"/>
              <a:pathLst>
                <a:path w="686" h="686" extrusionOk="0">
                  <a:moveTo>
                    <a:pt x="242" y="0"/>
                  </a:moveTo>
                  <a:lnTo>
                    <a:pt x="161" y="81"/>
                  </a:lnTo>
                  <a:lnTo>
                    <a:pt x="40" y="242"/>
                  </a:lnTo>
                  <a:cubicBezTo>
                    <a:pt x="0" y="283"/>
                    <a:pt x="0" y="363"/>
                    <a:pt x="40" y="444"/>
                  </a:cubicBezTo>
                  <a:lnTo>
                    <a:pt x="81" y="565"/>
                  </a:lnTo>
                  <a:lnTo>
                    <a:pt x="282" y="686"/>
                  </a:lnTo>
                  <a:lnTo>
                    <a:pt x="444" y="686"/>
                  </a:lnTo>
                  <a:lnTo>
                    <a:pt x="524" y="605"/>
                  </a:lnTo>
                  <a:lnTo>
                    <a:pt x="645" y="404"/>
                  </a:lnTo>
                  <a:cubicBezTo>
                    <a:pt x="686" y="363"/>
                    <a:pt x="686" y="283"/>
                    <a:pt x="686" y="242"/>
                  </a:cubicBezTo>
                  <a:lnTo>
                    <a:pt x="605" y="162"/>
                  </a:lnTo>
                  <a:lnTo>
                    <a:pt x="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24" name="Google Shape;1124;p28"/>
            <p:cNvSpPr/>
            <p:nvPr/>
          </p:nvSpPr>
          <p:spPr>
            <a:xfrm rot="-5400000">
              <a:off x="6302421" y="1879350"/>
              <a:ext cx="19306" cy="15418"/>
            </a:xfrm>
            <a:custGeom>
              <a:avLst/>
              <a:gdLst/>
              <a:ahLst/>
              <a:cxnLst/>
              <a:rect l="l" t="t" r="r" b="b"/>
              <a:pathLst>
                <a:path w="566" h="452" extrusionOk="0">
                  <a:moveTo>
                    <a:pt x="330" y="0"/>
                  </a:moveTo>
                  <a:cubicBezTo>
                    <a:pt x="289" y="0"/>
                    <a:pt x="245" y="10"/>
                    <a:pt x="202" y="32"/>
                  </a:cubicBezTo>
                  <a:cubicBezTo>
                    <a:pt x="81" y="72"/>
                    <a:pt x="1" y="193"/>
                    <a:pt x="41" y="355"/>
                  </a:cubicBezTo>
                  <a:lnTo>
                    <a:pt x="121" y="435"/>
                  </a:lnTo>
                  <a:cubicBezTo>
                    <a:pt x="154" y="446"/>
                    <a:pt x="189" y="451"/>
                    <a:pt x="225" y="451"/>
                  </a:cubicBezTo>
                  <a:cubicBezTo>
                    <a:pt x="323" y="451"/>
                    <a:pt x="425" y="414"/>
                    <a:pt x="484" y="355"/>
                  </a:cubicBezTo>
                  <a:lnTo>
                    <a:pt x="565" y="234"/>
                  </a:lnTo>
                  <a:lnTo>
                    <a:pt x="565" y="193"/>
                  </a:lnTo>
                  <a:cubicBezTo>
                    <a:pt x="536" y="75"/>
                    <a:pt x="441"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125" name="Google Shape;1125;p28"/>
          <p:cNvGrpSpPr/>
          <p:nvPr/>
        </p:nvGrpSpPr>
        <p:grpSpPr>
          <a:xfrm rot="1785685" flipH="1">
            <a:off x="-130115" y="4198880"/>
            <a:ext cx="1326590" cy="1139691"/>
            <a:chOff x="-754697" y="1352100"/>
            <a:chExt cx="6171556" cy="3954075"/>
          </a:xfrm>
        </p:grpSpPr>
        <p:sp>
          <p:nvSpPr>
            <p:cNvPr id="1126" name="Google Shape;1126;p28"/>
            <p:cNvSpPr/>
            <p:nvPr/>
          </p:nvSpPr>
          <p:spPr>
            <a:xfrm rot="-5400000">
              <a:off x="58844" y="2158513"/>
              <a:ext cx="2111360" cy="3738443"/>
            </a:xfrm>
            <a:custGeom>
              <a:avLst/>
              <a:gdLst/>
              <a:ahLst/>
              <a:cxnLst/>
              <a:rect l="l" t="t" r="r" b="b"/>
              <a:pathLst>
                <a:path w="38310" h="68080" extrusionOk="0">
                  <a:moveTo>
                    <a:pt x="314" y="1"/>
                  </a:moveTo>
                  <a:cubicBezTo>
                    <a:pt x="147" y="1"/>
                    <a:pt x="1" y="191"/>
                    <a:pt x="153" y="313"/>
                  </a:cubicBezTo>
                  <a:cubicBezTo>
                    <a:pt x="3661" y="3942"/>
                    <a:pt x="6968" y="7693"/>
                    <a:pt x="10074" y="11645"/>
                  </a:cubicBezTo>
                  <a:cubicBezTo>
                    <a:pt x="13179" y="15597"/>
                    <a:pt x="16083" y="19711"/>
                    <a:pt x="18785" y="23945"/>
                  </a:cubicBezTo>
                  <a:cubicBezTo>
                    <a:pt x="21527" y="28261"/>
                    <a:pt x="24027" y="32737"/>
                    <a:pt x="26326" y="37294"/>
                  </a:cubicBezTo>
                  <a:cubicBezTo>
                    <a:pt x="28625" y="41852"/>
                    <a:pt x="30682" y="46570"/>
                    <a:pt x="32537" y="51369"/>
                  </a:cubicBezTo>
                  <a:cubicBezTo>
                    <a:pt x="34392" y="56168"/>
                    <a:pt x="36005" y="61048"/>
                    <a:pt x="37376" y="66049"/>
                  </a:cubicBezTo>
                  <a:cubicBezTo>
                    <a:pt x="37538" y="66694"/>
                    <a:pt x="37739" y="67299"/>
                    <a:pt x="37901" y="67904"/>
                  </a:cubicBezTo>
                  <a:cubicBezTo>
                    <a:pt x="37918" y="68026"/>
                    <a:pt x="38002" y="68080"/>
                    <a:pt x="38087" y="68080"/>
                  </a:cubicBezTo>
                  <a:cubicBezTo>
                    <a:pt x="38198" y="68080"/>
                    <a:pt x="38309" y="67984"/>
                    <a:pt x="38263" y="67824"/>
                  </a:cubicBezTo>
                  <a:cubicBezTo>
                    <a:pt x="36973" y="62823"/>
                    <a:pt x="35400" y="57903"/>
                    <a:pt x="33626" y="53023"/>
                  </a:cubicBezTo>
                  <a:cubicBezTo>
                    <a:pt x="31811" y="48183"/>
                    <a:pt x="29794" y="43465"/>
                    <a:pt x="27536" y="38827"/>
                  </a:cubicBezTo>
                  <a:cubicBezTo>
                    <a:pt x="25278" y="34229"/>
                    <a:pt x="22858" y="29753"/>
                    <a:pt x="20156" y="25438"/>
                  </a:cubicBezTo>
                  <a:cubicBezTo>
                    <a:pt x="17494" y="21082"/>
                    <a:pt x="14631" y="16888"/>
                    <a:pt x="11525" y="12855"/>
                  </a:cubicBezTo>
                  <a:cubicBezTo>
                    <a:pt x="8460" y="8862"/>
                    <a:pt x="5194" y="5031"/>
                    <a:pt x="1725" y="1361"/>
                  </a:cubicBezTo>
                  <a:cubicBezTo>
                    <a:pt x="1322" y="918"/>
                    <a:pt x="879" y="514"/>
                    <a:pt x="475" y="71"/>
                  </a:cubicBezTo>
                  <a:cubicBezTo>
                    <a:pt x="426" y="21"/>
                    <a:pt x="369" y="1"/>
                    <a:pt x="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27" name="Google Shape;1127;p28"/>
            <p:cNvSpPr/>
            <p:nvPr/>
          </p:nvSpPr>
          <p:spPr>
            <a:xfrm rot="-5400000">
              <a:off x="-57623" y="2120398"/>
              <a:ext cx="2476039" cy="939443"/>
            </a:xfrm>
            <a:custGeom>
              <a:avLst/>
              <a:gdLst/>
              <a:ahLst/>
              <a:cxnLst/>
              <a:rect l="l" t="t" r="r" b="b"/>
              <a:pathLst>
                <a:path w="44927" h="17108" extrusionOk="0">
                  <a:moveTo>
                    <a:pt x="8186" y="0"/>
                  </a:moveTo>
                  <a:cubicBezTo>
                    <a:pt x="5062" y="0"/>
                    <a:pt x="1997" y="894"/>
                    <a:pt x="0" y="3391"/>
                  </a:cubicBezTo>
                  <a:lnTo>
                    <a:pt x="202" y="3431"/>
                  </a:lnTo>
                  <a:cubicBezTo>
                    <a:pt x="6735" y="8391"/>
                    <a:pt x="13752" y="12787"/>
                    <a:pt x="21415" y="15207"/>
                  </a:cubicBezTo>
                  <a:cubicBezTo>
                    <a:pt x="25260" y="16421"/>
                    <a:pt x="29289" y="17107"/>
                    <a:pt x="33291" y="17107"/>
                  </a:cubicBezTo>
                  <a:cubicBezTo>
                    <a:pt x="37263" y="17107"/>
                    <a:pt x="41210" y="16431"/>
                    <a:pt x="44927" y="14925"/>
                  </a:cubicBezTo>
                  <a:cubicBezTo>
                    <a:pt x="43193" y="13190"/>
                    <a:pt x="40934" y="12182"/>
                    <a:pt x="38756" y="11214"/>
                  </a:cubicBezTo>
                  <a:lnTo>
                    <a:pt x="23230" y="4439"/>
                  </a:lnTo>
                  <a:cubicBezTo>
                    <a:pt x="19681" y="2907"/>
                    <a:pt x="16132" y="1334"/>
                    <a:pt x="12381" y="487"/>
                  </a:cubicBezTo>
                  <a:cubicBezTo>
                    <a:pt x="11034" y="185"/>
                    <a:pt x="9604" y="0"/>
                    <a:pt x="8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28" name="Google Shape;1128;p28"/>
            <p:cNvSpPr/>
            <p:nvPr/>
          </p:nvSpPr>
          <p:spPr>
            <a:xfrm rot="-5400000">
              <a:off x="2604364" y="700076"/>
              <a:ext cx="1778205" cy="3846785"/>
            </a:xfrm>
            <a:custGeom>
              <a:avLst/>
              <a:gdLst/>
              <a:ahLst/>
              <a:cxnLst/>
              <a:rect l="l" t="t" r="r" b="b"/>
              <a:pathLst>
                <a:path w="32265" h="70053" extrusionOk="0">
                  <a:moveTo>
                    <a:pt x="445" y="1"/>
                  </a:moveTo>
                  <a:lnTo>
                    <a:pt x="445" y="1"/>
                  </a:lnTo>
                  <a:cubicBezTo>
                    <a:pt x="1" y="8228"/>
                    <a:pt x="2300" y="16334"/>
                    <a:pt x="5082" y="24077"/>
                  </a:cubicBezTo>
                  <a:cubicBezTo>
                    <a:pt x="9438" y="36135"/>
                    <a:pt x="15003" y="47710"/>
                    <a:pt x="21738" y="58599"/>
                  </a:cubicBezTo>
                  <a:cubicBezTo>
                    <a:pt x="24440" y="62995"/>
                    <a:pt x="27465" y="67390"/>
                    <a:pt x="31699" y="70052"/>
                  </a:cubicBezTo>
                  <a:cubicBezTo>
                    <a:pt x="32264" y="69649"/>
                    <a:pt x="32264" y="68762"/>
                    <a:pt x="32143" y="68036"/>
                  </a:cubicBezTo>
                  <a:cubicBezTo>
                    <a:pt x="31095" y="59446"/>
                    <a:pt x="30006" y="50815"/>
                    <a:pt x="28917" y="42225"/>
                  </a:cubicBezTo>
                  <a:cubicBezTo>
                    <a:pt x="28554" y="38757"/>
                    <a:pt x="27989" y="35329"/>
                    <a:pt x="27223" y="31901"/>
                  </a:cubicBezTo>
                  <a:cubicBezTo>
                    <a:pt x="24239" y="19399"/>
                    <a:pt x="11212" y="5445"/>
                    <a:pt x="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29" name="Google Shape;1129;p28"/>
            <p:cNvSpPr/>
            <p:nvPr/>
          </p:nvSpPr>
          <p:spPr>
            <a:xfrm rot="-5400000">
              <a:off x="1895155" y="2583442"/>
              <a:ext cx="853582" cy="3058352"/>
            </a:xfrm>
            <a:custGeom>
              <a:avLst/>
              <a:gdLst/>
              <a:ahLst/>
              <a:cxnLst/>
              <a:rect l="l" t="t" r="r" b="b"/>
              <a:pathLst>
                <a:path w="15488" h="55695" extrusionOk="0">
                  <a:moveTo>
                    <a:pt x="11696" y="0"/>
                  </a:moveTo>
                  <a:cubicBezTo>
                    <a:pt x="4800" y="5001"/>
                    <a:pt x="1170" y="14156"/>
                    <a:pt x="566" y="23189"/>
                  </a:cubicBezTo>
                  <a:cubicBezTo>
                    <a:pt x="1" y="32183"/>
                    <a:pt x="2098" y="41136"/>
                    <a:pt x="4518" y="49766"/>
                  </a:cubicBezTo>
                  <a:cubicBezTo>
                    <a:pt x="5163" y="51944"/>
                    <a:pt x="5849" y="54202"/>
                    <a:pt x="7421" y="55695"/>
                  </a:cubicBezTo>
                  <a:cubicBezTo>
                    <a:pt x="8873" y="46741"/>
                    <a:pt x="10769" y="37829"/>
                    <a:pt x="13148" y="29077"/>
                  </a:cubicBezTo>
                  <a:cubicBezTo>
                    <a:pt x="15487" y="20326"/>
                    <a:pt x="14237" y="8711"/>
                    <a:pt x="1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30" name="Google Shape;1130;p28"/>
            <p:cNvSpPr/>
            <p:nvPr/>
          </p:nvSpPr>
          <p:spPr>
            <a:xfrm rot="-5400000">
              <a:off x="-967442" y="3510662"/>
              <a:ext cx="1631495" cy="399324"/>
            </a:xfrm>
            <a:custGeom>
              <a:avLst/>
              <a:gdLst/>
              <a:ahLst/>
              <a:cxnLst/>
              <a:rect l="l" t="t" r="r" b="b"/>
              <a:pathLst>
                <a:path w="29603" h="7272" extrusionOk="0">
                  <a:moveTo>
                    <a:pt x="14143" y="0"/>
                  </a:moveTo>
                  <a:cubicBezTo>
                    <a:pt x="11170" y="0"/>
                    <a:pt x="8191" y="288"/>
                    <a:pt x="5244" y="872"/>
                  </a:cubicBezTo>
                  <a:cubicBezTo>
                    <a:pt x="3187" y="1275"/>
                    <a:pt x="888" y="2001"/>
                    <a:pt x="1" y="4058"/>
                  </a:cubicBezTo>
                  <a:cubicBezTo>
                    <a:pt x="4518" y="6518"/>
                    <a:pt x="10446" y="6962"/>
                    <a:pt x="15487" y="7244"/>
                  </a:cubicBezTo>
                  <a:cubicBezTo>
                    <a:pt x="15858" y="7262"/>
                    <a:pt x="16230" y="7271"/>
                    <a:pt x="16603" y="7271"/>
                  </a:cubicBezTo>
                  <a:cubicBezTo>
                    <a:pt x="21253" y="7271"/>
                    <a:pt x="25981" y="5858"/>
                    <a:pt x="29602" y="2647"/>
                  </a:cubicBezTo>
                  <a:cubicBezTo>
                    <a:pt x="24609" y="896"/>
                    <a:pt x="19386" y="0"/>
                    <a:pt x="14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31" name="Google Shape;1131;p28"/>
            <p:cNvSpPr/>
            <p:nvPr/>
          </p:nvSpPr>
          <p:spPr>
            <a:xfrm rot="-5400000">
              <a:off x="140117" y="4026774"/>
              <a:ext cx="844654" cy="1714149"/>
            </a:xfrm>
            <a:custGeom>
              <a:avLst/>
              <a:gdLst/>
              <a:ahLst/>
              <a:cxnLst/>
              <a:rect l="l" t="t" r="r" b="b"/>
              <a:pathLst>
                <a:path w="15326" h="31216" extrusionOk="0">
                  <a:moveTo>
                    <a:pt x="11696" y="0"/>
                  </a:moveTo>
                  <a:cubicBezTo>
                    <a:pt x="6897" y="2864"/>
                    <a:pt x="3428" y="7986"/>
                    <a:pt x="1735" y="13632"/>
                  </a:cubicBezTo>
                  <a:cubicBezTo>
                    <a:pt x="41" y="19237"/>
                    <a:pt x="0" y="25367"/>
                    <a:pt x="1009" y="31215"/>
                  </a:cubicBezTo>
                  <a:cubicBezTo>
                    <a:pt x="4074" y="26577"/>
                    <a:pt x="7058" y="21859"/>
                    <a:pt x="9921" y="17019"/>
                  </a:cubicBezTo>
                  <a:cubicBezTo>
                    <a:pt x="11131" y="15084"/>
                    <a:pt x="12139" y="13027"/>
                    <a:pt x="12946" y="10889"/>
                  </a:cubicBezTo>
                  <a:cubicBezTo>
                    <a:pt x="13793" y="8187"/>
                    <a:pt x="15325" y="3025"/>
                    <a:pt x="1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32" name="Google Shape;1132;p28"/>
            <p:cNvSpPr/>
            <p:nvPr/>
          </p:nvSpPr>
          <p:spPr>
            <a:xfrm rot="-5400000">
              <a:off x="2581706" y="1169765"/>
              <a:ext cx="1405810" cy="3070158"/>
            </a:xfrm>
            <a:custGeom>
              <a:avLst/>
              <a:gdLst/>
              <a:ahLst/>
              <a:cxnLst/>
              <a:rect l="l" t="t" r="r" b="b"/>
              <a:pathLst>
                <a:path w="25508" h="55910" extrusionOk="0">
                  <a:moveTo>
                    <a:pt x="361" y="0"/>
                  </a:moveTo>
                  <a:cubicBezTo>
                    <a:pt x="179" y="0"/>
                    <a:pt x="1" y="257"/>
                    <a:pt x="156" y="443"/>
                  </a:cubicBezTo>
                  <a:lnTo>
                    <a:pt x="277" y="564"/>
                  </a:lnTo>
                  <a:lnTo>
                    <a:pt x="640" y="1048"/>
                  </a:lnTo>
                  <a:cubicBezTo>
                    <a:pt x="1083" y="1693"/>
                    <a:pt x="1527" y="2298"/>
                    <a:pt x="1970" y="2943"/>
                  </a:cubicBezTo>
                  <a:cubicBezTo>
                    <a:pt x="3584" y="5242"/>
                    <a:pt x="5076" y="7581"/>
                    <a:pt x="6487" y="10001"/>
                  </a:cubicBezTo>
                  <a:cubicBezTo>
                    <a:pt x="8665" y="13590"/>
                    <a:pt x="10722" y="17300"/>
                    <a:pt x="12577" y="21091"/>
                  </a:cubicBezTo>
                  <a:cubicBezTo>
                    <a:pt x="14956" y="25850"/>
                    <a:pt x="17094" y="30770"/>
                    <a:pt x="18989" y="35771"/>
                  </a:cubicBezTo>
                  <a:cubicBezTo>
                    <a:pt x="21167" y="41538"/>
                    <a:pt x="22982" y="47426"/>
                    <a:pt x="24434" y="53395"/>
                  </a:cubicBezTo>
                  <a:cubicBezTo>
                    <a:pt x="24635" y="54161"/>
                    <a:pt x="24797" y="54968"/>
                    <a:pt x="24958" y="55734"/>
                  </a:cubicBezTo>
                  <a:cubicBezTo>
                    <a:pt x="24989" y="55857"/>
                    <a:pt x="25078" y="55910"/>
                    <a:pt x="25175" y="55910"/>
                  </a:cubicBezTo>
                  <a:cubicBezTo>
                    <a:pt x="25332" y="55910"/>
                    <a:pt x="25507" y="55772"/>
                    <a:pt x="25482" y="55573"/>
                  </a:cubicBezTo>
                  <a:cubicBezTo>
                    <a:pt x="24111" y="49483"/>
                    <a:pt x="22337" y="43474"/>
                    <a:pt x="20199" y="37586"/>
                  </a:cubicBezTo>
                  <a:cubicBezTo>
                    <a:pt x="18344" y="32424"/>
                    <a:pt x="16207" y="27383"/>
                    <a:pt x="13827" y="22463"/>
                  </a:cubicBezTo>
                  <a:cubicBezTo>
                    <a:pt x="11932" y="18470"/>
                    <a:pt x="9875" y="14598"/>
                    <a:pt x="7617" y="10807"/>
                  </a:cubicBezTo>
                  <a:cubicBezTo>
                    <a:pt x="6124" y="8226"/>
                    <a:pt x="4471" y="5686"/>
                    <a:pt x="2777" y="3185"/>
                  </a:cubicBezTo>
                  <a:cubicBezTo>
                    <a:pt x="2091" y="2177"/>
                    <a:pt x="1366" y="1088"/>
                    <a:pt x="599" y="161"/>
                  </a:cubicBezTo>
                  <a:lnTo>
                    <a:pt x="519" y="80"/>
                  </a:lnTo>
                  <a:cubicBezTo>
                    <a:pt x="472" y="24"/>
                    <a:pt x="416"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33" name="Google Shape;1133;p28"/>
            <p:cNvSpPr/>
            <p:nvPr/>
          </p:nvSpPr>
          <p:spPr>
            <a:xfrm rot="-5400000">
              <a:off x="173498" y="2212286"/>
              <a:ext cx="2072506" cy="627705"/>
            </a:xfrm>
            <a:custGeom>
              <a:avLst/>
              <a:gdLst/>
              <a:ahLst/>
              <a:cxnLst/>
              <a:rect l="l" t="t" r="r" b="b"/>
              <a:pathLst>
                <a:path w="37605" h="11431" extrusionOk="0">
                  <a:moveTo>
                    <a:pt x="939" y="1"/>
                  </a:moveTo>
                  <a:cubicBezTo>
                    <a:pt x="740" y="1"/>
                    <a:pt x="540" y="29"/>
                    <a:pt x="340" y="58"/>
                  </a:cubicBezTo>
                  <a:lnTo>
                    <a:pt x="300" y="58"/>
                  </a:lnTo>
                  <a:cubicBezTo>
                    <a:pt x="0" y="95"/>
                    <a:pt x="83" y="550"/>
                    <a:pt x="355" y="550"/>
                  </a:cubicBezTo>
                  <a:cubicBezTo>
                    <a:pt x="376" y="550"/>
                    <a:pt x="398" y="548"/>
                    <a:pt x="421" y="542"/>
                  </a:cubicBezTo>
                  <a:lnTo>
                    <a:pt x="421" y="501"/>
                  </a:lnTo>
                  <a:lnTo>
                    <a:pt x="905" y="501"/>
                  </a:lnTo>
                  <a:cubicBezTo>
                    <a:pt x="1469" y="501"/>
                    <a:pt x="2074" y="542"/>
                    <a:pt x="2639" y="622"/>
                  </a:cubicBezTo>
                  <a:cubicBezTo>
                    <a:pt x="5301" y="985"/>
                    <a:pt x="7922" y="1671"/>
                    <a:pt x="10423" y="2599"/>
                  </a:cubicBezTo>
                  <a:cubicBezTo>
                    <a:pt x="14980" y="4171"/>
                    <a:pt x="19295" y="6309"/>
                    <a:pt x="23771" y="8003"/>
                  </a:cubicBezTo>
                  <a:cubicBezTo>
                    <a:pt x="26917" y="9213"/>
                    <a:pt x="30143" y="10140"/>
                    <a:pt x="33450" y="10866"/>
                  </a:cubicBezTo>
                  <a:cubicBezTo>
                    <a:pt x="34338" y="11068"/>
                    <a:pt x="35225" y="11189"/>
                    <a:pt x="36112" y="11310"/>
                  </a:cubicBezTo>
                  <a:cubicBezTo>
                    <a:pt x="36475" y="11390"/>
                    <a:pt x="36838" y="11431"/>
                    <a:pt x="37241" y="11431"/>
                  </a:cubicBezTo>
                  <a:lnTo>
                    <a:pt x="37282" y="11431"/>
                  </a:lnTo>
                  <a:cubicBezTo>
                    <a:pt x="37604" y="11431"/>
                    <a:pt x="37604" y="10947"/>
                    <a:pt x="37282" y="10947"/>
                  </a:cubicBezTo>
                  <a:cubicBezTo>
                    <a:pt x="36273" y="10866"/>
                    <a:pt x="35265" y="10705"/>
                    <a:pt x="34257" y="10503"/>
                  </a:cubicBezTo>
                  <a:cubicBezTo>
                    <a:pt x="31192" y="9898"/>
                    <a:pt x="28127" y="9051"/>
                    <a:pt x="25183" y="8003"/>
                  </a:cubicBezTo>
                  <a:cubicBezTo>
                    <a:pt x="22884" y="7196"/>
                    <a:pt x="20626" y="6269"/>
                    <a:pt x="18408" y="5301"/>
                  </a:cubicBezTo>
                  <a:cubicBezTo>
                    <a:pt x="16149" y="4333"/>
                    <a:pt x="13971" y="3365"/>
                    <a:pt x="11713" y="2518"/>
                  </a:cubicBezTo>
                  <a:cubicBezTo>
                    <a:pt x="8971" y="1469"/>
                    <a:pt x="6107" y="663"/>
                    <a:pt x="3244" y="179"/>
                  </a:cubicBezTo>
                  <a:cubicBezTo>
                    <a:pt x="2558" y="58"/>
                    <a:pt x="1873" y="18"/>
                    <a:pt x="1187" y="18"/>
                  </a:cubicBezTo>
                  <a:cubicBezTo>
                    <a:pt x="1105" y="6"/>
                    <a:pt x="1022" y="1"/>
                    <a:pt x="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34" name="Google Shape;1134;p28"/>
            <p:cNvSpPr/>
            <p:nvPr/>
          </p:nvSpPr>
          <p:spPr>
            <a:xfrm rot="-5400000">
              <a:off x="1927538" y="2923913"/>
              <a:ext cx="349248" cy="2321591"/>
            </a:xfrm>
            <a:custGeom>
              <a:avLst/>
              <a:gdLst/>
              <a:ahLst/>
              <a:cxnLst/>
              <a:rect l="l" t="t" r="r" b="b"/>
              <a:pathLst>
                <a:path w="6337" h="42278" extrusionOk="0">
                  <a:moveTo>
                    <a:pt x="5975" y="0"/>
                  </a:moveTo>
                  <a:cubicBezTo>
                    <a:pt x="5906" y="0"/>
                    <a:pt x="5843" y="34"/>
                    <a:pt x="5808" y="117"/>
                  </a:cubicBezTo>
                  <a:lnTo>
                    <a:pt x="5808" y="157"/>
                  </a:lnTo>
                  <a:cubicBezTo>
                    <a:pt x="5525" y="803"/>
                    <a:pt x="5243" y="1488"/>
                    <a:pt x="5001" y="2174"/>
                  </a:cubicBezTo>
                  <a:cubicBezTo>
                    <a:pt x="4316" y="3989"/>
                    <a:pt x="3751" y="5884"/>
                    <a:pt x="3227" y="7739"/>
                  </a:cubicBezTo>
                  <a:cubicBezTo>
                    <a:pt x="2420" y="10603"/>
                    <a:pt x="1775" y="13466"/>
                    <a:pt x="1291" y="16410"/>
                  </a:cubicBezTo>
                  <a:cubicBezTo>
                    <a:pt x="686" y="20040"/>
                    <a:pt x="323" y="23750"/>
                    <a:pt x="162" y="27420"/>
                  </a:cubicBezTo>
                  <a:cubicBezTo>
                    <a:pt x="0" y="31775"/>
                    <a:pt x="202" y="36131"/>
                    <a:pt x="726" y="40406"/>
                  </a:cubicBezTo>
                  <a:cubicBezTo>
                    <a:pt x="807" y="40970"/>
                    <a:pt x="847" y="41535"/>
                    <a:pt x="928" y="42100"/>
                  </a:cubicBezTo>
                  <a:cubicBezTo>
                    <a:pt x="959" y="42226"/>
                    <a:pt x="1052" y="42278"/>
                    <a:pt x="1152" y="42278"/>
                  </a:cubicBezTo>
                  <a:cubicBezTo>
                    <a:pt x="1307" y="42278"/>
                    <a:pt x="1477" y="42151"/>
                    <a:pt x="1452" y="41979"/>
                  </a:cubicBezTo>
                  <a:cubicBezTo>
                    <a:pt x="847" y="37623"/>
                    <a:pt x="565" y="33227"/>
                    <a:pt x="646" y="28872"/>
                  </a:cubicBezTo>
                  <a:cubicBezTo>
                    <a:pt x="807" y="22056"/>
                    <a:pt x="1734" y="15321"/>
                    <a:pt x="3469" y="8788"/>
                  </a:cubicBezTo>
                  <a:cubicBezTo>
                    <a:pt x="3993" y="6771"/>
                    <a:pt x="4598" y="4795"/>
                    <a:pt x="5324" y="2819"/>
                  </a:cubicBezTo>
                  <a:cubicBezTo>
                    <a:pt x="5525" y="2255"/>
                    <a:pt x="5727" y="1690"/>
                    <a:pt x="5969" y="1125"/>
                  </a:cubicBezTo>
                  <a:lnTo>
                    <a:pt x="6090" y="843"/>
                  </a:lnTo>
                  <a:cubicBezTo>
                    <a:pt x="6090" y="803"/>
                    <a:pt x="6130" y="762"/>
                    <a:pt x="6130" y="722"/>
                  </a:cubicBezTo>
                  <a:lnTo>
                    <a:pt x="6130" y="682"/>
                  </a:lnTo>
                  <a:cubicBezTo>
                    <a:pt x="6171" y="601"/>
                    <a:pt x="6211" y="520"/>
                    <a:pt x="6251" y="440"/>
                  </a:cubicBezTo>
                  <a:lnTo>
                    <a:pt x="6251" y="399"/>
                  </a:lnTo>
                  <a:cubicBezTo>
                    <a:pt x="6337" y="200"/>
                    <a:pt x="6140" y="0"/>
                    <a:pt x="5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35" name="Google Shape;1135;p28"/>
            <p:cNvSpPr/>
            <p:nvPr/>
          </p:nvSpPr>
          <p:spPr>
            <a:xfrm rot="-5400000">
              <a:off x="205460" y="4311468"/>
              <a:ext cx="545448" cy="1188911"/>
            </a:xfrm>
            <a:custGeom>
              <a:avLst/>
              <a:gdLst/>
              <a:ahLst/>
              <a:cxnLst/>
              <a:rect l="l" t="t" r="r" b="b"/>
              <a:pathLst>
                <a:path w="9897" h="21651" extrusionOk="0">
                  <a:moveTo>
                    <a:pt x="9500" y="0"/>
                  </a:moveTo>
                  <a:cubicBezTo>
                    <a:pt x="9446" y="0"/>
                    <a:pt x="9391" y="18"/>
                    <a:pt x="9341" y="59"/>
                  </a:cubicBezTo>
                  <a:cubicBezTo>
                    <a:pt x="8414" y="906"/>
                    <a:pt x="7607" y="1915"/>
                    <a:pt x="6922" y="3003"/>
                  </a:cubicBezTo>
                  <a:cubicBezTo>
                    <a:pt x="4946" y="5947"/>
                    <a:pt x="3373" y="9133"/>
                    <a:pt x="2284" y="12521"/>
                  </a:cubicBezTo>
                  <a:cubicBezTo>
                    <a:pt x="1316" y="15384"/>
                    <a:pt x="550" y="18329"/>
                    <a:pt x="25" y="21313"/>
                  </a:cubicBezTo>
                  <a:cubicBezTo>
                    <a:pt x="1" y="21512"/>
                    <a:pt x="176" y="21650"/>
                    <a:pt x="333" y="21650"/>
                  </a:cubicBezTo>
                  <a:cubicBezTo>
                    <a:pt x="429" y="21650"/>
                    <a:pt x="519" y="21597"/>
                    <a:pt x="550" y="21474"/>
                  </a:cubicBezTo>
                  <a:cubicBezTo>
                    <a:pt x="1316" y="16675"/>
                    <a:pt x="2768" y="12037"/>
                    <a:pt x="4825" y="7641"/>
                  </a:cubicBezTo>
                  <a:cubicBezTo>
                    <a:pt x="5873" y="5343"/>
                    <a:pt x="7244" y="3205"/>
                    <a:pt x="8898" y="1269"/>
                  </a:cubicBezTo>
                  <a:cubicBezTo>
                    <a:pt x="9140" y="987"/>
                    <a:pt x="9422" y="705"/>
                    <a:pt x="9704" y="422"/>
                  </a:cubicBezTo>
                  <a:cubicBezTo>
                    <a:pt x="9897" y="262"/>
                    <a:pt x="9707" y="0"/>
                    <a:pt x="95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36" name="Google Shape;1136;p28"/>
            <p:cNvSpPr/>
            <p:nvPr/>
          </p:nvSpPr>
          <p:spPr>
            <a:xfrm rot="-5400000">
              <a:off x="-842421" y="3681359"/>
              <a:ext cx="1323361" cy="87750"/>
            </a:xfrm>
            <a:custGeom>
              <a:avLst/>
              <a:gdLst/>
              <a:ahLst/>
              <a:cxnLst/>
              <a:rect l="l" t="t" r="r" b="b"/>
              <a:pathLst>
                <a:path w="24012" h="1598" extrusionOk="0">
                  <a:moveTo>
                    <a:pt x="13224" y="1"/>
                  </a:moveTo>
                  <a:cubicBezTo>
                    <a:pt x="11591" y="1"/>
                    <a:pt x="9957" y="32"/>
                    <a:pt x="8324" y="97"/>
                  </a:cubicBezTo>
                  <a:cubicBezTo>
                    <a:pt x="5945" y="177"/>
                    <a:pt x="3566" y="419"/>
                    <a:pt x="1267" y="863"/>
                  </a:cubicBezTo>
                  <a:cubicBezTo>
                    <a:pt x="944" y="944"/>
                    <a:pt x="622" y="984"/>
                    <a:pt x="299" y="1105"/>
                  </a:cubicBezTo>
                  <a:cubicBezTo>
                    <a:pt x="1" y="1179"/>
                    <a:pt x="116" y="1598"/>
                    <a:pt x="357" y="1598"/>
                  </a:cubicBezTo>
                  <a:cubicBezTo>
                    <a:pt x="377" y="1598"/>
                    <a:pt x="398" y="1595"/>
                    <a:pt x="420" y="1589"/>
                  </a:cubicBezTo>
                  <a:cubicBezTo>
                    <a:pt x="1428" y="1307"/>
                    <a:pt x="2436" y="1105"/>
                    <a:pt x="3485" y="1024"/>
                  </a:cubicBezTo>
                  <a:cubicBezTo>
                    <a:pt x="6383" y="654"/>
                    <a:pt x="9309" y="480"/>
                    <a:pt x="12240" y="480"/>
                  </a:cubicBezTo>
                  <a:cubicBezTo>
                    <a:pt x="12817" y="480"/>
                    <a:pt x="13394" y="487"/>
                    <a:pt x="13970" y="500"/>
                  </a:cubicBezTo>
                  <a:cubicBezTo>
                    <a:pt x="17197" y="540"/>
                    <a:pt x="20463" y="702"/>
                    <a:pt x="23690" y="944"/>
                  </a:cubicBezTo>
                  <a:cubicBezTo>
                    <a:pt x="23702" y="945"/>
                    <a:pt x="23713" y="946"/>
                    <a:pt x="23724" y="946"/>
                  </a:cubicBezTo>
                  <a:cubicBezTo>
                    <a:pt x="24012" y="946"/>
                    <a:pt x="24000" y="458"/>
                    <a:pt x="23690" y="419"/>
                  </a:cubicBezTo>
                  <a:cubicBezTo>
                    <a:pt x="20201" y="145"/>
                    <a:pt x="16712" y="1"/>
                    <a:pt x="13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1137" name="Google Shape;1137;p28"/>
          <p:cNvSpPr/>
          <p:nvPr/>
        </p:nvSpPr>
        <p:spPr>
          <a:xfrm>
            <a:off x="1092004" y="4625931"/>
            <a:ext cx="233532" cy="232705"/>
          </a:xfrm>
          <a:custGeom>
            <a:avLst/>
            <a:gdLst/>
            <a:ahLst/>
            <a:cxnLst/>
            <a:rect l="l" t="t" r="r" b="b"/>
            <a:pathLst>
              <a:path w="6897" h="6897" extrusionOk="0">
                <a:moveTo>
                  <a:pt x="3469" y="1"/>
                </a:moveTo>
                <a:cubicBezTo>
                  <a:pt x="1573" y="1"/>
                  <a:pt x="1" y="1533"/>
                  <a:pt x="1" y="3429"/>
                </a:cubicBezTo>
                <a:cubicBezTo>
                  <a:pt x="1" y="5364"/>
                  <a:pt x="1573" y="6897"/>
                  <a:pt x="3469" y="6897"/>
                </a:cubicBezTo>
                <a:cubicBezTo>
                  <a:pt x="5364" y="6897"/>
                  <a:pt x="6897" y="5364"/>
                  <a:pt x="6897" y="3429"/>
                </a:cubicBezTo>
                <a:cubicBezTo>
                  <a:pt x="6897" y="1533"/>
                  <a:pt x="5364" y="1"/>
                  <a:pt x="3469" y="1"/>
                </a:cubicBezTo>
                <a:close/>
              </a:path>
            </a:pathLst>
          </a:custGeom>
          <a:solidFill>
            <a:schemeClr val="accent5">
              <a:alpha val="84320"/>
            </a:schemeClr>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1138" name="Google Shape;1138;p28"/>
          <p:cNvSpPr txBox="1">
            <a:spLocks noGrp="1"/>
          </p:cNvSpPr>
          <p:nvPr>
            <p:ph type="title"/>
          </p:nvPr>
        </p:nvSpPr>
        <p:spPr>
          <a:xfrm>
            <a:off x="311700" y="467550"/>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4536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74"/>
        <p:cNvGrpSpPr/>
        <p:nvPr/>
      </p:nvGrpSpPr>
      <p:grpSpPr>
        <a:xfrm>
          <a:off x="0" y="0"/>
          <a:ext cx="0" cy="0"/>
          <a:chOff x="0" y="0"/>
          <a:chExt cx="0" cy="0"/>
        </a:xfrm>
      </p:grpSpPr>
    </p:spTree>
    <p:extLst>
      <p:ext uri="{BB962C8B-B14F-4D97-AF65-F5344CB8AC3E}">
        <p14:creationId xmlns:p14="http://schemas.microsoft.com/office/powerpoint/2010/main" val="238527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16125" y="1406775"/>
            <a:ext cx="7704900" cy="3199800"/>
          </a:xfrm>
          <a:prstGeom prst="rect">
            <a:avLst/>
          </a:prstGeom>
          <a:noFill/>
          <a:ln>
            <a:noFill/>
          </a:ln>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lt1"/>
              </a:buClr>
              <a:buSzPts val="1400"/>
              <a:buFont typeface="Comfortaa"/>
              <a:buChar char="●"/>
              <a:defRPr>
                <a:solidFill>
                  <a:schemeClr val="lt1"/>
                </a:solidFill>
                <a:latin typeface="Comfortaa"/>
                <a:ea typeface="Comfortaa"/>
                <a:cs typeface="Comfortaa"/>
                <a:sym typeface="Comfortaa"/>
              </a:defRPr>
            </a:lvl1pPr>
            <a:lvl2pPr marL="914400" lvl="1" indent="-317500" rtl="0">
              <a:lnSpc>
                <a:spcPct val="100000"/>
              </a:lnSpc>
              <a:spcBef>
                <a:spcPts val="0"/>
              </a:spcBef>
              <a:spcAft>
                <a:spcPts val="0"/>
              </a:spcAft>
              <a:buClr>
                <a:schemeClr val="lt1"/>
              </a:buClr>
              <a:buSzPts val="1400"/>
              <a:buFont typeface="Comfortaa"/>
              <a:buChar char="○"/>
              <a:defRPr>
                <a:solidFill>
                  <a:schemeClr val="lt1"/>
                </a:solidFill>
                <a:latin typeface="Comfortaa"/>
                <a:ea typeface="Comfortaa"/>
                <a:cs typeface="Comfortaa"/>
                <a:sym typeface="Comfortaa"/>
              </a:defRPr>
            </a:lvl2pPr>
            <a:lvl3pPr marL="1371600" lvl="2" indent="-317500" rtl="0">
              <a:lnSpc>
                <a:spcPct val="100000"/>
              </a:lnSpc>
              <a:spcBef>
                <a:spcPts val="0"/>
              </a:spcBef>
              <a:spcAft>
                <a:spcPts val="0"/>
              </a:spcAft>
              <a:buClr>
                <a:schemeClr val="lt1"/>
              </a:buClr>
              <a:buSzPts val="1400"/>
              <a:buFont typeface="Comfortaa"/>
              <a:buChar char="■"/>
              <a:defRPr>
                <a:solidFill>
                  <a:schemeClr val="lt1"/>
                </a:solidFill>
                <a:latin typeface="Comfortaa"/>
                <a:ea typeface="Comfortaa"/>
                <a:cs typeface="Comfortaa"/>
                <a:sym typeface="Comfortaa"/>
              </a:defRPr>
            </a:lvl3pPr>
            <a:lvl4pPr marL="1828800" lvl="3" indent="-317500" rtl="0">
              <a:lnSpc>
                <a:spcPct val="100000"/>
              </a:lnSpc>
              <a:spcBef>
                <a:spcPts val="0"/>
              </a:spcBef>
              <a:spcAft>
                <a:spcPts val="0"/>
              </a:spcAft>
              <a:buClr>
                <a:schemeClr val="lt1"/>
              </a:buClr>
              <a:buSzPts val="1400"/>
              <a:buFont typeface="Comfortaa"/>
              <a:buChar char="●"/>
              <a:defRPr>
                <a:solidFill>
                  <a:schemeClr val="lt1"/>
                </a:solidFill>
                <a:latin typeface="Comfortaa"/>
                <a:ea typeface="Comfortaa"/>
                <a:cs typeface="Comfortaa"/>
                <a:sym typeface="Comfortaa"/>
              </a:defRPr>
            </a:lvl4pPr>
            <a:lvl5pPr marL="2286000" lvl="4" indent="-317500" rtl="0">
              <a:lnSpc>
                <a:spcPct val="100000"/>
              </a:lnSpc>
              <a:spcBef>
                <a:spcPts val="0"/>
              </a:spcBef>
              <a:spcAft>
                <a:spcPts val="0"/>
              </a:spcAft>
              <a:buClr>
                <a:schemeClr val="lt1"/>
              </a:buClr>
              <a:buSzPts val="1400"/>
              <a:buFont typeface="Comfortaa"/>
              <a:buChar char="○"/>
              <a:defRPr>
                <a:solidFill>
                  <a:schemeClr val="lt1"/>
                </a:solidFill>
                <a:latin typeface="Comfortaa"/>
                <a:ea typeface="Comfortaa"/>
                <a:cs typeface="Comfortaa"/>
                <a:sym typeface="Comfortaa"/>
              </a:defRPr>
            </a:lvl5pPr>
            <a:lvl6pPr marL="2743200" lvl="5" indent="-317500" rtl="0">
              <a:lnSpc>
                <a:spcPct val="100000"/>
              </a:lnSpc>
              <a:spcBef>
                <a:spcPts val="0"/>
              </a:spcBef>
              <a:spcAft>
                <a:spcPts val="0"/>
              </a:spcAft>
              <a:buClr>
                <a:schemeClr val="lt1"/>
              </a:buClr>
              <a:buSzPts val="1400"/>
              <a:buFont typeface="Comfortaa"/>
              <a:buChar char="■"/>
              <a:defRPr>
                <a:solidFill>
                  <a:schemeClr val="lt1"/>
                </a:solidFill>
                <a:latin typeface="Comfortaa"/>
                <a:ea typeface="Comfortaa"/>
                <a:cs typeface="Comfortaa"/>
                <a:sym typeface="Comfortaa"/>
              </a:defRPr>
            </a:lvl6pPr>
            <a:lvl7pPr marL="3200400" lvl="6" indent="-317500" rtl="0">
              <a:lnSpc>
                <a:spcPct val="100000"/>
              </a:lnSpc>
              <a:spcBef>
                <a:spcPts val="0"/>
              </a:spcBef>
              <a:spcAft>
                <a:spcPts val="0"/>
              </a:spcAft>
              <a:buClr>
                <a:schemeClr val="lt1"/>
              </a:buClr>
              <a:buSzPts val="1400"/>
              <a:buFont typeface="Comfortaa"/>
              <a:buChar char="●"/>
              <a:defRPr>
                <a:solidFill>
                  <a:schemeClr val="lt1"/>
                </a:solidFill>
                <a:latin typeface="Comfortaa"/>
                <a:ea typeface="Comfortaa"/>
                <a:cs typeface="Comfortaa"/>
                <a:sym typeface="Comfortaa"/>
              </a:defRPr>
            </a:lvl7pPr>
            <a:lvl8pPr marL="3657600" lvl="7" indent="-317500" rtl="0">
              <a:lnSpc>
                <a:spcPct val="100000"/>
              </a:lnSpc>
              <a:spcBef>
                <a:spcPts val="0"/>
              </a:spcBef>
              <a:spcAft>
                <a:spcPts val="0"/>
              </a:spcAft>
              <a:buClr>
                <a:schemeClr val="lt1"/>
              </a:buClr>
              <a:buSzPts val="1400"/>
              <a:buFont typeface="Comfortaa"/>
              <a:buChar char="○"/>
              <a:defRPr>
                <a:solidFill>
                  <a:schemeClr val="lt1"/>
                </a:solidFill>
                <a:latin typeface="Comfortaa"/>
                <a:ea typeface="Comfortaa"/>
                <a:cs typeface="Comfortaa"/>
                <a:sym typeface="Comfortaa"/>
              </a:defRPr>
            </a:lvl8pPr>
            <a:lvl9pPr marL="4114800" lvl="8" indent="-317500" rtl="0">
              <a:lnSpc>
                <a:spcPct val="100000"/>
              </a:lnSpc>
              <a:spcBef>
                <a:spcPts val="0"/>
              </a:spcBef>
              <a:spcAft>
                <a:spcPts val="0"/>
              </a:spcAft>
              <a:buClr>
                <a:schemeClr val="lt1"/>
              </a:buClr>
              <a:buSzPts val="1400"/>
              <a:buFont typeface="Comfortaa"/>
              <a:buChar char="■"/>
              <a:defRPr>
                <a:solidFill>
                  <a:schemeClr val="lt1"/>
                </a:solidFill>
                <a:latin typeface="Comfortaa"/>
                <a:ea typeface="Comfortaa"/>
                <a:cs typeface="Comfortaa"/>
                <a:sym typeface="Comfortaa"/>
              </a:defRPr>
            </a:lvl9pPr>
          </a:lstStyle>
          <a:p>
            <a:endParaRPr/>
          </a:p>
        </p:txBody>
      </p:sp>
      <p:sp>
        <p:nvSpPr>
          <p:cNvPr id="7" name="Google Shape;7;p1"/>
          <p:cNvSpPr txBox="1">
            <a:spLocks noGrp="1"/>
          </p:cNvSpPr>
          <p:nvPr>
            <p:ph type="title"/>
          </p:nvPr>
        </p:nvSpPr>
        <p:spPr>
          <a:xfrm>
            <a:off x="716125" y="537000"/>
            <a:ext cx="7704900" cy="789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3500"/>
              <a:buFont typeface="Fredoka One"/>
              <a:buNone/>
              <a:defRPr sz="3500">
                <a:solidFill>
                  <a:schemeClr val="lt1"/>
                </a:solidFill>
                <a:latin typeface="Fredoka One"/>
                <a:ea typeface="Fredoka One"/>
                <a:cs typeface="Fredoka One"/>
                <a:sym typeface="Fredoka One"/>
              </a:defRPr>
            </a:lvl1pPr>
            <a:lvl2pPr lvl="1"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2pPr>
            <a:lvl3pPr lvl="2"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3pPr>
            <a:lvl4pPr lvl="3"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4pPr>
            <a:lvl5pPr lvl="4"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5pPr>
            <a:lvl6pPr lvl="5"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6pPr>
            <a:lvl7pPr lvl="6"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7pPr>
            <a:lvl8pPr lvl="7"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8pPr>
            <a:lvl9pPr lvl="8" rtl="0">
              <a:lnSpc>
                <a:spcPct val="100000"/>
              </a:lnSpc>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9pPr>
          </a:lstStyle>
          <a:p>
            <a:endParaRPr/>
          </a:p>
        </p:txBody>
      </p:sp>
      <p:sp>
        <p:nvSpPr>
          <p:cNvPr id="2" name="TextBox 1">
            <a:extLst>
              <a:ext uri="{FF2B5EF4-FFF2-40B4-BE49-F238E27FC236}">
                <a16:creationId xmlns:a16="http://schemas.microsoft.com/office/drawing/2014/main" id="{8F13FEEA-C7BB-1656-F846-95A0BCAADF2D}"/>
              </a:ext>
            </a:extLst>
          </p:cNvPr>
          <p:cNvSpPr txBox="1"/>
          <p:nvPr userDrawn="1"/>
        </p:nvSpPr>
        <p:spPr>
          <a:xfrm>
            <a:off x="2235200" y="5283200"/>
            <a:ext cx="4292600" cy="830997"/>
          </a:xfrm>
          <a:prstGeom prst="rect">
            <a:avLst/>
          </a:prstGeom>
          <a:noFill/>
        </p:spPr>
        <p:txBody>
          <a:bodyPr wrap="square" rtlCol="0">
            <a:spAutoFit/>
          </a:bodyPr>
          <a:lstStyle/>
          <a:p>
            <a:pPr algn="ctr"/>
            <a:r>
              <a:rPr lang="en-US" sz="2400">
                <a:solidFill>
                  <a:srgbClr val="FF0000"/>
                </a:solidFill>
                <a:latin typeface="Annifont" panose="020B0603050302020204" pitchFamily="34" charset="0"/>
              </a:rPr>
              <a:t>Kho ppt Phan Linh 0916.604.268</a:t>
            </a:r>
          </a:p>
        </p:txBody>
      </p:sp>
    </p:spTree>
  </p:cSld>
  <p:clrMap bg1="lt1" tx1="dk1" bg2="dk2" tx2="lt2" accent1="accent1" accent2="accent2" accent3="accent3" accent4="accent4" accent5="accent5" accent6="accent6" hlink="hlink" folHlink="folHlink"/>
  <p:sldLayoutIdLst>
    <p:sldLayoutId id="2147483652" r:id="rId1"/>
    <p:sldLayoutId id="2147483659" r:id="rId2"/>
    <p:sldLayoutId id="2147483666" r:id="rId3"/>
    <p:sldLayoutId id="2147483667" r:id="rId4"/>
    <p:sldLayoutId id="2147483678"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microsoft.com/office/2007/relationships/hdphoto" Target="../media/hdphoto5.wdp"/></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microsoft.com/office/2007/relationships/hdphoto" Target="../media/hdphoto6.wdp"/></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ED2E1F23-D8FE-0D01-60EA-3F8A0186D20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8177" b="61198" l="6735" r="16618">
                        <a14:foregroundMark x1="9004" y1="59245" x2="10981" y2="58984"/>
                        <a14:foregroundMark x1="13397" y1="59245" x2="16032" y2="59245"/>
                        <a14:foregroundMark x1="14422" y1="56510" x2="12592" y2="60677"/>
                        <a14:foregroundMark x1="14129" y1="56901" x2="14714" y2="58333"/>
                        <a14:foregroundMark x1="14568" y1="57161" x2="14714" y2="58594"/>
                        <a14:foregroundMark x1="9590" y1="58333" x2="10908" y2="58203"/>
                        <a14:foregroundMark x1="10908" y1="58333" x2="11347" y2="59245"/>
                        <a14:foregroundMark x1="8199" y1="60417" x2="13543" y2="59375"/>
                      </a14:backgroundRemoval>
                    </a14:imgEffect>
                  </a14:imgLayer>
                </a14:imgProps>
              </a:ext>
              <a:ext uri="{28A0092B-C50C-407E-A947-70E740481C1C}">
                <a14:useLocalDpi xmlns:a14="http://schemas.microsoft.com/office/drawing/2010/main" val="0"/>
              </a:ext>
            </a:extLst>
          </a:blip>
          <a:srcRect l="6587" t="48301" r="82229" b="39418"/>
          <a:stretch/>
        </p:blipFill>
        <p:spPr bwMode="auto">
          <a:xfrm>
            <a:off x="98068" y="256751"/>
            <a:ext cx="1088662" cy="672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9E7898FC-CD92-D17D-CFC1-0A567C524C40}"/>
              </a:ext>
            </a:extLst>
          </p:cNvPr>
          <p:cNvSpPr txBox="1"/>
          <p:nvPr/>
        </p:nvSpPr>
        <p:spPr>
          <a:xfrm>
            <a:off x="1186730" y="467188"/>
            <a:ext cx="7470584" cy="461665"/>
          </a:xfrm>
          <a:prstGeom prst="rect">
            <a:avLst/>
          </a:prstGeom>
          <a:noFill/>
        </p:spPr>
        <p:txBody>
          <a:bodyPr wrap="square" rtlCol="0">
            <a:spAutoFit/>
          </a:bodyPr>
          <a:lstStyle/>
          <a:p>
            <a:r>
              <a:rPr lang="en-US" sz="2400"/>
              <a:t>Tìm lời giải cho câu đố sau:</a:t>
            </a:r>
          </a:p>
        </p:txBody>
      </p:sp>
      <p:sp>
        <p:nvSpPr>
          <p:cNvPr id="2" name="TextBox 1">
            <a:extLst>
              <a:ext uri="{FF2B5EF4-FFF2-40B4-BE49-F238E27FC236}">
                <a16:creationId xmlns:a16="http://schemas.microsoft.com/office/drawing/2014/main" id="{26FFF8F1-E15B-79E8-EBCA-0D75A88759B7}"/>
              </a:ext>
            </a:extLst>
          </p:cNvPr>
          <p:cNvSpPr txBox="1"/>
          <p:nvPr/>
        </p:nvSpPr>
        <p:spPr>
          <a:xfrm>
            <a:off x="2429749" y="1159095"/>
            <a:ext cx="4284502" cy="2664778"/>
          </a:xfrm>
          <a:prstGeom prst="rect">
            <a:avLst/>
          </a:prstGeom>
          <a:noFill/>
        </p:spPr>
        <p:txBody>
          <a:bodyPr wrap="square" rtlCol="0">
            <a:spAutoFit/>
          </a:bodyPr>
          <a:lstStyle/>
          <a:p>
            <a:r>
              <a:rPr lang="en-US" sz="2800"/>
              <a:t>Tôi từ trời xuống</a:t>
            </a:r>
          </a:p>
          <a:p>
            <a:r>
              <a:rPr lang="en-US" sz="2800"/>
              <a:t>Tôi cho nước uống</a:t>
            </a:r>
          </a:p>
          <a:p>
            <a:r>
              <a:rPr lang="en-US" sz="2800"/>
              <a:t>Cho ruộng dễ cày</a:t>
            </a:r>
          </a:p>
          <a:p>
            <a:r>
              <a:rPr lang="en-US" sz="2800"/>
              <a:t>Cho đầy dòng sông</a:t>
            </a:r>
          </a:p>
          <a:p>
            <a:r>
              <a:rPr lang="en-US" sz="2800"/>
              <a:t>Cho lòng đất mát.</a:t>
            </a:r>
          </a:p>
          <a:p>
            <a:pPr algn="r"/>
            <a:r>
              <a:rPr lang="en-US" sz="2800"/>
              <a:t>(</a:t>
            </a:r>
            <a:r>
              <a:rPr lang="en-US" sz="2800" i="1"/>
              <a:t>Tôi là gì?</a:t>
            </a:r>
            <a:r>
              <a:rPr lang="en-US" sz="2800"/>
              <a:t>)</a:t>
            </a:r>
          </a:p>
        </p:txBody>
      </p:sp>
      <p:sp>
        <p:nvSpPr>
          <p:cNvPr id="4" name="TextBox 3">
            <a:extLst>
              <a:ext uri="{FF2B5EF4-FFF2-40B4-BE49-F238E27FC236}">
                <a16:creationId xmlns:a16="http://schemas.microsoft.com/office/drawing/2014/main" id="{441BBBD9-A9EF-3CAE-D54E-9F239998D01E}"/>
              </a:ext>
            </a:extLst>
          </p:cNvPr>
          <p:cNvSpPr txBox="1"/>
          <p:nvPr/>
        </p:nvSpPr>
        <p:spPr>
          <a:xfrm>
            <a:off x="2027955" y="4190942"/>
            <a:ext cx="4686296" cy="707886"/>
          </a:xfrm>
          <a:prstGeom prst="rect">
            <a:avLst/>
          </a:prstGeom>
          <a:solidFill>
            <a:schemeClr val="accent1">
              <a:lumMod val="90000"/>
            </a:schemeClr>
          </a:solidFill>
        </p:spPr>
        <p:txBody>
          <a:bodyPr wrap="square" rtlCol="0">
            <a:spAutoFit/>
          </a:bodyPr>
          <a:lstStyle/>
          <a:p>
            <a:pPr algn="ctr"/>
            <a:r>
              <a:rPr lang="en-US" sz="4000" b="1">
                <a:solidFill>
                  <a:srgbClr val="002060"/>
                </a:solidFill>
              </a:rPr>
              <a:t>Đáp án là: MƯA</a:t>
            </a:r>
          </a:p>
        </p:txBody>
      </p:sp>
    </p:spTree>
    <p:extLst>
      <p:ext uri="{BB962C8B-B14F-4D97-AF65-F5344CB8AC3E}">
        <p14:creationId xmlns:p14="http://schemas.microsoft.com/office/powerpoint/2010/main" val="49926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723E320-6A74-FEFE-687B-E2F6DC790537}"/>
              </a:ext>
            </a:extLst>
          </p:cNvPr>
          <p:cNvSpPr txBox="1"/>
          <p:nvPr/>
        </p:nvSpPr>
        <p:spPr>
          <a:xfrm>
            <a:off x="1303720" y="263101"/>
            <a:ext cx="6536561" cy="553998"/>
          </a:xfrm>
          <a:prstGeom prst="rect">
            <a:avLst/>
          </a:prstGeom>
          <a:noFill/>
        </p:spPr>
        <p:txBody>
          <a:bodyPr wrap="square">
            <a:spAutoFit/>
          </a:bodyPr>
          <a:lstStyle/>
          <a:p>
            <a:pPr algn="ctr"/>
            <a:r>
              <a:rPr lang="en-US" sz="3000"/>
              <a:t>Ngắt nhịp thơ:</a:t>
            </a:r>
            <a:endParaRPr lang="en-US" sz="2700"/>
          </a:p>
        </p:txBody>
      </p:sp>
      <p:sp>
        <p:nvSpPr>
          <p:cNvPr id="15" name="TextBox 14">
            <a:extLst>
              <a:ext uri="{FF2B5EF4-FFF2-40B4-BE49-F238E27FC236}">
                <a16:creationId xmlns:a16="http://schemas.microsoft.com/office/drawing/2014/main" id="{140258F6-CF9C-9D6B-F9FB-B7FD696E79DA}"/>
              </a:ext>
            </a:extLst>
          </p:cNvPr>
          <p:cNvSpPr txBox="1"/>
          <p:nvPr/>
        </p:nvSpPr>
        <p:spPr>
          <a:xfrm>
            <a:off x="1724406" y="1442569"/>
            <a:ext cx="6345537" cy="3046988"/>
          </a:xfrm>
          <a:prstGeom prst="rect">
            <a:avLst/>
          </a:prstGeom>
          <a:solidFill>
            <a:srgbClr val="FFF79A"/>
          </a:solidFill>
        </p:spPr>
        <p:txBody>
          <a:bodyPr wrap="square">
            <a:spAutoFit/>
          </a:bodyPr>
          <a:lstStyle/>
          <a:p>
            <a:pPr fontAlgn="t"/>
            <a:r>
              <a:rPr lang="vi-VN" sz="4800" b="0">
                <a:solidFill>
                  <a:srgbClr val="322741"/>
                </a:solidFill>
                <a:effectLst/>
              </a:rPr>
              <a:t>Mây đen lũ lượt</a:t>
            </a:r>
            <a:r>
              <a:rPr lang="en-US" sz="4800" b="0">
                <a:solidFill>
                  <a:srgbClr val="322741"/>
                </a:solidFill>
                <a:effectLst/>
              </a:rPr>
              <a:t> </a:t>
            </a:r>
            <a:r>
              <a:rPr lang="en-US" sz="4800">
                <a:solidFill>
                  <a:srgbClr val="FF0000"/>
                </a:solidFill>
              </a:rPr>
              <a:t>/</a:t>
            </a:r>
            <a:endParaRPr lang="vi-VN" sz="4800" b="0">
              <a:solidFill>
                <a:srgbClr val="322741"/>
              </a:solidFill>
              <a:effectLst/>
            </a:endParaRPr>
          </a:p>
          <a:p>
            <a:pPr fontAlgn="t"/>
            <a:r>
              <a:rPr lang="vi-VN" sz="4800" b="0">
                <a:solidFill>
                  <a:srgbClr val="322741"/>
                </a:solidFill>
                <a:effectLst/>
              </a:rPr>
              <a:t>Kéo về chiều nay</a:t>
            </a:r>
            <a:r>
              <a:rPr lang="en-US" sz="4800" b="0">
                <a:solidFill>
                  <a:srgbClr val="322741"/>
                </a:solidFill>
                <a:effectLst/>
              </a:rPr>
              <a:t> </a:t>
            </a:r>
            <a:r>
              <a:rPr lang="en-US" sz="4800">
                <a:solidFill>
                  <a:srgbClr val="FF0000"/>
                </a:solidFill>
              </a:rPr>
              <a:t>/</a:t>
            </a:r>
            <a:endParaRPr lang="vi-VN" sz="4800" b="0">
              <a:solidFill>
                <a:srgbClr val="322741"/>
              </a:solidFill>
              <a:effectLst/>
            </a:endParaRPr>
          </a:p>
          <a:p>
            <a:pPr fontAlgn="t"/>
            <a:r>
              <a:rPr lang="vi-VN" sz="4800" b="0">
                <a:solidFill>
                  <a:srgbClr val="322741"/>
                </a:solidFill>
                <a:effectLst/>
              </a:rPr>
              <a:t>Mặt trời lật đật</a:t>
            </a:r>
            <a:r>
              <a:rPr lang="en-US" sz="4800" b="0">
                <a:solidFill>
                  <a:srgbClr val="322741"/>
                </a:solidFill>
                <a:effectLst/>
              </a:rPr>
              <a:t> </a:t>
            </a:r>
            <a:r>
              <a:rPr lang="en-US" sz="4800">
                <a:solidFill>
                  <a:srgbClr val="FF0000"/>
                </a:solidFill>
              </a:rPr>
              <a:t>/</a:t>
            </a:r>
            <a:endParaRPr lang="vi-VN" sz="4800" b="0">
              <a:solidFill>
                <a:srgbClr val="322741"/>
              </a:solidFill>
              <a:effectLst/>
            </a:endParaRPr>
          </a:p>
          <a:p>
            <a:pPr fontAlgn="t"/>
            <a:r>
              <a:rPr lang="vi-VN" sz="4800" b="0">
                <a:solidFill>
                  <a:srgbClr val="322741"/>
                </a:solidFill>
                <a:effectLst/>
              </a:rPr>
              <a:t>Chui vào trong mây.</a:t>
            </a:r>
            <a:r>
              <a:rPr lang="vi-VN" sz="4800"/>
              <a:t> </a:t>
            </a:r>
            <a:r>
              <a:rPr lang="en-US" sz="4800">
                <a:solidFill>
                  <a:srgbClr val="FF0000"/>
                </a:solidFill>
              </a:rPr>
              <a:t>//</a:t>
            </a:r>
            <a:endParaRPr lang="en-US" sz="4400">
              <a:solidFill>
                <a:srgbClr val="FF0000"/>
              </a:solidFill>
            </a:endParaRPr>
          </a:p>
        </p:txBody>
      </p:sp>
    </p:spTree>
    <p:extLst>
      <p:ext uri="{BB962C8B-B14F-4D97-AF65-F5344CB8AC3E}">
        <p14:creationId xmlns:p14="http://schemas.microsoft.com/office/powerpoint/2010/main" val="2557880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AEDC452-F8EB-D170-FB4F-849FEEF8785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55" y1="37943" x2="37943" y2="37411"/>
                        <a14:foregroundMark x1="37943" y1="37411" x2="42021" y2="37411"/>
                        <a14:foregroundMark x1="33333" y1="42553" x2="33333" y2="42553"/>
                        <a14:foregroundMark x1="59574" y1="37057" x2="59574" y2="37057"/>
                        <a14:foregroundMark x1="75000" y1="37057" x2="75000" y2="37057"/>
                        <a14:foregroundMark x1="89362" y1="49645" x2="89362" y2="49645"/>
                      </a14:backgroundRemoval>
                    </a14:imgEffect>
                  </a14:imgLayer>
                </a14:imgProps>
              </a:ext>
              <a:ext uri="{28A0092B-C50C-407E-A947-70E740481C1C}">
                <a14:useLocalDpi xmlns:a14="http://schemas.microsoft.com/office/drawing/2010/main" val="0"/>
              </a:ext>
            </a:extLst>
          </a:blip>
          <a:srcRect/>
          <a:stretch>
            <a:fillRect/>
          </a:stretch>
        </p:blipFill>
        <p:spPr bwMode="auto">
          <a:xfrm>
            <a:off x="2551866" y="1363751"/>
            <a:ext cx="3779080" cy="377908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D062C5C0-C889-29BB-B7C4-09D1C0EF7729}"/>
              </a:ext>
            </a:extLst>
          </p:cNvPr>
          <p:cNvGrpSpPr/>
          <p:nvPr/>
        </p:nvGrpSpPr>
        <p:grpSpPr>
          <a:xfrm>
            <a:off x="2694873" y="482313"/>
            <a:ext cx="3636073" cy="1607872"/>
            <a:chOff x="5317065" y="1330852"/>
            <a:chExt cx="3637020" cy="1608292"/>
          </a:xfrm>
        </p:grpSpPr>
        <p:sp>
          <p:nvSpPr>
            <p:cNvPr id="2" name="Cloud 1">
              <a:extLst>
                <a:ext uri="{FF2B5EF4-FFF2-40B4-BE49-F238E27FC236}">
                  <a16:creationId xmlns:a16="http://schemas.microsoft.com/office/drawing/2014/main" id="{2E2536E2-C427-F434-6E77-68EFC9FDE9A4}"/>
                </a:ext>
              </a:extLst>
            </p:cNvPr>
            <p:cNvSpPr/>
            <p:nvPr/>
          </p:nvSpPr>
          <p:spPr>
            <a:xfrm>
              <a:off x="5317065" y="1330852"/>
              <a:ext cx="3637020" cy="160829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sp>
          <p:nvSpPr>
            <p:cNvPr id="9" name="TextBox 8">
              <a:extLst>
                <a:ext uri="{FF2B5EF4-FFF2-40B4-BE49-F238E27FC236}">
                  <a16:creationId xmlns:a16="http://schemas.microsoft.com/office/drawing/2014/main" id="{A8289B9F-5E31-17D2-7035-CC84DB1BB28A}"/>
                </a:ext>
              </a:extLst>
            </p:cNvPr>
            <p:cNvSpPr txBox="1"/>
            <p:nvPr/>
          </p:nvSpPr>
          <p:spPr>
            <a:xfrm>
              <a:off x="5623226" y="1510341"/>
              <a:ext cx="3142911" cy="1200257"/>
            </a:xfrm>
            <a:prstGeom prst="rect">
              <a:avLst/>
            </a:prstGeom>
            <a:noFill/>
          </p:spPr>
          <p:txBody>
            <a:bodyPr wrap="square" rtlCol="0">
              <a:spAutoFit/>
            </a:bodyPr>
            <a:lstStyle/>
            <a:p>
              <a:pPr algn="ctr"/>
              <a:r>
                <a:rPr lang="en-US" sz="2399" dirty="0" err="1">
                  <a:solidFill>
                    <a:schemeClr val="tx1"/>
                  </a:solidFill>
                </a:rPr>
                <a:t>Học</a:t>
              </a:r>
              <a:r>
                <a:rPr lang="en-US" sz="2399" dirty="0">
                  <a:solidFill>
                    <a:schemeClr val="tx1"/>
                  </a:solidFill>
                </a:rPr>
                <a:t> </a:t>
              </a:r>
              <a:r>
                <a:rPr lang="en-US" sz="2399" dirty="0" err="1">
                  <a:solidFill>
                    <a:schemeClr val="tx1"/>
                  </a:solidFill>
                </a:rPr>
                <a:t>sinh</a:t>
              </a:r>
              <a:r>
                <a:rPr lang="en-US" sz="2399" dirty="0">
                  <a:solidFill>
                    <a:schemeClr val="tx1"/>
                  </a:solidFill>
                </a:rPr>
                <a:t> </a:t>
              </a:r>
              <a:r>
                <a:rPr lang="en-US" sz="2399" dirty="0" err="1">
                  <a:solidFill>
                    <a:schemeClr val="tx1"/>
                  </a:solidFill>
                </a:rPr>
                <a:t>làm</a:t>
              </a:r>
              <a:r>
                <a:rPr lang="en-US" sz="2399" dirty="0">
                  <a:solidFill>
                    <a:schemeClr val="tx1"/>
                  </a:solidFill>
                </a:rPr>
                <a:t> </a:t>
              </a:r>
              <a:r>
                <a:rPr lang="en-US" sz="2399" dirty="0" err="1">
                  <a:solidFill>
                    <a:schemeClr val="tx1"/>
                  </a:solidFill>
                </a:rPr>
                <a:t>việc</a:t>
              </a:r>
              <a:r>
                <a:rPr lang="en-US" sz="2399" dirty="0">
                  <a:solidFill>
                    <a:schemeClr val="tx1"/>
                  </a:solidFill>
                </a:rPr>
                <a:t> </a:t>
              </a:r>
              <a:r>
                <a:rPr lang="en-US" sz="2399" dirty="0" err="1">
                  <a:solidFill>
                    <a:schemeClr val="tx1"/>
                  </a:solidFill>
                </a:rPr>
                <a:t>nhóm</a:t>
              </a:r>
              <a:r>
                <a:rPr lang="en-US" sz="2399" dirty="0">
                  <a:solidFill>
                    <a:schemeClr val="tx1"/>
                  </a:solidFill>
                </a:rPr>
                <a:t> </a:t>
              </a:r>
              <a:r>
                <a:rPr lang="en-US" sz="2399" dirty="0" err="1">
                  <a:solidFill>
                    <a:schemeClr val="tx1"/>
                  </a:solidFill>
                </a:rPr>
                <a:t>đôi</a:t>
              </a:r>
              <a:r>
                <a:rPr lang="en-US" sz="2399" dirty="0">
                  <a:solidFill>
                    <a:schemeClr val="tx1"/>
                  </a:solidFill>
                </a:rPr>
                <a:t> chia </a:t>
              </a:r>
              <a:r>
                <a:rPr lang="en-US" sz="2399" err="1">
                  <a:solidFill>
                    <a:schemeClr val="tx1"/>
                  </a:solidFill>
                </a:rPr>
                <a:t>đoạn</a:t>
              </a:r>
              <a:r>
                <a:rPr lang="en-US" sz="2399">
                  <a:solidFill>
                    <a:schemeClr val="tx1"/>
                  </a:solidFill>
                </a:rPr>
                <a:t>/khổ.</a:t>
              </a:r>
              <a:endParaRPr lang="en-US" sz="2399" dirty="0">
                <a:solidFill>
                  <a:schemeClr val="tx1"/>
                </a:solidFill>
              </a:endParaRPr>
            </a:p>
          </p:txBody>
        </p:sp>
      </p:grpSp>
    </p:spTree>
    <p:extLst>
      <p:ext uri="{BB962C8B-B14F-4D97-AF65-F5344CB8AC3E}">
        <p14:creationId xmlns:p14="http://schemas.microsoft.com/office/powerpoint/2010/main" val="4015994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sp>
        <p:nvSpPr>
          <p:cNvPr id="7" name="TextBox 6">
            <a:extLst>
              <a:ext uri="{FF2B5EF4-FFF2-40B4-BE49-F238E27FC236}">
                <a16:creationId xmlns:a16="http://schemas.microsoft.com/office/drawing/2014/main" id="{FE57A557-06AE-8F4A-A5DD-4CCA94735191}"/>
              </a:ext>
            </a:extLst>
          </p:cNvPr>
          <p:cNvSpPr txBox="1"/>
          <p:nvPr/>
        </p:nvSpPr>
        <p:spPr>
          <a:xfrm>
            <a:off x="-322276" y="32667"/>
            <a:ext cx="9041569" cy="553997"/>
          </a:xfrm>
          <a:prstGeom prst="rect">
            <a:avLst/>
          </a:prstGeom>
          <a:noFill/>
        </p:spPr>
        <p:txBody>
          <a:bodyPr wrap="square" rtlCol="0">
            <a:spAutoFit/>
          </a:bodyPr>
          <a:lstStyle/>
          <a:p>
            <a:pPr algn="ctr"/>
            <a:r>
              <a:rPr lang="en-US" sz="3000" b="1">
                <a:latin typeface="+mn-lt"/>
              </a:rPr>
              <a:t>MƯA</a:t>
            </a:r>
            <a:endParaRPr lang="vi-VN" sz="3000" b="1">
              <a:latin typeface="+mn-lt"/>
            </a:endParaRPr>
          </a:p>
        </p:txBody>
      </p:sp>
      <p:graphicFrame>
        <p:nvGraphicFramePr>
          <p:cNvPr id="2" name="Table 1">
            <a:extLst>
              <a:ext uri="{FF2B5EF4-FFF2-40B4-BE49-F238E27FC236}">
                <a16:creationId xmlns:a16="http://schemas.microsoft.com/office/drawing/2014/main" id="{9087A11D-0269-4465-D8E1-5C165664341A}"/>
              </a:ext>
            </a:extLst>
          </p:cNvPr>
          <p:cNvGraphicFramePr>
            <a:graphicFrameLocks noGrp="1"/>
          </p:cNvGraphicFramePr>
          <p:nvPr>
            <p:extLst>
              <p:ext uri="{D42A27DB-BD31-4B8C-83A1-F6EECF244321}">
                <p14:modId xmlns:p14="http://schemas.microsoft.com/office/powerpoint/2010/main" val="726660807"/>
              </p:ext>
            </p:extLst>
          </p:nvPr>
        </p:nvGraphicFramePr>
        <p:xfrm>
          <a:off x="1858869" y="590550"/>
          <a:ext cx="5907092" cy="4461510"/>
        </p:xfrm>
        <a:graphic>
          <a:graphicData uri="http://schemas.openxmlformats.org/drawingml/2006/table">
            <a:tbl>
              <a:tblPr/>
              <a:tblGrid>
                <a:gridCol w="2953546">
                  <a:extLst>
                    <a:ext uri="{9D8B030D-6E8A-4147-A177-3AD203B41FA5}">
                      <a16:colId xmlns:a16="http://schemas.microsoft.com/office/drawing/2014/main" val="1925654064"/>
                    </a:ext>
                  </a:extLst>
                </a:gridCol>
                <a:gridCol w="2953546">
                  <a:extLst>
                    <a:ext uri="{9D8B030D-6E8A-4147-A177-3AD203B41FA5}">
                      <a16:colId xmlns:a16="http://schemas.microsoft.com/office/drawing/2014/main" val="3281540349"/>
                    </a:ext>
                  </a:extLst>
                </a:gridCol>
              </a:tblGrid>
              <a:tr h="856425">
                <a:tc>
                  <a:txBody>
                    <a:bodyPr/>
                    <a:lstStyle/>
                    <a:p>
                      <a:pPr fontAlgn="t"/>
                      <a:r>
                        <a:rPr lang="vi-VN" sz="2000" b="0">
                          <a:solidFill>
                            <a:srgbClr val="C00000"/>
                          </a:solidFill>
                          <a:effectLst/>
                        </a:rPr>
                        <a:t>Mây đen lũ lượt</a:t>
                      </a:r>
                    </a:p>
                    <a:p>
                      <a:pPr fontAlgn="t"/>
                      <a:r>
                        <a:rPr lang="vi-VN" sz="2000" b="0">
                          <a:solidFill>
                            <a:srgbClr val="C00000"/>
                          </a:solidFill>
                          <a:effectLst/>
                        </a:rPr>
                        <a:t>Kéo về chiều nay</a:t>
                      </a:r>
                    </a:p>
                    <a:p>
                      <a:pPr fontAlgn="t"/>
                      <a:r>
                        <a:rPr lang="vi-VN" sz="2000" b="0">
                          <a:solidFill>
                            <a:srgbClr val="C00000"/>
                          </a:solidFill>
                          <a:effectLst/>
                        </a:rPr>
                        <a:t>Mặt trời lật đật</a:t>
                      </a:r>
                    </a:p>
                    <a:p>
                      <a:pPr fontAlgn="t"/>
                      <a:r>
                        <a:rPr lang="vi-VN" sz="2000" b="0">
                          <a:solidFill>
                            <a:srgbClr val="C00000"/>
                          </a:solidFill>
                          <a:effectLst/>
                        </a:rPr>
                        <a:t>Chui vào trong mây.</a:t>
                      </a:r>
                      <a:endParaRPr lang="en-US" sz="2000" b="0">
                        <a:solidFill>
                          <a:srgbClr val="C00000"/>
                        </a:solidFill>
                        <a:effectLst/>
                      </a:endParaRPr>
                    </a:p>
                    <a:p>
                      <a:pPr fontAlgn="t"/>
                      <a:endParaRPr lang="vi-VN" sz="1400" b="0">
                        <a:solidFill>
                          <a:srgbClr val="322741"/>
                        </a:solidFill>
                        <a:effectLst/>
                      </a:endParaRPr>
                    </a:p>
                  </a:txBody>
                  <a:tcPr marL="47625" marR="47625" marT="47625" marB="47625">
                    <a:lnL>
                      <a:noFill/>
                    </a:lnL>
                    <a:lnR>
                      <a:noFill/>
                    </a:lnR>
                    <a:lnT>
                      <a:noFill/>
                    </a:lnT>
                    <a:lnB>
                      <a:noFill/>
                    </a:lnB>
                  </a:tcPr>
                </a:tc>
                <a:tc>
                  <a:txBody>
                    <a:bodyPr/>
                    <a:lstStyle/>
                    <a:p>
                      <a:pPr fontAlgn="t"/>
                      <a:r>
                        <a:rPr lang="en-US" sz="2000" b="0">
                          <a:solidFill>
                            <a:srgbClr val="00B050"/>
                          </a:solidFill>
                          <a:effectLst/>
                        </a:rPr>
                        <a:t>Bà xỏ kim khâu</a:t>
                      </a:r>
                    </a:p>
                    <a:p>
                      <a:pPr fontAlgn="t"/>
                      <a:r>
                        <a:rPr lang="en-US" sz="2000" b="0">
                          <a:solidFill>
                            <a:srgbClr val="00B050"/>
                          </a:solidFill>
                          <a:effectLst/>
                        </a:rPr>
                        <a:t>Chị ngồi đọc sách</a:t>
                      </a:r>
                    </a:p>
                    <a:p>
                      <a:pPr fontAlgn="t"/>
                      <a:r>
                        <a:rPr lang="en-US" sz="2000" b="0">
                          <a:solidFill>
                            <a:srgbClr val="00B050"/>
                          </a:solidFill>
                          <a:effectLst/>
                        </a:rPr>
                        <a:t>Mẹ làm bánh khoai</a:t>
                      </a:r>
                    </a:p>
                    <a:p>
                      <a:pPr fontAlgn="t"/>
                      <a:r>
                        <a:rPr lang="en-US" sz="2000" b="0">
                          <a:solidFill>
                            <a:srgbClr val="00B050"/>
                          </a:solidFill>
                          <a:effectLst/>
                        </a:rPr>
                        <a:t>Lửa reo tí tách.</a:t>
                      </a:r>
                    </a:p>
                  </a:txBody>
                  <a:tcPr marL="47625" marR="47625" marT="47625" marB="47625">
                    <a:lnL>
                      <a:noFill/>
                    </a:lnL>
                    <a:lnR>
                      <a:noFill/>
                    </a:lnR>
                    <a:lnT>
                      <a:noFill/>
                    </a:lnT>
                    <a:lnB>
                      <a:noFill/>
                    </a:lnB>
                  </a:tcPr>
                </a:tc>
                <a:extLst>
                  <a:ext uri="{0D108BD9-81ED-4DB2-BD59-A6C34878D82A}">
                    <a16:rowId xmlns:a16="http://schemas.microsoft.com/office/drawing/2014/main" val="3862478990"/>
                  </a:ext>
                </a:extLst>
              </a:tr>
              <a:tr h="0">
                <a:tc>
                  <a:txBody>
                    <a:bodyPr/>
                    <a:lstStyle/>
                    <a:p>
                      <a:pPr fontAlgn="t"/>
                      <a:r>
                        <a:rPr lang="vi-VN" sz="2000" b="0">
                          <a:solidFill>
                            <a:srgbClr val="7030A0"/>
                          </a:solidFill>
                          <a:effectLst/>
                        </a:rPr>
                        <a:t>Chớp đông chớp tây</a:t>
                      </a:r>
                    </a:p>
                    <a:p>
                      <a:pPr fontAlgn="t"/>
                      <a:r>
                        <a:rPr lang="vi-VN" sz="2000" b="0">
                          <a:solidFill>
                            <a:srgbClr val="7030A0"/>
                          </a:solidFill>
                          <a:effectLst/>
                        </a:rPr>
                        <a:t>Rồi mưa nặng hạt</a:t>
                      </a:r>
                    </a:p>
                    <a:p>
                      <a:pPr fontAlgn="t"/>
                      <a:r>
                        <a:rPr lang="vi-VN" sz="2000" b="0">
                          <a:solidFill>
                            <a:srgbClr val="7030A0"/>
                          </a:solidFill>
                          <a:effectLst/>
                        </a:rPr>
                        <a:t>Cây lá xòe tay</a:t>
                      </a:r>
                    </a:p>
                    <a:p>
                      <a:pPr fontAlgn="t"/>
                      <a:r>
                        <a:rPr lang="vi-VN" sz="2000" b="0">
                          <a:solidFill>
                            <a:srgbClr val="7030A0"/>
                          </a:solidFill>
                          <a:effectLst/>
                        </a:rPr>
                        <a:t>Hứng làn nước mát.</a:t>
                      </a:r>
                    </a:p>
                  </a:txBody>
                  <a:tcPr marL="47625" marR="47625" marT="47625" marB="47625">
                    <a:lnL>
                      <a:noFill/>
                    </a:lnL>
                    <a:lnR>
                      <a:noFill/>
                    </a:lnR>
                    <a:lnT>
                      <a:noFill/>
                    </a:lnT>
                    <a:lnB>
                      <a:noFill/>
                    </a:lnB>
                  </a:tcPr>
                </a:tc>
                <a:tc>
                  <a:txBody>
                    <a:bodyPr/>
                    <a:lstStyle/>
                    <a:p>
                      <a:pPr fontAlgn="t"/>
                      <a:r>
                        <a:rPr lang="vi-VN" sz="2000" b="0">
                          <a:solidFill>
                            <a:srgbClr val="0070C0"/>
                          </a:solidFill>
                          <a:effectLst/>
                        </a:rPr>
                        <a:t>Chỉ thương bác ếch</a:t>
                      </a:r>
                    </a:p>
                    <a:p>
                      <a:pPr fontAlgn="t"/>
                      <a:r>
                        <a:rPr lang="vi-VN" sz="2000" b="0">
                          <a:solidFill>
                            <a:srgbClr val="0070C0"/>
                          </a:solidFill>
                          <a:effectLst/>
                        </a:rPr>
                        <a:t>Lặn lội trong mưa</a:t>
                      </a:r>
                    </a:p>
                    <a:p>
                      <a:pPr fontAlgn="t"/>
                      <a:r>
                        <a:rPr lang="vi-VN" sz="2000" b="0">
                          <a:solidFill>
                            <a:srgbClr val="0070C0"/>
                          </a:solidFill>
                          <a:effectLst/>
                        </a:rPr>
                        <a:t>Xem từng cụm lúa</a:t>
                      </a:r>
                    </a:p>
                    <a:p>
                      <a:pPr fontAlgn="t"/>
                      <a:r>
                        <a:rPr lang="vi-VN" sz="2000" b="0">
                          <a:solidFill>
                            <a:srgbClr val="0070C0"/>
                          </a:solidFill>
                          <a:effectLst/>
                        </a:rPr>
                        <a:t>Phất cờ lên chưa.</a:t>
                      </a:r>
                    </a:p>
                    <a:p>
                      <a:pPr algn="r" fontAlgn="t"/>
                      <a:r>
                        <a:rPr lang="vi-VN" sz="2000" b="0">
                          <a:solidFill>
                            <a:srgbClr val="322741"/>
                          </a:solidFill>
                          <a:effectLst/>
                        </a:rPr>
                        <a:t>(Trần Tâm)</a:t>
                      </a:r>
                    </a:p>
                  </a:txBody>
                  <a:tcPr marL="47625" marR="47625" marT="47625" marB="47625">
                    <a:lnL>
                      <a:noFill/>
                    </a:lnL>
                    <a:lnR>
                      <a:noFill/>
                    </a:lnR>
                    <a:lnT>
                      <a:noFill/>
                    </a:lnT>
                    <a:lnB>
                      <a:noFill/>
                    </a:lnB>
                  </a:tcPr>
                </a:tc>
                <a:extLst>
                  <a:ext uri="{0D108BD9-81ED-4DB2-BD59-A6C34878D82A}">
                    <a16:rowId xmlns:a16="http://schemas.microsoft.com/office/drawing/2014/main" val="1068001221"/>
                  </a:ext>
                </a:extLst>
              </a:tr>
              <a:tr h="0">
                <a:tc>
                  <a:txBody>
                    <a:bodyPr/>
                    <a:lstStyle/>
                    <a:p>
                      <a:pPr fontAlgn="t"/>
                      <a:r>
                        <a:rPr lang="vi-VN" sz="2000" b="0">
                          <a:solidFill>
                            <a:srgbClr val="322741"/>
                          </a:solidFill>
                          <a:effectLst/>
                        </a:rPr>
                        <a:t>Gió reo gió hát</a:t>
                      </a:r>
                    </a:p>
                    <a:p>
                      <a:pPr fontAlgn="t"/>
                      <a:r>
                        <a:rPr lang="vi-VN" sz="2000" b="0">
                          <a:solidFill>
                            <a:srgbClr val="322741"/>
                          </a:solidFill>
                          <a:effectLst/>
                        </a:rPr>
                        <a:t>Giọng trầm giọng cao</a:t>
                      </a:r>
                    </a:p>
                    <a:p>
                      <a:pPr fontAlgn="t"/>
                      <a:r>
                        <a:rPr lang="vi-VN" sz="2000" b="0">
                          <a:solidFill>
                            <a:srgbClr val="322741"/>
                          </a:solidFill>
                          <a:effectLst/>
                        </a:rPr>
                        <a:t>Chớp dồn tiếng sấm</a:t>
                      </a:r>
                    </a:p>
                    <a:p>
                      <a:pPr fontAlgn="t"/>
                      <a:r>
                        <a:rPr lang="vi-VN" sz="2000" b="0">
                          <a:solidFill>
                            <a:srgbClr val="322741"/>
                          </a:solidFill>
                          <a:effectLst/>
                        </a:rPr>
                        <a:t>Chạy trong mưa rào.</a:t>
                      </a:r>
                    </a:p>
                  </a:txBody>
                  <a:tcPr marL="47625" marR="47625" marT="47625" marB="47625">
                    <a:lnL>
                      <a:noFill/>
                    </a:lnL>
                    <a:lnR>
                      <a:noFill/>
                    </a:lnR>
                    <a:lnT>
                      <a:noFill/>
                    </a:lnT>
                    <a:lnB>
                      <a:noFill/>
                    </a:lnB>
                  </a:tcPr>
                </a:tc>
                <a:tc>
                  <a:txBody>
                    <a:bodyPr/>
                    <a:lstStyle/>
                    <a:p>
                      <a:endParaRPr lang="en-US" sz="2000">
                        <a:solidFill>
                          <a:srgbClr val="322741"/>
                        </a:solidFill>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2606009806"/>
                  </a:ext>
                </a:extLst>
              </a:tr>
            </a:tbl>
          </a:graphicData>
        </a:graphic>
      </p:graphicFrame>
    </p:spTree>
    <p:extLst>
      <p:ext uri="{BB962C8B-B14F-4D97-AF65-F5344CB8AC3E}">
        <p14:creationId xmlns:p14="http://schemas.microsoft.com/office/powerpoint/2010/main" val="3626553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5122" name="Picture 2" descr="Premium Vector | Kids boy and girl study with teacher">
            <a:extLst>
              <a:ext uri="{FF2B5EF4-FFF2-40B4-BE49-F238E27FC236}">
                <a16:creationId xmlns:a16="http://schemas.microsoft.com/office/drawing/2014/main" id="{A96BB420-907A-C60A-5DC3-B35729566C9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92" b="99834" l="1050" r="99000">
                        <a14:foregroundMark x1="8650" y1="50291" x2="8650" y2="59352"/>
                        <a14:foregroundMark x1="5800" y1="59684" x2="5800" y2="59684"/>
                        <a14:foregroundMark x1="46750" y1="31920" x2="61450" y2="29676"/>
                        <a14:foregroundMark x1="61450" y1="29676" x2="61450" y2="29676"/>
                        <a14:foregroundMark x1="93650" y1="49709" x2="93650" y2="49709"/>
                        <a14:foregroundMark x1="37400" y1="89859" x2="73200" y2="86866"/>
                        <a14:foregroundMark x1="43150" y1="79551" x2="65400" y2="77972"/>
                        <a14:foregroundMark x1="65400" y1="77972" x2="67650" y2="77972"/>
                        <a14:foregroundMark x1="35300" y1="84289" x2="38250" y2="79385"/>
                        <a14:foregroundMark x1="24800" y1="90025" x2="24800" y2="90025"/>
                        <a14:foregroundMark x1="25000" y1="88113" x2="25000" y2="88113"/>
                        <a14:foregroundMark x1="79200" y1="94929" x2="79200" y2="94929"/>
                        <a14:foregroundMark x1="2750" y1="95844" x2="97850" y2="89360"/>
                        <a14:foregroundMark x1="1050" y1="90441" x2="9250" y2="89194"/>
                        <a14:foregroundMark x1="9250" y1="89194" x2="9350" y2="89194"/>
                        <a14:foregroundMark x1="23550" y1="96342" x2="28150" y2="96675"/>
                        <a14:foregroundMark x1="50200" y1="96010" x2="58100" y2="96010"/>
                        <a14:foregroundMark x1="86750" y1="95677" x2="94300" y2="94929"/>
                        <a14:foregroundMark x1="94300" y1="94929" x2="94500" y2="94929"/>
                        <a14:foregroundMark x1="98900" y1="87781" x2="98900" y2="87781"/>
                        <a14:foregroundMark x1="99000" y1="97174" x2="90400" y2="98587"/>
                        <a14:foregroundMark x1="73000" y1="99501" x2="61550" y2="99834"/>
                        <a14:foregroundMark x1="61550" y1="99834" x2="61550" y2="99834"/>
                        <a14:foregroundMark x1="42300" y1="97756" x2="44550" y2="96841"/>
                        <a14:foregroundMark x1="23200" y1="42394" x2="23200" y2="42394"/>
                        <a14:backgroundMark x1="59450" y1="65752" x2="59450" y2="65752"/>
                        <a14:backgroundMark x1="78950" y1="69659" x2="78950" y2="69659"/>
                        <a14:backgroundMark x1="76350" y1="82377" x2="76350" y2="82377"/>
                        <a14:backgroundMark x1="76450" y1="81879" x2="76450" y2="81879"/>
                        <a14:backgroundMark x1="45450" y1="64090" x2="45450" y2="64090"/>
                        <a14:backgroundMark x1="39800" y1="63175" x2="39800" y2="63175"/>
                        <a14:backgroundMark x1="45450" y1="63342" x2="45050" y2="66334"/>
                        <a14:backgroundMark x1="65200" y1="63674" x2="64800" y2="62261"/>
                        <a14:backgroundMark x1="76950" y1="79551" x2="76950" y2="82211"/>
                        <a14:backgroundMark x1="38100" y1="63840" x2="39300" y2="62843"/>
                      </a14:backgroundRemoval>
                    </a14:imgEffect>
                  </a14:imgLayer>
                </a14:imgProps>
              </a:ext>
              <a:ext uri="{28A0092B-C50C-407E-A947-70E740481C1C}">
                <a14:useLocalDpi xmlns:a14="http://schemas.microsoft.com/office/drawing/2010/main" val="0"/>
              </a:ext>
            </a:extLst>
          </a:blip>
          <a:srcRect/>
          <a:stretch>
            <a:fillRect/>
          </a:stretch>
        </p:blipFill>
        <p:spPr bwMode="auto">
          <a:xfrm>
            <a:off x="1568666" y="1546455"/>
            <a:ext cx="6006669" cy="361269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24A383D6-CD4B-BD39-AE20-DA8DF56C6EC4}"/>
              </a:ext>
            </a:extLst>
          </p:cNvPr>
          <p:cNvGrpSpPr/>
          <p:nvPr/>
        </p:nvGrpSpPr>
        <p:grpSpPr>
          <a:xfrm>
            <a:off x="2753965" y="82292"/>
            <a:ext cx="3636073" cy="1607873"/>
            <a:chOff x="2694383" y="481766"/>
            <a:chExt cx="3637020" cy="1608292"/>
          </a:xfrm>
        </p:grpSpPr>
        <p:sp>
          <p:nvSpPr>
            <p:cNvPr id="2" name="Cloud 1">
              <a:extLst>
                <a:ext uri="{FF2B5EF4-FFF2-40B4-BE49-F238E27FC236}">
                  <a16:creationId xmlns:a16="http://schemas.microsoft.com/office/drawing/2014/main" id="{A553A758-EE40-31C1-A9AC-FC8D7AB86F34}"/>
                </a:ext>
              </a:extLst>
            </p:cNvPr>
            <p:cNvSpPr/>
            <p:nvPr/>
          </p:nvSpPr>
          <p:spPr>
            <a:xfrm>
              <a:off x="2694383" y="481766"/>
              <a:ext cx="3637020" cy="160829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solidFill>
                  <a:schemeClr val="tx1"/>
                </a:solidFill>
              </a:endParaRPr>
            </a:p>
          </p:txBody>
        </p:sp>
        <p:sp>
          <p:nvSpPr>
            <p:cNvPr id="9" name="TextBox 8">
              <a:extLst>
                <a:ext uri="{FF2B5EF4-FFF2-40B4-BE49-F238E27FC236}">
                  <a16:creationId xmlns:a16="http://schemas.microsoft.com/office/drawing/2014/main" id="{A8289B9F-5E31-17D2-7035-CC84DB1BB28A}"/>
                </a:ext>
              </a:extLst>
            </p:cNvPr>
            <p:cNvSpPr txBox="1"/>
            <p:nvPr/>
          </p:nvSpPr>
          <p:spPr>
            <a:xfrm>
              <a:off x="2895391" y="685747"/>
              <a:ext cx="3235004" cy="1200257"/>
            </a:xfrm>
            <a:prstGeom prst="rect">
              <a:avLst/>
            </a:prstGeom>
            <a:noFill/>
          </p:spPr>
          <p:txBody>
            <a:bodyPr wrap="square" rtlCol="0">
              <a:spAutoFit/>
            </a:bodyPr>
            <a:lstStyle/>
            <a:p>
              <a:pPr algn="ctr"/>
              <a:r>
                <a:rPr lang="en-US" sz="2399" dirty="0" err="1">
                  <a:solidFill>
                    <a:schemeClr val="tx1"/>
                  </a:solidFill>
                </a:rPr>
                <a:t>Học</a:t>
              </a:r>
              <a:r>
                <a:rPr lang="en-US" sz="2399" dirty="0">
                  <a:solidFill>
                    <a:schemeClr val="tx1"/>
                  </a:solidFill>
                </a:rPr>
                <a:t> </a:t>
              </a:r>
              <a:r>
                <a:rPr lang="en-US" sz="2399" dirty="0" err="1">
                  <a:solidFill>
                    <a:schemeClr val="tx1"/>
                  </a:solidFill>
                </a:rPr>
                <a:t>sinh</a:t>
              </a:r>
              <a:r>
                <a:rPr lang="en-US" sz="2399" dirty="0">
                  <a:solidFill>
                    <a:schemeClr val="tx1"/>
                  </a:solidFill>
                </a:rPr>
                <a:t> </a:t>
              </a:r>
              <a:r>
                <a:rPr lang="en-US" sz="2399" dirty="0" err="1">
                  <a:solidFill>
                    <a:schemeClr val="tx1"/>
                  </a:solidFill>
                </a:rPr>
                <a:t>làm</a:t>
              </a:r>
              <a:r>
                <a:rPr lang="en-US" sz="2399" dirty="0">
                  <a:solidFill>
                    <a:schemeClr val="tx1"/>
                  </a:solidFill>
                </a:rPr>
                <a:t> </a:t>
              </a:r>
              <a:r>
                <a:rPr lang="en-US" sz="2399" dirty="0" err="1">
                  <a:solidFill>
                    <a:schemeClr val="tx1"/>
                  </a:solidFill>
                </a:rPr>
                <a:t>việc</a:t>
              </a:r>
              <a:r>
                <a:rPr lang="en-US" sz="2399" dirty="0">
                  <a:solidFill>
                    <a:schemeClr val="tx1"/>
                  </a:solidFill>
                </a:rPr>
                <a:t> </a:t>
              </a:r>
              <a:r>
                <a:rPr lang="en-US" sz="2399" err="1">
                  <a:solidFill>
                    <a:schemeClr val="tx1"/>
                  </a:solidFill>
                </a:rPr>
                <a:t>nhóm</a:t>
              </a:r>
              <a:r>
                <a:rPr lang="en-US" sz="2399">
                  <a:solidFill>
                    <a:schemeClr val="tx1"/>
                  </a:solidFill>
                </a:rPr>
                <a:t> 5, </a:t>
              </a:r>
              <a:r>
                <a:rPr lang="en-US" sz="2399" dirty="0" err="1">
                  <a:solidFill>
                    <a:schemeClr val="tx1"/>
                  </a:solidFill>
                </a:rPr>
                <a:t>đọc</a:t>
              </a:r>
              <a:r>
                <a:rPr lang="en-US" sz="2399" dirty="0">
                  <a:solidFill>
                    <a:schemeClr val="tx1"/>
                  </a:solidFill>
                </a:rPr>
                <a:t> </a:t>
              </a:r>
              <a:r>
                <a:rPr lang="en-US" sz="2399" dirty="0" err="1">
                  <a:solidFill>
                    <a:schemeClr val="tx1"/>
                  </a:solidFill>
                </a:rPr>
                <a:t>nối</a:t>
              </a:r>
              <a:r>
                <a:rPr lang="en-US" sz="2399" dirty="0">
                  <a:solidFill>
                    <a:schemeClr val="tx1"/>
                  </a:solidFill>
                </a:rPr>
                <a:t> </a:t>
              </a:r>
              <a:r>
                <a:rPr lang="en-US" sz="2399" dirty="0" err="1">
                  <a:solidFill>
                    <a:schemeClr val="tx1"/>
                  </a:solidFill>
                </a:rPr>
                <a:t>tiếp</a:t>
              </a:r>
              <a:r>
                <a:rPr lang="en-US" sz="2399" dirty="0">
                  <a:solidFill>
                    <a:schemeClr val="tx1"/>
                  </a:solidFill>
                </a:rPr>
                <a:t> 1 </a:t>
              </a:r>
              <a:r>
                <a:rPr lang="en-US" sz="2399" dirty="0" err="1">
                  <a:solidFill>
                    <a:schemeClr val="tx1"/>
                  </a:solidFill>
                </a:rPr>
                <a:t>hoặc</a:t>
              </a:r>
              <a:r>
                <a:rPr lang="en-US" sz="2399" dirty="0">
                  <a:solidFill>
                    <a:schemeClr val="tx1"/>
                  </a:solidFill>
                </a:rPr>
                <a:t> 2 </a:t>
              </a:r>
              <a:r>
                <a:rPr lang="en-US" sz="2399" dirty="0" err="1">
                  <a:solidFill>
                    <a:schemeClr val="tx1"/>
                  </a:solidFill>
                </a:rPr>
                <a:t>lần</a:t>
              </a:r>
              <a:r>
                <a:rPr lang="en-US" sz="2399" dirty="0">
                  <a:solidFill>
                    <a:schemeClr val="tx1"/>
                  </a:solidFill>
                </a:rPr>
                <a:t>.</a:t>
              </a:r>
            </a:p>
          </p:txBody>
        </p:sp>
      </p:grpSp>
    </p:spTree>
    <p:extLst>
      <p:ext uri="{BB962C8B-B14F-4D97-AF65-F5344CB8AC3E}">
        <p14:creationId xmlns:p14="http://schemas.microsoft.com/office/powerpoint/2010/main" val="3745448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289B9F-5E31-17D2-7035-CC84DB1BB28A}"/>
              </a:ext>
            </a:extLst>
          </p:cNvPr>
          <p:cNvSpPr txBox="1"/>
          <p:nvPr/>
        </p:nvSpPr>
        <p:spPr>
          <a:xfrm>
            <a:off x="1141399" y="4795625"/>
            <a:ext cx="6861206" cy="322524"/>
          </a:xfrm>
          <a:prstGeom prst="rect">
            <a:avLst/>
          </a:prstGeom>
          <a:noFill/>
        </p:spPr>
        <p:txBody>
          <a:bodyPr wrap="square" rtlCol="0">
            <a:spAutoFit/>
          </a:bodyPr>
          <a:lstStyle/>
          <a:p>
            <a:pPr algn="ctr"/>
            <a:r>
              <a:rPr lang="en-US" sz="1496"/>
              <a:t>Học sinh đọc thầm (đọc bằng mắt) toàn bài.</a:t>
            </a:r>
          </a:p>
        </p:txBody>
      </p:sp>
      <p:pic>
        <p:nvPicPr>
          <p:cNvPr id="1026" name="Picture 2" descr="Trang chủ - NQ Education">
            <a:extLst>
              <a:ext uri="{FF2B5EF4-FFF2-40B4-BE49-F238E27FC236}">
                <a16:creationId xmlns:a16="http://schemas.microsoft.com/office/drawing/2014/main" id="{CDC375CF-0BBE-D9C1-307F-5E4174E9C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5819" y="1086247"/>
            <a:ext cx="2912365" cy="337665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C9C05FA8-4779-32DB-982C-74F5CBFD3BF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7999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289B9F-5E31-17D2-7035-CC84DB1BB28A}"/>
              </a:ext>
            </a:extLst>
          </p:cNvPr>
          <p:cNvSpPr txBox="1"/>
          <p:nvPr/>
        </p:nvSpPr>
        <p:spPr>
          <a:xfrm>
            <a:off x="2117228" y="600101"/>
            <a:ext cx="4909541" cy="584775"/>
          </a:xfrm>
          <a:prstGeom prst="rect">
            <a:avLst/>
          </a:prstGeom>
          <a:solidFill>
            <a:srgbClr val="FBF9A5"/>
          </a:solidFill>
        </p:spPr>
        <p:txBody>
          <a:bodyPr wrap="square" rtlCol="0">
            <a:spAutoFit/>
          </a:bodyPr>
          <a:lstStyle/>
          <a:p>
            <a:pPr algn="ctr"/>
            <a:r>
              <a:rPr lang="en-US" sz="3200" dirty="0" err="1"/>
              <a:t>Đọc</a:t>
            </a:r>
            <a:r>
              <a:rPr lang="en-US" sz="3200" dirty="0"/>
              <a:t> </a:t>
            </a:r>
            <a:r>
              <a:rPr lang="en-US" sz="3200" dirty="0" err="1"/>
              <a:t>nối</a:t>
            </a:r>
            <a:r>
              <a:rPr lang="en-US" sz="3200" dirty="0"/>
              <a:t> </a:t>
            </a:r>
            <a:r>
              <a:rPr lang="en-US" sz="3200" dirty="0" err="1"/>
              <a:t>tiếp</a:t>
            </a:r>
            <a:r>
              <a:rPr lang="en-US" sz="3200" dirty="0"/>
              <a:t> </a:t>
            </a:r>
            <a:r>
              <a:rPr lang="en-US" sz="3200" dirty="0" err="1"/>
              <a:t>trước</a:t>
            </a:r>
            <a:r>
              <a:rPr lang="en-US" sz="3200" dirty="0"/>
              <a:t> </a:t>
            </a:r>
            <a:r>
              <a:rPr lang="en-US" sz="3200" dirty="0" err="1"/>
              <a:t>lớp</a:t>
            </a:r>
            <a:endParaRPr lang="en-US" sz="3200" dirty="0"/>
          </a:p>
        </p:txBody>
      </p:sp>
      <p:pic>
        <p:nvPicPr>
          <p:cNvPr id="6148" name="Picture 4" descr="Teacher with pupils in a classroom at a lesson. Cartoon vector  illustration. Download a Free Preview or High Q… | Student cartoon,  Classroom cartoon, Teacher images">
            <a:extLst>
              <a:ext uri="{FF2B5EF4-FFF2-40B4-BE49-F238E27FC236}">
                <a16:creationId xmlns:a16="http://schemas.microsoft.com/office/drawing/2014/main" id="{56D320DA-95A0-5E26-DE9E-6B2233BD4F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8" b="9682"/>
          <a:stretch/>
        </p:blipFill>
        <p:spPr bwMode="auto">
          <a:xfrm>
            <a:off x="2466162" y="1339601"/>
            <a:ext cx="4211674" cy="3203801"/>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9656BE1-E88B-1D45-45CA-09D4FA6850B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482328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488471" y="2030637"/>
            <a:ext cx="8167059" cy="1105367"/>
          </a:xfrm>
          <a:prstGeom prst="rect">
            <a:avLst/>
          </a:prstGeom>
          <a:noFill/>
        </p:spPr>
        <p:txBody>
          <a:bodyPr wrap="square" rtlCol="0">
            <a:spAutoFit/>
          </a:bodyPr>
          <a:lstStyle/>
          <a:p>
            <a:pPr algn="ctr"/>
            <a:r>
              <a:rPr lang="en-US" sz="6583" b="1">
                <a:solidFill>
                  <a:srgbClr val="0070C0"/>
                </a:solidFill>
              </a:rPr>
              <a:t>TRẢ LỜI CÂU HỎI</a:t>
            </a:r>
          </a:p>
        </p:txBody>
      </p:sp>
      <p:sp>
        <p:nvSpPr>
          <p:cNvPr id="3" name="Title 2">
            <a:extLst>
              <a:ext uri="{FF2B5EF4-FFF2-40B4-BE49-F238E27FC236}">
                <a16:creationId xmlns:a16="http://schemas.microsoft.com/office/drawing/2014/main" id="{6CBB2AB4-31CB-280E-B2EC-AF04AB567DC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149996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sp>
        <p:nvSpPr>
          <p:cNvPr id="7" name="TextBox 6">
            <a:extLst>
              <a:ext uri="{FF2B5EF4-FFF2-40B4-BE49-F238E27FC236}">
                <a16:creationId xmlns:a16="http://schemas.microsoft.com/office/drawing/2014/main" id="{FE57A557-06AE-8F4A-A5DD-4CCA94735191}"/>
              </a:ext>
            </a:extLst>
          </p:cNvPr>
          <p:cNvSpPr txBox="1"/>
          <p:nvPr/>
        </p:nvSpPr>
        <p:spPr>
          <a:xfrm>
            <a:off x="-322276" y="32667"/>
            <a:ext cx="9041569" cy="553997"/>
          </a:xfrm>
          <a:prstGeom prst="rect">
            <a:avLst/>
          </a:prstGeom>
          <a:noFill/>
        </p:spPr>
        <p:txBody>
          <a:bodyPr wrap="square" rtlCol="0">
            <a:spAutoFit/>
          </a:bodyPr>
          <a:lstStyle/>
          <a:p>
            <a:pPr algn="ctr"/>
            <a:r>
              <a:rPr lang="en-US" sz="3000" b="1">
                <a:latin typeface="+mn-lt"/>
              </a:rPr>
              <a:t>MƯA</a:t>
            </a:r>
            <a:endParaRPr lang="vi-VN" sz="3000" b="1">
              <a:latin typeface="+mn-lt"/>
            </a:endParaRPr>
          </a:p>
        </p:txBody>
      </p:sp>
      <p:graphicFrame>
        <p:nvGraphicFramePr>
          <p:cNvPr id="2" name="Table 1">
            <a:extLst>
              <a:ext uri="{FF2B5EF4-FFF2-40B4-BE49-F238E27FC236}">
                <a16:creationId xmlns:a16="http://schemas.microsoft.com/office/drawing/2014/main" id="{9087A11D-0269-4465-D8E1-5C165664341A}"/>
              </a:ext>
            </a:extLst>
          </p:cNvPr>
          <p:cNvGraphicFramePr>
            <a:graphicFrameLocks noGrp="1"/>
          </p:cNvGraphicFramePr>
          <p:nvPr>
            <p:extLst>
              <p:ext uri="{D42A27DB-BD31-4B8C-83A1-F6EECF244321}">
                <p14:modId xmlns:p14="http://schemas.microsoft.com/office/powerpoint/2010/main" val="4244842962"/>
              </p:ext>
            </p:extLst>
          </p:nvPr>
        </p:nvGraphicFramePr>
        <p:xfrm>
          <a:off x="1858869" y="590550"/>
          <a:ext cx="5907092" cy="4461510"/>
        </p:xfrm>
        <a:graphic>
          <a:graphicData uri="http://schemas.openxmlformats.org/drawingml/2006/table">
            <a:tbl>
              <a:tblPr/>
              <a:tblGrid>
                <a:gridCol w="2953546">
                  <a:extLst>
                    <a:ext uri="{9D8B030D-6E8A-4147-A177-3AD203B41FA5}">
                      <a16:colId xmlns:a16="http://schemas.microsoft.com/office/drawing/2014/main" val="1925654064"/>
                    </a:ext>
                  </a:extLst>
                </a:gridCol>
                <a:gridCol w="2953546">
                  <a:extLst>
                    <a:ext uri="{9D8B030D-6E8A-4147-A177-3AD203B41FA5}">
                      <a16:colId xmlns:a16="http://schemas.microsoft.com/office/drawing/2014/main" val="3281540349"/>
                    </a:ext>
                  </a:extLst>
                </a:gridCol>
              </a:tblGrid>
              <a:tr h="856425">
                <a:tc>
                  <a:txBody>
                    <a:bodyPr/>
                    <a:lstStyle/>
                    <a:p>
                      <a:pPr fontAlgn="t"/>
                      <a:r>
                        <a:rPr lang="vi-VN" sz="2000" b="0">
                          <a:solidFill>
                            <a:srgbClr val="000000"/>
                          </a:solidFill>
                          <a:effectLst/>
                        </a:rPr>
                        <a:t>Mây đen lũ lượt</a:t>
                      </a:r>
                    </a:p>
                    <a:p>
                      <a:pPr fontAlgn="t"/>
                      <a:r>
                        <a:rPr lang="vi-VN" sz="2000" b="0">
                          <a:solidFill>
                            <a:srgbClr val="000000"/>
                          </a:solidFill>
                          <a:effectLst/>
                        </a:rPr>
                        <a:t>Kéo về chiều nay</a:t>
                      </a:r>
                    </a:p>
                    <a:p>
                      <a:pPr fontAlgn="t"/>
                      <a:r>
                        <a:rPr lang="vi-VN" sz="2000" b="0">
                          <a:solidFill>
                            <a:srgbClr val="000000"/>
                          </a:solidFill>
                          <a:effectLst/>
                        </a:rPr>
                        <a:t>Mặt trời lật đật</a:t>
                      </a:r>
                    </a:p>
                    <a:p>
                      <a:pPr fontAlgn="t"/>
                      <a:r>
                        <a:rPr lang="vi-VN" sz="2000" b="0">
                          <a:solidFill>
                            <a:srgbClr val="000000"/>
                          </a:solidFill>
                          <a:effectLst/>
                        </a:rPr>
                        <a:t>Chui vào trong mây.</a:t>
                      </a:r>
                      <a:endParaRPr lang="en-US" sz="2000" b="0">
                        <a:solidFill>
                          <a:srgbClr val="000000"/>
                        </a:solidFill>
                        <a:effectLst/>
                      </a:endParaRPr>
                    </a:p>
                    <a:p>
                      <a:pPr fontAlgn="t"/>
                      <a:endParaRPr lang="vi-VN" sz="1400" b="0">
                        <a:solidFill>
                          <a:srgbClr val="000000"/>
                        </a:solidFill>
                        <a:effectLst/>
                      </a:endParaRPr>
                    </a:p>
                  </a:txBody>
                  <a:tcPr marL="47625" marR="47625" marT="47625" marB="47625">
                    <a:lnL>
                      <a:noFill/>
                    </a:lnL>
                    <a:lnR>
                      <a:noFill/>
                    </a:lnR>
                    <a:lnT>
                      <a:noFill/>
                    </a:lnT>
                    <a:lnB>
                      <a:noFill/>
                    </a:lnB>
                  </a:tcPr>
                </a:tc>
                <a:tc>
                  <a:txBody>
                    <a:bodyPr/>
                    <a:lstStyle/>
                    <a:p>
                      <a:pPr fontAlgn="t"/>
                      <a:r>
                        <a:rPr lang="en-US" sz="2000" b="0">
                          <a:solidFill>
                            <a:srgbClr val="000000"/>
                          </a:solidFill>
                          <a:effectLst/>
                        </a:rPr>
                        <a:t>Bà xỏ kim khâu</a:t>
                      </a:r>
                    </a:p>
                    <a:p>
                      <a:pPr fontAlgn="t"/>
                      <a:r>
                        <a:rPr lang="en-US" sz="2000" b="0">
                          <a:solidFill>
                            <a:srgbClr val="000000"/>
                          </a:solidFill>
                          <a:effectLst/>
                        </a:rPr>
                        <a:t>Chị ngồi đọc sách</a:t>
                      </a:r>
                    </a:p>
                    <a:p>
                      <a:pPr fontAlgn="t"/>
                      <a:r>
                        <a:rPr lang="en-US" sz="2000" b="0">
                          <a:solidFill>
                            <a:srgbClr val="000000"/>
                          </a:solidFill>
                          <a:effectLst/>
                        </a:rPr>
                        <a:t>Mẹ làm bánh khoai</a:t>
                      </a:r>
                    </a:p>
                    <a:p>
                      <a:pPr fontAlgn="t"/>
                      <a:r>
                        <a:rPr lang="en-US" sz="2000" b="0">
                          <a:solidFill>
                            <a:srgbClr val="000000"/>
                          </a:solidFill>
                          <a:effectLst/>
                        </a:rPr>
                        <a:t>Lửa reo tí tách.</a:t>
                      </a:r>
                    </a:p>
                  </a:txBody>
                  <a:tcPr marL="47625" marR="47625" marT="47625" marB="47625">
                    <a:lnL>
                      <a:noFill/>
                    </a:lnL>
                    <a:lnR>
                      <a:noFill/>
                    </a:lnR>
                    <a:lnT>
                      <a:noFill/>
                    </a:lnT>
                    <a:lnB>
                      <a:noFill/>
                    </a:lnB>
                  </a:tcPr>
                </a:tc>
                <a:extLst>
                  <a:ext uri="{0D108BD9-81ED-4DB2-BD59-A6C34878D82A}">
                    <a16:rowId xmlns:a16="http://schemas.microsoft.com/office/drawing/2014/main" val="3862478990"/>
                  </a:ext>
                </a:extLst>
              </a:tr>
              <a:tr h="0">
                <a:tc>
                  <a:txBody>
                    <a:bodyPr/>
                    <a:lstStyle/>
                    <a:p>
                      <a:pPr fontAlgn="t"/>
                      <a:r>
                        <a:rPr lang="vi-VN" sz="2000" b="0">
                          <a:solidFill>
                            <a:srgbClr val="000000"/>
                          </a:solidFill>
                          <a:effectLst/>
                        </a:rPr>
                        <a:t>Chớp đông chớp tây</a:t>
                      </a:r>
                    </a:p>
                    <a:p>
                      <a:pPr fontAlgn="t"/>
                      <a:r>
                        <a:rPr lang="vi-VN" sz="2000" b="0">
                          <a:solidFill>
                            <a:srgbClr val="000000"/>
                          </a:solidFill>
                          <a:effectLst/>
                        </a:rPr>
                        <a:t>Rồi mưa nặng hạt</a:t>
                      </a:r>
                    </a:p>
                    <a:p>
                      <a:pPr fontAlgn="t"/>
                      <a:r>
                        <a:rPr lang="vi-VN" sz="2000" b="0">
                          <a:solidFill>
                            <a:srgbClr val="000000"/>
                          </a:solidFill>
                          <a:effectLst/>
                        </a:rPr>
                        <a:t>Cây lá xòe tay</a:t>
                      </a:r>
                    </a:p>
                    <a:p>
                      <a:pPr fontAlgn="t"/>
                      <a:r>
                        <a:rPr lang="vi-VN" sz="2000" b="0">
                          <a:solidFill>
                            <a:srgbClr val="000000"/>
                          </a:solidFill>
                          <a:effectLst/>
                        </a:rPr>
                        <a:t>Hứng làn nước mát.</a:t>
                      </a:r>
                    </a:p>
                  </a:txBody>
                  <a:tcPr marL="47625" marR="47625" marT="47625" marB="47625">
                    <a:lnL>
                      <a:noFill/>
                    </a:lnL>
                    <a:lnR>
                      <a:noFill/>
                    </a:lnR>
                    <a:lnT>
                      <a:noFill/>
                    </a:lnT>
                    <a:lnB>
                      <a:noFill/>
                    </a:lnB>
                  </a:tcPr>
                </a:tc>
                <a:tc>
                  <a:txBody>
                    <a:bodyPr/>
                    <a:lstStyle/>
                    <a:p>
                      <a:pPr fontAlgn="t"/>
                      <a:r>
                        <a:rPr lang="vi-VN" sz="2000" b="0">
                          <a:solidFill>
                            <a:srgbClr val="000000"/>
                          </a:solidFill>
                          <a:effectLst/>
                        </a:rPr>
                        <a:t>Chỉ thương bác ếch</a:t>
                      </a:r>
                    </a:p>
                    <a:p>
                      <a:pPr fontAlgn="t"/>
                      <a:r>
                        <a:rPr lang="vi-VN" sz="2000" b="0">
                          <a:solidFill>
                            <a:srgbClr val="000000"/>
                          </a:solidFill>
                          <a:effectLst/>
                        </a:rPr>
                        <a:t>Lặn lội trong mưa</a:t>
                      </a:r>
                    </a:p>
                    <a:p>
                      <a:pPr fontAlgn="t"/>
                      <a:r>
                        <a:rPr lang="vi-VN" sz="2000" b="0">
                          <a:solidFill>
                            <a:srgbClr val="000000"/>
                          </a:solidFill>
                          <a:effectLst/>
                        </a:rPr>
                        <a:t>Xem từng cụm lúa</a:t>
                      </a:r>
                    </a:p>
                    <a:p>
                      <a:pPr fontAlgn="t"/>
                      <a:r>
                        <a:rPr lang="vi-VN" sz="2000" b="0">
                          <a:solidFill>
                            <a:srgbClr val="000000"/>
                          </a:solidFill>
                          <a:effectLst/>
                        </a:rPr>
                        <a:t>Phất cờ lên chưa.</a:t>
                      </a:r>
                    </a:p>
                    <a:p>
                      <a:pPr algn="r" fontAlgn="t"/>
                      <a:r>
                        <a:rPr lang="vi-VN" sz="2000" b="0">
                          <a:solidFill>
                            <a:srgbClr val="000000"/>
                          </a:solidFill>
                          <a:effectLst/>
                        </a:rPr>
                        <a:t>(Trần Tâm)</a:t>
                      </a:r>
                    </a:p>
                  </a:txBody>
                  <a:tcPr marL="47625" marR="47625" marT="47625" marB="47625">
                    <a:lnL>
                      <a:noFill/>
                    </a:lnL>
                    <a:lnR>
                      <a:noFill/>
                    </a:lnR>
                    <a:lnT>
                      <a:noFill/>
                    </a:lnT>
                    <a:lnB>
                      <a:noFill/>
                    </a:lnB>
                  </a:tcPr>
                </a:tc>
                <a:extLst>
                  <a:ext uri="{0D108BD9-81ED-4DB2-BD59-A6C34878D82A}">
                    <a16:rowId xmlns:a16="http://schemas.microsoft.com/office/drawing/2014/main" val="1068001221"/>
                  </a:ext>
                </a:extLst>
              </a:tr>
              <a:tr h="0">
                <a:tc>
                  <a:txBody>
                    <a:bodyPr/>
                    <a:lstStyle/>
                    <a:p>
                      <a:pPr fontAlgn="t"/>
                      <a:r>
                        <a:rPr lang="vi-VN" sz="2000" b="0">
                          <a:solidFill>
                            <a:srgbClr val="000000"/>
                          </a:solidFill>
                          <a:effectLst/>
                        </a:rPr>
                        <a:t>Gió reo gió hát</a:t>
                      </a:r>
                    </a:p>
                    <a:p>
                      <a:pPr fontAlgn="t"/>
                      <a:r>
                        <a:rPr lang="vi-VN" sz="2000" b="0">
                          <a:solidFill>
                            <a:srgbClr val="000000"/>
                          </a:solidFill>
                          <a:effectLst/>
                        </a:rPr>
                        <a:t>Giọng trầm giọng cao</a:t>
                      </a:r>
                    </a:p>
                    <a:p>
                      <a:pPr fontAlgn="t"/>
                      <a:r>
                        <a:rPr lang="vi-VN" sz="2000" b="0">
                          <a:solidFill>
                            <a:srgbClr val="000000"/>
                          </a:solidFill>
                          <a:effectLst/>
                        </a:rPr>
                        <a:t>Chớp dồn tiếng sấm</a:t>
                      </a:r>
                    </a:p>
                    <a:p>
                      <a:pPr fontAlgn="t"/>
                      <a:r>
                        <a:rPr lang="vi-VN" sz="2000" b="0">
                          <a:solidFill>
                            <a:srgbClr val="000000"/>
                          </a:solidFill>
                          <a:effectLst/>
                        </a:rPr>
                        <a:t>Chạy trong mưa rào.</a:t>
                      </a:r>
                    </a:p>
                  </a:txBody>
                  <a:tcPr marL="47625" marR="47625" marT="47625" marB="47625">
                    <a:lnL>
                      <a:noFill/>
                    </a:lnL>
                    <a:lnR>
                      <a:noFill/>
                    </a:lnR>
                    <a:lnT>
                      <a:noFill/>
                    </a:lnT>
                    <a:lnB>
                      <a:noFill/>
                    </a:lnB>
                  </a:tcPr>
                </a:tc>
                <a:tc>
                  <a:txBody>
                    <a:bodyPr/>
                    <a:lstStyle/>
                    <a:p>
                      <a:endParaRPr lang="en-US" sz="2000">
                        <a:solidFill>
                          <a:srgbClr val="000000"/>
                        </a:solidFill>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2606009806"/>
                  </a:ext>
                </a:extLst>
              </a:tr>
            </a:tbl>
          </a:graphicData>
        </a:graphic>
      </p:graphicFrame>
    </p:spTree>
    <p:extLst>
      <p:ext uri="{BB962C8B-B14F-4D97-AF65-F5344CB8AC3E}">
        <p14:creationId xmlns:p14="http://schemas.microsoft.com/office/powerpoint/2010/main" val="348791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Shape 7913"/>
        <p:cNvGrpSpPr/>
        <p:nvPr/>
      </p:nvGrpSpPr>
      <p:grpSpPr>
        <a:xfrm>
          <a:off x="0" y="0"/>
          <a:ext cx="0" cy="0"/>
          <a:chOff x="0" y="0"/>
          <a:chExt cx="0" cy="0"/>
        </a:xfrm>
      </p:grpSpPr>
      <p:sp>
        <p:nvSpPr>
          <p:cNvPr id="2" name="Rounded Rectangle 4">
            <a:extLst>
              <a:ext uri="{FF2B5EF4-FFF2-40B4-BE49-F238E27FC236}">
                <a16:creationId xmlns:a16="http://schemas.microsoft.com/office/drawing/2014/main" id="{2CC1094D-98A1-8C2A-3DD7-9D3165FFE56C}"/>
              </a:ext>
            </a:extLst>
          </p:cNvPr>
          <p:cNvSpPr/>
          <p:nvPr/>
        </p:nvSpPr>
        <p:spPr>
          <a:xfrm>
            <a:off x="329099" y="66107"/>
            <a:ext cx="8485803" cy="1131837"/>
          </a:xfrm>
          <a:custGeom>
            <a:avLst/>
            <a:gdLst>
              <a:gd name="connsiteX0" fmla="*/ 0 w 8485803"/>
              <a:gd name="connsiteY0" fmla="*/ 188643 h 1131837"/>
              <a:gd name="connsiteX1" fmla="*/ 188643 w 8485803"/>
              <a:gd name="connsiteY1" fmla="*/ 0 h 1131837"/>
              <a:gd name="connsiteX2" fmla="*/ 929993 w 8485803"/>
              <a:gd name="connsiteY2" fmla="*/ 0 h 1131837"/>
              <a:gd name="connsiteX3" fmla="*/ 1671343 w 8485803"/>
              <a:gd name="connsiteY3" fmla="*/ 0 h 1131837"/>
              <a:gd name="connsiteX4" fmla="*/ 2331608 w 8485803"/>
              <a:gd name="connsiteY4" fmla="*/ 0 h 1131837"/>
              <a:gd name="connsiteX5" fmla="*/ 2991873 w 8485803"/>
              <a:gd name="connsiteY5" fmla="*/ 0 h 1131837"/>
              <a:gd name="connsiteX6" fmla="*/ 3652138 w 8485803"/>
              <a:gd name="connsiteY6" fmla="*/ 0 h 1131837"/>
              <a:gd name="connsiteX7" fmla="*/ 4231318 w 8485803"/>
              <a:gd name="connsiteY7" fmla="*/ 0 h 1131837"/>
              <a:gd name="connsiteX8" fmla="*/ 4891583 w 8485803"/>
              <a:gd name="connsiteY8" fmla="*/ 0 h 1131837"/>
              <a:gd name="connsiteX9" fmla="*/ 5551848 w 8485803"/>
              <a:gd name="connsiteY9" fmla="*/ 0 h 1131837"/>
              <a:gd name="connsiteX10" fmla="*/ 5887772 w 8485803"/>
              <a:gd name="connsiteY10" fmla="*/ 0 h 1131837"/>
              <a:gd name="connsiteX11" fmla="*/ 6466952 w 8485803"/>
              <a:gd name="connsiteY11" fmla="*/ 0 h 1131837"/>
              <a:gd name="connsiteX12" fmla="*/ 6802876 w 8485803"/>
              <a:gd name="connsiteY12" fmla="*/ 0 h 1131837"/>
              <a:gd name="connsiteX13" fmla="*/ 7300971 w 8485803"/>
              <a:gd name="connsiteY13" fmla="*/ 0 h 1131837"/>
              <a:gd name="connsiteX14" fmla="*/ 8297160 w 8485803"/>
              <a:gd name="connsiteY14" fmla="*/ 0 h 1131837"/>
              <a:gd name="connsiteX15" fmla="*/ 8485803 w 8485803"/>
              <a:gd name="connsiteY15" fmla="*/ 188643 h 1131837"/>
              <a:gd name="connsiteX16" fmla="*/ 8485803 w 8485803"/>
              <a:gd name="connsiteY16" fmla="*/ 550827 h 1131837"/>
              <a:gd name="connsiteX17" fmla="*/ 8485803 w 8485803"/>
              <a:gd name="connsiteY17" fmla="*/ 943194 h 1131837"/>
              <a:gd name="connsiteX18" fmla="*/ 8297160 w 8485803"/>
              <a:gd name="connsiteY18" fmla="*/ 1131837 h 1131837"/>
              <a:gd name="connsiteX19" fmla="*/ 7555810 w 8485803"/>
              <a:gd name="connsiteY19" fmla="*/ 1131837 h 1131837"/>
              <a:gd name="connsiteX20" fmla="*/ 7219886 w 8485803"/>
              <a:gd name="connsiteY20" fmla="*/ 1131837 h 1131837"/>
              <a:gd name="connsiteX21" fmla="*/ 6559621 w 8485803"/>
              <a:gd name="connsiteY21" fmla="*/ 1131837 h 1131837"/>
              <a:gd name="connsiteX22" fmla="*/ 6061526 w 8485803"/>
              <a:gd name="connsiteY22" fmla="*/ 1131837 h 1131837"/>
              <a:gd name="connsiteX23" fmla="*/ 5482346 w 8485803"/>
              <a:gd name="connsiteY23" fmla="*/ 1131837 h 1131837"/>
              <a:gd name="connsiteX24" fmla="*/ 5146422 w 8485803"/>
              <a:gd name="connsiteY24" fmla="*/ 1131837 h 1131837"/>
              <a:gd name="connsiteX25" fmla="*/ 4486157 w 8485803"/>
              <a:gd name="connsiteY25" fmla="*/ 1131837 h 1131837"/>
              <a:gd name="connsiteX26" fmla="*/ 3825892 w 8485803"/>
              <a:gd name="connsiteY26" fmla="*/ 1131837 h 1131837"/>
              <a:gd name="connsiteX27" fmla="*/ 3489968 w 8485803"/>
              <a:gd name="connsiteY27" fmla="*/ 1131837 h 1131837"/>
              <a:gd name="connsiteX28" fmla="*/ 2991873 w 8485803"/>
              <a:gd name="connsiteY28" fmla="*/ 1131837 h 1131837"/>
              <a:gd name="connsiteX29" fmla="*/ 2493779 w 8485803"/>
              <a:gd name="connsiteY29" fmla="*/ 1131837 h 1131837"/>
              <a:gd name="connsiteX30" fmla="*/ 2076769 w 8485803"/>
              <a:gd name="connsiteY30" fmla="*/ 1131837 h 1131837"/>
              <a:gd name="connsiteX31" fmla="*/ 1416504 w 8485803"/>
              <a:gd name="connsiteY31" fmla="*/ 1131837 h 1131837"/>
              <a:gd name="connsiteX32" fmla="*/ 918410 w 8485803"/>
              <a:gd name="connsiteY32" fmla="*/ 1131837 h 1131837"/>
              <a:gd name="connsiteX33" fmla="*/ 188643 w 8485803"/>
              <a:gd name="connsiteY33" fmla="*/ 1131837 h 1131837"/>
              <a:gd name="connsiteX34" fmla="*/ 0 w 8485803"/>
              <a:gd name="connsiteY34" fmla="*/ 943194 h 1131837"/>
              <a:gd name="connsiteX35" fmla="*/ 0 w 8485803"/>
              <a:gd name="connsiteY35" fmla="*/ 550827 h 1131837"/>
              <a:gd name="connsiteX36" fmla="*/ 0 w 8485803"/>
              <a:gd name="connsiteY36" fmla="*/ 188643 h 113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485803" h="1131837" fill="none" extrusionOk="0">
                <a:moveTo>
                  <a:pt x="0" y="188643"/>
                </a:moveTo>
                <a:cubicBezTo>
                  <a:pt x="12452" y="111914"/>
                  <a:pt x="86206" y="-4426"/>
                  <a:pt x="188643" y="0"/>
                </a:cubicBezTo>
                <a:cubicBezTo>
                  <a:pt x="542922" y="-37547"/>
                  <a:pt x="648404" y="19306"/>
                  <a:pt x="929993" y="0"/>
                </a:cubicBezTo>
                <a:cubicBezTo>
                  <a:pt x="1211582" y="-19306"/>
                  <a:pt x="1492390" y="34351"/>
                  <a:pt x="1671343" y="0"/>
                </a:cubicBezTo>
                <a:cubicBezTo>
                  <a:pt x="1850296" y="-34351"/>
                  <a:pt x="2107814" y="41333"/>
                  <a:pt x="2331608" y="0"/>
                </a:cubicBezTo>
                <a:cubicBezTo>
                  <a:pt x="2555403" y="-41333"/>
                  <a:pt x="2733687" y="19394"/>
                  <a:pt x="2991873" y="0"/>
                </a:cubicBezTo>
                <a:cubicBezTo>
                  <a:pt x="3250059" y="-19394"/>
                  <a:pt x="3371321" y="78322"/>
                  <a:pt x="3652138" y="0"/>
                </a:cubicBezTo>
                <a:cubicBezTo>
                  <a:pt x="3932956" y="-78322"/>
                  <a:pt x="3952152" y="23072"/>
                  <a:pt x="4231318" y="0"/>
                </a:cubicBezTo>
                <a:cubicBezTo>
                  <a:pt x="4510484" y="-23072"/>
                  <a:pt x="4698708" y="56146"/>
                  <a:pt x="4891583" y="0"/>
                </a:cubicBezTo>
                <a:cubicBezTo>
                  <a:pt x="5084459" y="-56146"/>
                  <a:pt x="5331094" y="14505"/>
                  <a:pt x="5551848" y="0"/>
                </a:cubicBezTo>
                <a:cubicBezTo>
                  <a:pt x="5772603" y="-14505"/>
                  <a:pt x="5749943" y="20853"/>
                  <a:pt x="5887772" y="0"/>
                </a:cubicBezTo>
                <a:cubicBezTo>
                  <a:pt x="6025601" y="-20853"/>
                  <a:pt x="6188048" y="11859"/>
                  <a:pt x="6466952" y="0"/>
                </a:cubicBezTo>
                <a:cubicBezTo>
                  <a:pt x="6745856" y="-11859"/>
                  <a:pt x="6725991" y="36274"/>
                  <a:pt x="6802876" y="0"/>
                </a:cubicBezTo>
                <a:cubicBezTo>
                  <a:pt x="6879761" y="-36274"/>
                  <a:pt x="7128675" y="10738"/>
                  <a:pt x="7300971" y="0"/>
                </a:cubicBezTo>
                <a:cubicBezTo>
                  <a:pt x="7473268" y="-10738"/>
                  <a:pt x="8070316" y="38290"/>
                  <a:pt x="8297160" y="0"/>
                </a:cubicBezTo>
                <a:cubicBezTo>
                  <a:pt x="8379251" y="15830"/>
                  <a:pt x="8460388" y="77462"/>
                  <a:pt x="8485803" y="188643"/>
                </a:cubicBezTo>
                <a:cubicBezTo>
                  <a:pt x="8520910" y="290366"/>
                  <a:pt x="8476520" y="456249"/>
                  <a:pt x="8485803" y="550827"/>
                </a:cubicBezTo>
                <a:cubicBezTo>
                  <a:pt x="8495086" y="645405"/>
                  <a:pt x="8450495" y="773230"/>
                  <a:pt x="8485803" y="943194"/>
                </a:cubicBezTo>
                <a:cubicBezTo>
                  <a:pt x="8505848" y="1050046"/>
                  <a:pt x="8399461" y="1125789"/>
                  <a:pt x="8297160" y="1131837"/>
                </a:cubicBezTo>
                <a:cubicBezTo>
                  <a:pt x="8029772" y="1206306"/>
                  <a:pt x="7898910" y="1060713"/>
                  <a:pt x="7555810" y="1131837"/>
                </a:cubicBezTo>
                <a:cubicBezTo>
                  <a:pt x="7212710" y="1202961"/>
                  <a:pt x="7381186" y="1101364"/>
                  <a:pt x="7219886" y="1131837"/>
                </a:cubicBezTo>
                <a:cubicBezTo>
                  <a:pt x="7058586" y="1162310"/>
                  <a:pt x="6885586" y="1105539"/>
                  <a:pt x="6559621" y="1131837"/>
                </a:cubicBezTo>
                <a:cubicBezTo>
                  <a:pt x="6233657" y="1158135"/>
                  <a:pt x="6245060" y="1116054"/>
                  <a:pt x="6061526" y="1131837"/>
                </a:cubicBezTo>
                <a:cubicBezTo>
                  <a:pt x="5877993" y="1147620"/>
                  <a:pt x="5631091" y="1125313"/>
                  <a:pt x="5482346" y="1131837"/>
                </a:cubicBezTo>
                <a:cubicBezTo>
                  <a:pt x="5333601" y="1138361"/>
                  <a:pt x="5263514" y="1102437"/>
                  <a:pt x="5146422" y="1131837"/>
                </a:cubicBezTo>
                <a:cubicBezTo>
                  <a:pt x="5029330" y="1161237"/>
                  <a:pt x="4655740" y="1124633"/>
                  <a:pt x="4486157" y="1131837"/>
                </a:cubicBezTo>
                <a:cubicBezTo>
                  <a:pt x="4316574" y="1139041"/>
                  <a:pt x="4111913" y="1126763"/>
                  <a:pt x="3825892" y="1131837"/>
                </a:cubicBezTo>
                <a:cubicBezTo>
                  <a:pt x="3539871" y="1136911"/>
                  <a:pt x="3581865" y="1130149"/>
                  <a:pt x="3489968" y="1131837"/>
                </a:cubicBezTo>
                <a:cubicBezTo>
                  <a:pt x="3398071" y="1133525"/>
                  <a:pt x="3210529" y="1126006"/>
                  <a:pt x="2991873" y="1131837"/>
                </a:cubicBezTo>
                <a:cubicBezTo>
                  <a:pt x="2773217" y="1137668"/>
                  <a:pt x="2665199" y="1107672"/>
                  <a:pt x="2493779" y="1131837"/>
                </a:cubicBezTo>
                <a:cubicBezTo>
                  <a:pt x="2322359" y="1156002"/>
                  <a:pt x="2227123" y="1131488"/>
                  <a:pt x="2076769" y="1131837"/>
                </a:cubicBezTo>
                <a:cubicBezTo>
                  <a:pt x="1926415" y="1132186"/>
                  <a:pt x="1729412" y="1093914"/>
                  <a:pt x="1416504" y="1131837"/>
                </a:cubicBezTo>
                <a:cubicBezTo>
                  <a:pt x="1103596" y="1169760"/>
                  <a:pt x="1084709" y="1077376"/>
                  <a:pt x="918410" y="1131837"/>
                </a:cubicBezTo>
                <a:cubicBezTo>
                  <a:pt x="752111" y="1186298"/>
                  <a:pt x="551482" y="1127144"/>
                  <a:pt x="188643" y="1131837"/>
                </a:cubicBezTo>
                <a:cubicBezTo>
                  <a:pt x="104566" y="1134899"/>
                  <a:pt x="-14417" y="1047173"/>
                  <a:pt x="0" y="943194"/>
                </a:cubicBezTo>
                <a:cubicBezTo>
                  <a:pt x="-4475" y="862771"/>
                  <a:pt x="16270" y="650977"/>
                  <a:pt x="0" y="550827"/>
                </a:cubicBezTo>
                <a:cubicBezTo>
                  <a:pt x="-16270" y="450677"/>
                  <a:pt x="40351" y="339430"/>
                  <a:pt x="0" y="188643"/>
                </a:cubicBezTo>
                <a:close/>
              </a:path>
              <a:path w="8485803" h="1131837" stroke="0" extrusionOk="0">
                <a:moveTo>
                  <a:pt x="0" y="188643"/>
                </a:moveTo>
                <a:cubicBezTo>
                  <a:pt x="3403" y="69182"/>
                  <a:pt x="89405" y="16012"/>
                  <a:pt x="188643" y="0"/>
                </a:cubicBezTo>
                <a:cubicBezTo>
                  <a:pt x="324491" y="-44449"/>
                  <a:pt x="403193" y="15491"/>
                  <a:pt x="605652" y="0"/>
                </a:cubicBezTo>
                <a:cubicBezTo>
                  <a:pt x="808111" y="-15491"/>
                  <a:pt x="1036206" y="19646"/>
                  <a:pt x="1184832" y="0"/>
                </a:cubicBezTo>
                <a:cubicBezTo>
                  <a:pt x="1333458" y="-19646"/>
                  <a:pt x="1369617" y="431"/>
                  <a:pt x="1520757" y="0"/>
                </a:cubicBezTo>
                <a:cubicBezTo>
                  <a:pt x="1671898" y="-431"/>
                  <a:pt x="1790538" y="55718"/>
                  <a:pt x="2018851" y="0"/>
                </a:cubicBezTo>
                <a:cubicBezTo>
                  <a:pt x="2247164" y="-55718"/>
                  <a:pt x="2360731" y="20311"/>
                  <a:pt x="2679116" y="0"/>
                </a:cubicBezTo>
                <a:cubicBezTo>
                  <a:pt x="2997502" y="-20311"/>
                  <a:pt x="3108368" y="38900"/>
                  <a:pt x="3420466" y="0"/>
                </a:cubicBezTo>
                <a:cubicBezTo>
                  <a:pt x="3732564" y="-38900"/>
                  <a:pt x="3752234" y="31677"/>
                  <a:pt x="4080731" y="0"/>
                </a:cubicBezTo>
                <a:cubicBezTo>
                  <a:pt x="4409229" y="-31677"/>
                  <a:pt x="4658481" y="33964"/>
                  <a:pt x="4822081" y="0"/>
                </a:cubicBezTo>
                <a:cubicBezTo>
                  <a:pt x="4985681" y="-33964"/>
                  <a:pt x="5115746" y="35083"/>
                  <a:pt x="5320176" y="0"/>
                </a:cubicBezTo>
                <a:cubicBezTo>
                  <a:pt x="5524606" y="-35083"/>
                  <a:pt x="5541564" y="26822"/>
                  <a:pt x="5656100" y="0"/>
                </a:cubicBezTo>
                <a:cubicBezTo>
                  <a:pt x="5770636" y="-26822"/>
                  <a:pt x="6157166" y="24438"/>
                  <a:pt x="6397450" y="0"/>
                </a:cubicBezTo>
                <a:cubicBezTo>
                  <a:pt x="6637734" y="-24438"/>
                  <a:pt x="6569854" y="24127"/>
                  <a:pt x="6733375" y="0"/>
                </a:cubicBezTo>
                <a:cubicBezTo>
                  <a:pt x="6896896" y="-24127"/>
                  <a:pt x="7011694" y="9905"/>
                  <a:pt x="7150384" y="0"/>
                </a:cubicBezTo>
                <a:cubicBezTo>
                  <a:pt x="7289074" y="-9905"/>
                  <a:pt x="7809717" y="27129"/>
                  <a:pt x="8297160" y="0"/>
                </a:cubicBezTo>
                <a:cubicBezTo>
                  <a:pt x="8378574" y="13121"/>
                  <a:pt x="8513053" y="78039"/>
                  <a:pt x="8485803" y="188643"/>
                </a:cubicBezTo>
                <a:cubicBezTo>
                  <a:pt x="8507051" y="354891"/>
                  <a:pt x="8469374" y="495947"/>
                  <a:pt x="8485803" y="573464"/>
                </a:cubicBezTo>
                <a:cubicBezTo>
                  <a:pt x="8502232" y="650981"/>
                  <a:pt x="8450204" y="803005"/>
                  <a:pt x="8485803" y="943194"/>
                </a:cubicBezTo>
                <a:cubicBezTo>
                  <a:pt x="8476374" y="1053656"/>
                  <a:pt x="8411105" y="1135447"/>
                  <a:pt x="8297160" y="1131837"/>
                </a:cubicBezTo>
                <a:cubicBezTo>
                  <a:pt x="7965663" y="1206791"/>
                  <a:pt x="7913623" y="1077812"/>
                  <a:pt x="7555810" y="1131837"/>
                </a:cubicBezTo>
                <a:cubicBezTo>
                  <a:pt x="7197997" y="1185862"/>
                  <a:pt x="7346363" y="1105817"/>
                  <a:pt x="7219886" y="1131837"/>
                </a:cubicBezTo>
                <a:cubicBezTo>
                  <a:pt x="7093409" y="1157857"/>
                  <a:pt x="6716817" y="1123822"/>
                  <a:pt x="6478535" y="1131837"/>
                </a:cubicBezTo>
                <a:cubicBezTo>
                  <a:pt x="6240253" y="1139852"/>
                  <a:pt x="6131520" y="1117634"/>
                  <a:pt x="5899356" y="1131837"/>
                </a:cubicBezTo>
                <a:cubicBezTo>
                  <a:pt x="5667192" y="1146040"/>
                  <a:pt x="5507818" y="1106431"/>
                  <a:pt x="5401261" y="1131837"/>
                </a:cubicBezTo>
                <a:cubicBezTo>
                  <a:pt x="5294705" y="1157243"/>
                  <a:pt x="4847630" y="1108115"/>
                  <a:pt x="4659911" y="1131837"/>
                </a:cubicBezTo>
                <a:cubicBezTo>
                  <a:pt x="4472192" y="1155559"/>
                  <a:pt x="4135699" y="1109751"/>
                  <a:pt x="3999646" y="1131837"/>
                </a:cubicBezTo>
                <a:cubicBezTo>
                  <a:pt x="3863594" y="1153923"/>
                  <a:pt x="3628552" y="1088276"/>
                  <a:pt x="3420466" y="1131837"/>
                </a:cubicBezTo>
                <a:cubicBezTo>
                  <a:pt x="3212380" y="1175398"/>
                  <a:pt x="3163292" y="1121866"/>
                  <a:pt x="3084542" y="1131837"/>
                </a:cubicBezTo>
                <a:cubicBezTo>
                  <a:pt x="3005792" y="1141808"/>
                  <a:pt x="2787707" y="1104438"/>
                  <a:pt x="2667532" y="1131837"/>
                </a:cubicBezTo>
                <a:cubicBezTo>
                  <a:pt x="2547357" y="1159236"/>
                  <a:pt x="2376555" y="1092886"/>
                  <a:pt x="2250523" y="1131837"/>
                </a:cubicBezTo>
                <a:cubicBezTo>
                  <a:pt x="2124491" y="1170788"/>
                  <a:pt x="1873795" y="1077498"/>
                  <a:pt x="1590258" y="1131837"/>
                </a:cubicBezTo>
                <a:cubicBezTo>
                  <a:pt x="1306721" y="1186176"/>
                  <a:pt x="1285875" y="1083286"/>
                  <a:pt x="1011078" y="1131837"/>
                </a:cubicBezTo>
                <a:cubicBezTo>
                  <a:pt x="736281" y="1180388"/>
                  <a:pt x="592812" y="1072305"/>
                  <a:pt x="188643" y="1131837"/>
                </a:cubicBezTo>
                <a:cubicBezTo>
                  <a:pt x="86574" y="1132783"/>
                  <a:pt x="793" y="1045095"/>
                  <a:pt x="0" y="943194"/>
                </a:cubicBezTo>
                <a:cubicBezTo>
                  <a:pt x="-14854" y="830791"/>
                  <a:pt x="28150" y="659099"/>
                  <a:pt x="0" y="573464"/>
                </a:cubicBezTo>
                <a:cubicBezTo>
                  <a:pt x="-28150" y="487829"/>
                  <a:pt x="13625" y="269774"/>
                  <a:pt x="0" y="188643"/>
                </a:cubicBezTo>
                <a:close/>
              </a:path>
            </a:pathLst>
          </a:custGeom>
          <a:solidFill>
            <a:schemeClr val="accent6"/>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latin typeface="Arial" panose="020B0604020202020204" pitchFamily="34" charset="0"/>
                <a:cs typeface="Arial" panose="020B0604020202020204" pitchFamily="34" charset="0"/>
              </a:rPr>
              <a:t>1. Tìm từ ngữ, chi tiết tả cảnh vật trên bầu trời trước lúc mưa.</a:t>
            </a:r>
            <a:endParaRPr lang="en-VN" sz="3200" dirty="0">
              <a:solidFill>
                <a:schemeClr val="tx1"/>
              </a:solidFill>
              <a:latin typeface="Arial" panose="020B0604020202020204" pitchFamily="34" charset="0"/>
              <a:cs typeface="Arial" panose="020B0604020202020204" pitchFamily="34" charset="0"/>
            </a:endParaRPr>
          </a:p>
        </p:txBody>
      </p:sp>
      <p:sp>
        <p:nvSpPr>
          <p:cNvPr id="6" name="Google Shape;3655;p60">
            <a:extLst>
              <a:ext uri="{FF2B5EF4-FFF2-40B4-BE49-F238E27FC236}">
                <a16:creationId xmlns:a16="http://schemas.microsoft.com/office/drawing/2014/main" id="{20929ABF-FBD8-0F92-C036-628192C80B63}"/>
              </a:ext>
            </a:extLst>
          </p:cNvPr>
          <p:cNvSpPr txBox="1">
            <a:spLocks/>
          </p:cNvSpPr>
          <p:nvPr/>
        </p:nvSpPr>
        <p:spPr>
          <a:xfrm>
            <a:off x="329099" y="2004863"/>
            <a:ext cx="8085030" cy="2581651"/>
          </a:xfrm>
          <a:prstGeom prst="roundRect">
            <a:avLst/>
          </a:prstGeom>
          <a:solidFill>
            <a:schemeClr val="accent3">
              <a:lumMod val="40000"/>
              <a:lumOff val="6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3600">
                <a:latin typeface="Arial" panose="020B0604020202020204" pitchFamily="34" charset="0"/>
                <a:cs typeface="Arial" panose="020B0604020202020204" pitchFamily="34" charset="0"/>
              </a:rPr>
              <a:t> Những từ ngữ, chi tiết tả cảnh vật trên bầu trời trước lúc mưa là: </a:t>
            </a:r>
            <a:r>
              <a:rPr lang="en-US" sz="3600">
                <a:solidFill>
                  <a:srgbClr val="FF0000"/>
                </a:solidFill>
                <a:latin typeface="Arial" panose="020B0604020202020204" pitchFamily="34" charset="0"/>
                <a:cs typeface="Arial" panose="020B0604020202020204" pitchFamily="34" charset="0"/>
              </a:rPr>
              <a:t>mây đen lũ lượt kéo về</a:t>
            </a:r>
            <a:r>
              <a:rPr lang="en-US" sz="3600">
                <a:latin typeface="Arial" panose="020B0604020202020204" pitchFamily="34" charset="0"/>
                <a:cs typeface="Arial" panose="020B0604020202020204" pitchFamily="34" charset="0"/>
              </a:rPr>
              <a:t> và </a:t>
            </a:r>
            <a:r>
              <a:rPr lang="en-US" sz="3600">
                <a:solidFill>
                  <a:srgbClr val="FF0000"/>
                </a:solidFill>
                <a:latin typeface="Arial" panose="020B0604020202020204" pitchFamily="34" charset="0"/>
                <a:cs typeface="Arial" panose="020B0604020202020204" pitchFamily="34" charset="0"/>
              </a:rPr>
              <a:t>mặt trời lật đật chui vào trong mây</a:t>
            </a:r>
            <a:r>
              <a:rPr lang="en-US" sz="3600">
                <a:latin typeface="Arial" panose="020B0604020202020204" pitchFamily="34" charset="0"/>
                <a:cs typeface="Arial" panose="020B0604020202020204" pitchFamily="34" charset="0"/>
              </a:rPr>
              <a:t>.</a:t>
            </a:r>
            <a:endParaRPr lang="en-VN" sz="3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Shape 7913"/>
        <p:cNvGrpSpPr/>
        <p:nvPr/>
      </p:nvGrpSpPr>
      <p:grpSpPr>
        <a:xfrm>
          <a:off x="0" y="0"/>
          <a:ext cx="0" cy="0"/>
          <a:chOff x="0" y="0"/>
          <a:chExt cx="0" cy="0"/>
        </a:xfrm>
      </p:grpSpPr>
      <p:sp>
        <p:nvSpPr>
          <p:cNvPr id="2" name="Rounded Rectangle 4">
            <a:extLst>
              <a:ext uri="{FF2B5EF4-FFF2-40B4-BE49-F238E27FC236}">
                <a16:creationId xmlns:a16="http://schemas.microsoft.com/office/drawing/2014/main" id="{2CC1094D-98A1-8C2A-3DD7-9D3165FFE56C}"/>
              </a:ext>
            </a:extLst>
          </p:cNvPr>
          <p:cNvSpPr/>
          <p:nvPr/>
        </p:nvSpPr>
        <p:spPr>
          <a:xfrm>
            <a:off x="329099" y="66108"/>
            <a:ext cx="8485803" cy="485436"/>
          </a:xfrm>
          <a:custGeom>
            <a:avLst/>
            <a:gdLst>
              <a:gd name="connsiteX0" fmla="*/ 0 w 8485803"/>
              <a:gd name="connsiteY0" fmla="*/ 80908 h 485436"/>
              <a:gd name="connsiteX1" fmla="*/ 80908 w 8485803"/>
              <a:gd name="connsiteY1" fmla="*/ 0 h 485436"/>
              <a:gd name="connsiteX2" fmla="*/ 592239 w 8485803"/>
              <a:gd name="connsiteY2" fmla="*/ 0 h 485436"/>
              <a:gd name="connsiteX3" fmla="*/ 1186809 w 8485803"/>
              <a:gd name="connsiteY3" fmla="*/ 0 h 485436"/>
              <a:gd name="connsiteX4" fmla="*/ 1614900 w 8485803"/>
              <a:gd name="connsiteY4" fmla="*/ 0 h 485436"/>
              <a:gd name="connsiteX5" fmla="*/ 2375950 w 8485803"/>
              <a:gd name="connsiteY5" fmla="*/ 0 h 485436"/>
              <a:gd name="connsiteX6" fmla="*/ 3053761 w 8485803"/>
              <a:gd name="connsiteY6" fmla="*/ 0 h 485436"/>
              <a:gd name="connsiteX7" fmla="*/ 3731571 w 8485803"/>
              <a:gd name="connsiteY7" fmla="*/ 0 h 485436"/>
              <a:gd name="connsiteX8" fmla="*/ 4409381 w 8485803"/>
              <a:gd name="connsiteY8" fmla="*/ 0 h 485436"/>
              <a:gd name="connsiteX9" fmla="*/ 5003952 w 8485803"/>
              <a:gd name="connsiteY9" fmla="*/ 0 h 485436"/>
              <a:gd name="connsiteX10" fmla="*/ 5681762 w 8485803"/>
              <a:gd name="connsiteY10" fmla="*/ 0 h 485436"/>
              <a:gd name="connsiteX11" fmla="*/ 6359572 w 8485803"/>
              <a:gd name="connsiteY11" fmla="*/ 0 h 485436"/>
              <a:gd name="connsiteX12" fmla="*/ 6704423 w 8485803"/>
              <a:gd name="connsiteY12" fmla="*/ 0 h 485436"/>
              <a:gd name="connsiteX13" fmla="*/ 7298994 w 8485803"/>
              <a:gd name="connsiteY13" fmla="*/ 0 h 485436"/>
              <a:gd name="connsiteX14" fmla="*/ 7643845 w 8485803"/>
              <a:gd name="connsiteY14" fmla="*/ 0 h 485436"/>
              <a:gd name="connsiteX15" fmla="*/ 8404895 w 8485803"/>
              <a:gd name="connsiteY15" fmla="*/ 0 h 485436"/>
              <a:gd name="connsiteX16" fmla="*/ 8485803 w 8485803"/>
              <a:gd name="connsiteY16" fmla="*/ 80908 h 485436"/>
              <a:gd name="connsiteX17" fmla="*/ 8485803 w 8485803"/>
              <a:gd name="connsiteY17" fmla="*/ 404528 h 485436"/>
              <a:gd name="connsiteX18" fmla="*/ 8404895 w 8485803"/>
              <a:gd name="connsiteY18" fmla="*/ 485436 h 485436"/>
              <a:gd name="connsiteX19" fmla="*/ 8060044 w 8485803"/>
              <a:gd name="connsiteY19" fmla="*/ 485436 h 485436"/>
              <a:gd name="connsiteX20" fmla="*/ 7465474 w 8485803"/>
              <a:gd name="connsiteY20" fmla="*/ 485436 h 485436"/>
              <a:gd name="connsiteX21" fmla="*/ 6870903 w 8485803"/>
              <a:gd name="connsiteY21" fmla="*/ 485436 h 485436"/>
              <a:gd name="connsiteX22" fmla="*/ 6526052 w 8485803"/>
              <a:gd name="connsiteY22" fmla="*/ 485436 h 485436"/>
              <a:gd name="connsiteX23" fmla="*/ 5848242 w 8485803"/>
              <a:gd name="connsiteY23" fmla="*/ 485436 h 485436"/>
              <a:gd name="connsiteX24" fmla="*/ 5336911 w 8485803"/>
              <a:gd name="connsiteY24" fmla="*/ 485436 h 485436"/>
              <a:gd name="connsiteX25" fmla="*/ 4742341 w 8485803"/>
              <a:gd name="connsiteY25" fmla="*/ 485436 h 485436"/>
              <a:gd name="connsiteX26" fmla="*/ 4397490 w 8485803"/>
              <a:gd name="connsiteY26" fmla="*/ 485436 h 485436"/>
              <a:gd name="connsiteX27" fmla="*/ 3719679 w 8485803"/>
              <a:gd name="connsiteY27" fmla="*/ 485436 h 485436"/>
              <a:gd name="connsiteX28" fmla="*/ 3041869 w 8485803"/>
              <a:gd name="connsiteY28" fmla="*/ 485436 h 485436"/>
              <a:gd name="connsiteX29" fmla="*/ 2697018 w 8485803"/>
              <a:gd name="connsiteY29" fmla="*/ 485436 h 485436"/>
              <a:gd name="connsiteX30" fmla="*/ 2185688 w 8485803"/>
              <a:gd name="connsiteY30" fmla="*/ 485436 h 485436"/>
              <a:gd name="connsiteX31" fmla="*/ 1674357 w 8485803"/>
              <a:gd name="connsiteY31" fmla="*/ 485436 h 485436"/>
              <a:gd name="connsiteX32" fmla="*/ 1246266 w 8485803"/>
              <a:gd name="connsiteY32" fmla="*/ 485436 h 485436"/>
              <a:gd name="connsiteX33" fmla="*/ 80908 w 8485803"/>
              <a:gd name="connsiteY33" fmla="*/ 485436 h 485436"/>
              <a:gd name="connsiteX34" fmla="*/ 0 w 8485803"/>
              <a:gd name="connsiteY34" fmla="*/ 404528 h 485436"/>
              <a:gd name="connsiteX35" fmla="*/ 0 w 8485803"/>
              <a:gd name="connsiteY35" fmla="*/ 80908 h 48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85803" h="485436" fill="none" extrusionOk="0">
                <a:moveTo>
                  <a:pt x="0" y="80908"/>
                </a:moveTo>
                <a:cubicBezTo>
                  <a:pt x="1181" y="33362"/>
                  <a:pt x="42564" y="7459"/>
                  <a:pt x="80908" y="0"/>
                </a:cubicBezTo>
                <a:cubicBezTo>
                  <a:pt x="232150" y="-51054"/>
                  <a:pt x="449333" y="35485"/>
                  <a:pt x="592239" y="0"/>
                </a:cubicBezTo>
                <a:cubicBezTo>
                  <a:pt x="735145" y="-35485"/>
                  <a:pt x="993437" y="53865"/>
                  <a:pt x="1186809" y="0"/>
                </a:cubicBezTo>
                <a:cubicBezTo>
                  <a:pt x="1380181" y="-53865"/>
                  <a:pt x="1500968" y="29424"/>
                  <a:pt x="1614900" y="0"/>
                </a:cubicBezTo>
                <a:cubicBezTo>
                  <a:pt x="1728832" y="-29424"/>
                  <a:pt x="2031569" y="53587"/>
                  <a:pt x="2375950" y="0"/>
                </a:cubicBezTo>
                <a:cubicBezTo>
                  <a:pt x="2720331" y="-53587"/>
                  <a:pt x="2829798" y="66849"/>
                  <a:pt x="3053761" y="0"/>
                </a:cubicBezTo>
                <a:cubicBezTo>
                  <a:pt x="3277724" y="-66849"/>
                  <a:pt x="3397024" y="65816"/>
                  <a:pt x="3731571" y="0"/>
                </a:cubicBezTo>
                <a:cubicBezTo>
                  <a:pt x="4066118" y="-65816"/>
                  <a:pt x="4143359" y="33424"/>
                  <a:pt x="4409381" y="0"/>
                </a:cubicBezTo>
                <a:cubicBezTo>
                  <a:pt x="4675403" y="-33424"/>
                  <a:pt x="4814323" y="22451"/>
                  <a:pt x="5003952" y="0"/>
                </a:cubicBezTo>
                <a:cubicBezTo>
                  <a:pt x="5193581" y="-22451"/>
                  <a:pt x="5480189" y="3770"/>
                  <a:pt x="5681762" y="0"/>
                </a:cubicBezTo>
                <a:cubicBezTo>
                  <a:pt x="5883335" y="-3770"/>
                  <a:pt x="6193028" y="73985"/>
                  <a:pt x="6359572" y="0"/>
                </a:cubicBezTo>
                <a:cubicBezTo>
                  <a:pt x="6526116" y="-73985"/>
                  <a:pt x="6632076" y="20908"/>
                  <a:pt x="6704423" y="0"/>
                </a:cubicBezTo>
                <a:cubicBezTo>
                  <a:pt x="6776770" y="-20908"/>
                  <a:pt x="7010655" y="7831"/>
                  <a:pt x="7298994" y="0"/>
                </a:cubicBezTo>
                <a:cubicBezTo>
                  <a:pt x="7587333" y="-7831"/>
                  <a:pt x="7499724" y="34609"/>
                  <a:pt x="7643845" y="0"/>
                </a:cubicBezTo>
                <a:cubicBezTo>
                  <a:pt x="7787966" y="-34609"/>
                  <a:pt x="8130238" y="38933"/>
                  <a:pt x="8404895" y="0"/>
                </a:cubicBezTo>
                <a:cubicBezTo>
                  <a:pt x="8444497" y="1527"/>
                  <a:pt x="8495521" y="31980"/>
                  <a:pt x="8485803" y="80908"/>
                </a:cubicBezTo>
                <a:cubicBezTo>
                  <a:pt x="8509901" y="177534"/>
                  <a:pt x="8478497" y="269542"/>
                  <a:pt x="8485803" y="404528"/>
                </a:cubicBezTo>
                <a:cubicBezTo>
                  <a:pt x="8489663" y="452271"/>
                  <a:pt x="8458567" y="485042"/>
                  <a:pt x="8404895" y="485436"/>
                </a:cubicBezTo>
                <a:cubicBezTo>
                  <a:pt x="8295594" y="504022"/>
                  <a:pt x="8133447" y="482537"/>
                  <a:pt x="8060044" y="485436"/>
                </a:cubicBezTo>
                <a:cubicBezTo>
                  <a:pt x="7986641" y="488335"/>
                  <a:pt x="7705258" y="416864"/>
                  <a:pt x="7465474" y="485436"/>
                </a:cubicBezTo>
                <a:cubicBezTo>
                  <a:pt x="7225690" y="554008"/>
                  <a:pt x="7153028" y="428286"/>
                  <a:pt x="6870903" y="485436"/>
                </a:cubicBezTo>
                <a:cubicBezTo>
                  <a:pt x="6588778" y="542586"/>
                  <a:pt x="6610644" y="473984"/>
                  <a:pt x="6526052" y="485436"/>
                </a:cubicBezTo>
                <a:cubicBezTo>
                  <a:pt x="6441460" y="496888"/>
                  <a:pt x="6171693" y="408774"/>
                  <a:pt x="5848242" y="485436"/>
                </a:cubicBezTo>
                <a:cubicBezTo>
                  <a:pt x="5524791" y="562098"/>
                  <a:pt x="5574315" y="442155"/>
                  <a:pt x="5336911" y="485436"/>
                </a:cubicBezTo>
                <a:cubicBezTo>
                  <a:pt x="5099507" y="528717"/>
                  <a:pt x="5029729" y="450824"/>
                  <a:pt x="4742341" y="485436"/>
                </a:cubicBezTo>
                <a:cubicBezTo>
                  <a:pt x="4454953" y="520048"/>
                  <a:pt x="4563319" y="458536"/>
                  <a:pt x="4397490" y="485436"/>
                </a:cubicBezTo>
                <a:cubicBezTo>
                  <a:pt x="4231661" y="512336"/>
                  <a:pt x="3870016" y="471588"/>
                  <a:pt x="3719679" y="485436"/>
                </a:cubicBezTo>
                <a:cubicBezTo>
                  <a:pt x="3569342" y="499284"/>
                  <a:pt x="3182292" y="478297"/>
                  <a:pt x="3041869" y="485436"/>
                </a:cubicBezTo>
                <a:cubicBezTo>
                  <a:pt x="2901446" y="492575"/>
                  <a:pt x="2828932" y="462374"/>
                  <a:pt x="2697018" y="485436"/>
                </a:cubicBezTo>
                <a:cubicBezTo>
                  <a:pt x="2565104" y="508498"/>
                  <a:pt x="2426248" y="430567"/>
                  <a:pt x="2185688" y="485436"/>
                </a:cubicBezTo>
                <a:cubicBezTo>
                  <a:pt x="1945128" y="540305"/>
                  <a:pt x="1836424" y="432720"/>
                  <a:pt x="1674357" y="485436"/>
                </a:cubicBezTo>
                <a:cubicBezTo>
                  <a:pt x="1512290" y="538152"/>
                  <a:pt x="1334677" y="460731"/>
                  <a:pt x="1246266" y="485436"/>
                </a:cubicBezTo>
                <a:cubicBezTo>
                  <a:pt x="1157855" y="510141"/>
                  <a:pt x="627893" y="371307"/>
                  <a:pt x="80908" y="485436"/>
                </a:cubicBezTo>
                <a:cubicBezTo>
                  <a:pt x="34045" y="484202"/>
                  <a:pt x="-4543" y="450240"/>
                  <a:pt x="0" y="404528"/>
                </a:cubicBezTo>
                <a:cubicBezTo>
                  <a:pt x="-28162" y="324051"/>
                  <a:pt x="15021" y="188177"/>
                  <a:pt x="0" y="80908"/>
                </a:cubicBezTo>
                <a:close/>
              </a:path>
              <a:path w="8485803" h="485436" stroke="0" extrusionOk="0">
                <a:moveTo>
                  <a:pt x="0" y="80908"/>
                </a:moveTo>
                <a:cubicBezTo>
                  <a:pt x="1889" y="27744"/>
                  <a:pt x="39385" y="10232"/>
                  <a:pt x="80908" y="0"/>
                </a:cubicBezTo>
                <a:cubicBezTo>
                  <a:pt x="226160" y="-26801"/>
                  <a:pt x="318984" y="2318"/>
                  <a:pt x="508999" y="0"/>
                </a:cubicBezTo>
                <a:cubicBezTo>
                  <a:pt x="699014" y="-2318"/>
                  <a:pt x="902047" y="4306"/>
                  <a:pt x="1103569" y="0"/>
                </a:cubicBezTo>
                <a:cubicBezTo>
                  <a:pt x="1305091" y="-4306"/>
                  <a:pt x="1349388" y="15807"/>
                  <a:pt x="1448420" y="0"/>
                </a:cubicBezTo>
                <a:cubicBezTo>
                  <a:pt x="1547452" y="-15807"/>
                  <a:pt x="1843166" y="19389"/>
                  <a:pt x="1959751" y="0"/>
                </a:cubicBezTo>
                <a:cubicBezTo>
                  <a:pt x="2076336" y="-19389"/>
                  <a:pt x="2324336" y="44604"/>
                  <a:pt x="2637561" y="0"/>
                </a:cubicBezTo>
                <a:cubicBezTo>
                  <a:pt x="2950786" y="-44604"/>
                  <a:pt x="3129151" y="38630"/>
                  <a:pt x="3398611" y="0"/>
                </a:cubicBezTo>
                <a:cubicBezTo>
                  <a:pt x="3668071" y="-38630"/>
                  <a:pt x="3809739" y="37520"/>
                  <a:pt x="4076422" y="0"/>
                </a:cubicBezTo>
                <a:cubicBezTo>
                  <a:pt x="4343105" y="-37520"/>
                  <a:pt x="4683982" y="61078"/>
                  <a:pt x="4837472" y="0"/>
                </a:cubicBezTo>
                <a:cubicBezTo>
                  <a:pt x="4990962" y="-61078"/>
                  <a:pt x="5120176" y="27417"/>
                  <a:pt x="5348803" y="0"/>
                </a:cubicBezTo>
                <a:cubicBezTo>
                  <a:pt x="5577430" y="-27417"/>
                  <a:pt x="5563829" y="37713"/>
                  <a:pt x="5693654" y="0"/>
                </a:cubicBezTo>
                <a:cubicBezTo>
                  <a:pt x="5823479" y="-37713"/>
                  <a:pt x="6214738" y="30336"/>
                  <a:pt x="6454704" y="0"/>
                </a:cubicBezTo>
                <a:cubicBezTo>
                  <a:pt x="6694670" y="-30336"/>
                  <a:pt x="6730083" y="12111"/>
                  <a:pt x="6799555" y="0"/>
                </a:cubicBezTo>
                <a:cubicBezTo>
                  <a:pt x="6869027" y="-12111"/>
                  <a:pt x="7033934" y="32888"/>
                  <a:pt x="7227645" y="0"/>
                </a:cubicBezTo>
                <a:cubicBezTo>
                  <a:pt x="7421356" y="-32888"/>
                  <a:pt x="8057072" y="90490"/>
                  <a:pt x="8404895" y="0"/>
                </a:cubicBezTo>
                <a:cubicBezTo>
                  <a:pt x="8444952" y="2666"/>
                  <a:pt x="8486906" y="35964"/>
                  <a:pt x="8485803" y="80908"/>
                </a:cubicBezTo>
                <a:cubicBezTo>
                  <a:pt x="8495961" y="237115"/>
                  <a:pt x="8460512" y="314308"/>
                  <a:pt x="8485803" y="404528"/>
                </a:cubicBezTo>
                <a:cubicBezTo>
                  <a:pt x="8486915" y="447877"/>
                  <a:pt x="8459878" y="479004"/>
                  <a:pt x="8404895" y="485436"/>
                </a:cubicBezTo>
                <a:cubicBezTo>
                  <a:pt x="8282789" y="488706"/>
                  <a:pt x="8022017" y="469254"/>
                  <a:pt x="7810325" y="485436"/>
                </a:cubicBezTo>
                <a:cubicBezTo>
                  <a:pt x="7598633" y="501618"/>
                  <a:pt x="7385119" y="438006"/>
                  <a:pt x="7132514" y="485436"/>
                </a:cubicBezTo>
                <a:cubicBezTo>
                  <a:pt x="6879909" y="532866"/>
                  <a:pt x="6884712" y="477669"/>
                  <a:pt x="6787663" y="485436"/>
                </a:cubicBezTo>
                <a:cubicBezTo>
                  <a:pt x="6690614" y="493203"/>
                  <a:pt x="6370902" y="418490"/>
                  <a:pt x="6026613" y="485436"/>
                </a:cubicBezTo>
                <a:cubicBezTo>
                  <a:pt x="5682324" y="552382"/>
                  <a:pt x="5633046" y="430214"/>
                  <a:pt x="5432043" y="485436"/>
                </a:cubicBezTo>
                <a:cubicBezTo>
                  <a:pt x="5231040" y="540658"/>
                  <a:pt x="5132446" y="448079"/>
                  <a:pt x="4920712" y="485436"/>
                </a:cubicBezTo>
                <a:cubicBezTo>
                  <a:pt x="4708978" y="522793"/>
                  <a:pt x="4368073" y="403310"/>
                  <a:pt x="4159662" y="485436"/>
                </a:cubicBezTo>
                <a:cubicBezTo>
                  <a:pt x="3951251" y="567562"/>
                  <a:pt x="3820324" y="417830"/>
                  <a:pt x="3481851" y="485436"/>
                </a:cubicBezTo>
                <a:cubicBezTo>
                  <a:pt x="3143378" y="553042"/>
                  <a:pt x="3065765" y="436738"/>
                  <a:pt x="2887281" y="485436"/>
                </a:cubicBezTo>
                <a:cubicBezTo>
                  <a:pt x="2708797" y="534134"/>
                  <a:pt x="2694446" y="479822"/>
                  <a:pt x="2542430" y="485436"/>
                </a:cubicBezTo>
                <a:cubicBezTo>
                  <a:pt x="2390414" y="491050"/>
                  <a:pt x="2265881" y="463817"/>
                  <a:pt x="2114339" y="485436"/>
                </a:cubicBezTo>
                <a:cubicBezTo>
                  <a:pt x="1962797" y="507055"/>
                  <a:pt x="1808803" y="463672"/>
                  <a:pt x="1686248" y="485436"/>
                </a:cubicBezTo>
                <a:cubicBezTo>
                  <a:pt x="1563693" y="507200"/>
                  <a:pt x="1229678" y="468595"/>
                  <a:pt x="1008438" y="485436"/>
                </a:cubicBezTo>
                <a:cubicBezTo>
                  <a:pt x="787198" y="502277"/>
                  <a:pt x="274280" y="389106"/>
                  <a:pt x="80908" y="485436"/>
                </a:cubicBezTo>
                <a:cubicBezTo>
                  <a:pt x="30780" y="476926"/>
                  <a:pt x="-4443" y="453932"/>
                  <a:pt x="0" y="404528"/>
                </a:cubicBezTo>
                <a:cubicBezTo>
                  <a:pt x="-18868" y="320230"/>
                  <a:pt x="24113" y="184292"/>
                  <a:pt x="0" y="80908"/>
                </a:cubicBezTo>
                <a:close/>
              </a:path>
            </a:pathLst>
          </a:custGeom>
          <a:solidFill>
            <a:schemeClr val="accent6"/>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a:solidFill>
                  <a:schemeClr val="tx1"/>
                </a:solidFill>
                <a:latin typeface="Arial" panose="020B0604020202020204" pitchFamily="34" charset="0"/>
                <a:cs typeface="Arial" panose="020B0604020202020204" pitchFamily="34" charset="0"/>
              </a:rPr>
              <a:t>2. Dựa vào khổ thơ 2, 3, em hãy tả lại từng sự vật trong mưa.</a:t>
            </a:r>
            <a:endParaRPr lang="en-VN" sz="2200" dirty="0">
              <a:solidFill>
                <a:schemeClr val="tx1"/>
              </a:solidFill>
              <a:latin typeface="Arial" panose="020B0604020202020204" pitchFamily="34" charset="0"/>
              <a:cs typeface="Arial" panose="020B0604020202020204" pitchFamily="34" charset="0"/>
            </a:endParaRPr>
          </a:p>
        </p:txBody>
      </p:sp>
      <p:sp>
        <p:nvSpPr>
          <p:cNvPr id="6" name="Google Shape;3655;p60">
            <a:extLst>
              <a:ext uri="{FF2B5EF4-FFF2-40B4-BE49-F238E27FC236}">
                <a16:creationId xmlns:a16="http://schemas.microsoft.com/office/drawing/2014/main" id="{20929ABF-FBD8-0F92-C036-628192C80B63}"/>
              </a:ext>
            </a:extLst>
          </p:cNvPr>
          <p:cNvSpPr txBox="1">
            <a:spLocks/>
          </p:cNvSpPr>
          <p:nvPr/>
        </p:nvSpPr>
        <p:spPr>
          <a:xfrm>
            <a:off x="372641" y="948042"/>
            <a:ext cx="8085030" cy="927022"/>
          </a:xfrm>
          <a:prstGeom prst="roundRect">
            <a:avLst/>
          </a:prstGeom>
          <a:solidFill>
            <a:schemeClr val="accent3">
              <a:lumMod val="40000"/>
              <a:lumOff val="6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71500" indent="-571500" algn="just">
              <a:buFont typeface="Arial" panose="020B0604020202020204" pitchFamily="34" charset="0"/>
              <a:buChar char="•"/>
            </a:pPr>
            <a:r>
              <a:rPr lang="en-US" sz="3200">
                <a:latin typeface="Arial" panose="020B0604020202020204" pitchFamily="34" charset="0"/>
                <a:cs typeface="Arial" panose="020B0604020202020204" pitchFamily="34" charset="0"/>
              </a:rPr>
              <a:t>Cây lá: </a:t>
            </a:r>
            <a:endParaRPr lang="en-VN" sz="3200" dirty="0">
              <a:latin typeface="Arial" panose="020B0604020202020204" pitchFamily="34" charset="0"/>
              <a:cs typeface="Arial" panose="020B0604020202020204" pitchFamily="34" charset="0"/>
            </a:endParaRPr>
          </a:p>
        </p:txBody>
      </p:sp>
      <p:sp>
        <p:nvSpPr>
          <p:cNvPr id="3" name="Google Shape;3655;p60">
            <a:extLst>
              <a:ext uri="{FF2B5EF4-FFF2-40B4-BE49-F238E27FC236}">
                <a16:creationId xmlns:a16="http://schemas.microsoft.com/office/drawing/2014/main" id="{6475E829-74A9-F6DC-0C4F-5BF175172FC1}"/>
              </a:ext>
            </a:extLst>
          </p:cNvPr>
          <p:cNvSpPr txBox="1">
            <a:spLocks/>
          </p:cNvSpPr>
          <p:nvPr/>
        </p:nvSpPr>
        <p:spPr>
          <a:xfrm>
            <a:off x="372641" y="2108239"/>
            <a:ext cx="8085030" cy="927022"/>
          </a:xfrm>
          <a:prstGeom prst="roundRect">
            <a:avLst/>
          </a:prstGeom>
          <a:solidFill>
            <a:srgbClr val="CEB6D8"/>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71500" indent="-571500" algn="just">
              <a:buFont typeface="Arial" panose="020B0604020202020204" pitchFamily="34" charset="0"/>
              <a:buChar char="•"/>
            </a:pPr>
            <a:r>
              <a:rPr lang="en-US" sz="3200">
                <a:latin typeface="Arial" panose="020B0604020202020204" pitchFamily="34" charset="0"/>
                <a:cs typeface="Arial" panose="020B0604020202020204" pitchFamily="34" charset="0"/>
              </a:rPr>
              <a:t>Gió: </a:t>
            </a:r>
            <a:endParaRPr lang="en-VN" sz="3200" dirty="0">
              <a:latin typeface="Arial" panose="020B0604020202020204" pitchFamily="34" charset="0"/>
              <a:cs typeface="Arial" panose="020B0604020202020204" pitchFamily="34" charset="0"/>
            </a:endParaRPr>
          </a:p>
        </p:txBody>
      </p:sp>
      <p:sp>
        <p:nvSpPr>
          <p:cNvPr id="4" name="Google Shape;3655;p60">
            <a:extLst>
              <a:ext uri="{FF2B5EF4-FFF2-40B4-BE49-F238E27FC236}">
                <a16:creationId xmlns:a16="http://schemas.microsoft.com/office/drawing/2014/main" id="{7E2E566A-3BE4-43FF-B001-868B4F339602}"/>
              </a:ext>
            </a:extLst>
          </p:cNvPr>
          <p:cNvSpPr txBox="1">
            <a:spLocks/>
          </p:cNvSpPr>
          <p:nvPr/>
        </p:nvSpPr>
        <p:spPr>
          <a:xfrm>
            <a:off x="372641" y="3268435"/>
            <a:ext cx="8085030" cy="1414273"/>
          </a:xfrm>
          <a:prstGeom prst="roundRect">
            <a:avLst/>
          </a:prstGeom>
          <a:solidFill>
            <a:schemeClr val="accent1">
              <a:lumMod val="20000"/>
              <a:lumOff val="8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71500" indent="-571500" algn="just">
              <a:buFont typeface="Arial" panose="020B0604020202020204" pitchFamily="34" charset="0"/>
              <a:buChar char="•"/>
            </a:pPr>
            <a:r>
              <a:rPr lang="en-US" sz="3200">
                <a:latin typeface="Arial" panose="020B0604020202020204" pitchFamily="34" charset="0"/>
                <a:cs typeface="Arial" panose="020B0604020202020204" pitchFamily="34" charset="0"/>
              </a:rPr>
              <a:t>Chớp:</a:t>
            </a:r>
          </a:p>
          <a:p>
            <a:pPr algn="just"/>
            <a:r>
              <a:rPr lang="en-US" sz="3200">
                <a:latin typeface="Arial" panose="020B0604020202020204" pitchFamily="34" charset="0"/>
                <a:cs typeface="Arial" panose="020B0604020202020204" pitchFamily="34" charset="0"/>
              </a:rPr>
              <a:t> </a:t>
            </a:r>
            <a:endParaRPr lang="en-VN" sz="3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E47D125-40D3-C9F4-178A-73788C7B7388}"/>
              </a:ext>
            </a:extLst>
          </p:cNvPr>
          <p:cNvSpPr txBox="1"/>
          <p:nvPr/>
        </p:nvSpPr>
        <p:spPr>
          <a:xfrm>
            <a:off x="2699657" y="1233714"/>
            <a:ext cx="551543" cy="217715"/>
          </a:xfrm>
          <a:prstGeom prst="rect">
            <a:avLst/>
          </a:prstGeom>
          <a:noFill/>
        </p:spPr>
        <p:txBody>
          <a:bodyPr wrap="square" rtlCol="0">
            <a:spAutoFit/>
          </a:bodyPr>
          <a:lstStyle/>
          <a:p>
            <a:endParaRPr lang="en-US"/>
          </a:p>
        </p:txBody>
      </p:sp>
      <p:sp>
        <p:nvSpPr>
          <p:cNvPr id="7" name="TextBox 6">
            <a:extLst>
              <a:ext uri="{FF2B5EF4-FFF2-40B4-BE49-F238E27FC236}">
                <a16:creationId xmlns:a16="http://schemas.microsoft.com/office/drawing/2014/main" id="{328E5940-7F9D-A06B-D05F-56EC5EEB18FD}"/>
              </a:ext>
            </a:extLst>
          </p:cNvPr>
          <p:cNvSpPr txBox="1"/>
          <p:nvPr/>
        </p:nvSpPr>
        <p:spPr>
          <a:xfrm rot="10800000" flipH="1" flipV="1">
            <a:off x="2421907" y="1050183"/>
            <a:ext cx="5735122" cy="584775"/>
          </a:xfrm>
          <a:prstGeom prst="rect">
            <a:avLst/>
          </a:prstGeom>
          <a:noFill/>
        </p:spPr>
        <p:txBody>
          <a:bodyPr wrap="square" rtlCol="0">
            <a:spAutoFit/>
          </a:bodyPr>
          <a:lstStyle/>
          <a:p>
            <a:r>
              <a:rPr lang="en-US" sz="3200"/>
              <a:t>xoè tay hứng làn nước mát.</a:t>
            </a:r>
          </a:p>
        </p:txBody>
      </p:sp>
      <p:sp>
        <p:nvSpPr>
          <p:cNvPr id="8" name="TextBox 7">
            <a:extLst>
              <a:ext uri="{FF2B5EF4-FFF2-40B4-BE49-F238E27FC236}">
                <a16:creationId xmlns:a16="http://schemas.microsoft.com/office/drawing/2014/main" id="{8EDA3625-17F5-D061-DFA1-8F053EA6D508}"/>
              </a:ext>
            </a:extLst>
          </p:cNvPr>
          <p:cNvSpPr txBox="1"/>
          <p:nvPr/>
        </p:nvSpPr>
        <p:spPr>
          <a:xfrm rot="10800000" flipH="1" flipV="1">
            <a:off x="1848592" y="2198992"/>
            <a:ext cx="7295407" cy="584775"/>
          </a:xfrm>
          <a:prstGeom prst="rect">
            <a:avLst/>
          </a:prstGeom>
          <a:noFill/>
        </p:spPr>
        <p:txBody>
          <a:bodyPr wrap="square" rtlCol="0">
            <a:spAutoFit/>
          </a:bodyPr>
          <a:lstStyle/>
          <a:p>
            <a:r>
              <a:rPr lang="en-US" sz="3200"/>
              <a:t>reo, gió hát giọng trầm, giọng cao.</a:t>
            </a:r>
          </a:p>
        </p:txBody>
      </p:sp>
      <p:sp>
        <p:nvSpPr>
          <p:cNvPr id="9" name="TextBox 8">
            <a:extLst>
              <a:ext uri="{FF2B5EF4-FFF2-40B4-BE49-F238E27FC236}">
                <a16:creationId xmlns:a16="http://schemas.microsoft.com/office/drawing/2014/main" id="{DD7BB162-3478-A1F0-5C7F-04FEF93C7AA2}"/>
              </a:ext>
            </a:extLst>
          </p:cNvPr>
          <p:cNvSpPr txBox="1"/>
          <p:nvPr/>
        </p:nvSpPr>
        <p:spPr>
          <a:xfrm rot="10800000" flipH="1" flipV="1">
            <a:off x="2189677" y="3378906"/>
            <a:ext cx="6267994" cy="1077218"/>
          </a:xfrm>
          <a:prstGeom prst="rect">
            <a:avLst/>
          </a:prstGeom>
          <a:noFill/>
        </p:spPr>
        <p:txBody>
          <a:bodyPr wrap="square" rtlCol="0">
            <a:spAutoFit/>
          </a:bodyPr>
          <a:lstStyle/>
          <a:p>
            <a:r>
              <a:rPr lang="en-US" sz="3200"/>
              <a:t>đông, chớp tây, chớp dồn tiếng sấm, chạy trong mưa rào.</a:t>
            </a:r>
          </a:p>
        </p:txBody>
      </p:sp>
    </p:spTree>
    <p:extLst>
      <p:ext uri="{BB962C8B-B14F-4D97-AF65-F5344CB8AC3E}">
        <p14:creationId xmlns:p14="http://schemas.microsoft.com/office/powerpoint/2010/main" val="54871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7"/>
        <p:cNvGrpSpPr/>
        <p:nvPr/>
      </p:nvGrpSpPr>
      <p:grpSpPr>
        <a:xfrm>
          <a:off x="0" y="0"/>
          <a:ext cx="0" cy="0"/>
          <a:chOff x="0" y="0"/>
          <a:chExt cx="0" cy="0"/>
        </a:xfrm>
      </p:grpSpPr>
      <p:grpSp>
        <p:nvGrpSpPr>
          <p:cNvPr id="1573" name="Google Shape;1573;p44"/>
          <p:cNvGrpSpPr/>
          <p:nvPr/>
        </p:nvGrpSpPr>
        <p:grpSpPr>
          <a:xfrm>
            <a:off x="92925" y="-163350"/>
            <a:ext cx="8689576" cy="1944300"/>
            <a:chOff x="92925" y="-163350"/>
            <a:chExt cx="8689576" cy="1944300"/>
          </a:xfrm>
        </p:grpSpPr>
        <p:sp>
          <p:nvSpPr>
            <p:cNvPr id="1574" name="Google Shape;1574;p44"/>
            <p:cNvSpPr/>
            <p:nvPr/>
          </p:nvSpPr>
          <p:spPr>
            <a:xfrm>
              <a:off x="354613" y="110813"/>
              <a:ext cx="1040775" cy="1040775"/>
            </a:xfrm>
            <a:custGeom>
              <a:avLst/>
              <a:gdLst/>
              <a:ahLst/>
              <a:cxnLst/>
              <a:rect l="l" t="t" r="r" b="b"/>
              <a:pathLst>
                <a:path w="41631" h="41631" extrusionOk="0">
                  <a:moveTo>
                    <a:pt x="20815" y="0"/>
                  </a:moveTo>
                  <a:cubicBezTo>
                    <a:pt x="9319" y="0"/>
                    <a:pt x="1" y="9319"/>
                    <a:pt x="1" y="20815"/>
                  </a:cubicBezTo>
                  <a:cubicBezTo>
                    <a:pt x="1" y="32312"/>
                    <a:pt x="9319" y="41630"/>
                    <a:pt x="20815" y="41630"/>
                  </a:cubicBezTo>
                  <a:cubicBezTo>
                    <a:pt x="32312" y="41630"/>
                    <a:pt x="41630" y="32312"/>
                    <a:pt x="41630" y="20815"/>
                  </a:cubicBezTo>
                  <a:cubicBezTo>
                    <a:pt x="41630" y="9320"/>
                    <a:pt x="32311" y="0"/>
                    <a:pt x="208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4"/>
            <p:cNvSpPr/>
            <p:nvPr/>
          </p:nvSpPr>
          <p:spPr>
            <a:xfrm>
              <a:off x="92925" y="1230250"/>
              <a:ext cx="1833250" cy="550700"/>
            </a:xfrm>
            <a:custGeom>
              <a:avLst/>
              <a:gdLst/>
              <a:ahLst/>
              <a:cxnLst/>
              <a:rect l="l" t="t" r="r" b="b"/>
              <a:pathLst>
                <a:path w="73330" h="22028" extrusionOk="0">
                  <a:moveTo>
                    <a:pt x="42412" y="1"/>
                  </a:moveTo>
                  <a:cubicBezTo>
                    <a:pt x="42136" y="1"/>
                    <a:pt x="41853" y="7"/>
                    <a:pt x="41563" y="19"/>
                  </a:cubicBezTo>
                  <a:cubicBezTo>
                    <a:pt x="33538" y="353"/>
                    <a:pt x="31616" y="5056"/>
                    <a:pt x="31616" y="5056"/>
                  </a:cubicBezTo>
                  <a:cubicBezTo>
                    <a:pt x="30410" y="2974"/>
                    <a:pt x="26937" y="1260"/>
                    <a:pt x="23030" y="1260"/>
                  </a:cubicBezTo>
                  <a:cubicBezTo>
                    <a:pt x="20706" y="1260"/>
                    <a:pt x="18228" y="1867"/>
                    <a:pt x="15983" y="3363"/>
                  </a:cubicBezTo>
                  <a:cubicBezTo>
                    <a:pt x="9966" y="7376"/>
                    <a:pt x="11493" y="14358"/>
                    <a:pt x="11493" y="14358"/>
                  </a:cubicBezTo>
                  <a:cubicBezTo>
                    <a:pt x="10285" y="13917"/>
                    <a:pt x="9287" y="13735"/>
                    <a:pt x="8463" y="13735"/>
                  </a:cubicBezTo>
                  <a:cubicBezTo>
                    <a:pt x="4515" y="13735"/>
                    <a:pt x="4560" y="17916"/>
                    <a:pt x="4560" y="17916"/>
                  </a:cubicBezTo>
                  <a:cubicBezTo>
                    <a:pt x="4116" y="17832"/>
                    <a:pt x="3714" y="17794"/>
                    <a:pt x="3351" y="17794"/>
                  </a:cubicBezTo>
                  <a:cubicBezTo>
                    <a:pt x="121" y="17794"/>
                    <a:pt x="0" y="20801"/>
                    <a:pt x="602" y="21252"/>
                  </a:cubicBezTo>
                  <a:cubicBezTo>
                    <a:pt x="1003" y="21553"/>
                    <a:pt x="4404" y="21613"/>
                    <a:pt x="7066" y="21613"/>
                  </a:cubicBezTo>
                  <a:cubicBezTo>
                    <a:pt x="8848" y="21613"/>
                    <a:pt x="10300" y="21586"/>
                    <a:pt x="10300" y="21586"/>
                  </a:cubicBezTo>
                  <a:cubicBezTo>
                    <a:pt x="10300" y="21586"/>
                    <a:pt x="31545" y="22028"/>
                    <a:pt x="48667" y="22028"/>
                  </a:cubicBezTo>
                  <a:cubicBezTo>
                    <a:pt x="59428" y="22028"/>
                    <a:pt x="68560" y="21853"/>
                    <a:pt x="69765" y="21285"/>
                  </a:cubicBezTo>
                  <a:cubicBezTo>
                    <a:pt x="72889" y="19814"/>
                    <a:pt x="73330" y="13395"/>
                    <a:pt x="69484" y="10051"/>
                  </a:cubicBezTo>
                  <a:cubicBezTo>
                    <a:pt x="67812" y="8597"/>
                    <a:pt x="66046" y="8187"/>
                    <a:pt x="64583" y="8187"/>
                  </a:cubicBezTo>
                  <a:cubicBezTo>
                    <a:pt x="62681" y="8187"/>
                    <a:pt x="61293" y="8881"/>
                    <a:pt x="61293" y="8881"/>
                  </a:cubicBezTo>
                  <a:cubicBezTo>
                    <a:pt x="59766" y="7750"/>
                    <a:pt x="58309" y="7376"/>
                    <a:pt x="57049" y="7376"/>
                  </a:cubicBezTo>
                  <a:cubicBezTo>
                    <a:pt x="54581" y="7376"/>
                    <a:pt x="52868" y="8810"/>
                    <a:pt x="52868" y="8810"/>
                  </a:cubicBezTo>
                  <a:cubicBezTo>
                    <a:pt x="52646" y="4229"/>
                    <a:pt x="49806" y="1"/>
                    <a:pt x="42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4"/>
            <p:cNvSpPr/>
            <p:nvPr/>
          </p:nvSpPr>
          <p:spPr>
            <a:xfrm>
              <a:off x="7472277" y="1230250"/>
              <a:ext cx="1310224" cy="393585"/>
            </a:xfrm>
            <a:custGeom>
              <a:avLst/>
              <a:gdLst/>
              <a:ahLst/>
              <a:cxnLst/>
              <a:rect l="l" t="t" r="r" b="b"/>
              <a:pathLst>
                <a:path w="73330" h="22028" extrusionOk="0">
                  <a:moveTo>
                    <a:pt x="42412" y="1"/>
                  </a:moveTo>
                  <a:cubicBezTo>
                    <a:pt x="42136" y="1"/>
                    <a:pt x="41853" y="7"/>
                    <a:pt x="41563" y="19"/>
                  </a:cubicBezTo>
                  <a:cubicBezTo>
                    <a:pt x="33538" y="353"/>
                    <a:pt x="31616" y="5056"/>
                    <a:pt x="31616" y="5056"/>
                  </a:cubicBezTo>
                  <a:cubicBezTo>
                    <a:pt x="30410" y="2974"/>
                    <a:pt x="26937" y="1260"/>
                    <a:pt x="23030" y="1260"/>
                  </a:cubicBezTo>
                  <a:cubicBezTo>
                    <a:pt x="20706" y="1260"/>
                    <a:pt x="18228" y="1867"/>
                    <a:pt x="15983" y="3363"/>
                  </a:cubicBezTo>
                  <a:cubicBezTo>
                    <a:pt x="9966" y="7376"/>
                    <a:pt x="11493" y="14358"/>
                    <a:pt x="11493" y="14358"/>
                  </a:cubicBezTo>
                  <a:cubicBezTo>
                    <a:pt x="10285" y="13917"/>
                    <a:pt x="9287" y="13735"/>
                    <a:pt x="8463" y="13735"/>
                  </a:cubicBezTo>
                  <a:cubicBezTo>
                    <a:pt x="4515" y="13735"/>
                    <a:pt x="4560" y="17916"/>
                    <a:pt x="4560" y="17916"/>
                  </a:cubicBezTo>
                  <a:cubicBezTo>
                    <a:pt x="4116" y="17832"/>
                    <a:pt x="3714" y="17794"/>
                    <a:pt x="3351" y="17794"/>
                  </a:cubicBezTo>
                  <a:cubicBezTo>
                    <a:pt x="121" y="17794"/>
                    <a:pt x="0" y="20801"/>
                    <a:pt x="602" y="21252"/>
                  </a:cubicBezTo>
                  <a:cubicBezTo>
                    <a:pt x="1003" y="21553"/>
                    <a:pt x="4404" y="21613"/>
                    <a:pt x="7066" y="21613"/>
                  </a:cubicBezTo>
                  <a:cubicBezTo>
                    <a:pt x="8848" y="21613"/>
                    <a:pt x="10300" y="21586"/>
                    <a:pt x="10300" y="21586"/>
                  </a:cubicBezTo>
                  <a:cubicBezTo>
                    <a:pt x="10300" y="21586"/>
                    <a:pt x="31545" y="22028"/>
                    <a:pt x="48667" y="22028"/>
                  </a:cubicBezTo>
                  <a:cubicBezTo>
                    <a:pt x="59428" y="22028"/>
                    <a:pt x="68560" y="21853"/>
                    <a:pt x="69765" y="21285"/>
                  </a:cubicBezTo>
                  <a:cubicBezTo>
                    <a:pt x="72889" y="19814"/>
                    <a:pt x="73330" y="13395"/>
                    <a:pt x="69484" y="10051"/>
                  </a:cubicBezTo>
                  <a:cubicBezTo>
                    <a:pt x="67812" y="8597"/>
                    <a:pt x="66046" y="8187"/>
                    <a:pt x="64583" y="8187"/>
                  </a:cubicBezTo>
                  <a:cubicBezTo>
                    <a:pt x="62681" y="8187"/>
                    <a:pt x="61293" y="8881"/>
                    <a:pt x="61293" y="8881"/>
                  </a:cubicBezTo>
                  <a:cubicBezTo>
                    <a:pt x="59766" y="7750"/>
                    <a:pt x="58309" y="7376"/>
                    <a:pt x="57049" y="7376"/>
                  </a:cubicBezTo>
                  <a:cubicBezTo>
                    <a:pt x="54581" y="7376"/>
                    <a:pt x="52868" y="8810"/>
                    <a:pt x="52868" y="8810"/>
                  </a:cubicBezTo>
                  <a:cubicBezTo>
                    <a:pt x="52646" y="4229"/>
                    <a:pt x="49806" y="1"/>
                    <a:pt x="42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4"/>
            <p:cNvSpPr/>
            <p:nvPr/>
          </p:nvSpPr>
          <p:spPr>
            <a:xfrm>
              <a:off x="4300000" y="-163350"/>
              <a:ext cx="1833250" cy="550700"/>
            </a:xfrm>
            <a:custGeom>
              <a:avLst/>
              <a:gdLst/>
              <a:ahLst/>
              <a:cxnLst/>
              <a:rect l="l" t="t" r="r" b="b"/>
              <a:pathLst>
                <a:path w="73330" h="22028" extrusionOk="0">
                  <a:moveTo>
                    <a:pt x="42412" y="1"/>
                  </a:moveTo>
                  <a:cubicBezTo>
                    <a:pt x="42136" y="1"/>
                    <a:pt x="41853" y="7"/>
                    <a:pt x="41563" y="19"/>
                  </a:cubicBezTo>
                  <a:cubicBezTo>
                    <a:pt x="33538" y="353"/>
                    <a:pt x="31616" y="5056"/>
                    <a:pt x="31616" y="5056"/>
                  </a:cubicBezTo>
                  <a:cubicBezTo>
                    <a:pt x="30410" y="2974"/>
                    <a:pt x="26937" y="1260"/>
                    <a:pt x="23030" y="1260"/>
                  </a:cubicBezTo>
                  <a:cubicBezTo>
                    <a:pt x="20706" y="1260"/>
                    <a:pt x="18228" y="1867"/>
                    <a:pt x="15983" y="3363"/>
                  </a:cubicBezTo>
                  <a:cubicBezTo>
                    <a:pt x="9966" y="7376"/>
                    <a:pt x="11493" y="14358"/>
                    <a:pt x="11493" y="14358"/>
                  </a:cubicBezTo>
                  <a:cubicBezTo>
                    <a:pt x="10285" y="13917"/>
                    <a:pt x="9287" y="13735"/>
                    <a:pt x="8463" y="13735"/>
                  </a:cubicBezTo>
                  <a:cubicBezTo>
                    <a:pt x="4515" y="13735"/>
                    <a:pt x="4560" y="17916"/>
                    <a:pt x="4560" y="17916"/>
                  </a:cubicBezTo>
                  <a:cubicBezTo>
                    <a:pt x="4116" y="17832"/>
                    <a:pt x="3714" y="17794"/>
                    <a:pt x="3351" y="17794"/>
                  </a:cubicBezTo>
                  <a:cubicBezTo>
                    <a:pt x="121" y="17794"/>
                    <a:pt x="0" y="20801"/>
                    <a:pt x="602" y="21252"/>
                  </a:cubicBezTo>
                  <a:cubicBezTo>
                    <a:pt x="1003" y="21553"/>
                    <a:pt x="4404" y="21613"/>
                    <a:pt x="7066" y="21613"/>
                  </a:cubicBezTo>
                  <a:cubicBezTo>
                    <a:pt x="8848" y="21613"/>
                    <a:pt x="10300" y="21586"/>
                    <a:pt x="10300" y="21586"/>
                  </a:cubicBezTo>
                  <a:cubicBezTo>
                    <a:pt x="10300" y="21586"/>
                    <a:pt x="31545" y="22028"/>
                    <a:pt x="48667" y="22028"/>
                  </a:cubicBezTo>
                  <a:cubicBezTo>
                    <a:pt x="59428" y="22028"/>
                    <a:pt x="68560" y="21853"/>
                    <a:pt x="69765" y="21285"/>
                  </a:cubicBezTo>
                  <a:cubicBezTo>
                    <a:pt x="72889" y="19814"/>
                    <a:pt x="73330" y="13395"/>
                    <a:pt x="69484" y="10051"/>
                  </a:cubicBezTo>
                  <a:cubicBezTo>
                    <a:pt x="67812" y="8597"/>
                    <a:pt x="66046" y="8187"/>
                    <a:pt x="64583" y="8187"/>
                  </a:cubicBezTo>
                  <a:cubicBezTo>
                    <a:pt x="62681" y="8187"/>
                    <a:pt x="61293" y="8881"/>
                    <a:pt x="61293" y="8881"/>
                  </a:cubicBezTo>
                  <a:cubicBezTo>
                    <a:pt x="59766" y="7750"/>
                    <a:pt x="58309" y="7376"/>
                    <a:pt x="57049" y="7376"/>
                  </a:cubicBezTo>
                  <a:cubicBezTo>
                    <a:pt x="54581" y="7376"/>
                    <a:pt x="52868" y="8810"/>
                    <a:pt x="52868" y="8810"/>
                  </a:cubicBezTo>
                  <a:cubicBezTo>
                    <a:pt x="52646" y="4229"/>
                    <a:pt x="49806" y="1"/>
                    <a:pt x="42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F07FED01-64D5-276C-4F55-2530566B9644}"/>
              </a:ext>
            </a:extLst>
          </p:cNvPr>
          <p:cNvSpPr txBox="1"/>
          <p:nvPr/>
        </p:nvSpPr>
        <p:spPr>
          <a:xfrm>
            <a:off x="1507443" y="5049224"/>
            <a:ext cx="5585114" cy="2308324"/>
          </a:xfrm>
          <a:prstGeom prst="rect">
            <a:avLst/>
          </a:prstGeom>
          <a:noFill/>
        </p:spPr>
        <p:txBody>
          <a:bodyPr wrap="square" rtlCol="0">
            <a:spAutoFit/>
          </a:bodyPr>
          <a:lstStyle/>
          <a:p>
            <a:pPr algn="ctr"/>
            <a:r>
              <a:rPr lang="en-US" sz="7200">
                <a:solidFill>
                  <a:srgbClr val="7030A0"/>
                </a:solidFill>
                <a:latin typeface="SVN-Ziclets" panose="02000603000000000000" pitchFamily="2" charset="0"/>
              </a:rPr>
              <a:t>BÀI 2:</a:t>
            </a:r>
          </a:p>
          <a:p>
            <a:pPr algn="ctr"/>
            <a:r>
              <a:rPr lang="en-US" sz="7200">
                <a:solidFill>
                  <a:srgbClr val="7030A0"/>
                </a:solidFill>
                <a:latin typeface="SVN-Ziclets" panose="02000603000000000000" pitchFamily="2" charset="0"/>
              </a:rPr>
              <a:t>MƯA</a:t>
            </a:r>
          </a:p>
        </p:txBody>
      </p:sp>
      <p:pic>
        <p:nvPicPr>
          <p:cNvPr id="2" name="Picture 1">
            <a:extLst>
              <a:ext uri="{FF2B5EF4-FFF2-40B4-BE49-F238E27FC236}">
                <a16:creationId xmlns:a16="http://schemas.microsoft.com/office/drawing/2014/main" id="{04B68839-0260-E951-20B5-E3742675BCE7}"/>
              </a:ext>
            </a:extLst>
          </p:cNvPr>
          <p:cNvPicPr>
            <a:picLocks noChangeAspect="1"/>
          </p:cNvPicPr>
          <p:nvPr/>
        </p:nvPicPr>
        <p:blipFill>
          <a:blip r:embed="rId3"/>
          <a:stretch>
            <a:fillRect/>
          </a:stretch>
        </p:blipFill>
        <p:spPr>
          <a:xfrm>
            <a:off x="1779790" y="1059811"/>
            <a:ext cx="5584420" cy="302387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Shape 7913"/>
        <p:cNvGrpSpPr/>
        <p:nvPr/>
      </p:nvGrpSpPr>
      <p:grpSpPr>
        <a:xfrm>
          <a:off x="0" y="0"/>
          <a:ext cx="0" cy="0"/>
          <a:chOff x="0" y="0"/>
          <a:chExt cx="0" cy="0"/>
        </a:xfrm>
      </p:grpSpPr>
      <p:sp>
        <p:nvSpPr>
          <p:cNvPr id="2" name="Rounded Rectangle 4">
            <a:extLst>
              <a:ext uri="{FF2B5EF4-FFF2-40B4-BE49-F238E27FC236}">
                <a16:creationId xmlns:a16="http://schemas.microsoft.com/office/drawing/2014/main" id="{2CC1094D-98A1-8C2A-3DD7-9D3165FFE56C}"/>
              </a:ext>
            </a:extLst>
          </p:cNvPr>
          <p:cNvSpPr/>
          <p:nvPr/>
        </p:nvSpPr>
        <p:spPr>
          <a:xfrm>
            <a:off x="329099" y="66107"/>
            <a:ext cx="8485803" cy="1131837"/>
          </a:xfrm>
          <a:custGeom>
            <a:avLst/>
            <a:gdLst>
              <a:gd name="connsiteX0" fmla="*/ 0 w 8485803"/>
              <a:gd name="connsiteY0" fmla="*/ 188643 h 1131837"/>
              <a:gd name="connsiteX1" fmla="*/ 188643 w 8485803"/>
              <a:gd name="connsiteY1" fmla="*/ 0 h 1131837"/>
              <a:gd name="connsiteX2" fmla="*/ 929993 w 8485803"/>
              <a:gd name="connsiteY2" fmla="*/ 0 h 1131837"/>
              <a:gd name="connsiteX3" fmla="*/ 1671343 w 8485803"/>
              <a:gd name="connsiteY3" fmla="*/ 0 h 1131837"/>
              <a:gd name="connsiteX4" fmla="*/ 2331608 w 8485803"/>
              <a:gd name="connsiteY4" fmla="*/ 0 h 1131837"/>
              <a:gd name="connsiteX5" fmla="*/ 2991873 w 8485803"/>
              <a:gd name="connsiteY5" fmla="*/ 0 h 1131837"/>
              <a:gd name="connsiteX6" fmla="*/ 3652138 w 8485803"/>
              <a:gd name="connsiteY6" fmla="*/ 0 h 1131837"/>
              <a:gd name="connsiteX7" fmla="*/ 4231318 w 8485803"/>
              <a:gd name="connsiteY7" fmla="*/ 0 h 1131837"/>
              <a:gd name="connsiteX8" fmla="*/ 4891583 w 8485803"/>
              <a:gd name="connsiteY8" fmla="*/ 0 h 1131837"/>
              <a:gd name="connsiteX9" fmla="*/ 5551848 w 8485803"/>
              <a:gd name="connsiteY9" fmla="*/ 0 h 1131837"/>
              <a:gd name="connsiteX10" fmla="*/ 5887772 w 8485803"/>
              <a:gd name="connsiteY10" fmla="*/ 0 h 1131837"/>
              <a:gd name="connsiteX11" fmla="*/ 6466952 w 8485803"/>
              <a:gd name="connsiteY11" fmla="*/ 0 h 1131837"/>
              <a:gd name="connsiteX12" fmla="*/ 6802876 w 8485803"/>
              <a:gd name="connsiteY12" fmla="*/ 0 h 1131837"/>
              <a:gd name="connsiteX13" fmla="*/ 7300971 w 8485803"/>
              <a:gd name="connsiteY13" fmla="*/ 0 h 1131837"/>
              <a:gd name="connsiteX14" fmla="*/ 8297160 w 8485803"/>
              <a:gd name="connsiteY14" fmla="*/ 0 h 1131837"/>
              <a:gd name="connsiteX15" fmla="*/ 8485803 w 8485803"/>
              <a:gd name="connsiteY15" fmla="*/ 188643 h 1131837"/>
              <a:gd name="connsiteX16" fmla="*/ 8485803 w 8485803"/>
              <a:gd name="connsiteY16" fmla="*/ 550827 h 1131837"/>
              <a:gd name="connsiteX17" fmla="*/ 8485803 w 8485803"/>
              <a:gd name="connsiteY17" fmla="*/ 943194 h 1131837"/>
              <a:gd name="connsiteX18" fmla="*/ 8297160 w 8485803"/>
              <a:gd name="connsiteY18" fmla="*/ 1131837 h 1131837"/>
              <a:gd name="connsiteX19" fmla="*/ 7555810 w 8485803"/>
              <a:gd name="connsiteY19" fmla="*/ 1131837 h 1131837"/>
              <a:gd name="connsiteX20" fmla="*/ 7219886 w 8485803"/>
              <a:gd name="connsiteY20" fmla="*/ 1131837 h 1131837"/>
              <a:gd name="connsiteX21" fmla="*/ 6559621 w 8485803"/>
              <a:gd name="connsiteY21" fmla="*/ 1131837 h 1131837"/>
              <a:gd name="connsiteX22" fmla="*/ 6061526 w 8485803"/>
              <a:gd name="connsiteY22" fmla="*/ 1131837 h 1131837"/>
              <a:gd name="connsiteX23" fmla="*/ 5482346 w 8485803"/>
              <a:gd name="connsiteY23" fmla="*/ 1131837 h 1131837"/>
              <a:gd name="connsiteX24" fmla="*/ 5146422 w 8485803"/>
              <a:gd name="connsiteY24" fmla="*/ 1131837 h 1131837"/>
              <a:gd name="connsiteX25" fmla="*/ 4486157 w 8485803"/>
              <a:gd name="connsiteY25" fmla="*/ 1131837 h 1131837"/>
              <a:gd name="connsiteX26" fmla="*/ 3825892 w 8485803"/>
              <a:gd name="connsiteY26" fmla="*/ 1131837 h 1131837"/>
              <a:gd name="connsiteX27" fmla="*/ 3489968 w 8485803"/>
              <a:gd name="connsiteY27" fmla="*/ 1131837 h 1131837"/>
              <a:gd name="connsiteX28" fmla="*/ 2991873 w 8485803"/>
              <a:gd name="connsiteY28" fmla="*/ 1131837 h 1131837"/>
              <a:gd name="connsiteX29" fmla="*/ 2493779 w 8485803"/>
              <a:gd name="connsiteY29" fmla="*/ 1131837 h 1131837"/>
              <a:gd name="connsiteX30" fmla="*/ 2076769 w 8485803"/>
              <a:gd name="connsiteY30" fmla="*/ 1131837 h 1131837"/>
              <a:gd name="connsiteX31" fmla="*/ 1416504 w 8485803"/>
              <a:gd name="connsiteY31" fmla="*/ 1131837 h 1131837"/>
              <a:gd name="connsiteX32" fmla="*/ 918410 w 8485803"/>
              <a:gd name="connsiteY32" fmla="*/ 1131837 h 1131837"/>
              <a:gd name="connsiteX33" fmla="*/ 188643 w 8485803"/>
              <a:gd name="connsiteY33" fmla="*/ 1131837 h 1131837"/>
              <a:gd name="connsiteX34" fmla="*/ 0 w 8485803"/>
              <a:gd name="connsiteY34" fmla="*/ 943194 h 1131837"/>
              <a:gd name="connsiteX35" fmla="*/ 0 w 8485803"/>
              <a:gd name="connsiteY35" fmla="*/ 550827 h 1131837"/>
              <a:gd name="connsiteX36" fmla="*/ 0 w 8485803"/>
              <a:gd name="connsiteY36" fmla="*/ 188643 h 113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485803" h="1131837" fill="none" extrusionOk="0">
                <a:moveTo>
                  <a:pt x="0" y="188643"/>
                </a:moveTo>
                <a:cubicBezTo>
                  <a:pt x="12452" y="111914"/>
                  <a:pt x="86206" y="-4426"/>
                  <a:pt x="188643" y="0"/>
                </a:cubicBezTo>
                <a:cubicBezTo>
                  <a:pt x="542922" y="-37547"/>
                  <a:pt x="648404" y="19306"/>
                  <a:pt x="929993" y="0"/>
                </a:cubicBezTo>
                <a:cubicBezTo>
                  <a:pt x="1211582" y="-19306"/>
                  <a:pt x="1492390" y="34351"/>
                  <a:pt x="1671343" y="0"/>
                </a:cubicBezTo>
                <a:cubicBezTo>
                  <a:pt x="1850296" y="-34351"/>
                  <a:pt x="2107814" y="41333"/>
                  <a:pt x="2331608" y="0"/>
                </a:cubicBezTo>
                <a:cubicBezTo>
                  <a:pt x="2555403" y="-41333"/>
                  <a:pt x="2733687" y="19394"/>
                  <a:pt x="2991873" y="0"/>
                </a:cubicBezTo>
                <a:cubicBezTo>
                  <a:pt x="3250059" y="-19394"/>
                  <a:pt x="3371321" y="78322"/>
                  <a:pt x="3652138" y="0"/>
                </a:cubicBezTo>
                <a:cubicBezTo>
                  <a:pt x="3932956" y="-78322"/>
                  <a:pt x="3952152" y="23072"/>
                  <a:pt x="4231318" y="0"/>
                </a:cubicBezTo>
                <a:cubicBezTo>
                  <a:pt x="4510484" y="-23072"/>
                  <a:pt x="4698708" y="56146"/>
                  <a:pt x="4891583" y="0"/>
                </a:cubicBezTo>
                <a:cubicBezTo>
                  <a:pt x="5084459" y="-56146"/>
                  <a:pt x="5331094" y="14505"/>
                  <a:pt x="5551848" y="0"/>
                </a:cubicBezTo>
                <a:cubicBezTo>
                  <a:pt x="5772603" y="-14505"/>
                  <a:pt x="5749943" y="20853"/>
                  <a:pt x="5887772" y="0"/>
                </a:cubicBezTo>
                <a:cubicBezTo>
                  <a:pt x="6025601" y="-20853"/>
                  <a:pt x="6188048" y="11859"/>
                  <a:pt x="6466952" y="0"/>
                </a:cubicBezTo>
                <a:cubicBezTo>
                  <a:pt x="6745856" y="-11859"/>
                  <a:pt x="6725991" y="36274"/>
                  <a:pt x="6802876" y="0"/>
                </a:cubicBezTo>
                <a:cubicBezTo>
                  <a:pt x="6879761" y="-36274"/>
                  <a:pt x="7128675" y="10738"/>
                  <a:pt x="7300971" y="0"/>
                </a:cubicBezTo>
                <a:cubicBezTo>
                  <a:pt x="7473268" y="-10738"/>
                  <a:pt x="8070316" y="38290"/>
                  <a:pt x="8297160" y="0"/>
                </a:cubicBezTo>
                <a:cubicBezTo>
                  <a:pt x="8379251" y="15830"/>
                  <a:pt x="8460388" y="77462"/>
                  <a:pt x="8485803" y="188643"/>
                </a:cubicBezTo>
                <a:cubicBezTo>
                  <a:pt x="8520910" y="290366"/>
                  <a:pt x="8476520" y="456249"/>
                  <a:pt x="8485803" y="550827"/>
                </a:cubicBezTo>
                <a:cubicBezTo>
                  <a:pt x="8495086" y="645405"/>
                  <a:pt x="8450495" y="773230"/>
                  <a:pt x="8485803" y="943194"/>
                </a:cubicBezTo>
                <a:cubicBezTo>
                  <a:pt x="8505848" y="1050046"/>
                  <a:pt x="8399461" y="1125789"/>
                  <a:pt x="8297160" y="1131837"/>
                </a:cubicBezTo>
                <a:cubicBezTo>
                  <a:pt x="8029772" y="1206306"/>
                  <a:pt x="7898910" y="1060713"/>
                  <a:pt x="7555810" y="1131837"/>
                </a:cubicBezTo>
                <a:cubicBezTo>
                  <a:pt x="7212710" y="1202961"/>
                  <a:pt x="7381186" y="1101364"/>
                  <a:pt x="7219886" y="1131837"/>
                </a:cubicBezTo>
                <a:cubicBezTo>
                  <a:pt x="7058586" y="1162310"/>
                  <a:pt x="6885586" y="1105539"/>
                  <a:pt x="6559621" y="1131837"/>
                </a:cubicBezTo>
                <a:cubicBezTo>
                  <a:pt x="6233657" y="1158135"/>
                  <a:pt x="6245060" y="1116054"/>
                  <a:pt x="6061526" y="1131837"/>
                </a:cubicBezTo>
                <a:cubicBezTo>
                  <a:pt x="5877993" y="1147620"/>
                  <a:pt x="5631091" y="1125313"/>
                  <a:pt x="5482346" y="1131837"/>
                </a:cubicBezTo>
                <a:cubicBezTo>
                  <a:pt x="5333601" y="1138361"/>
                  <a:pt x="5263514" y="1102437"/>
                  <a:pt x="5146422" y="1131837"/>
                </a:cubicBezTo>
                <a:cubicBezTo>
                  <a:pt x="5029330" y="1161237"/>
                  <a:pt x="4655740" y="1124633"/>
                  <a:pt x="4486157" y="1131837"/>
                </a:cubicBezTo>
                <a:cubicBezTo>
                  <a:pt x="4316574" y="1139041"/>
                  <a:pt x="4111913" y="1126763"/>
                  <a:pt x="3825892" y="1131837"/>
                </a:cubicBezTo>
                <a:cubicBezTo>
                  <a:pt x="3539871" y="1136911"/>
                  <a:pt x="3581865" y="1130149"/>
                  <a:pt x="3489968" y="1131837"/>
                </a:cubicBezTo>
                <a:cubicBezTo>
                  <a:pt x="3398071" y="1133525"/>
                  <a:pt x="3210529" y="1126006"/>
                  <a:pt x="2991873" y="1131837"/>
                </a:cubicBezTo>
                <a:cubicBezTo>
                  <a:pt x="2773217" y="1137668"/>
                  <a:pt x="2665199" y="1107672"/>
                  <a:pt x="2493779" y="1131837"/>
                </a:cubicBezTo>
                <a:cubicBezTo>
                  <a:pt x="2322359" y="1156002"/>
                  <a:pt x="2227123" y="1131488"/>
                  <a:pt x="2076769" y="1131837"/>
                </a:cubicBezTo>
                <a:cubicBezTo>
                  <a:pt x="1926415" y="1132186"/>
                  <a:pt x="1729412" y="1093914"/>
                  <a:pt x="1416504" y="1131837"/>
                </a:cubicBezTo>
                <a:cubicBezTo>
                  <a:pt x="1103596" y="1169760"/>
                  <a:pt x="1084709" y="1077376"/>
                  <a:pt x="918410" y="1131837"/>
                </a:cubicBezTo>
                <a:cubicBezTo>
                  <a:pt x="752111" y="1186298"/>
                  <a:pt x="551482" y="1127144"/>
                  <a:pt x="188643" y="1131837"/>
                </a:cubicBezTo>
                <a:cubicBezTo>
                  <a:pt x="104566" y="1134899"/>
                  <a:pt x="-14417" y="1047173"/>
                  <a:pt x="0" y="943194"/>
                </a:cubicBezTo>
                <a:cubicBezTo>
                  <a:pt x="-4475" y="862771"/>
                  <a:pt x="16270" y="650977"/>
                  <a:pt x="0" y="550827"/>
                </a:cubicBezTo>
                <a:cubicBezTo>
                  <a:pt x="-16270" y="450677"/>
                  <a:pt x="40351" y="339430"/>
                  <a:pt x="0" y="188643"/>
                </a:cubicBezTo>
                <a:close/>
              </a:path>
              <a:path w="8485803" h="1131837" stroke="0" extrusionOk="0">
                <a:moveTo>
                  <a:pt x="0" y="188643"/>
                </a:moveTo>
                <a:cubicBezTo>
                  <a:pt x="3403" y="69182"/>
                  <a:pt x="89405" y="16012"/>
                  <a:pt x="188643" y="0"/>
                </a:cubicBezTo>
                <a:cubicBezTo>
                  <a:pt x="324491" y="-44449"/>
                  <a:pt x="403193" y="15491"/>
                  <a:pt x="605652" y="0"/>
                </a:cubicBezTo>
                <a:cubicBezTo>
                  <a:pt x="808111" y="-15491"/>
                  <a:pt x="1036206" y="19646"/>
                  <a:pt x="1184832" y="0"/>
                </a:cubicBezTo>
                <a:cubicBezTo>
                  <a:pt x="1333458" y="-19646"/>
                  <a:pt x="1369617" y="431"/>
                  <a:pt x="1520757" y="0"/>
                </a:cubicBezTo>
                <a:cubicBezTo>
                  <a:pt x="1671898" y="-431"/>
                  <a:pt x="1790538" y="55718"/>
                  <a:pt x="2018851" y="0"/>
                </a:cubicBezTo>
                <a:cubicBezTo>
                  <a:pt x="2247164" y="-55718"/>
                  <a:pt x="2360731" y="20311"/>
                  <a:pt x="2679116" y="0"/>
                </a:cubicBezTo>
                <a:cubicBezTo>
                  <a:pt x="2997502" y="-20311"/>
                  <a:pt x="3108368" y="38900"/>
                  <a:pt x="3420466" y="0"/>
                </a:cubicBezTo>
                <a:cubicBezTo>
                  <a:pt x="3732564" y="-38900"/>
                  <a:pt x="3752234" y="31677"/>
                  <a:pt x="4080731" y="0"/>
                </a:cubicBezTo>
                <a:cubicBezTo>
                  <a:pt x="4409229" y="-31677"/>
                  <a:pt x="4658481" y="33964"/>
                  <a:pt x="4822081" y="0"/>
                </a:cubicBezTo>
                <a:cubicBezTo>
                  <a:pt x="4985681" y="-33964"/>
                  <a:pt x="5115746" y="35083"/>
                  <a:pt x="5320176" y="0"/>
                </a:cubicBezTo>
                <a:cubicBezTo>
                  <a:pt x="5524606" y="-35083"/>
                  <a:pt x="5541564" y="26822"/>
                  <a:pt x="5656100" y="0"/>
                </a:cubicBezTo>
                <a:cubicBezTo>
                  <a:pt x="5770636" y="-26822"/>
                  <a:pt x="6157166" y="24438"/>
                  <a:pt x="6397450" y="0"/>
                </a:cubicBezTo>
                <a:cubicBezTo>
                  <a:pt x="6637734" y="-24438"/>
                  <a:pt x="6569854" y="24127"/>
                  <a:pt x="6733375" y="0"/>
                </a:cubicBezTo>
                <a:cubicBezTo>
                  <a:pt x="6896896" y="-24127"/>
                  <a:pt x="7011694" y="9905"/>
                  <a:pt x="7150384" y="0"/>
                </a:cubicBezTo>
                <a:cubicBezTo>
                  <a:pt x="7289074" y="-9905"/>
                  <a:pt x="7809717" y="27129"/>
                  <a:pt x="8297160" y="0"/>
                </a:cubicBezTo>
                <a:cubicBezTo>
                  <a:pt x="8378574" y="13121"/>
                  <a:pt x="8513053" y="78039"/>
                  <a:pt x="8485803" y="188643"/>
                </a:cubicBezTo>
                <a:cubicBezTo>
                  <a:pt x="8507051" y="354891"/>
                  <a:pt x="8469374" y="495947"/>
                  <a:pt x="8485803" y="573464"/>
                </a:cubicBezTo>
                <a:cubicBezTo>
                  <a:pt x="8502232" y="650981"/>
                  <a:pt x="8450204" y="803005"/>
                  <a:pt x="8485803" y="943194"/>
                </a:cubicBezTo>
                <a:cubicBezTo>
                  <a:pt x="8476374" y="1053656"/>
                  <a:pt x="8411105" y="1135447"/>
                  <a:pt x="8297160" y="1131837"/>
                </a:cubicBezTo>
                <a:cubicBezTo>
                  <a:pt x="7965663" y="1206791"/>
                  <a:pt x="7913623" y="1077812"/>
                  <a:pt x="7555810" y="1131837"/>
                </a:cubicBezTo>
                <a:cubicBezTo>
                  <a:pt x="7197997" y="1185862"/>
                  <a:pt x="7346363" y="1105817"/>
                  <a:pt x="7219886" y="1131837"/>
                </a:cubicBezTo>
                <a:cubicBezTo>
                  <a:pt x="7093409" y="1157857"/>
                  <a:pt x="6716817" y="1123822"/>
                  <a:pt x="6478535" y="1131837"/>
                </a:cubicBezTo>
                <a:cubicBezTo>
                  <a:pt x="6240253" y="1139852"/>
                  <a:pt x="6131520" y="1117634"/>
                  <a:pt x="5899356" y="1131837"/>
                </a:cubicBezTo>
                <a:cubicBezTo>
                  <a:pt x="5667192" y="1146040"/>
                  <a:pt x="5507818" y="1106431"/>
                  <a:pt x="5401261" y="1131837"/>
                </a:cubicBezTo>
                <a:cubicBezTo>
                  <a:pt x="5294705" y="1157243"/>
                  <a:pt x="4847630" y="1108115"/>
                  <a:pt x="4659911" y="1131837"/>
                </a:cubicBezTo>
                <a:cubicBezTo>
                  <a:pt x="4472192" y="1155559"/>
                  <a:pt x="4135699" y="1109751"/>
                  <a:pt x="3999646" y="1131837"/>
                </a:cubicBezTo>
                <a:cubicBezTo>
                  <a:pt x="3863594" y="1153923"/>
                  <a:pt x="3628552" y="1088276"/>
                  <a:pt x="3420466" y="1131837"/>
                </a:cubicBezTo>
                <a:cubicBezTo>
                  <a:pt x="3212380" y="1175398"/>
                  <a:pt x="3163292" y="1121866"/>
                  <a:pt x="3084542" y="1131837"/>
                </a:cubicBezTo>
                <a:cubicBezTo>
                  <a:pt x="3005792" y="1141808"/>
                  <a:pt x="2787707" y="1104438"/>
                  <a:pt x="2667532" y="1131837"/>
                </a:cubicBezTo>
                <a:cubicBezTo>
                  <a:pt x="2547357" y="1159236"/>
                  <a:pt x="2376555" y="1092886"/>
                  <a:pt x="2250523" y="1131837"/>
                </a:cubicBezTo>
                <a:cubicBezTo>
                  <a:pt x="2124491" y="1170788"/>
                  <a:pt x="1873795" y="1077498"/>
                  <a:pt x="1590258" y="1131837"/>
                </a:cubicBezTo>
                <a:cubicBezTo>
                  <a:pt x="1306721" y="1186176"/>
                  <a:pt x="1285875" y="1083286"/>
                  <a:pt x="1011078" y="1131837"/>
                </a:cubicBezTo>
                <a:cubicBezTo>
                  <a:pt x="736281" y="1180388"/>
                  <a:pt x="592812" y="1072305"/>
                  <a:pt x="188643" y="1131837"/>
                </a:cubicBezTo>
                <a:cubicBezTo>
                  <a:pt x="86574" y="1132783"/>
                  <a:pt x="793" y="1045095"/>
                  <a:pt x="0" y="943194"/>
                </a:cubicBezTo>
                <a:cubicBezTo>
                  <a:pt x="-14854" y="830791"/>
                  <a:pt x="28150" y="659099"/>
                  <a:pt x="0" y="573464"/>
                </a:cubicBezTo>
                <a:cubicBezTo>
                  <a:pt x="-28150" y="487829"/>
                  <a:pt x="13625" y="269774"/>
                  <a:pt x="0" y="188643"/>
                </a:cubicBezTo>
                <a:close/>
              </a:path>
            </a:pathLst>
          </a:custGeom>
          <a:solidFill>
            <a:schemeClr val="accent6"/>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chemeClr val="tx1"/>
                </a:solidFill>
                <a:latin typeface="Arial" panose="020B0604020202020204" pitchFamily="34" charset="0"/>
                <a:cs typeface="Arial" panose="020B0604020202020204" pitchFamily="34" charset="0"/>
              </a:rPr>
              <a:t>3. Buổi chiều mưa, mọi người trong gia đình làm gì?</a:t>
            </a:r>
            <a:endParaRPr lang="en-VN" sz="3600" dirty="0">
              <a:solidFill>
                <a:schemeClr val="tx1"/>
              </a:solidFill>
              <a:latin typeface="Arial" panose="020B0604020202020204" pitchFamily="34" charset="0"/>
              <a:cs typeface="Arial" panose="020B0604020202020204" pitchFamily="34" charset="0"/>
            </a:endParaRPr>
          </a:p>
        </p:txBody>
      </p:sp>
      <p:sp>
        <p:nvSpPr>
          <p:cNvPr id="6" name="Google Shape;3655;p60">
            <a:extLst>
              <a:ext uri="{FF2B5EF4-FFF2-40B4-BE49-F238E27FC236}">
                <a16:creationId xmlns:a16="http://schemas.microsoft.com/office/drawing/2014/main" id="{20929ABF-FBD8-0F92-C036-628192C80B63}"/>
              </a:ext>
            </a:extLst>
          </p:cNvPr>
          <p:cNvSpPr txBox="1">
            <a:spLocks/>
          </p:cNvSpPr>
          <p:nvPr/>
        </p:nvSpPr>
        <p:spPr>
          <a:xfrm>
            <a:off x="329099" y="2004863"/>
            <a:ext cx="8085030" cy="2581651"/>
          </a:xfrm>
          <a:prstGeom prst="roundRect">
            <a:avLst/>
          </a:prstGeom>
          <a:solidFill>
            <a:schemeClr val="accent1">
              <a:lumMod val="20000"/>
              <a:lumOff val="8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4400">
                <a:latin typeface="Arial" panose="020B0604020202020204" pitchFamily="34" charset="0"/>
                <a:cs typeface="Arial" panose="020B0604020202020204" pitchFamily="34" charset="0"/>
              </a:rPr>
              <a:t>Buổi chiều mưa, bài xỏ kim khâu, chị ngồi đọc sách, mẹ làm bánh khoai bên bếp lửa.</a:t>
            </a:r>
            <a:endParaRPr lang="en-VN"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269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Shape 7913"/>
        <p:cNvGrpSpPr/>
        <p:nvPr/>
      </p:nvGrpSpPr>
      <p:grpSpPr>
        <a:xfrm>
          <a:off x="0" y="0"/>
          <a:ext cx="0" cy="0"/>
          <a:chOff x="0" y="0"/>
          <a:chExt cx="0" cy="0"/>
        </a:xfrm>
      </p:grpSpPr>
      <p:sp>
        <p:nvSpPr>
          <p:cNvPr id="6" name="Google Shape;3655;p60">
            <a:extLst>
              <a:ext uri="{FF2B5EF4-FFF2-40B4-BE49-F238E27FC236}">
                <a16:creationId xmlns:a16="http://schemas.microsoft.com/office/drawing/2014/main" id="{20929ABF-FBD8-0F92-C036-628192C80B63}"/>
              </a:ext>
            </a:extLst>
          </p:cNvPr>
          <p:cNvSpPr txBox="1">
            <a:spLocks/>
          </p:cNvSpPr>
          <p:nvPr/>
        </p:nvSpPr>
        <p:spPr>
          <a:xfrm>
            <a:off x="529485" y="1630155"/>
            <a:ext cx="8085030" cy="1883190"/>
          </a:xfrm>
          <a:prstGeom prst="roundRect">
            <a:avLst/>
          </a:prstGeom>
          <a:solidFill>
            <a:schemeClr val="accent1">
              <a:lumMod val="20000"/>
              <a:lumOff val="8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4400">
                <a:latin typeface="Arial" panose="020B0604020202020204" pitchFamily="34" charset="0"/>
                <a:cs typeface="Arial" panose="020B0604020202020204" pitchFamily="34" charset="0"/>
              </a:rPr>
              <a:t>4. Em thích đọc khổ thơ nào nhất trong bài? Vì sao?</a:t>
            </a:r>
            <a:endParaRPr lang="en-VN"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212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Shape 7913"/>
        <p:cNvGrpSpPr/>
        <p:nvPr/>
      </p:nvGrpSpPr>
      <p:grpSpPr>
        <a:xfrm>
          <a:off x="0" y="0"/>
          <a:ext cx="0" cy="0"/>
          <a:chOff x="0" y="0"/>
          <a:chExt cx="0" cy="0"/>
        </a:xfrm>
      </p:grpSpPr>
      <p:sp>
        <p:nvSpPr>
          <p:cNvPr id="6" name="Google Shape;3655;p60">
            <a:extLst>
              <a:ext uri="{FF2B5EF4-FFF2-40B4-BE49-F238E27FC236}">
                <a16:creationId xmlns:a16="http://schemas.microsoft.com/office/drawing/2014/main" id="{20929ABF-FBD8-0F92-C036-628192C80B63}"/>
              </a:ext>
            </a:extLst>
          </p:cNvPr>
          <p:cNvSpPr txBox="1">
            <a:spLocks/>
          </p:cNvSpPr>
          <p:nvPr/>
        </p:nvSpPr>
        <p:spPr>
          <a:xfrm>
            <a:off x="529485" y="1630155"/>
            <a:ext cx="8085030" cy="1883190"/>
          </a:xfrm>
          <a:prstGeom prst="roundRect">
            <a:avLst/>
          </a:prstGeom>
          <a:solidFill>
            <a:schemeClr val="accent1">
              <a:lumMod val="20000"/>
              <a:lumOff val="8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4400">
                <a:latin typeface="Arial" panose="020B0604020202020204" pitchFamily="34" charset="0"/>
                <a:cs typeface="Arial" panose="020B0604020202020204" pitchFamily="34" charset="0"/>
              </a:rPr>
              <a:t>* Học thuộc lòng 4 khổ thơ đầu.</a:t>
            </a:r>
            <a:endParaRPr lang="en-VN"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228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sp>
        <p:nvSpPr>
          <p:cNvPr id="7" name="TextBox 6">
            <a:extLst>
              <a:ext uri="{FF2B5EF4-FFF2-40B4-BE49-F238E27FC236}">
                <a16:creationId xmlns:a16="http://schemas.microsoft.com/office/drawing/2014/main" id="{FE57A557-06AE-8F4A-A5DD-4CCA94735191}"/>
              </a:ext>
            </a:extLst>
          </p:cNvPr>
          <p:cNvSpPr txBox="1"/>
          <p:nvPr/>
        </p:nvSpPr>
        <p:spPr>
          <a:xfrm>
            <a:off x="-322276" y="32667"/>
            <a:ext cx="9041569" cy="707886"/>
          </a:xfrm>
          <a:prstGeom prst="rect">
            <a:avLst/>
          </a:prstGeom>
          <a:noFill/>
        </p:spPr>
        <p:txBody>
          <a:bodyPr wrap="square" rtlCol="0">
            <a:spAutoFit/>
          </a:bodyPr>
          <a:lstStyle/>
          <a:p>
            <a:pPr algn="ctr"/>
            <a:r>
              <a:rPr lang="en-US" sz="4000" b="1">
                <a:latin typeface="+mn-lt"/>
              </a:rPr>
              <a:t>MƯA</a:t>
            </a:r>
            <a:endParaRPr lang="vi-VN" sz="4000" b="1">
              <a:latin typeface="+mn-lt"/>
            </a:endParaRPr>
          </a:p>
        </p:txBody>
      </p:sp>
      <p:graphicFrame>
        <p:nvGraphicFramePr>
          <p:cNvPr id="2" name="Table 1">
            <a:extLst>
              <a:ext uri="{FF2B5EF4-FFF2-40B4-BE49-F238E27FC236}">
                <a16:creationId xmlns:a16="http://schemas.microsoft.com/office/drawing/2014/main" id="{9087A11D-0269-4465-D8E1-5C165664341A}"/>
              </a:ext>
            </a:extLst>
          </p:cNvPr>
          <p:cNvGraphicFramePr>
            <a:graphicFrameLocks noGrp="1"/>
          </p:cNvGraphicFramePr>
          <p:nvPr>
            <p:extLst>
              <p:ext uri="{D42A27DB-BD31-4B8C-83A1-F6EECF244321}">
                <p14:modId xmlns:p14="http://schemas.microsoft.com/office/powerpoint/2010/main" val="1255090099"/>
              </p:ext>
            </p:extLst>
          </p:nvPr>
        </p:nvGraphicFramePr>
        <p:xfrm>
          <a:off x="885981" y="844550"/>
          <a:ext cx="7862340" cy="4400550"/>
        </p:xfrm>
        <a:graphic>
          <a:graphicData uri="http://schemas.openxmlformats.org/drawingml/2006/table">
            <a:tbl>
              <a:tblPr/>
              <a:tblGrid>
                <a:gridCol w="3931170">
                  <a:extLst>
                    <a:ext uri="{9D8B030D-6E8A-4147-A177-3AD203B41FA5}">
                      <a16:colId xmlns:a16="http://schemas.microsoft.com/office/drawing/2014/main" val="1925654064"/>
                    </a:ext>
                  </a:extLst>
                </a:gridCol>
                <a:gridCol w="3931170">
                  <a:extLst>
                    <a:ext uri="{9D8B030D-6E8A-4147-A177-3AD203B41FA5}">
                      <a16:colId xmlns:a16="http://schemas.microsoft.com/office/drawing/2014/main" val="3281540349"/>
                    </a:ext>
                  </a:extLst>
                </a:gridCol>
              </a:tblGrid>
              <a:tr h="315768">
                <a:tc>
                  <a:txBody>
                    <a:bodyPr/>
                    <a:lstStyle/>
                    <a:p>
                      <a:pPr fontAlgn="t"/>
                      <a:r>
                        <a:rPr lang="vi-VN" sz="2800" b="0">
                          <a:solidFill>
                            <a:srgbClr val="000000"/>
                          </a:solidFill>
                          <a:effectLst/>
                        </a:rPr>
                        <a:t>Mây đen lũ lượt</a:t>
                      </a:r>
                    </a:p>
                    <a:p>
                      <a:pPr fontAlgn="t"/>
                      <a:r>
                        <a:rPr lang="vi-VN" sz="2800" b="0">
                          <a:solidFill>
                            <a:srgbClr val="000000"/>
                          </a:solidFill>
                          <a:effectLst/>
                        </a:rPr>
                        <a:t>Kéo về chiều nay</a:t>
                      </a:r>
                    </a:p>
                    <a:p>
                      <a:pPr fontAlgn="t"/>
                      <a:r>
                        <a:rPr lang="vi-VN" sz="2800" b="0">
                          <a:solidFill>
                            <a:srgbClr val="000000"/>
                          </a:solidFill>
                          <a:effectLst/>
                        </a:rPr>
                        <a:t>Mặt trời lật đật</a:t>
                      </a:r>
                    </a:p>
                    <a:p>
                      <a:pPr fontAlgn="t"/>
                      <a:r>
                        <a:rPr lang="vi-VN" sz="2800" b="0">
                          <a:solidFill>
                            <a:srgbClr val="000000"/>
                          </a:solidFill>
                          <a:effectLst/>
                        </a:rPr>
                        <a:t>Chui vào trong mây.</a:t>
                      </a:r>
                      <a:endParaRPr lang="en-US" sz="2800" b="0">
                        <a:solidFill>
                          <a:srgbClr val="000000"/>
                        </a:solidFill>
                        <a:effectLst/>
                      </a:endParaRPr>
                    </a:p>
                    <a:p>
                      <a:pPr fontAlgn="t"/>
                      <a:endParaRPr lang="vi-VN" sz="1800" b="0">
                        <a:solidFill>
                          <a:srgbClr val="000000"/>
                        </a:solidFill>
                        <a:effectLst/>
                      </a:endParaRPr>
                    </a:p>
                  </a:txBody>
                  <a:tcPr marL="63390" marR="63390" marT="47625" marB="47625">
                    <a:lnL>
                      <a:noFill/>
                    </a:lnL>
                    <a:lnR>
                      <a:noFill/>
                    </a:lnR>
                    <a:lnT>
                      <a:noFill/>
                    </a:lnT>
                    <a:lnB>
                      <a:noFill/>
                    </a:lnB>
                  </a:tcPr>
                </a:tc>
                <a:tc>
                  <a:txBody>
                    <a:bodyPr/>
                    <a:lstStyle/>
                    <a:p>
                      <a:pPr fontAlgn="t"/>
                      <a:r>
                        <a:rPr lang="vi-VN" sz="2800" b="0">
                          <a:solidFill>
                            <a:srgbClr val="000000"/>
                          </a:solidFill>
                          <a:effectLst/>
                        </a:rPr>
                        <a:t>Gió reo gió hát</a:t>
                      </a:r>
                    </a:p>
                    <a:p>
                      <a:pPr fontAlgn="t"/>
                      <a:r>
                        <a:rPr lang="vi-VN" sz="2800" b="0">
                          <a:solidFill>
                            <a:srgbClr val="000000"/>
                          </a:solidFill>
                          <a:effectLst/>
                        </a:rPr>
                        <a:t>Giọng trầm giọng cao</a:t>
                      </a:r>
                    </a:p>
                    <a:p>
                      <a:pPr fontAlgn="t"/>
                      <a:r>
                        <a:rPr lang="vi-VN" sz="2800" b="0">
                          <a:solidFill>
                            <a:srgbClr val="000000"/>
                          </a:solidFill>
                          <a:effectLst/>
                        </a:rPr>
                        <a:t>Chớp dồn tiếng sấm</a:t>
                      </a:r>
                    </a:p>
                    <a:p>
                      <a:pPr fontAlgn="t"/>
                      <a:r>
                        <a:rPr lang="vi-VN" sz="2800" b="0">
                          <a:solidFill>
                            <a:srgbClr val="000000"/>
                          </a:solidFill>
                          <a:effectLst/>
                        </a:rPr>
                        <a:t>Chạy trong mưa rào.</a:t>
                      </a:r>
                      <a:endParaRPr lang="en-US" sz="2800" b="0">
                        <a:solidFill>
                          <a:srgbClr val="000000"/>
                        </a:solidFill>
                        <a:effectLst/>
                      </a:endParaRPr>
                    </a:p>
                  </a:txBody>
                  <a:tcPr marL="63390" marR="63390" marT="47625" marB="47625">
                    <a:lnL>
                      <a:noFill/>
                    </a:lnL>
                    <a:lnR>
                      <a:noFill/>
                    </a:lnR>
                    <a:lnT>
                      <a:noFill/>
                    </a:lnT>
                    <a:lnB>
                      <a:noFill/>
                    </a:lnB>
                  </a:tcPr>
                </a:tc>
                <a:extLst>
                  <a:ext uri="{0D108BD9-81ED-4DB2-BD59-A6C34878D82A}">
                    <a16:rowId xmlns:a16="http://schemas.microsoft.com/office/drawing/2014/main" val="3862478990"/>
                  </a:ext>
                </a:extLst>
              </a:tr>
              <a:tr h="0">
                <a:tc>
                  <a:txBody>
                    <a:bodyPr/>
                    <a:lstStyle/>
                    <a:p>
                      <a:pPr fontAlgn="t"/>
                      <a:r>
                        <a:rPr lang="vi-VN" sz="2800" b="0">
                          <a:solidFill>
                            <a:srgbClr val="000000"/>
                          </a:solidFill>
                          <a:effectLst/>
                        </a:rPr>
                        <a:t>Chớp đông chớp tây</a:t>
                      </a:r>
                    </a:p>
                    <a:p>
                      <a:pPr fontAlgn="t"/>
                      <a:r>
                        <a:rPr lang="vi-VN" sz="2800" b="0">
                          <a:solidFill>
                            <a:srgbClr val="000000"/>
                          </a:solidFill>
                          <a:effectLst/>
                        </a:rPr>
                        <a:t>Rồi mưa nặng hạt</a:t>
                      </a:r>
                    </a:p>
                    <a:p>
                      <a:pPr fontAlgn="t"/>
                      <a:r>
                        <a:rPr lang="vi-VN" sz="2800" b="0">
                          <a:solidFill>
                            <a:srgbClr val="000000"/>
                          </a:solidFill>
                          <a:effectLst/>
                        </a:rPr>
                        <a:t>Cây lá xòe tay</a:t>
                      </a:r>
                    </a:p>
                    <a:p>
                      <a:pPr fontAlgn="t"/>
                      <a:r>
                        <a:rPr lang="vi-VN" sz="2800" b="0">
                          <a:solidFill>
                            <a:srgbClr val="000000"/>
                          </a:solidFill>
                          <a:effectLst/>
                        </a:rPr>
                        <a:t>Hứng làn nước mát.</a:t>
                      </a:r>
                    </a:p>
                  </a:txBody>
                  <a:tcPr marL="63390" marR="63390" marT="47625" marB="47625">
                    <a:lnL>
                      <a:noFill/>
                    </a:lnL>
                    <a:lnR>
                      <a:noFill/>
                    </a:lnR>
                    <a:lnT>
                      <a:noFill/>
                    </a:lnT>
                    <a:lnB>
                      <a:noFill/>
                    </a:lnB>
                  </a:tcPr>
                </a:tc>
                <a:tc>
                  <a:txBody>
                    <a:bodyPr/>
                    <a:lstStyle/>
                    <a:p>
                      <a:pPr fontAlgn="t"/>
                      <a:r>
                        <a:rPr lang="en-US" sz="2800" b="0">
                          <a:solidFill>
                            <a:srgbClr val="000000"/>
                          </a:solidFill>
                          <a:effectLst/>
                        </a:rPr>
                        <a:t>Bà xỏ kim khâu</a:t>
                      </a:r>
                    </a:p>
                    <a:p>
                      <a:pPr fontAlgn="t"/>
                      <a:r>
                        <a:rPr lang="en-US" sz="2800" b="0">
                          <a:solidFill>
                            <a:srgbClr val="000000"/>
                          </a:solidFill>
                          <a:effectLst/>
                        </a:rPr>
                        <a:t>Chị ngồi đọc sách</a:t>
                      </a:r>
                    </a:p>
                    <a:p>
                      <a:pPr fontAlgn="t"/>
                      <a:r>
                        <a:rPr lang="en-US" sz="2800" b="0">
                          <a:solidFill>
                            <a:srgbClr val="000000"/>
                          </a:solidFill>
                          <a:effectLst/>
                        </a:rPr>
                        <a:t>Mẹ làm bánh khoai</a:t>
                      </a:r>
                    </a:p>
                    <a:p>
                      <a:pPr fontAlgn="t"/>
                      <a:r>
                        <a:rPr lang="en-US" sz="2800" b="0">
                          <a:solidFill>
                            <a:srgbClr val="000000"/>
                          </a:solidFill>
                          <a:effectLst/>
                        </a:rPr>
                        <a:t>Lửa reo tí tách.</a:t>
                      </a:r>
                      <a:endParaRPr lang="vi-VN" sz="2800" b="0">
                        <a:solidFill>
                          <a:srgbClr val="000000"/>
                        </a:solidFill>
                        <a:effectLst/>
                      </a:endParaRPr>
                    </a:p>
                  </a:txBody>
                  <a:tcPr marL="63390" marR="63390" marT="47625" marB="47625">
                    <a:lnL>
                      <a:noFill/>
                    </a:lnL>
                    <a:lnR>
                      <a:noFill/>
                    </a:lnR>
                    <a:lnT>
                      <a:noFill/>
                    </a:lnT>
                    <a:lnB>
                      <a:noFill/>
                    </a:lnB>
                  </a:tcPr>
                </a:tc>
                <a:extLst>
                  <a:ext uri="{0D108BD9-81ED-4DB2-BD59-A6C34878D82A}">
                    <a16:rowId xmlns:a16="http://schemas.microsoft.com/office/drawing/2014/main" val="1068001221"/>
                  </a:ext>
                </a:extLst>
              </a:tr>
              <a:tr h="0">
                <a:tc>
                  <a:txBody>
                    <a:bodyPr/>
                    <a:lstStyle/>
                    <a:p>
                      <a:pPr fontAlgn="t"/>
                      <a:endParaRPr lang="vi-VN" sz="2800" b="0">
                        <a:solidFill>
                          <a:srgbClr val="000000"/>
                        </a:solidFill>
                        <a:effectLst/>
                      </a:endParaRPr>
                    </a:p>
                  </a:txBody>
                  <a:tcPr marL="63390" marR="63390" marT="47625" marB="47625">
                    <a:lnL>
                      <a:noFill/>
                    </a:lnL>
                    <a:lnR>
                      <a:noFill/>
                    </a:lnR>
                    <a:lnT>
                      <a:noFill/>
                    </a:lnT>
                    <a:lnB>
                      <a:noFill/>
                    </a:lnB>
                  </a:tcPr>
                </a:tc>
                <a:tc>
                  <a:txBody>
                    <a:bodyPr/>
                    <a:lstStyle/>
                    <a:p>
                      <a:endParaRPr lang="en-US" sz="2800">
                        <a:solidFill>
                          <a:srgbClr val="000000"/>
                        </a:solidFill>
                      </a:endParaRPr>
                    </a:p>
                  </a:txBody>
                  <a:tcPr marL="121706" marR="121706">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2606009806"/>
                  </a:ext>
                </a:extLst>
              </a:tr>
            </a:tbl>
          </a:graphicData>
        </a:graphic>
      </p:graphicFrame>
      <p:sp>
        <p:nvSpPr>
          <p:cNvPr id="3" name="Rectangle 2">
            <a:extLst>
              <a:ext uri="{FF2B5EF4-FFF2-40B4-BE49-F238E27FC236}">
                <a16:creationId xmlns:a16="http://schemas.microsoft.com/office/drawing/2014/main" id="{2733473D-0711-E171-8197-0F0446D0BE5A}"/>
              </a:ext>
            </a:extLst>
          </p:cNvPr>
          <p:cNvSpPr/>
          <p:nvPr/>
        </p:nvSpPr>
        <p:spPr>
          <a:xfrm>
            <a:off x="1698171" y="786494"/>
            <a:ext cx="2017486" cy="490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0E8DB85-F55D-0959-B14B-56359F29336A}"/>
              </a:ext>
            </a:extLst>
          </p:cNvPr>
          <p:cNvSpPr/>
          <p:nvPr/>
        </p:nvSpPr>
        <p:spPr>
          <a:xfrm>
            <a:off x="1698171" y="1262743"/>
            <a:ext cx="2017486" cy="490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61FE4EA-7858-7B26-C465-552788B07BB2}"/>
              </a:ext>
            </a:extLst>
          </p:cNvPr>
          <p:cNvSpPr/>
          <p:nvPr/>
        </p:nvSpPr>
        <p:spPr>
          <a:xfrm>
            <a:off x="1603828" y="1622553"/>
            <a:ext cx="2017486" cy="490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21E8D80-6913-6489-B6E8-906A11F48A1F}"/>
              </a:ext>
            </a:extLst>
          </p:cNvPr>
          <p:cNvSpPr/>
          <p:nvPr/>
        </p:nvSpPr>
        <p:spPr>
          <a:xfrm>
            <a:off x="1785255" y="2061028"/>
            <a:ext cx="2380345" cy="7053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405ED00-287D-5E2D-5D68-AB3DDC108735}"/>
              </a:ext>
            </a:extLst>
          </p:cNvPr>
          <p:cNvSpPr/>
          <p:nvPr/>
        </p:nvSpPr>
        <p:spPr>
          <a:xfrm>
            <a:off x="1937653" y="2922201"/>
            <a:ext cx="2380345" cy="490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712D57-98F2-D4B0-F3D4-7CFB16AC25ED}"/>
              </a:ext>
            </a:extLst>
          </p:cNvPr>
          <p:cNvSpPr/>
          <p:nvPr/>
        </p:nvSpPr>
        <p:spPr>
          <a:xfrm>
            <a:off x="1516741" y="3354908"/>
            <a:ext cx="2380345" cy="490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9EB66D1-84B8-F416-4FCD-BFF82A4D6D62}"/>
              </a:ext>
            </a:extLst>
          </p:cNvPr>
          <p:cNvSpPr/>
          <p:nvPr/>
        </p:nvSpPr>
        <p:spPr>
          <a:xfrm>
            <a:off x="1603828" y="3789397"/>
            <a:ext cx="2380345" cy="490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8474B38-AF52-EB56-F543-6A54FF6108C7}"/>
              </a:ext>
            </a:extLst>
          </p:cNvPr>
          <p:cNvSpPr/>
          <p:nvPr/>
        </p:nvSpPr>
        <p:spPr>
          <a:xfrm>
            <a:off x="1937652" y="4165830"/>
            <a:ext cx="2380345" cy="490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D9DD570-96DA-8FB5-EF55-2C14F4749172}"/>
              </a:ext>
            </a:extLst>
          </p:cNvPr>
          <p:cNvSpPr/>
          <p:nvPr/>
        </p:nvSpPr>
        <p:spPr>
          <a:xfrm>
            <a:off x="5471276" y="769581"/>
            <a:ext cx="2380345" cy="490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D58E62-2B2A-9AC8-AB0C-6C22F6F5F577}"/>
              </a:ext>
            </a:extLst>
          </p:cNvPr>
          <p:cNvSpPr/>
          <p:nvPr/>
        </p:nvSpPr>
        <p:spPr>
          <a:xfrm>
            <a:off x="5877674" y="1202288"/>
            <a:ext cx="2526097" cy="490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87D9CFA-4FBA-E129-4FD9-73CD4AAB65F0}"/>
              </a:ext>
            </a:extLst>
          </p:cNvPr>
          <p:cNvSpPr/>
          <p:nvPr/>
        </p:nvSpPr>
        <p:spPr>
          <a:xfrm>
            <a:off x="5836985" y="1661624"/>
            <a:ext cx="2526097" cy="490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94DCC6F-7F0D-57A9-9A50-FE1246DF2F81}"/>
              </a:ext>
            </a:extLst>
          </p:cNvPr>
          <p:cNvSpPr/>
          <p:nvPr/>
        </p:nvSpPr>
        <p:spPr>
          <a:xfrm>
            <a:off x="5796296" y="2120960"/>
            <a:ext cx="2526097" cy="490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0B3FF1B-8C11-4DC2-6E5A-3D566F694FF0}"/>
              </a:ext>
            </a:extLst>
          </p:cNvPr>
          <p:cNvSpPr/>
          <p:nvPr/>
        </p:nvSpPr>
        <p:spPr>
          <a:xfrm>
            <a:off x="5398095" y="2864145"/>
            <a:ext cx="2526097" cy="490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7C898AE-42BC-3C9F-4CBA-09659588C673}"/>
              </a:ext>
            </a:extLst>
          </p:cNvPr>
          <p:cNvSpPr/>
          <p:nvPr/>
        </p:nvSpPr>
        <p:spPr>
          <a:xfrm>
            <a:off x="5499224" y="3316808"/>
            <a:ext cx="2526097" cy="490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0396818-1FBD-C38A-CFA9-7BF5A3510EB2}"/>
              </a:ext>
            </a:extLst>
          </p:cNvPr>
          <p:cNvSpPr/>
          <p:nvPr/>
        </p:nvSpPr>
        <p:spPr>
          <a:xfrm>
            <a:off x="5484709" y="3666186"/>
            <a:ext cx="2526097" cy="490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1FD2324-9972-12EE-DDC0-9692B634FFA5}"/>
              </a:ext>
            </a:extLst>
          </p:cNvPr>
          <p:cNvSpPr/>
          <p:nvPr/>
        </p:nvSpPr>
        <p:spPr>
          <a:xfrm>
            <a:off x="5499224" y="4231918"/>
            <a:ext cx="2526097" cy="490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073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righ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righ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righ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righ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righ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righ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right)">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right)">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right)">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right)">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right)">
                                      <p:cBhvr>
                                        <p:cTn id="8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sp>
        <p:nvSpPr>
          <p:cNvPr id="7" name="TextBox 6">
            <a:extLst>
              <a:ext uri="{FF2B5EF4-FFF2-40B4-BE49-F238E27FC236}">
                <a16:creationId xmlns:a16="http://schemas.microsoft.com/office/drawing/2014/main" id="{FE57A557-06AE-8F4A-A5DD-4CCA94735191}"/>
              </a:ext>
            </a:extLst>
          </p:cNvPr>
          <p:cNvSpPr txBox="1"/>
          <p:nvPr/>
        </p:nvSpPr>
        <p:spPr>
          <a:xfrm>
            <a:off x="-322276" y="32667"/>
            <a:ext cx="9041569" cy="707886"/>
          </a:xfrm>
          <a:prstGeom prst="rect">
            <a:avLst/>
          </a:prstGeom>
          <a:noFill/>
        </p:spPr>
        <p:txBody>
          <a:bodyPr wrap="square" rtlCol="0">
            <a:spAutoFit/>
          </a:bodyPr>
          <a:lstStyle/>
          <a:p>
            <a:pPr algn="ctr"/>
            <a:r>
              <a:rPr lang="en-US" sz="4000" b="1">
                <a:latin typeface="+mn-lt"/>
              </a:rPr>
              <a:t>MƯA</a:t>
            </a:r>
            <a:endParaRPr lang="vi-VN" sz="4000" b="1">
              <a:latin typeface="+mn-lt"/>
            </a:endParaRPr>
          </a:p>
        </p:txBody>
      </p:sp>
      <p:graphicFrame>
        <p:nvGraphicFramePr>
          <p:cNvPr id="2" name="Table 1">
            <a:extLst>
              <a:ext uri="{FF2B5EF4-FFF2-40B4-BE49-F238E27FC236}">
                <a16:creationId xmlns:a16="http://schemas.microsoft.com/office/drawing/2014/main" id="{9087A11D-0269-4465-D8E1-5C165664341A}"/>
              </a:ext>
            </a:extLst>
          </p:cNvPr>
          <p:cNvGraphicFramePr>
            <a:graphicFrameLocks noGrp="1"/>
          </p:cNvGraphicFramePr>
          <p:nvPr/>
        </p:nvGraphicFramePr>
        <p:xfrm>
          <a:off x="885981" y="844550"/>
          <a:ext cx="7862340" cy="4400550"/>
        </p:xfrm>
        <a:graphic>
          <a:graphicData uri="http://schemas.openxmlformats.org/drawingml/2006/table">
            <a:tbl>
              <a:tblPr/>
              <a:tblGrid>
                <a:gridCol w="3931170">
                  <a:extLst>
                    <a:ext uri="{9D8B030D-6E8A-4147-A177-3AD203B41FA5}">
                      <a16:colId xmlns:a16="http://schemas.microsoft.com/office/drawing/2014/main" val="1925654064"/>
                    </a:ext>
                  </a:extLst>
                </a:gridCol>
                <a:gridCol w="3931170">
                  <a:extLst>
                    <a:ext uri="{9D8B030D-6E8A-4147-A177-3AD203B41FA5}">
                      <a16:colId xmlns:a16="http://schemas.microsoft.com/office/drawing/2014/main" val="3281540349"/>
                    </a:ext>
                  </a:extLst>
                </a:gridCol>
              </a:tblGrid>
              <a:tr h="315768">
                <a:tc>
                  <a:txBody>
                    <a:bodyPr/>
                    <a:lstStyle/>
                    <a:p>
                      <a:pPr fontAlgn="t"/>
                      <a:r>
                        <a:rPr lang="vi-VN" sz="2800" b="0">
                          <a:solidFill>
                            <a:srgbClr val="000000"/>
                          </a:solidFill>
                          <a:effectLst/>
                        </a:rPr>
                        <a:t>Mây đen lũ lượt</a:t>
                      </a:r>
                    </a:p>
                    <a:p>
                      <a:pPr fontAlgn="t"/>
                      <a:r>
                        <a:rPr lang="vi-VN" sz="2800" b="0">
                          <a:solidFill>
                            <a:srgbClr val="000000"/>
                          </a:solidFill>
                          <a:effectLst/>
                        </a:rPr>
                        <a:t>Kéo về chiều nay</a:t>
                      </a:r>
                    </a:p>
                    <a:p>
                      <a:pPr fontAlgn="t"/>
                      <a:r>
                        <a:rPr lang="vi-VN" sz="2800" b="0">
                          <a:solidFill>
                            <a:srgbClr val="000000"/>
                          </a:solidFill>
                          <a:effectLst/>
                        </a:rPr>
                        <a:t>Mặt trời lật đật</a:t>
                      </a:r>
                    </a:p>
                    <a:p>
                      <a:pPr fontAlgn="t"/>
                      <a:r>
                        <a:rPr lang="vi-VN" sz="2800" b="0">
                          <a:solidFill>
                            <a:srgbClr val="000000"/>
                          </a:solidFill>
                          <a:effectLst/>
                        </a:rPr>
                        <a:t>Chui vào trong mây.</a:t>
                      </a:r>
                      <a:endParaRPr lang="en-US" sz="2800" b="0">
                        <a:solidFill>
                          <a:srgbClr val="000000"/>
                        </a:solidFill>
                        <a:effectLst/>
                      </a:endParaRPr>
                    </a:p>
                    <a:p>
                      <a:pPr fontAlgn="t"/>
                      <a:endParaRPr lang="vi-VN" sz="1800" b="0">
                        <a:solidFill>
                          <a:srgbClr val="000000"/>
                        </a:solidFill>
                        <a:effectLst/>
                      </a:endParaRPr>
                    </a:p>
                  </a:txBody>
                  <a:tcPr marL="63390" marR="63390" marT="47625" marB="47625">
                    <a:lnL>
                      <a:noFill/>
                    </a:lnL>
                    <a:lnR>
                      <a:noFill/>
                    </a:lnR>
                    <a:lnT>
                      <a:noFill/>
                    </a:lnT>
                    <a:lnB>
                      <a:noFill/>
                    </a:lnB>
                  </a:tcPr>
                </a:tc>
                <a:tc>
                  <a:txBody>
                    <a:bodyPr/>
                    <a:lstStyle/>
                    <a:p>
                      <a:pPr fontAlgn="t"/>
                      <a:r>
                        <a:rPr lang="vi-VN" sz="2800" b="0">
                          <a:solidFill>
                            <a:srgbClr val="000000"/>
                          </a:solidFill>
                          <a:effectLst/>
                        </a:rPr>
                        <a:t>Gió reo gió hát</a:t>
                      </a:r>
                    </a:p>
                    <a:p>
                      <a:pPr fontAlgn="t"/>
                      <a:r>
                        <a:rPr lang="vi-VN" sz="2800" b="0">
                          <a:solidFill>
                            <a:srgbClr val="000000"/>
                          </a:solidFill>
                          <a:effectLst/>
                        </a:rPr>
                        <a:t>Giọng trầm giọng cao</a:t>
                      </a:r>
                    </a:p>
                    <a:p>
                      <a:pPr fontAlgn="t"/>
                      <a:r>
                        <a:rPr lang="vi-VN" sz="2800" b="0">
                          <a:solidFill>
                            <a:srgbClr val="000000"/>
                          </a:solidFill>
                          <a:effectLst/>
                        </a:rPr>
                        <a:t>Chớp dồn tiếng sấm</a:t>
                      </a:r>
                    </a:p>
                    <a:p>
                      <a:pPr fontAlgn="t"/>
                      <a:r>
                        <a:rPr lang="vi-VN" sz="2800" b="0">
                          <a:solidFill>
                            <a:srgbClr val="000000"/>
                          </a:solidFill>
                          <a:effectLst/>
                        </a:rPr>
                        <a:t>Chạy trong mưa rào.</a:t>
                      </a:r>
                      <a:endParaRPr lang="en-US" sz="2800" b="0">
                        <a:solidFill>
                          <a:srgbClr val="000000"/>
                        </a:solidFill>
                        <a:effectLst/>
                      </a:endParaRPr>
                    </a:p>
                  </a:txBody>
                  <a:tcPr marL="63390" marR="63390" marT="47625" marB="47625">
                    <a:lnL>
                      <a:noFill/>
                    </a:lnL>
                    <a:lnR>
                      <a:noFill/>
                    </a:lnR>
                    <a:lnT>
                      <a:noFill/>
                    </a:lnT>
                    <a:lnB>
                      <a:noFill/>
                    </a:lnB>
                  </a:tcPr>
                </a:tc>
                <a:extLst>
                  <a:ext uri="{0D108BD9-81ED-4DB2-BD59-A6C34878D82A}">
                    <a16:rowId xmlns:a16="http://schemas.microsoft.com/office/drawing/2014/main" val="3862478990"/>
                  </a:ext>
                </a:extLst>
              </a:tr>
              <a:tr h="0">
                <a:tc>
                  <a:txBody>
                    <a:bodyPr/>
                    <a:lstStyle/>
                    <a:p>
                      <a:pPr fontAlgn="t"/>
                      <a:r>
                        <a:rPr lang="vi-VN" sz="2800" b="0">
                          <a:solidFill>
                            <a:srgbClr val="000000"/>
                          </a:solidFill>
                          <a:effectLst/>
                        </a:rPr>
                        <a:t>Chớp đông chớp tây</a:t>
                      </a:r>
                    </a:p>
                    <a:p>
                      <a:pPr fontAlgn="t"/>
                      <a:r>
                        <a:rPr lang="vi-VN" sz="2800" b="0">
                          <a:solidFill>
                            <a:srgbClr val="000000"/>
                          </a:solidFill>
                          <a:effectLst/>
                        </a:rPr>
                        <a:t>Rồi mưa nặng hạt</a:t>
                      </a:r>
                    </a:p>
                    <a:p>
                      <a:pPr fontAlgn="t"/>
                      <a:r>
                        <a:rPr lang="vi-VN" sz="2800" b="0">
                          <a:solidFill>
                            <a:srgbClr val="000000"/>
                          </a:solidFill>
                          <a:effectLst/>
                        </a:rPr>
                        <a:t>Cây lá xòe tay</a:t>
                      </a:r>
                    </a:p>
                    <a:p>
                      <a:pPr fontAlgn="t"/>
                      <a:r>
                        <a:rPr lang="vi-VN" sz="2800" b="0">
                          <a:solidFill>
                            <a:srgbClr val="000000"/>
                          </a:solidFill>
                          <a:effectLst/>
                        </a:rPr>
                        <a:t>Hứng làn nước mát.</a:t>
                      </a:r>
                    </a:p>
                  </a:txBody>
                  <a:tcPr marL="63390" marR="63390" marT="47625" marB="47625">
                    <a:lnL>
                      <a:noFill/>
                    </a:lnL>
                    <a:lnR>
                      <a:noFill/>
                    </a:lnR>
                    <a:lnT>
                      <a:noFill/>
                    </a:lnT>
                    <a:lnB>
                      <a:noFill/>
                    </a:lnB>
                  </a:tcPr>
                </a:tc>
                <a:tc>
                  <a:txBody>
                    <a:bodyPr/>
                    <a:lstStyle/>
                    <a:p>
                      <a:pPr fontAlgn="t"/>
                      <a:r>
                        <a:rPr lang="en-US" sz="2800" b="0">
                          <a:solidFill>
                            <a:srgbClr val="000000"/>
                          </a:solidFill>
                          <a:effectLst/>
                        </a:rPr>
                        <a:t>Bà xỏ kim khâu</a:t>
                      </a:r>
                    </a:p>
                    <a:p>
                      <a:pPr fontAlgn="t"/>
                      <a:r>
                        <a:rPr lang="en-US" sz="2800" b="0">
                          <a:solidFill>
                            <a:srgbClr val="000000"/>
                          </a:solidFill>
                          <a:effectLst/>
                        </a:rPr>
                        <a:t>Chị ngồi đọc sách</a:t>
                      </a:r>
                    </a:p>
                    <a:p>
                      <a:pPr fontAlgn="t"/>
                      <a:r>
                        <a:rPr lang="en-US" sz="2800" b="0">
                          <a:solidFill>
                            <a:srgbClr val="000000"/>
                          </a:solidFill>
                          <a:effectLst/>
                        </a:rPr>
                        <a:t>Mẹ làm bánh khoai</a:t>
                      </a:r>
                    </a:p>
                    <a:p>
                      <a:pPr fontAlgn="t"/>
                      <a:r>
                        <a:rPr lang="en-US" sz="2800" b="0">
                          <a:solidFill>
                            <a:srgbClr val="000000"/>
                          </a:solidFill>
                          <a:effectLst/>
                        </a:rPr>
                        <a:t>Lửa reo tí tách.</a:t>
                      </a:r>
                      <a:endParaRPr lang="vi-VN" sz="2800" b="0">
                        <a:solidFill>
                          <a:srgbClr val="000000"/>
                        </a:solidFill>
                        <a:effectLst/>
                      </a:endParaRPr>
                    </a:p>
                  </a:txBody>
                  <a:tcPr marL="63390" marR="63390" marT="47625" marB="47625">
                    <a:lnL>
                      <a:noFill/>
                    </a:lnL>
                    <a:lnR>
                      <a:noFill/>
                    </a:lnR>
                    <a:lnT>
                      <a:noFill/>
                    </a:lnT>
                    <a:lnB>
                      <a:noFill/>
                    </a:lnB>
                  </a:tcPr>
                </a:tc>
                <a:extLst>
                  <a:ext uri="{0D108BD9-81ED-4DB2-BD59-A6C34878D82A}">
                    <a16:rowId xmlns:a16="http://schemas.microsoft.com/office/drawing/2014/main" val="1068001221"/>
                  </a:ext>
                </a:extLst>
              </a:tr>
              <a:tr h="0">
                <a:tc>
                  <a:txBody>
                    <a:bodyPr/>
                    <a:lstStyle/>
                    <a:p>
                      <a:pPr fontAlgn="t"/>
                      <a:endParaRPr lang="vi-VN" sz="2800" b="0">
                        <a:solidFill>
                          <a:srgbClr val="000000"/>
                        </a:solidFill>
                        <a:effectLst/>
                      </a:endParaRPr>
                    </a:p>
                  </a:txBody>
                  <a:tcPr marL="63390" marR="63390" marT="47625" marB="47625">
                    <a:lnL>
                      <a:noFill/>
                    </a:lnL>
                    <a:lnR>
                      <a:noFill/>
                    </a:lnR>
                    <a:lnT>
                      <a:noFill/>
                    </a:lnT>
                    <a:lnB>
                      <a:noFill/>
                    </a:lnB>
                  </a:tcPr>
                </a:tc>
                <a:tc>
                  <a:txBody>
                    <a:bodyPr/>
                    <a:lstStyle/>
                    <a:p>
                      <a:endParaRPr lang="en-US" sz="2800">
                        <a:solidFill>
                          <a:srgbClr val="000000"/>
                        </a:solidFill>
                      </a:endParaRPr>
                    </a:p>
                  </a:txBody>
                  <a:tcPr marL="121706" marR="121706">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2606009806"/>
                  </a:ext>
                </a:extLst>
              </a:tr>
            </a:tbl>
          </a:graphicData>
        </a:graphic>
      </p:graphicFrame>
      <p:sp>
        <p:nvSpPr>
          <p:cNvPr id="3" name="Rectangle 2">
            <a:extLst>
              <a:ext uri="{FF2B5EF4-FFF2-40B4-BE49-F238E27FC236}">
                <a16:creationId xmlns:a16="http://schemas.microsoft.com/office/drawing/2014/main" id="{2733473D-0711-E171-8197-0F0446D0BE5A}"/>
              </a:ext>
            </a:extLst>
          </p:cNvPr>
          <p:cNvSpPr/>
          <p:nvPr/>
        </p:nvSpPr>
        <p:spPr>
          <a:xfrm>
            <a:off x="1248236" y="786494"/>
            <a:ext cx="2558757" cy="490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0E8DB85-F55D-0959-B14B-56359F29336A}"/>
              </a:ext>
            </a:extLst>
          </p:cNvPr>
          <p:cNvSpPr/>
          <p:nvPr/>
        </p:nvSpPr>
        <p:spPr>
          <a:xfrm>
            <a:off x="1190180" y="1262743"/>
            <a:ext cx="2558757" cy="490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61FE4EA-7858-7B26-C465-552788B07BB2}"/>
              </a:ext>
            </a:extLst>
          </p:cNvPr>
          <p:cNvSpPr/>
          <p:nvPr/>
        </p:nvSpPr>
        <p:spPr>
          <a:xfrm>
            <a:off x="1240977" y="1622553"/>
            <a:ext cx="2558757" cy="490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21E8D80-6913-6489-B6E8-906A11F48A1F}"/>
              </a:ext>
            </a:extLst>
          </p:cNvPr>
          <p:cNvSpPr/>
          <p:nvPr/>
        </p:nvSpPr>
        <p:spPr>
          <a:xfrm>
            <a:off x="1233723" y="2061028"/>
            <a:ext cx="3018967" cy="7053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405ED00-287D-5E2D-5D68-AB3DDC108735}"/>
              </a:ext>
            </a:extLst>
          </p:cNvPr>
          <p:cNvSpPr/>
          <p:nvPr/>
        </p:nvSpPr>
        <p:spPr>
          <a:xfrm>
            <a:off x="1226467" y="2922201"/>
            <a:ext cx="3018967" cy="490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712D57-98F2-D4B0-F3D4-7CFB16AC25ED}"/>
              </a:ext>
            </a:extLst>
          </p:cNvPr>
          <p:cNvSpPr/>
          <p:nvPr/>
        </p:nvSpPr>
        <p:spPr>
          <a:xfrm>
            <a:off x="1211947" y="3354908"/>
            <a:ext cx="3018967" cy="490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9EB66D1-84B8-F416-4FCD-BFF82A4D6D62}"/>
              </a:ext>
            </a:extLst>
          </p:cNvPr>
          <p:cNvSpPr/>
          <p:nvPr/>
        </p:nvSpPr>
        <p:spPr>
          <a:xfrm>
            <a:off x="1211950" y="3789397"/>
            <a:ext cx="3018967" cy="490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8474B38-AF52-EB56-F543-6A54FF6108C7}"/>
              </a:ext>
            </a:extLst>
          </p:cNvPr>
          <p:cNvSpPr/>
          <p:nvPr/>
        </p:nvSpPr>
        <p:spPr>
          <a:xfrm>
            <a:off x="1226456" y="4165830"/>
            <a:ext cx="3018967" cy="490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D9DD570-96DA-8FB5-EF55-2C14F4749172}"/>
              </a:ext>
            </a:extLst>
          </p:cNvPr>
          <p:cNvSpPr/>
          <p:nvPr/>
        </p:nvSpPr>
        <p:spPr>
          <a:xfrm>
            <a:off x="5166478" y="769581"/>
            <a:ext cx="3106667" cy="490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D58E62-2B2A-9AC8-AB0C-6C22F6F5F577}"/>
              </a:ext>
            </a:extLst>
          </p:cNvPr>
          <p:cNvSpPr/>
          <p:nvPr/>
        </p:nvSpPr>
        <p:spPr>
          <a:xfrm>
            <a:off x="5151963" y="1202288"/>
            <a:ext cx="3296893" cy="490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87D9CFA-4FBA-E129-4FD9-73CD4AAB65F0}"/>
              </a:ext>
            </a:extLst>
          </p:cNvPr>
          <p:cNvSpPr/>
          <p:nvPr/>
        </p:nvSpPr>
        <p:spPr>
          <a:xfrm>
            <a:off x="5154819" y="1661624"/>
            <a:ext cx="3296893" cy="490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94DCC6F-7F0D-57A9-9A50-FE1246DF2F81}"/>
              </a:ext>
            </a:extLst>
          </p:cNvPr>
          <p:cNvSpPr/>
          <p:nvPr/>
        </p:nvSpPr>
        <p:spPr>
          <a:xfrm>
            <a:off x="5157670" y="2120960"/>
            <a:ext cx="3296893" cy="490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0B3FF1B-8C11-4DC2-6E5A-3D566F694FF0}"/>
              </a:ext>
            </a:extLst>
          </p:cNvPr>
          <p:cNvSpPr/>
          <p:nvPr/>
        </p:nvSpPr>
        <p:spPr>
          <a:xfrm>
            <a:off x="5122325" y="2864145"/>
            <a:ext cx="3296893" cy="490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7C898AE-42BC-3C9F-4CBA-09659588C673}"/>
              </a:ext>
            </a:extLst>
          </p:cNvPr>
          <p:cNvSpPr/>
          <p:nvPr/>
        </p:nvSpPr>
        <p:spPr>
          <a:xfrm>
            <a:off x="5150884" y="3316808"/>
            <a:ext cx="3296893" cy="490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0396818-1FBD-C38A-CFA9-7BF5A3510EB2}"/>
              </a:ext>
            </a:extLst>
          </p:cNvPr>
          <p:cNvSpPr/>
          <p:nvPr/>
        </p:nvSpPr>
        <p:spPr>
          <a:xfrm>
            <a:off x="5179911" y="3666186"/>
            <a:ext cx="3296893" cy="5657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1FD2324-9972-12EE-DDC0-9692B634FFA5}"/>
              </a:ext>
            </a:extLst>
          </p:cNvPr>
          <p:cNvSpPr/>
          <p:nvPr/>
        </p:nvSpPr>
        <p:spPr>
          <a:xfrm>
            <a:off x="5092828" y="4231918"/>
            <a:ext cx="3296893" cy="490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070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righ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righ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righ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righ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righ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righ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right)">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right)">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right)">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right)">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right)">
                                      <p:cBhvr>
                                        <p:cTn id="8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E328-2255-B6A6-925E-967E26EAD13D}"/>
              </a:ext>
            </a:extLst>
          </p:cNvPr>
          <p:cNvSpPr>
            <a:spLocks noGrp="1"/>
          </p:cNvSpPr>
          <p:nvPr>
            <p:ph type="title"/>
          </p:nvPr>
        </p:nvSpPr>
        <p:spPr>
          <a:xfrm>
            <a:off x="704157" y="235987"/>
            <a:ext cx="7704900" cy="789900"/>
          </a:xfrm>
        </p:spPr>
        <p:txBody>
          <a:bodyPr/>
          <a:lstStyle/>
          <a:p>
            <a:pPr algn="ctr"/>
            <a:r>
              <a:rPr lang="en-US" sz="3192">
                <a:solidFill>
                  <a:srgbClr val="0070C0"/>
                </a:solidFill>
                <a:latin typeface="+mj-lt"/>
              </a:rPr>
              <a:t>Chia sẻ về nội dung bài đọc</a:t>
            </a:r>
          </a:p>
        </p:txBody>
      </p:sp>
      <p:sp>
        <p:nvSpPr>
          <p:cNvPr id="4" name="Picture 45">
            <a:extLst>
              <a:ext uri="{FF2B5EF4-FFF2-40B4-BE49-F238E27FC236}">
                <a16:creationId xmlns:a16="http://schemas.microsoft.com/office/drawing/2014/main" id="{98D61539-EA12-860E-4FC6-51526D3AA5AE}"/>
              </a:ext>
            </a:extLst>
          </p:cNvPr>
          <p:cNvSpPr/>
          <p:nvPr/>
        </p:nvSpPr>
        <p:spPr>
          <a:xfrm>
            <a:off x="704157" y="990093"/>
            <a:ext cx="8179138" cy="3786794"/>
          </a:xfrm>
          <a:custGeom>
            <a:avLst/>
            <a:gdLst>
              <a:gd name="connsiteX0" fmla="*/ 370687 w 2386862"/>
              <a:gd name="connsiteY0" fmla="*/ 6725 h 693795"/>
              <a:gd name="connsiteX1" fmla="*/ 70615 w 2386862"/>
              <a:gd name="connsiteY1" fmla="*/ 44155 h 693795"/>
              <a:gd name="connsiteX2" fmla="*/ 27540 w 2386862"/>
              <a:gd name="connsiteY2" fmla="*/ 587440 h 693795"/>
              <a:gd name="connsiteX3" fmla="*/ 295669 w 2386862"/>
              <a:gd name="connsiteY3" fmla="*/ 685638 h 693795"/>
              <a:gd name="connsiteX4" fmla="*/ 974578 w 2386862"/>
              <a:gd name="connsiteY4" fmla="*/ 692092 h 693795"/>
              <a:gd name="connsiteX5" fmla="*/ 2283629 w 2386862"/>
              <a:gd name="connsiteY5" fmla="*/ 667567 h 693795"/>
              <a:gd name="connsiteX6" fmla="*/ 2382523 w 2386862"/>
              <a:gd name="connsiteY6" fmla="*/ 292991 h 693795"/>
              <a:gd name="connsiteX7" fmla="*/ 2182687 w 2386862"/>
              <a:gd name="connsiteY7" fmla="*/ 8352 h 693795"/>
              <a:gd name="connsiteX8" fmla="*/ 1200697 w 2386862"/>
              <a:gd name="connsiteY8" fmla="*/ 6602 h 693795"/>
              <a:gd name="connsiteX9" fmla="*/ 370687 w 2386862"/>
              <a:gd name="connsiteY9" fmla="*/ 6725 h 693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6862" h="693795">
                <a:moveTo>
                  <a:pt x="370687" y="6725"/>
                </a:moveTo>
                <a:cubicBezTo>
                  <a:pt x="91431" y="6725"/>
                  <a:pt x="73467" y="40970"/>
                  <a:pt x="70615" y="44155"/>
                </a:cubicBezTo>
                <a:cubicBezTo>
                  <a:pt x="-37831" y="165353"/>
                  <a:pt x="5113" y="475294"/>
                  <a:pt x="27540" y="587440"/>
                </a:cubicBezTo>
                <a:cubicBezTo>
                  <a:pt x="49095" y="695230"/>
                  <a:pt x="246614" y="683527"/>
                  <a:pt x="295669" y="685638"/>
                </a:cubicBezTo>
                <a:cubicBezTo>
                  <a:pt x="343165" y="687681"/>
                  <a:pt x="927055" y="692309"/>
                  <a:pt x="974578" y="692092"/>
                </a:cubicBezTo>
                <a:cubicBezTo>
                  <a:pt x="1579462" y="689321"/>
                  <a:pt x="2067960" y="707268"/>
                  <a:pt x="2283629" y="667567"/>
                </a:cubicBezTo>
                <a:cubicBezTo>
                  <a:pt x="2374505" y="650841"/>
                  <a:pt x="2382428" y="451304"/>
                  <a:pt x="2382523" y="292991"/>
                </a:cubicBezTo>
                <a:cubicBezTo>
                  <a:pt x="2382550" y="249175"/>
                  <a:pt x="2433890" y="21168"/>
                  <a:pt x="2182687" y="8352"/>
                </a:cubicBezTo>
                <a:cubicBezTo>
                  <a:pt x="1836634" y="-9306"/>
                  <a:pt x="1213869" y="6508"/>
                  <a:pt x="1200697" y="6602"/>
                </a:cubicBezTo>
                <a:cubicBezTo>
                  <a:pt x="683633" y="10307"/>
                  <a:pt x="419384" y="6725"/>
                  <a:pt x="370687" y="6725"/>
                </a:cubicBezTo>
                <a:close/>
              </a:path>
            </a:pathLst>
          </a:custGeom>
          <a:solidFill>
            <a:srgbClr val="FBF9A3"/>
          </a:solidFill>
          <a:ln w="1354" cap="flat">
            <a:noFill/>
            <a:prstDash val="solid"/>
            <a:round/>
          </a:ln>
        </p:spPr>
        <p:txBody>
          <a:bodyPr rtlCol="0" anchor="ctr"/>
          <a:lstStyle/>
          <a:p>
            <a:pPr marL="428625" indent="-428625" algn="just">
              <a:buFont typeface="Arial" panose="020B0604020202020204" pitchFamily="34" charset="0"/>
              <a:buChar char="•"/>
            </a:pPr>
            <a:r>
              <a:rPr lang="en-US" sz="3600"/>
              <a:t>Trong cơn mưa, cảnh vật trở nên sinh động, khác với ngày thường. Cơn mưa chiều cũng làm cho cảnh sinh hoạt gia đình trở nên ấm áp, quây quần, cho thấy những con người lao động cần cù, chăm chỉ.</a:t>
            </a:r>
          </a:p>
        </p:txBody>
      </p:sp>
    </p:spTree>
    <p:extLst>
      <p:ext uri="{BB962C8B-B14F-4D97-AF65-F5344CB8AC3E}">
        <p14:creationId xmlns:p14="http://schemas.microsoft.com/office/powerpoint/2010/main" val="207020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F2D9BB-15C7-E587-2E38-B0597F1F0BB3}"/>
              </a:ext>
            </a:extLst>
          </p:cNvPr>
          <p:cNvSpPr txBox="1"/>
          <p:nvPr/>
        </p:nvSpPr>
        <p:spPr>
          <a:xfrm>
            <a:off x="1133785" y="953188"/>
            <a:ext cx="6994671" cy="646203"/>
          </a:xfrm>
          <a:prstGeom prst="rect">
            <a:avLst/>
          </a:prstGeom>
          <a:solidFill>
            <a:schemeClr val="accent1">
              <a:lumMod val="20000"/>
              <a:lumOff val="80000"/>
            </a:schemeClr>
          </a:solidFill>
        </p:spPr>
        <p:txBody>
          <a:bodyPr wrap="square" rtlCol="0">
            <a:spAutoFit/>
          </a:bodyPr>
          <a:lstStyle/>
          <a:p>
            <a:pPr algn="ctr"/>
            <a:r>
              <a:rPr lang="en-US" sz="3599" b="1" dirty="0">
                <a:solidFill>
                  <a:srgbClr val="0070C0"/>
                </a:solidFill>
              </a:rPr>
              <a:t>LẮNG NGHE ĐỌC DIỄN CẢM</a:t>
            </a:r>
          </a:p>
        </p:txBody>
      </p:sp>
      <p:pic>
        <p:nvPicPr>
          <p:cNvPr id="2050" name="Picture 2">
            <a:extLst>
              <a:ext uri="{FF2B5EF4-FFF2-40B4-BE49-F238E27FC236}">
                <a16:creationId xmlns:a16="http://schemas.microsoft.com/office/drawing/2014/main" id="{62E550FA-DA14-0079-E212-E70210E34C5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60284" y1="84929" x2="68262" y2="83511"/>
                        <a14:foregroundMark x1="60106" y1="40780" x2="56915" y2="39362"/>
                        <a14:foregroundMark x1="42021" y1="39539" x2="43085" y2="36348"/>
                        <a14:foregroundMark x1="37234" y1="38652" x2="40071" y2="39716"/>
                        <a14:foregroundMark x1="58865" y1="39184" x2="61702" y2="42199"/>
                        <a14:foregroundMark x1="51241" y1="47872" x2="51241" y2="47872"/>
                        <a14:foregroundMark x1="68972" y1="83688" x2="76418" y2="83688"/>
                        <a14:foregroundMark x1="37234" y1="85638" x2="37234" y2="85638"/>
                        <a14:foregroundMark x1="53014" y1="86170" x2="53014" y2="86170"/>
                        <a14:foregroundMark x1="44858" y1="84220" x2="26241" y2="85461"/>
                        <a14:foregroundMark x1="24291" y1="82624" x2="24291" y2="82624"/>
                        <a14:foregroundMark x1="77482" y1="82979" x2="77482" y2="82979"/>
                        <a14:foregroundMark x1="56206" y1="39716" x2="56206" y2="39716"/>
                        <a14:foregroundMark x1="72872" y1="82447" x2="72872" y2="82447"/>
                        <a14:foregroundMark x1="75000" y1="82270" x2="75000" y2="82270"/>
                        <a14:foregroundMark x1="77660" y1="82624" x2="77660" y2="82624"/>
                        <a14:foregroundMark x1="48936" y1="85816" x2="54610" y2="85638"/>
                      </a14:backgroundRemoval>
                    </a14:imgEffect>
                  </a14:imgLayer>
                </a14:imgProps>
              </a:ext>
              <a:ext uri="{28A0092B-C50C-407E-A947-70E740481C1C}">
                <a14:useLocalDpi xmlns:a14="http://schemas.microsoft.com/office/drawing/2010/main" val="0"/>
              </a:ext>
            </a:extLst>
          </a:blip>
          <a:srcRect/>
          <a:stretch>
            <a:fillRect/>
          </a:stretch>
        </p:blipFill>
        <p:spPr bwMode="auto">
          <a:xfrm>
            <a:off x="2693949" y="1911523"/>
            <a:ext cx="3231308" cy="3231308"/>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A33C2CB2-B781-5636-5D36-CA8E7ADF0258}"/>
              </a:ext>
            </a:extLst>
          </p:cNvPr>
          <p:cNvGrpSpPr/>
          <p:nvPr/>
        </p:nvGrpSpPr>
        <p:grpSpPr>
          <a:xfrm>
            <a:off x="5512838" y="1911521"/>
            <a:ext cx="2986670" cy="1272096"/>
            <a:chOff x="5530017" y="2055325"/>
            <a:chExt cx="2987448" cy="1272427"/>
          </a:xfrm>
        </p:grpSpPr>
        <p:sp>
          <p:nvSpPr>
            <p:cNvPr id="25" name="Speech Bubble: Oval 24">
              <a:extLst>
                <a:ext uri="{FF2B5EF4-FFF2-40B4-BE49-F238E27FC236}">
                  <a16:creationId xmlns:a16="http://schemas.microsoft.com/office/drawing/2014/main" id="{DF2E8AE6-4900-EF12-C898-64069A0D1EBA}"/>
                </a:ext>
              </a:extLst>
            </p:cNvPr>
            <p:cNvSpPr/>
            <p:nvPr/>
          </p:nvSpPr>
          <p:spPr>
            <a:xfrm>
              <a:off x="5530017" y="2055325"/>
              <a:ext cx="2987448" cy="1272427"/>
            </a:xfrm>
            <a:prstGeom prst="wedgeEllipseCallout">
              <a:avLst>
                <a:gd name="adj1" fmla="val -57393"/>
                <a:gd name="adj2" fmla="val 3059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a:p>
          </p:txBody>
        </p:sp>
        <p:sp>
          <p:nvSpPr>
            <p:cNvPr id="28" name="TextBox 27">
              <a:extLst>
                <a:ext uri="{FF2B5EF4-FFF2-40B4-BE49-F238E27FC236}">
                  <a16:creationId xmlns:a16="http://schemas.microsoft.com/office/drawing/2014/main" id="{7D5BEEB7-5388-C2ED-9CF0-CCCEEE2FDFE0}"/>
                </a:ext>
              </a:extLst>
            </p:cNvPr>
            <p:cNvSpPr txBox="1"/>
            <p:nvPr/>
          </p:nvSpPr>
          <p:spPr>
            <a:xfrm>
              <a:off x="5555418" y="2276788"/>
              <a:ext cx="2906184" cy="923185"/>
            </a:xfrm>
            <a:prstGeom prst="rect">
              <a:avLst/>
            </a:prstGeom>
            <a:noFill/>
          </p:spPr>
          <p:txBody>
            <a:bodyPr wrap="square">
              <a:spAutoFit/>
            </a:bodyPr>
            <a:lstStyle/>
            <a:p>
              <a:pPr algn="ctr"/>
              <a:r>
                <a:rPr lang="en-US" sz="1799" dirty="0" err="1">
                  <a:solidFill>
                    <a:schemeClr val="tx1"/>
                  </a:solidFill>
                </a:rPr>
                <a:t>Học</a:t>
              </a:r>
              <a:r>
                <a:rPr lang="en-US" sz="1799" dirty="0">
                  <a:solidFill>
                    <a:schemeClr val="tx1"/>
                  </a:solidFill>
                </a:rPr>
                <a:t> </a:t>
              </a:r>
              <a:r>
                <a:rPr lang="en-US" sz="1799" dirty="0" err="1">
                  <a:solidFill>
                    <a:schemeClr val="tx1"/>
                  </a:solidFill>
                </a:rPr>
                <a:t>sinh</a:t>
              </a:r>
              <a:r>
                <a:rPr lang="en-US" sz="1799" dirty="0">
                  <a:solidFill>
                    <a:schemeClr val="tx1"/>
                  </a:solidFill>
                </a:rPr>
                <a:t> </a:t>
              </a:r>
              <a:r>
                <a:rPr lang="en-US" sz="1799" dirty="0" err="1">
                  <a:solidFill>
                    <a:schemeClr val="tx1"/>
                  </a:solidFill>
                </a:rPr>
                <a:t>nghe</a:t>
              </a:r>
              <a:r>
                <a:rPr lang="en-US" sz="1799" dirty="0">
                  <a:solidFill>
                    <a:schemeClr val="tx1"/>
                  </a:solidFill>
                </a:rPr>
                <a:t> </a:t>
              </a:r>
              <a:r>
                <a:rPr lang="en-US" sz="1799" dirty="0" err="1">
                  <a:solidFill>
                    <a:schemeClr val="tx1"/>
                  </a:solidFill>
                </a:rPr>
                <a:t>giáo</a:t>
              </a:r>
              <a:r>
                <a:rPr lang="en-US" sz="1799" dirty="0">
                  <a:solidFill>
                    <a:schemeClr val="tx1"/>
                  </a:solidFill>
                </a:rPr>
                <a:t> </a:t>
              </a:r>
              <a:r>
                <a:rPr lang="en-US" sz="1799" dirty="0" err="1">
                  <a:solidFill>
                    <a:schemeClr val="tx1"/>
                  </a:solidFill>
                </a:rPr>
                <a:t>viên</a:t>
              </a:r>
              <a:r>
                <a:rPr lang="en-US" sz="1799" dirty="0">
                  <a:solidFill>
                    <a:schemeClr val="tx1"/>
                  </a:solidFill>
                </a:rPr>
                <a:t> </a:t>
              </a:r>
              <a:r>
                <a:rPr lang="en-US" sz="1799" dirty="0" err="1">
                  <a:solidFill>
                    <a:schemeClr val="tx1"/>
                  </a:solidFill>
                </a:rPr>
                <a:t>hoặc</a:t>
              </a:r>
              <a:r>
                <a:rPr lang="en-US" sz="1799" dirty="0">
                  <a:solidFill>
                    <a:schemeClr val="tx1"/>
                  </a:solidFill>
                </a:rPr>
                <a:t> </a:t>
              </a:r>
              <a:r>
                <a:rPr lang="en-US" sz="1799" dirty="0" err="1">
                  <a:solidFill>
                    <a:schemeClr val="tx1"/>
                  </a:solidFill>
                </a:rPr>
                <a:t>một</a:t>
              </a:r>
              <a:r>
                <a:rPr lang="en-US" sz="1799" dirty="0">
                  <a:solidFill>
                    <a:schemeClr val="tx1"/>
                  </a:solidFill>
                </a:rPr>
                <a:t> </a:t>
              </a:r>
              <a:r>
                <a:rPr lang="en-US" sz="1799" dirty="0" err="1">
                  <a:solidFill>
                    <a:schemeClr val="tx1"/>
                  </a:solidFill>
                </a:rPr>
                <a:t>bạn</a:t>
              </a:r>
              <a:r>
                <a:rPr lang="en-US" sz="1799" dirty="0">
                  <a:solidFill>
                    <a:schemeClr val="tx1"/>
                  </a:solidFill>
                </a:rPr>
                <a:t> </a:t>
              </a:r>
              <a:r>
                <a:rPr lang="en-US" sz="1799" dirty="0" err="1">
                  <a:solidFill>
                    <a:schemeClr val="tx1"/>
                  </a:solidFill>
                </a:rPr>
                <a:t>trong</a:t>
              </a:r>
              <a:r>
                <a:rPr lang="en-US" sz="1799" dirty="0">
                  <a:solidFill>
                    <a:schemeClr val="tx1"/>
                  </a:solidFill>
                </a:rPr>
                <a:t> </a:t>
              </a:r>
              <a:r>
                <a:rPr lang="en-US" sz="1799" dirty="0" err="1">
                  <a:solidFill>
                    <a:schemeClr val="tx1"/>
                  </a:solidFill>
                </a:rPr>
                <a:t>lớp</a:t>
              </a:r>
              <a:r>
                <a:rPr lang="en-US" sz="1799" dirty="0">
                  <a:solidFill>
                    <a:schemeClr val="tx1"/>
                  </a:solidFill>
                </a:rPr>
                <a:t> </a:t>
              </a:r>
              <a:r>
                <a:rPr lang="en-US" sz="1799" dirty="0" err="1">
                  <a:solidFill>
                    <a:schemeClr val="tx1"/>
                  </a:solidFill>
                </a:rPr>
                <a:t>đọc</a:t>
              </a:r>
              <a:r>
                <a:rPr lang="en-US" sz="1799" dirty="0">
                  <a:solidFill>
                    <a:schemeClr val="tx1"/>
                  </a:solidFill>
                </a:rPr>
                <a:t> </a:t>
              </a:r>
              <a:r>
                <a:rPr lang="en-US" sz="1799" dirty="0" err="1">
                  <a:solidFill>
                    <a:schemeClr val="tx1"/>
                  </a:solidFill>
                </a:rPr>
                <a:t>diễn</a:t>
              </a:r>
              <a:r>
                <a:rPr lang="en-US" sz="1799" dirty="0">
                  <a:solidFill>
                    <a:schemeClr val="tx1"/>
                  </a:solidFill>
                </a:rPr>
                <a:t> </a:t>
              </a:r>
              <a:r>
                <a:rPr lang="en-US" sz="1799" dirty="0" err="1">
                  <a:solidFill>
                    <a:schemeClr val="tx1"/>
                  </a:solidFill>
                </a:rPr>
                <a:t>cảm</a:t>
              </a:r>
              <a:r>
                <a:rPr lang="en-US" sz="1799" dirty="0">
                  <a:solidFill>
                    <a:schemeClr val="tx1"/>
                  </a:solidFill>
                </a:rPr>
                <a:t>.</a:t>
              </a:r>
            </a:p>
          </p:txBody>
        </p:sp>
      </p:grpSp>
      <p:sp>
        <p:nvSpPr>
          <p:cNvPr id="2" name="Title 1">
            <a:extLst>
              <a:ext uri="{FF2B5EF4-FFF2-40B4-BE49-F238E27FC236}">
                <a16:creationId xmlns:a16="http://schemas.microsoft.com/office/drawing/2014/main" id="{EF9A7653-EEB3-2DAA-F7C3-6E30A2E8CE0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24627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F2D9BB-15C7-E587-2E38-B0597F1F0BB3}"/>
              </a:ext>
            </a:extLst>
          </p:cNvPr>
          <p:cNvSpPr txBox="1"/>
          <p:nvPr/>
        </p:nvSpPr>
        <p:spPr>
          <a:xfrm>
            <a:off x="1946227" y="600380"/>
            <a:ext cx="5251550" cy="1200072"/>
          </a:xfrm>
          <a:prstGeom prst="rect">
            <a:avLst/>
          </a:prstGeom>
          <a:solidFill>
            <a:schemeClr val="accent1">
              <a:lumMod val="20000"/>
              <a:lumOff val="80000"/>
            </a:schemeClr>
          </a:solidFill>
        </p:spPr>
        <p:txBody>
          <a:bodyPr wrap="square" rtlCol="0">
            <a:spAutoFit/>
          </a:bodyPr>
          <a:lstStyle/>
          <a:p>
            <a:pPr algn="ctr"/>
            <a:r>
              <a:rPr lang="en-US" sz="3599" b="1" dirty="0">
                <a:solidFill>
                  <a:srgbClr val="0070C0"/>
                </a:solidFill>
              </a:rPr>
              <a:t>LẮNG NGHE CÁC BẠN </a:t>
            </a:r>
          </a:p>
          <a:p>
            <a:pPr algn="ctr"/>
            <a:r>
              <a:rPr lang="en-US" sz="3599" b="1" dirty="0">
                <a:solidFill>
                  <a:srgbClr val="0070C0"/>
                </a:solidFill>
              </a:rPr>
              <a:t>ĐỌC NỐI TIẾP</a:t>
            </a:r>
          </a:p>
        </p:txBody>
      </p:sp>
      <p:grpSp>
        <p:nvGrpSpPr>
          <p:cNvPr id="6" name="Group 5">
            <a:extLst>
              <a:ext uri="{FF2B5EF4-FFF2-40B4-BE49-F238E27FC236}">
                <a16:creationId xmlns:a16="http://schemas.microsoft.com/office/drawing/2014/main" id="{26883588-8A52-7D13-F847-D59527693924}"/>
              </a:ext>
            </a:extLst>
          </p:cNvPr>
          <p:cNvGrpSpPr/>
          <p:nvPr/>
        </p:nvGrpSpPr>
        <p:grpSpPr>
          <a:xfrm>
            <a:off x="1027281" y="1951427"/>
            <a:ext cx="2986670" cy="1337666"/>
            <a:chOff x="5538484" y="1854221"/>
            <a:chExt cx="2987448" cy="1435056"/>
          </a:xfrm>
        </p:grpSpPr>
        <p:sp>
          <p:nvSpPr>
            <p:cNvPr id="5" name="Speech Bubble: Oval 4">
              <a:extLst>
                <a:ext uri="{FF2B5EF4-FFF2-40B4-BE49-F238E27FC236}">
                  <a16:creationId xmlns:a16="http://schemas.microsoft.com/office/drawing/2014/main" id="{389915F7-33BB-2610-D344-96040880230A}"/>
                </a:ext>
              </a:extLst>
            </p:cNvPr>
            <p:cNvSpPr/>
            <p:nvPr/>
          </p:nvSpPr>
          <p:spPr>
            <a:xfrm>
              <a:off x="5538484" y="1854221"/>
              <a:ext cx="2987448" cy="1435056"/>
            </a:xfrm>
            <a:prstGeom prst="wedgeEllipseCallout">
              <a:avLst>
                <a:gd name="adj1" fmla="val 45363"/>
                <a:gd name="adj2" fmla="val 4396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p>
          </p:txBody>
        </p:sp>
        <p:sp>
          <p:nvSpPr>
            <p:cNvPr id="9" name="TextBox 8">
              <a:extLst>
                <a:ext uri="{FF2B5EF4-FFF2-40B4-BE49-F238E27FC236}">
                  <a16:creationId xmlns:a16="http://schemas.microsoft.com/office/drawing/2014/main" id="{F21BAF9F-1845-3698-F9FC-281EBAAC0F62}"/>
                </a:ext>
              </a:extLst>
            </p:cNvPr>
            <p:cNvSpPr txBox="1"/>
            <p:nvPr/>
          </p:nvSpPr>
          <p:spPr>
            <a:xfrm>
              <a:off x="5743810" y="2110084"/>
              <a:ext cx="2576796" cy="990141"/>
            </a:xfrm>
            <a:prstGeom prst="rect">
              <a:avLst/>
            </a:prstGeom>
            <a:noFill/>
          </p:spPr>
          <p:txBody>
            <a:bodyPr wrap="square" rtlCol="0">
              <a:spAutoFit/>
            </a:bodyPr>
            <a:lstStyle/>
            <a:p>
              <a:pPr algn="ctr"/>
              <a:r>
                <a:rPr lang="en-US" sz="1799" dirty="0" err="1">
                  <a:solidFill>
                    <a:schemeClr val="tx1"/>
                  </a:solidFill>
                </a:rPr>
                <a:t>Học</a:t>
              </a:r>
              <a:r>
                <a:rPr lang="en-US" sz="1799" dirty="0">
                  <a:solidFill>
                    <a:schemeClr val="tx1"/>
                  </a:solidFill>
                </a:rPr>
                <a:t> </a:t>
              </a:r>
              <a:r>
                <a:rPr lang="en-US" sz="1799" dirty="0" err="1">
                  <a:solidFill>
                    <a:schemeClr val="tx1"/>
                  </a:solidFill>
                </a:rPr>
                <a:t>sinh</a:t>
              </a:r>
              <a:r>
                <a:rPr lang="en-US" sz="1799" dirty="0">
                  <a:solidFill>
                    <a:schemeClr val="tx1"/>
                  </a:solidFill>
                </a:rPr>
                <a:t> </a:t>
              </a:r>
              <a:r>
                <a:rPr lang="vi-VN" sz="1799" dirty="0">
                  <a:solidFill>
                    <a:schemeClr val="tx1"/>
                  </a:solidFill>
                </a:rPr>
                <a:t>nghe </a:t>
              </a:r>
              <a:r>
                <a:rPr lang="en-US" sz="1799" dirty="0" err="1">
                  <a:solidFill>
                    <a:schemeClr val="tx1"/>
                  </a:solidFill>
                </a:rPr>
                <a:t>các</a:t>
              </a:r>
              <a:r>
                <a:rPr lang="en-US" sz="1799" dirty="0">
                  <a:solidFill>
                    <a:schemeClr val="tx1"/>
                  </a:solidFill>
                </a:rPr>
                <a:t> </a:t>
              </a:r>
              <a:r>
                <a:rPr lang="en-US" sz="1799" dirty="0" err="1">
                  <a:solidFill>
                    <a:schemeClr val="tx1"/>
                  </a:solidFill>
                </a:rPr>
                <a:t>bạn</a:t>
              </a:r>
              <a:r>
                <a:rPr lang="en-US" sz="1799" dirty="0">
                  <a:solidFill>
                    <a:schemeClr val="tx1"/>
                  </a:solidFill>
                </a:rPr>
                <a:t> </a:t>
              </a:r>
              <a:r>
                <a:rPr lang="en-US" sz="1799" dirty="0" err="1">
                  <a:solidFill>
                    <a:schemeClr val="tx1"/>
                  </a:solidFill>
                </a:rPr>
                <a:t>đọc</a:t>
              </a:r>
              <a:r>
                <a:rPr lang="en-US" sz="1799" dirty="0">
                  <a:solidFill>
                    <a:schemeClr val="tx1"/>
                  </a:solidFill>
                </a:rPr>
                <a:t> </a:t>
              </a:r>
              <a:r>
                <a:rPr lang="en-US" sz="1799" dirty="0" err="1">
                  <a:solidFill>
                    <a:schemeClr val="tx1"/>
                  </a:solidFill>
                </a:rPr>
                <a:t>nối</a:t>
              </a:r>
              <a:r>
                <a:rPr lang="en-US" sz="1799" dirty="0">
                  <a:solidFill>
                    <a:schemeClr val="tx1"/>
                  </a:solidFill>
                </a:rPr>
                <a:t> </a:t>
              </a:r>
              <a:r>
                <a:rPr lang="en-US" sz="1799" dirty="0" err="1">
                  <a:solidFill>
                    <a:schemeClr val="tx1"/>
                  </a:solidFill>
                </a:rPr>
                <a:t>tiếp</a:t>
              </a:r>
              <a:r>
                <a:rPr lang="en-US" sz="1799" dirty="0">
                  <a:solidFill>
                    <a:schemeClr val="tx1"/>
                  </a:solidFill>
                </a:rPr>
                <a:t>, </a:t>
              </a:r>
              <a:r>
                <a:rPr lang="en-US" sz="1799" dirty="0" err="1">
                  <a:solidFill>
                    <a:schemeClr val="tx1"/>
                  </a:solidFill>
                </a:rPr>
                <a:t>theo</a:t>
              </a:r>
              <a:r>
                <a:rPr lang="en-US" sz="1799" dirty="0">
                  <a:solidFill>
                    <a:schemeClr val="tx1"/>
                  </a:solidFill>
                </a:rPr>
                <a:t> </a:t>
              </a:r>
              <a:r>
                <a:rPr lang="en-US" sz="1799" dirty="0" err="1">
                  <a:solidFill>
                    <a:schemeClr val="tx1"/>
                  </a:solidFill>
                </a:rPr>
                <a:t>dõi</a:t>
              </a:r>
              <a:r>
                <a:rPr lang="en-US" sz="1799" dirty="0">
                  <a:solidFill>
                    <a:schemeClr val="tx1"/>
                  </a:solidFill>
                </a:rPr>
                <a:t> </a:t>
              </a:r>
              <a:r>
                <a:rPr lang="en-US" sz="1799" dirty="0" err="1">
                  <a:solidFill>
                    <a:schemeClr val="tx1"/>
                  </a:solidFill>
                </a:rPr>
                <a:t>và</a:t>
              </a:r>
              <a:r>
                <a:rPr lang="en-US" sz="1799" dirty="0">
                  <a:solidFill>
                    <a:schemeClr val="tx1"/>
                  </a:solidFill>
                </a:rPr>
                <a:t> </a:t>
              </a:r>
              <a:r>
                <a:rPr lang="en-US" sz="1799" dirty="0" err="1">
                  <a:solidFill>
                    <a:schemeClr val="tx1"/>
                  </a:solidFill>
                </a:rPr>
                <a:t>đọc</a:t>
              </a:r>
              <a:r>
                <a:rPr lang="en-US" sz="1799" dirty="0">
                  <a:solidFill>
                    <a:schemeClr val="tx1"/>
                  </a:solidFill>
                </a:rPr>
                <a:t> </a:t>
              </a:r>
              <a:r>
                <a:rPr lang="en-US" sz="1799" dirty="0" err="1">
                  <a:solidFill>
                    <a:schemeClr val="tx1"/>
                  </a:solidFill>
                </a:rPr>
                <a:t>thầm</a:t>
              </a:r>
              <a:r>
                <a:rPr lang="en-US" sz="1799" dirty="0">
                  <a:solidFill>
                    <a:schemeClr val="tx1"/>
                  </a:solidFill>
                </a:rPr>
                <a:t> </a:t>
              </a:r>
              <a:r>
                <a:rPr lang="en-US" sz="1799" dirty="0" err="1">
                  <a:solidFill>
                    <a:schemeClr val="tx1"/>
                  </a:solidFill>
                </a:rPr>
                <a:t>toàn</a:t>
              </a:r>
              <a:r>
                <a:rPr lang="en-US" sz="1799" dirty="0">
                  <a:solidFill>
                    <a:schemeClr val="tx1"/>
                  </a:solidFill>
                </a:rPr>
                <a:t> </a:t>
              </a:r>
              <a:r>
                <a:rPr lang="en-US" sz="1799" dirty="0" err="1">
                  <a:solidFill>
                    <a:schemeClr val="tx1"/>
                  </a:solidFill>
                </a:rPr>
                <a:t>bài</a:t>
              </a:r>
              <a:r>
                <a:rPr lang="en-US" sz="1799" dirty="0">
                  <a:solidFill>
                    <a:schemeClr val="tx1"/>
                  </a:solidFill>
                </a:rPr>
                <a:t>.</a:t>
              </a:r>
            </a:p>
          </p:txBody>
        </p:sp>
      </p:grpSp>
      <p:pic>
        <p:nvPicPr>
          <p:cNvPr id="4098" name="Picture 2" descr="Premium Vector | Little kid sit down and read a book">
            <a:extLst>
              <a:ext uri="{FF2B5EF4-FFF2-40B4-BE49-F238E27FC236}">
                <a16:creationId xmlns:a16="http://schemas.microsoft.com/office/drawing/2014/main" id="{8763F42E-D4D7-F7E7-0BEC-B6B12D3966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9104" y1="54153" x2="29104" y2="54153"/>
                        <a14:foregroundMark x1="57836" y1="77476" x2="57836" y2="77476"/>
                        <a14:foregroundMark x1="57649" y1="38498" x2="57649" y2="38498"/>
                        <a14:foregroundMark x1="43284" y1="38658" x2="43284" y2="38658"/>
                        <a14:foregroundMark x1="58769" y1="38818" x2="58769" y2="38818"/>
                        <a14:foregroundMark x1="54664" y1="40256" x2="54664" y2="40256"/>
                        <a14:foregroundMark x1="31903" y1="53834" x2="37687" y2="55591"/>
                        <a14:foregroundMark x1="34142" y1="53514" x2="34142" y2="53514"/>
                        <a14:foregroundMark x1="33396" y1="52875" x2="33396" y2="52875"/>
                        <a14:foregroundMark x1="31530" y1="53035" x2="31530" y2="53035"/>
                        <a14:foregroundMark x1="29851" y1="52875" x2="29851" y2="52875"/>
                        <a14:foregroundMark x1="29478" y1="52556" x2="29478" y2="52556"/>
                        <a14:foregroundMark x1="32276" y1="51597" x2="27985" y2="52875"/>
                        <a14:foregroundMark x1="29291" y1="51757" x2="31716" y2="50799"/>
                      </a14:backgroundRemoval>
                    </a14:imgEffect>
                  </a14:imgLayer>
                </a14:imgProps>
              </a:ext>
              <a:ext uri="{28A0092B-C50C-407E-A947-70E740481C1C}">
                <a14:useLocalDpi xmlns:a14="http://schemas.microsoft.com/office/drawing/2010/main" val="0"/>
              </a:ext>
            </a:extLst>
          </a:blip>
          <a:srcRect l="22430" t="20317" r="19466" b="20160"/>
          <a:stretch/>
        </p:blipFill>
        <p:spPr bwMode="auto">
          <a:xfrm>
            <a:off x="3620363" y="2189926"/>
            <a:ext cx="2152829" cy="25759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B034CD-9151-5BBC-7DDA-E62CA7D20314}"/>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012386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14C347-B058-258E-05EA-EF6DA0CF57FD}"/>
              </a:ext>
            </a:extLst>
          </p:cNvPr>
          <p:cNvSpPr txBox="1"/>
          <p:nvPr/>
        </p:nvSpPr>
        <p:spPr>
          <a:xfrm>
            <a:off x="581995" y="701903"/>
            <a:ext cx="7980010" cy="2083263"/>
          </a:xfrm>
          <a:prstGeom prst="rect">
            <a:avLst/>
          </a:prstGeom>
          <a:noFill/>
        </p:spPr>
        <p:txBody>
          <a:bodyPr wrap="square" rtlCol="0">
            <a:spAutoFit/>
          </a:bodyPr>
          <a:lstStyle/>
          <a:p>
            <a:pPr algn="ctr">
              <a:lnSpc>
                <a:spcPct val="150000"/>
              </a:lnSpc>
            </a:pPr>
            <a:r>
              <a:rPr lang="en-US" sz="4500" b="1">
                <a:solidFill>
                  <a:srgbClr val="002060"/>
                </a:solidFill>
              </a:rPr>
              <a:t>Viết</a:t>
            </a:r>
          </a:p>
          <a:p>
            <a:pPr algn="ctr">
              <a:lnSpc>
                <a:spcPct val="150000"/>
              </a:lnSpc>
            </a:pPr>
            <a:r>
              <a:rPr lang="en-US" sz="4500" b="1">
                <a:solidFill>
                  <a:srgbClr val="FF0000"/>
                </a:solidFill>
              </a:rPr>
              <a:t>ÔN CHỮ VIẾT HOA </a:t>
            </a:r>
            <a:r>
              <a:rPr lang="en-US" sz="4500" b="1">
                <a:solidFill>
                  <a:srgbClr val="FF0000"/>
                </a:solidFill>
                <a:latin typeface="HP001 4 hàng" panose="020B0603050302020204" pitchFamily="34" charset="0"/>
              </a:rPr>
              <a:t>O, Ô, Ơ</a:t>
            </a:r>
          </a:p>
        </p:txBody>
      </p:sp>
      <p:pic>
        <p:nvPicPr>
          <p:cNvPr id="4" name="Picture 3">
            <a:extLst>
              <a:ext uri="{FF2B5EF4-FFF2-40B4-BE49-F238E27FC236}">
                <a16:creationId xmlns:a16="http://schemas.microsoft.com/office/drawing/2014/main" id="{18C8CAD8-6731-EF3B-4C8C-40D80FA219A3}"/>
              </a:ext>
            </a:extLst>
          </p:cNvPr>
          <p:cNvPicPr>
            <a:picLocks noChangeAspect="1"/>
          </p:cNvPicPr>
          <p:nvPr/>
        </p:nvPicPr>
        <p:blipFill>
          <a:blip r:embed="rId2"/>
          <a:stretch>
            <a:fillRect/>
          </a:stretch>
        </p:blipFill>
        <p:spPr>
          <a:xfrm>
            <a:off x="3041273" y="3106295"/>
            <a:ext cx="3061455" cy="1868007"/>
          </a:xfrm>
          <a:prstGeom prst="rect">
            <a:avLst/>
          </a:prstGeom>
        </p:spPr>
      </p:pic>
    </p:spTree>
    <p:extLst>
      <p:ext uri="{BB962C8B-B14F-4D97-AF65-F5344CB8AC3E}">
        <p14:creationId xmlns:p14="http://schemas.microsoft.com/office/powerpoint/2010/main" val="2911071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just"/>
            <a:r>
              <a:rPr lang="en-US" b="1">
                <a:latin typeface="+mj-lt"/>
                <a:ea typeface="Arial-Rounded" pitchFamily="34" charset="0"/>
                <a:cs typeface="Arial-Rounded" pitchFamily="34" charset="0"/>
              </a:rPr>
              <a:t>Quan sát chữ hoa </a:t>
            </a:r>
            <a:r>
              <a:rPr lang="en-US" b="1">
                <a:latin typeface="HP001 4 hàng" panose="020B0603050302020204" pitchFamily="34" charset="0"/>
                <a:ea typeface="Arial-Rounded" pitchFamily="34" charset="0"/>
                <a:cs typeface="Arial-Rounded" pitchFamily="34" charset="0"/>
              </a:rPr>
              <a:t>O</a:t>
            </a:r>
            <a:r>
              <a:rPr lang="en-US" b="1">
                <a:latin typeface="+mj-lt"/>
                <a:ea typeface="Arial-Rounded" pitchFamily="34" charset="0"/>
                <a:cs typeface="Arial-Rounded" pitchFamily="34" charset="0"/>
              </a:rPr>
              <a:t> </a:t>
            </a:r>
            <a:r>
              <a:rPr lang="en-US">
                <a:latin typeface="+mj-lt"/>
                <a:ea typeface="Arial-Rounded" pitchFamily="34" charset="0"/>
                <a:cs typeface="Arial-Rounded" pitchFamily="34" charset="0"/>
              </a:rPr>
              <a:t>(cỡ chữ nhỏ)</a:t>
            </a:r>
            <a:endParaRPr lang="en-US" b="1">
              <a:latin typeface="+mj-lt"/>
              <a:ea typeface="Arial-Rounded" pitchFamily="34" charset="0"/>
              <a:cs typeface="Arial-Rounded" pitchFamily="34" charset="0"/>
            </a:endParaRPr>
          </a:p>
        </p:txBody>
      </p:sp>
      <p:graphicFrame>
        <p:nvGraphicFramePr>
          <p:cNvPr id="17" name="Table 16"/>
          <p:cNvGraphicFramePr>
            <a:graphicFrameLocks noGrp="1"/>
          </p:cNvGraphicFramePr>
          <p:nvPr/>
        </p:nvGraphicFramePr>
        <p:xfrm>
          <a:off x="2580896" y="1310117"/>
          <a:ext cx="3829984" cy="2872488"/>
        </p:xfrm>
        <a:graphic>
          <a:graphicData uri="http://schemas.openxmlformats.org/drawingml/2006/table">
            <a:tbl>
              <a:tblPr firstRow="1" bandRow="1"/>
              <a:tblGrid>
                <a:gridCol w="478748">
                  <a:extLst>
                    <a:ext uri="{9D8B030D-6E8A-4147-A177-3AD203B41FA5}">
                      <a16:colId xmlns:a16="http://schemas.microsoft.com/office/drawing/2014/main" val="20000"/>
                    </a:ext>
                  </a:extLst>
                </a:gridCol>
                <a:gridCol w="478748">
                  <a:extLst>
                    <a:ext uri="{9D8B030D-6E8A-4147-A177-3AD203B41FA5}">
                      <a16:colId xmlns:a16="http://schemas.microsoft.com/office/drawing/2014/main" val="20001"/>
                    </a:ext>
                  </a:extLst>
                </a:gridCol>
                <a:gridCol w="478748">
                  <a:extLst>
                    <a:ext uri="{9D8B030D-6E8A-4147-A177-3AD203B41FA5}">
                      <a16:colId xmlns:a16="http://schemas.microsoft.com/office/drawing/2014/main" val="20002"/>
                    </a:ext>
                  </a:extLst>
                </a:gridCol>
                <a:gridCol w="478748">
                  <a:extLst>
                    <a:ext uri="{9D8B030D-6E8A-4147-A177-3AD203B41FA5}">
                      <a16:colId xmlns:a16="http://schemas.microsoft.com/office/drawing/2014/main" val="20003"/>
                    </a:ext>
                  </a:extLst>
                </a:gridCol>
                <a:gridCol w="478748">
                  <a:extLst>
                    <a:ext uri="{9D8B030D-6E8A-4147-A177-3AD203B41FA5}">
                      <a16:colId xmlns:a16="http://schemas.microsoft.com/office/drawing/2014/main" val="20004"/>
                    </a:ext>
                  </a:extLst>
                </a:gridCol>
                <a:gridCol w="478748">
                  <a:extLst>
                    <a:ext uri="{9D8B030D-6E8A-4147-A177-3AD203B41FA5}">
                      <a16:colId xmlns:a16="http://schemas.microsoft.com/office/drawing/2014/main" val="20005"/>
                    </a:ext>
                  </a:extLst>
                </a:gridCol>
                <a:gridCol w="478748">
                  <a:extLst>
                    <a:ext uri="{9D8B030D-6E8A-4147-A177-3AD203B41FA5}">
                      <a16:colId xmlns:a16="http://schemas.microsoft.com/office/drawing/2014/main" val="20006"/>
                    </a:ext>
                  </a:extLst>
                </a:gridCol>
                <a:gridCol w="478748">
                  <a:extLst>
                    <a:ext uri="{9D8B030D-6E8A-4147-A177-3AD203B41FA5}">
                      <a16:colId xmlns:a16="http://schemas.microsoft.com/office/drawing/2014/main" val="20007"/>
                    </a:ext>
                  </a:extLst>
                </a:gridCol>
              </a:tblGrid>
              <a:tr h="478748">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12700" cap="flat" cmpd="sng" algn="ctr">
                      <a:solidFill>
                        <a:srgbClr val="00B0F0"/>
                      </a:solidFill>
                      <a:prstDash val="sysDash"/>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12700" cap="flat" cmpd="sng" algn="ctr">
                      <a:solidFill>
                        <a:srgbClr val="00B0F0"/>
                      </a:solidFill>
                      <a:prstDash val="sysDash"/>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381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5"/>
                  </a:ext>
                </a:extLst>
              </a:tr>
              <a:tr h="478748">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extLst>
                  <a:ext uri="{0D108BD9-81ED-4DB2-BD59-A6C34878D82A}">
                    <a16:rowId xmlns:a16="http://schemas.microsoft.com/office/drawing/2014/main" val="10000"/>
                  </a:ext>
                </a:extLst>
              </a:tr>
              <a:tr h="478748">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extLst>
                  <a:ext uri="{0D108BD9-81ED-4DB2-BD59-A6C34878D82A}">
                    <a16:rowId xmlns:a16="http://schemas.microsoft.com/office/drawing/2014/main" val="10001"/>
                  </a:ext>
                </a:extLst>
              </a:tr>
              <a:tr h="478748">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extLst>
                  <a:ext uri="{0D108BD9-81ED-4DB2-BD59-A6C34878D82A}">
                    <a16:rowId xmlns:a16="http://schemas.microsoft.com/office/drawing/2014/main" val="10002"/>
                  </a:ext>
                </a:extLst>
              </a:tr>
              <a:tr h="478748">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12700" cap="flat" cmpd="sng" algn="ctr">
                      <a:solidFill>
                        <a:srgbClr val="00B0F0"/>
                      </a:solidFill>
                      <a:prstDash val="sysDash"/>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12700" cap="flat" cmpd="sng" algn="ctr">
                      <a:solidFill>
                        <a:srgbClr val="00B0F0"/>
                      </a:solidFill>
                      <a:prstDash val="sysDash"/>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5715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3"/>
                  </a:ext>
                </a:extLst>
              </a:tr>
              <a:tr h="478748">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5715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5715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5715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5715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5715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5715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TextBox 1"/>
          <p:cNvSpPr txBox="1"/>
          <p:nvPr/>
        </p:nvSpPr>
        <p:spPr>
          <a:xfrm>
            <a:off x="3484819" y="2664171"/>
            <a:ext cx="1242464" cy="1531188"/>
          </a:xfrm>
          <a:prstGeom prst="rect">
            <a:avLst/>
          </a:prstGeom>
          <a:noFill/>
        </p:spPr>
        <p:txBody>
          <a:bodyPr wrap="square" rtlCol="0">
            <a:spAutoFit/>
          </a:bodyPr>
          <a:lstStyle/>
          <a:p>
            <a:r>
              <a:rPr lang="en-US" sz="9350">
                <a:latin typeface="HP001 5 hàng" pitchFamily="34" charset="0"/>
                <a:ea typeface="HP001 4H" pitchFamily="34" charset="-127"/>
              </a:rPr>
              <a:t>O</a:t>
            </a:r>
          </a:p>
        </p:txBody>
      </p:sp>
      <p:sp>
        <p:nvSpPr>
          <p:cNvPr id="18" name="Rectangle 17"/>
          <p:cNvSpPr/>
          <p:nvPr/>
        </p:nvSpPr>
        <p:spPr>
          <a:xfrm>
            <a:off x="4980799" y="3217357"/>
            <a:ext cx="478748" cy="478748"/>
          </a:xfrm>
          <a:prstGeom prst="rect">
            <a:avLst/>
          </a:prstGeom>
          <a:solidFill>
            <a:schemeClr val="accent1">
              <a:lumMod val="75000"/>
            </a:schemeClr>
          </a:solidFill>
          <a:ln>
            <a:solidFill>
              <a:srgbClr val="00000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693">
                <a:solidFill>
                  <a:srgbClr val="000000"/>
                </a:solidFill>
                <a:latin typeface="Arial Rounded MT Bold" pitchFamily="34" charset="0"/>
              </a:rPr>
              <a:t>1</a:t>
            </a:r>
          </a:p>
        </p:txBody>
      </p:sp>
      <p:sp>
        <p:nvSpPr>
          <p:cNvPr id="19" name="Rectangle 18"/>
          <p:cNvSpPr/>
          <p:nvPr/>
        </p:nvSpPr>
        <p:spPr>
          <a:xfrm>
            <a:off x="4980799" y="2738611"/>
            <a:ext cx="478748" cy="478748"/>
          </a:xfrm>
          <a:prstGeom prst="rect">
            <a:avLst/>
          </a:prstGeom>
          <a:solidFill>
            <a:schemeClr val="accent1">
              <a:lumMod val="75000"/>
            </a:schemeClr>
          </a:solidFill>
          <a:ln>
            <a:solidFill>
              <a:srgbClr val="00000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693">
                <a:solidFill>
                  <a:srgbClr val="000000"/>
                </a:solidFill>
                <a:latin typeface="Arial Rounded MT Bold" pitchFamily="34" charset="0"/>
              </a:rPr>
              <a:t>2</a:t>
            </a:r>
          </a:p>
        </p:txBody>
      </p:sp>
      <p:sp>
        <p:nvSpPr>
          <p:cNvPr id="23" name="Rectangle 22"/>
          <p:cNvSpPr/>
          <p:nvPr/>
        </p:nvSpPr>
        <p:spPr>
          <a:xfrm>
            <a:off x="3528531" y="3705872"/>
            <a:ext cx="478748" cy="478748"/>
          </a:xfrm>
          <a:prstGeom prst="rect">
            <a:avLst/>
          </a:prstGeom>
          <a:solidFill>
            <a:srgbClr val="FFC000">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693">
                <a:solidFill>
                  <a:srgbClr val="000000"/>
                </a:solidFill>
                <a:latin typeface="Arial Rounded MT Bold" pitchFamily="34" charset="0"/>
              </a:rPr>
              <a:t>1</a:t>
            </a:r>
          </a:p>
        </p:txBody>
      </p:sp>
      <p:sp>
        <p:nvSpPr>
          <p:cNvPr id="35" name="Double Brace 34"/>
          <p:cNvSpPr/>
          <p:nvPr/>
        </p:nvSpPr>
        <p:spPr>
          <a:xfrm>
            <a:off x="5222014" y="2493580"/>
            <a:ext cx="1458756" cy="1201243"/>
          </a:xfrm>
          <a:custGeom>
            <a:avLst/>
            <a:gdLst>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917454 w 1069848"/>
              <a:gd name="connsiteY6" fmla="*/ 0 h 914400"/>
              <a:gd name="connsiteX7" fmla="*/ 993651 w 1069848"/>
              <a:gd name="connsiteY7" fmla="*/ 76197 h 914400"/>
              <a:gd name="connsiteX8" fmla="*/ 993651 w 1069848"/>
              <a:gd name="connsiteY8" fmla="*/ 381003 h 914400"/>
              <a:gd name="connsiteX9" fmla="*/ 1069848 w 1069848"/>
              <a:gd name="connsiteY9" fmla="*/ 457200 h 914400"/>
              <a:gd name="connsiteX10" fmla="*/ 993651 w 1069848"/>
              <a:gd name="connsiteY10" fmla="*/ 533397 h 914400"/>
              <a:gd name="connsiteX11" fmla="*/ 993651 w 1069848"/>
              <a:gd name="connsiteY11" fmla="*/ 838203 h 914400"/>
              <a:gd name="connsiteX12" fmla="*/ 917454 w 1069848"/>
              <a:gd name="connsiteY12"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917454 w 1069848"/>
              <a:gd name="connsiteY5" fmla="*/ 0 h 914400"/>
              <a:gd name="connsiteX6" fmla="*/ 993651 w 1069848"/>
              <a:gd name="connsiteY6" fmla="*/ 76197 h 914400"/>
              <a:gd name="connsiteX7" fmla="*/ 993651 w 1069848"/>
              <a:gd name="connsiteY7" fmla="*/ 381003 h 914400"/>
              <a:gd name="connsiteX8" fmla="*/ 1069848 w 1069848"/>
              <a:gd name="connsiteY8" fmla="*/ 457200 h 914400"/>
              <a:gd name="connsiteX9" fmla="*/ 993651 w 1069848"/>
              <a:gd name="connsiteY9" fmla="*/ 533397 h 914400"/>
              <a:gd name="connsiteX10" fmla="*/ 993651 w 1069848"/>
              <a:gd name="connsiteY10" fmla="*/ 838203 h 914400"/>
              <a:gd name="connsiteX11" fmla="*/ 917454 w 1069848"/>
              <a:gd name="connsiteY11"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76197 w 1069848"/>
              <a:gd name="connsiteY3" fmla="*/ 381003 h 914400"/>
              <a:gd name="connsiteX4" fmla="*/ 917454 w 1069848"/>
              <a:gd name="connsiteY4" fmla="*/ 0 h 914400"/>
              <a:gd name="connsiteX5" fmla="*/ 993651 w 1069848"/>
              <a:gd name="connsiteY5" fmla="*/ 76197 h 914400"/>
              <a:gd name="connsiteX6" fmla="*/ 993651 w 1069848"/>
              <a:gd name="connsiteY6" fmla="*/ 381003 h 914400"/>
              <a:gd name="connsiteX7" fmla="*/ 1069848 w 1069848"/>
              <a:gd name="connsiteY7" fmla="*/ 457200 h 914400"/>
              <a:gd name="connsiteX8" fmla="*/ 993651 w 1069848"/>
              <a:gd name="connsiteY8" fmla="*/ 533397 h 914400"/>
              <a:gd name="connsiteX9" fmla="*/ 993651 w 1069848"/>
              <a:gd name="connsiteY9" fmla="*/ 838203 h 914400"/>
              <a:gd name="connsiteX10" fmla="*/ 917454 w 1069848"/>
              <a:gd name="connsiteY10"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381003 h 914400"/>
              <a:gd name="connsiteX3" fmla="*/ 917454 w 1069848"/>
              <a:gd name="connsiteY3" fmla="*/ 0 h 914400"/>
              <a:gd name="connsiteX4" fmla="*/ 993651 w 1069848"/>
              <a:gd name="connsiteY4" fmla="*/ 76197 h 914400"/>
              <a:gd name="connsiteX5" fmla="*/ 993651 w 1069848"/>
              <a:gd name="connsiteY5" fmla="*/ 381003 h 914400"/>
              <a:gd name="connsiteX6" fmla="*/ 1069848 w 1069848"/>
              <a:gd name="connsiteY6" fmla="*/ 457200 h 914400"/>
              <a:gd name="connsiteX7" fmla="*/ 993651 w 1069848"/>
              <a:gd name="connsiteY7" fmla="*/ 533397 h 914400"/>
              <a:gd name="connsiteX8" fmla="*/ 993651 w 1069848"/>
              <a:gd name="connsiteY8" fmla="*/ 838203 h 914400"/>
              <a:gd name="connsiteX9" fmla="*/ 917454 w 1069848"/>
              <a:gd name="connsiteY9"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381003 h 914400"/>
              <a:gd name="connsiteX2" fmla="*/ 917454 w 1069848"/>
              <a:gd name="connsiteY2" fmla="*/ 0 h 914400"/>
              <a:gd name="connsiteX3" fmla="*/ 993651 w 1069848"/>
              <a:gd name="connsiteY3" fmla="*/ 76197 h 914400"/>
              <a:gd name="connsiteX4" fmla="*/ 993651 w 1069848"/>
              <a:gd name="connsiteY4" fmla="*/ 381003 h 914400"/>
              <a:gd name="connsiteX5" fmla="*/ 1069848 w 1069848"/>
              <a:gd name="connsiteY5" fmla="*/ 457200 h 914400"/>
              <a:gd name="connsiteX6" fmla="*/ 993651 w 1069848"/>
              <a:gd name="connsiteY6" fmla="*/ 533397 h 914400"/>
              <a:gd name="connsiteX7" fmla="*/ 993651 w 1069848"/>
              <a:gd name="connsiteY7" fmla="*/ 838203 h 914400"/>
              <a:gd name="connsiteX8" fmla="*/ 917454 w 1069848"/>
              <a:gd name="connsiteY8"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917454 w 1069848"/>
              <a:gd name="connsiteY0" fmla="*/ 0 h 914400"/>
              <a:gd name="connsiteX1" fmla="*/ 993651 w 1069848"/>
              <a:gd name="connsiteY1" fmla="*/ 76197 h 914400"/>
              <a:gd name="connsiteX2" fmla="*/ 993651 w 1069848"/>
              <a:gd name="connsiteY2" fmla="*/ 381003 h 914400"/>
              <a:gd name="connsiteX3" fmla="*/ 1069848 w 1069848"/>
              <a:gd name="connsiteY3" fmla="*/ 457200 h 914400"/>
              <a:gd name="connsiteX4" fmla="*/ 993651 w 1069848"/>
              <a:gd name="connsiteY4" fmla="*/ 533397 h 914400"/>
              <a:gd name="connsiteX5" fmla="*/ 993651 w 1069848"/>
              <a:gd name="connsiteY5" fmla="*/ 838203 h 914400"/>
              <a:gd name="connsiteX6" fmla="*/ 917454 w 1069848"/>
              <a:gd name="connsiteY6"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848" h="914400" stroke="0" extrusionOk="0">
                <a:moveTo>
                  <a:pt x="152394" y="914400"/>
                </a:moveTo>
                <a:cubicBezTo>
                  <a:pt x="110312" y="914400"/>
                  <a:pt x="76197" y="880285"/>
                  <a:pt x="76197" y="838203"/>
                </a:cubicBezTo>
                <a:lnTo>
                  <a:pt x="76197" y="533397"/>
                </a:lnTo>
                <a:cubicBezTo>
                  <a:pt x="76197" y="491315"/>
                  <a:pt x="42082" y="457200"/>
                  <a:pt x="0" y="457200"/>
                </a:cubicBezTo>
                <a:cubicBezTo>
                  <a:pt x="42082" y="457200"/>
                  <a:pt x="76197" y="423085"/>
                  <a:pt x="76197" y="381003"/>
                </a:cubicBezTo>
                <a:lnTo>
                  <a:pt x="76197" y="76197"/>
                </a:lnTo>
                <a:cubicBezTo>
                  <a:pt x="76197" y="34115"/>
                  <a:pt x="110312" y="0"/>
                  <a:pt x="152394" y="0"/>
                </a:cubicBezTo>
                <a:lnTo>
                  <a:pt x="917454" y="0"/>
                </a:lnTo>
                <a:cubicBezTo>
                  <a:pt x="959536" y="0"/>
                  <a:pt x="993651" y="34115"/>
                  <a:pt x="993651" y="76197"/>
                </a:cubicBezTo>
                <a:lnTo>
                  <a:pt x="993651" y="381003"/>
                </a:lnTo>
                <a:cubicBezTo>
                  <a:pt x="993651" y="423085"/>
                  <a:pt x="1027766" y="457200"/>
                  <a:pt x="1069848" y="457200"/>
                </a:cubicBezTo>
                <a:cubicBezTo>
                  <a:pt x="1027766" y="457200"/>
                  <a:pt x="993651" y="491315"/>
                  <a:pt x="993651" y="533397"/>
                </a:cubicBezTo>
                <a:lnTo>
                  <a:pt x="993651" y="838203"/>
                </a:lnTo>
                <a:cubicBezTo>
                  <a:pt x="993651" y="880285"/>
                  <a:pt x="959536" y="914400"/>
                  <a:pt x="917454" y="914400"/>
                </a:cubicBezTo>
                <a:lnTo>
                  <a:pt x="152394" y="914400"/>
                </a:lnTo>
                <a:close/>
              </a:path>
              <a:path w="1069848" h="914400" fill="none">
                <a:moveTo>
                  <a:pt x="917454" y="0"/>
                </a:moveTo>
                <a:cubicBezTo>
                  <a:pt x="959536" y="0"/>
                  <a:pt x="993651" y="34115"/>
                  <a:pt x="993651" y="76197"/>
                </a:cubicBezTo>
                <a:lnTo>
                  <a:pt x="993651" y="381003"/>
                </a:lnTo>
                <a:cubicBezTo>
                  <a:pt x="993651" y="423085"/>
                  <a:pt x="1027766" y="457200"/>
                  <a:pt x="1069848" y="457200"/>
                </a:cubicBezTo>
                <a:cubicBezTo>
                  <a:pt x="1027766" y="457200"/>
                  <a:pt x="993651" y="491315"/>
                  <a:pt x="993651" y="533397"/>
                </a:cubicBezTo>
                <a:lnTo>
                  <a:pt x="993651" y="838203"/>
                </a:lnTo>
                <a:cubicBezTo>
                  <a:pt x="993651" y="880285"/>
                  <a:pt x="959536" y="914400"/>
                  <a:pt x="917454" y="9144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48"/>
          </a:p>
        </p:txBody>
      </p:sp>
      <p:sp>
        <p:nvSpPr>
          <p:cNvPr id="36" name="TextBox 35"/>
          <p:cNvSpPr txBox="1"/>
          <p:nvPr/>
        </p:nvSpPr>
        <p:spPr>
          <a:xfrm>
            <a:off x="6680771" y="2301031"/>
            <a:ext cx="1538832" cy="1611595"/>
          </a:xfrm>
          <a:prstGeom prst="rect">
            <a:avLst/>
          </a:prstGeom>
          <a:noFill/>
        </p:spPr>
        <p:txBody>
          <a:bodyPr wrap="square" rtlCol="0">
            <a:spAutoFit/>
          </a:bodyPr>
          <a:lstStyle/>
          <a:p>
            <a:pPr algn="ctr"/>
            <a:r>
              <a:rPr lang="en-US" sz="3291">
                <a:solidFill>
                  <a:srgbClr val="002060"/>
                </a:solidFill>
                <a:latin typeface="+mj-lt"/>
                <a:ea typeface="Arial-Rounded" pitchFamily="34" charset="0"/>
                <a:cs typeface="Arial-Rounded" pitchFamily="34" charset="0"/>
              </a:rPr>
              <a:t>Độ cao 2 ô li rưỡi</a:t>
            </a:r>
          </a:p>
        </p:txBody>
      </p:sp>
      <p:sp>
        <p:nvSpPr>
          <p:cNvPr id="37" name="Double Brace 34"/>
          <p:cNvSpPr/>
          <p:nvPr/>
        </p:nvSpPr>
        <p:spPr>
          <a:xfrm rot="5400000">
            <a:off x="3651874" y="3095125"/>
            <a:ext cx="1205583" cy="1452269"/>
          </a:xfrm>
          <a:custGeom>
            <a:avLst/>
            <a:gdLst>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917454 w 1069848"/>
              <a:gd name="connsiteY6" fmla="*/ 0 h 914400"/>
              <a:gd name="connsiteX7" fmla="*/ 993651 w 1069848"/>
              <a:gd name="connsiteY7" fmla="*/ 76197 h 914400"/>
              <a:gd name="connsiteX8" fmla="*/ 993651 w 1069848"/>
              <a:gd name="connsiteY8" fmla="*/ 381003 h 914400"/>
              <a:gd name="connsiteX9" fmla="*/ 1069848 w 1069848"/>
              <a:gd name="connsiteY9" fmla="*/ 457200 h 914400"/>
              <a:gd name="connsiteX10" fmla="*/ 993651 w 1069848"/>
              <a:gd name="connsiteY10" fmla="*/ 533397 h 914400"/>
              <a:gd name="connsiteX11" fmla="*/ 993651 w 1069848"/>
              <a:gd name="connsiteY11" fmla="*/ 838203 h 914400"/>
              <a:gd name="connsiteX12" fmla="*/ 917454 w 1069848"/>
              <a:gd name="connsiteY12"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917454 w 1069848"/>
              <a:gd name="connsiteY5" fmla="*/ 0 h 914400"/>
              <a:gd name="connsiteX6" fmla="*/ 993651 w 1069848"/>
              <a:gd name="connsiteY6" fmla="*/ 76197 h 914400"/>
              <a:gd name="connsiteX7" fmla="*/ 993651 w 1069848"/>
              <a:gd name="connsiteY7" fmla="*/ 381003 h 914400"/>
              <a:gd name="connsiteX8" fmla="*/ 1069848 w 1069848"/>
              <a:gd name="connsiteY8" fmla="*/ 457200 h 914400"/>
              <a:gd name="connsiteX9" fmla="*/ 993651 w 1069848"/>
              <a:gd name="connsiteY9" fmla="*/ 533397 h 914400"/>
              <a:gd name="connsiteX10" fmla="*/ 993651 w 1069848"/>
              <a:gd name="connsiteY10" fmla="*/ 838203 h 914400"/>
              <a:gd name="connsiteX11" fmla="*/ 917454 w 1069848"/>
              <a:gd name="connsiteY11"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76197 w 1069848"/>
              <a:gd name="connsiteY3" fmla="*/ 381003 h 914400"/>
              <a:gd name="connsiteX4" fmla="*/ 917454 w 1069848"/>
              <a:gd name="connsiteY4" fmla="*/ 0 h 914400"/>
              <a:gd name="connsiteX5" fmla="*/ 993651 w 1069848"/>
              <a:gd name="connsiteY5" fmla="*/ 76197 h 914400"/>
              <a:gd name="connsiteX6" fmla="*/ 993651 w 1069848"/>
              <a:gd name="connsiteY6" fmla="*/ 381003 h 914400"/>
              <a:gd name="connsiteX7" fmla="*/ 1069848 w 1069848"/>
              <a:gd name="connsiteY7" fmla="*/ 457200 h 914400"/>
              <a:gd name="connsiteX8" fmla="*/ 993651 w 1069848"/>
              <a:gd name="connsiteY8" fmla="*/ 533397 h 914400"/>
              <a:gd name="connsiteX9" fmla="*/ 993651 w 1069848"/>
              <a:gd name="connsiteY9" fmla="*/ 838203 h 914400"/>
              <a:gd name="connsiteX10" fmla="*/ 917454 w 1069848"/>
              <a:gd name="connsiteY10"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381003 h 914400"/>
              <a:gd name="connsiteX3" fmla="*/ 917454 w 1069848"/>
              <a:gd name="connsiteY3" fmla="*/ 0 h 914400"/>
              <a:gd name="connsiteX4" fmla="*/ 993651 w 1069848"/>
              <a:gd name="connsiteY4" fmla="*/ 76197 h 914400"/>
              <a:gd name="connsiteX5" fmla="*/ 993651 w 1069848"/>
              <a:gd name="connsiteY5" fmla="*/ 381003 h 914400"/>
              <a:gd name="connsiteX6" fmla="*/ 1069848 w 1069848"/>
              <a:gd name="connsiteY6" fmla="*/ 457200 h 914400"/>
              <a:gd name="connsiteX7" fmla="*/ 993651 w 1069848"/>
              <a:gd name="connsiteY7" fmla="*/ 533397 h 914400"/>
              <a:gd name="connsiteX8" fmla="*/ 993651 w 1069848"/>
              <a:gd name="connsiteY8" fmla="*/ 838203 h 914400"/>
              <a:gd name="connsiteX9" fmla="*/ 917454 w 1069848"/>
              <a:gd name="connsiteY9"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381003 h 914400"/>
              <a:gd name="connsiteX2" fmla="*/ 917454 w 1069848"/>
              <a:gd name="connsiteY2" fmla="*/ 0 h 914400"/>
              <a:gd name="connsiteX3" fmla="*/ 993651 w 1069848"/>
              <a:gd name="connsiteY3" fmla="*/ 76197 h 914400"/>
              <a:gd name="connsiteX4" fmla="*/ 993651 w 1069848"/>
              <a:gd name="connsiteY4" fmla="*/ 381003 h 914400"/>
              <a:gd name="connsiteX5" fmla="*/ 1069848 w 1069848"/>
              <a:gd name="connsiteY5" fmla="*/ 457200 h 914400"/>
              <a:gd name="connsiteX6" fmla="*/ 993651 w 1069848"/>
              <a:gd name="connsiteY6" fmla="*/ 533397 h 914400"/>
              <a:gd name="connsiteX7" fmla="*/ 993651 w 1069848"/>
              <a:gd name="connsiteY7" fmla="*/ 838203 h 914400"/>
              <a:gd name="connsiteX8" fmla="*/ 917454 w 1069848"/>
              <a:gd name="connsiteY8"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917454 w 1069848"/>
              <a:gd name="connsiteY0" fmla="*/ 0 h 914400"/>
              <a:gd name="connsiteX1" fmla="*/ 993651 w 1069848"/>
              <a:gd name="connsiteY1" fmla="*/ 76197 h 914400"/>
              <a:gd name="connsiteX2" fmla="*/ 993651 w 1069848"/>
              <a:gd name="connsiteY2" fmla="*/ 381003 h 914400"/>
              <a:gd name="connsiteX3" fmla="*/ 1069848 w 1069848"/>
              <a:gd name="connsiteY3" fmla="*/ 457200 h 914400"/>
              <a:gd name="connsiteX4" fmla="*/ 993651 w 1069848"/>
              <a:gd name="connsiteY4" fmla="*/ 533397 h 914400"/>
              <a:gd name="connsiteX5" fmla="*/ 993651 w 1069848"/>
              <a:gd name="connsiteY5" fmla="*/ 838203 h 914400"/>
              <a:gd name="connsiteX6" fmla="*/ 917454 w 1069848"/>
              <a:gd name="connsiteY6"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848" h="914400" stroke="0" extrusionOk="0">
                <a:moveTo>
                  <a:pt x="152394" y="914400"/>
                </a:moveTo>
                <a:cubicBezTo>
                  <a:pt x="110312" y="914400"/>
                  <a:pt x="76197" y="880285"/>
                  <a:pt x="76197" y="838203"/>
                </a:cubicBezTo>
                <a:lnTo>
                  <a:pt x="76197" y="533397"/>
                </a:lnTo>
                <a:cubicBezTo>
                  <a:pt x="76197" y="491315"/>
                  <a:pt x="42082" y="457200"/>
                  <a:pt x="0" y="457200"/>
                </a:cubicBezTo>
                <a:cubicBezTo>
                  <a:pt x="42082" y="457200"/>
                  <a:pt x="76197" y="423085"/>
                  <a:pt x="76197" y="381003"/>
                </a:cubicBezTo>
                <a:lnTo>
                  <a:pt x="76197" y="76197"/>
                </a:lnTo>
                <a:cubicBezTo>
                  <a:pt x="76197" y="34115"/>
                  <a:pt x="110312" y="0"/>
                  <a:pt x="152394" y="0"/>
                </a:cubicBezTo>
                <a:lnTo>
                  <a:pt x="917454" y="0"/>
                </a:lnTo>
                <a:cubicBezTo>
                  <a:pt x="959536" y="0"/>
                  <a:pt x="993651" y="34115"/>
                  <a:pt x="993651" y="76197"/>
                </a:cubicBezTo>
                <a:lnTo>
                  <a:pt x="993651" y="381003"/>
                </a:lnTo>
                <a:cubicBezTo>
                  <a:pt x="993651" y="423085"/>
                  <a:pt x="1027766" y="457200"/>
                  <a:pt x="1069848" y="457200"/>
                </a:cubicBezTo>
                <a:cubicBezTo>
                  <a:pt x="1027766" y="457200"/>
                  <a:pt x="993651" y="491315"/>
                  <a:pt x="993651" y="533397"/>
                </a:cubicBezTo>
                <a:lnTo>
                  <a:pt x="993651" y="838203"/>
                </a:lnTo>
                <a:cubicBezTo>
                  <a:pt x="993651" y="880285"/>
                  <a:pt x="959536" y="914400"/>
                  <a:pt x="917454" y="914400"/>
                </a:cubicBezTo>
                <a:lnTo>
                  <a:pt x="152394" y="914400"/>
                </a:lnTo>
                <a:close/>
              </a:path>
              <a:path w="1069848" h="914400" fill="none">
                <a:moveTo>
                  <a:pt x="917454" y="0"/>
                </a:moveTo>
                <a:cubicBezTo>
                  <a:pt x="959536" y="0"/>
                  <a:pt x="993651" y="34115"/>
                  <a:pt x="993651" y="76197"/>
                </a:cubicBezTo>
                <a:lnTo>
                  <a:pt x="993651" y="381003"/>
                </a:lnTo>
                <a:cubicBezTo>
                  <a:pt x="993651" y="423085"/>
                  <a:pt x="1027766" y="457200"/>
                  <a:pt x="1069848" y="457200"/>
                </a:cubicBezTo>
                <a:cubicBezTo>
                  <a:pt x="1027766" y="457200"/>
                  <a:pt x="993651" y="491315"/>
                  <a:pt x="993651" y="533397"/>
                </a:cubicBezTo>
                <a:lnTo>
                  <a:pt x="993651" y="838203"/>
                </a:lnTo>
                <a:cubicBezTo>
                  <a:pt x="993651" y="880285"/>
                  <a:pt x="959536" y="914400"/>
                  <a:pt x="917454" y="9144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48"/>
          </a:p>
        </p:txBody>
      </p:sp>
      <p:sp>
        <p:nvSpPr>
          <p:cNvPr id="38" name="TextBox 37"/>
          <p:cNvSpPr txBox="1"/>
          <p:nvPr/>
        </p:nvSpPr>
        <p:spPr>
          <a:xfrm>
            <a:off x="2668270" y="4375318"/>
            <a:ext cx="3638138" cy="598754"/>
          </a:xfrm>
          <a:prstGeom prst="rect">
            <a:avLst/>
          </a:prstGeom>
          <a:noFill/>
        </p:spPr>
        <p:txBody>
          <a:bodyPr wrap="square" rtlCol="0">
            <a:spAutoFit/>
          </a:bodyPr>
          <a:lstStyle/>
          <a:p>
            <a:pPr algn="ctr"/>
            <a:r>
              <a:rPr lang="en-US" sz="3291">
                <a:solidFill>
                  <a:srgbClr val="002060"/>
                </a:solidFill>
                <a:latin typeface="+mj-lt"/>
                <a:ea typeface="Arial-Rounded" pitchFamily="34" charset="0"/>
                <a:cs typeface="Arial-Rounded" pitchFamily="34" charset="0"/>
              </a:rPr>
              <a:t>Độ rộng 2 ô li</a:t>
            </a:r>
          </a:p>
        </p:txBody>
      </p:sp>
      <p:grpSp>
        <p:nvGrpSpPr>
          <p:cNvPr id="41" name="Group 40"/>
          <p:cNvGrpSpPr/>
          <p:nvPr/>
        </p:nvGrpSpPr>
        <p:grpSpPr>
          <a:xfrm rot="16200000">
            <a:off x="4980799" y="2269378"/>
            <a:ext cx="478748" cy="478748"/>
            <a:chOff x="7328483" y="5520493"/>
            <a:chExt cx="640080" cy="640080"/>
          </a:xfrm>
          <a:solidFill>
            <a:schemeClr val="accent1">
              <a:lumMod val="75000"/>
            </a:schemeClr>
          </a:solidFill>
        </p:grpSpPr>
        <p:sp>
          <p:nvSpPr>
            <p:cNvPr id="42" name="Rectangle 41"/>
            <p:cNvSpPr/>
            <p:nvPr/>
          </p:nvSpPr>
          <p:spPr>
            <a:xfrm>
              <a:off x="7328483" y="5520493"/>
              <a:ext cx="640080" cy="640080"/>
            </a:xfrm>
            <a:prstGeom prst="rect">
              <a:avLst/>
            </a:prstGeom>
            <a:grpFill/>
            <a:ln>
              <a:solidFill>
                <a:srgbClr val="00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693">
                <a:latin typeface="Arial Rounded MT Bold" pitchFamily="34" charset="0"/>
              </a:endParaRPr>
            </a:p>
          </p:txBody>
        </p:sp>
        <p:cxnSp>
          <p:nvCxnSpPr>
            <p:cNvPr id="43" name="Straight Connector 42"/>
            <p:cNvCxnSpPr/>
            <p:nvPr/>
          </p:nvCxnSpPr>
          <p:spPr>
            <a:xfrm>
              <a:off x="7641100" y="5536731"/>
              <a:ext cx="0" cy="6088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8829E643-6643-4B49-0FF6-1F5C810CE7F4}"/>
              </a:ext>
            </a:extLst>
          </p:cNvPr>
          <p:cNvSpPr/>
          <p:nvPr/>
        </p:nvSpPr>
        <p:spPr>
          <a:xfrm>
            <a:off x="4014325" y="3705872"/>
            <a:ext cx="478748" cy="478748"/>
          </a:xfrm>
          <a:prstGeom prst="rect">
            <a:avLst/>
          </a:prstGeom>
          <a:solidFill>
            <a:srgbClr val="FFC000">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693">
                <a:solidFill>
                  <a:srgbClr val="000000"/>
                </a:solidFill>
                <a:latin typeface="Arial Rounded MT Bold" pitchFamily="34" charset="0"/>
              </a:rPr>
              <a:t>2</a:t>
            </a:r>
          </a:p>
        </p:txBody>
      </p:sp>
    </p:spTree>
    <p:extLst>
      <p:ext uri="{BB962C8B-B14F-4D97-AF65-F5344CB8AC3E}">
        <p14:creationId xmlns:p14="http://schemas.microsoft.com/office/powerpoint/2010/main" val="203349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3" grpId="0" animBg="1"/>
      <p:bldP spid="35" grpId="0" animBg="1"/>
      <p:bldP spid="36" grpId="0"/>
      <p:bldP spid="37" grpId="0" animBg="1"/>
      <p:bldP spid="38"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1141397" y="1929385"/>
            <a:ext cx="6861206" cy="1105367"/>
          </a:xfrm>
          <a:prstGeom prst="rect">
            <a:avLst/>
          </a:prstGeom>
          <a:noFill/>
        </p:spPr>
        <p:txBody>
          <a:bodyPr wrap="square" rtlCol="0">
            <a:spAutoFit/>
          </a:bodyPr>
          <a:lstStyle/>
          <a:p>
            <a:pPr algn="ctr"/>
            <a:r>
              <a:rPr lang="en-US" sz="6583" b="1">
                <a:solidFill>
                  <a:srgbClr val="0070C0"/>
                </a:solidFill>
              </a:rPr>
              <a:t>ĐỌC VĂN BẢN</a:t>
            </a:r>
          </a:p>
        </p:txBody>
      </p:sp>
      <p:sp>
        <p:nvSpPr>
          <p:cNvPr id="2" name="Title 1">
            <a:extLst>
              <a:ext uri="{FF2B5EF4-FFF2-40B4-BE49-F238E27FC236}">
                <a16:creationId xmlns:a16="http://schemas.microsoft.com/office/drawing/2014/main" id="{48612FF4-5C67-94DE-6F1B-817823DFD1F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476741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6D134-F1D3-C0D2-F730-09D39D672321}"/>
              </a:ext>
            </a:extLst>
          </p:cNvPr>
          <p:cNvSpPr>
            <a:spLocks noGrp="1"/>
          </p:cNvSpPr>
          <p:nvPr>
            <p:ph type="title"/>
          </p:nvPr>
        </p:nvSpPr>
        <p:spPr/>
        <p:txBody>
          <a:bodyPr/>
          <a:lstStyle/>
          <a:p>
            <a:endParaRPr lang="en-US"/>
          </a:p>
        </p:txBody>
      </p:sp>
      <p:pic>
        <p:nvPicPr>
          <p:cNvPr id="3" name="O">
            <a:hlinkClick r:id="" action="ppaction://media"/>
            <a:extLst>
              <a:ext uri="{FF2B5EF4-FFF2-40B4-BE49-F238E27FC236}">
                <a16:creationId xmlns:a16="http://schemas.microsoft.com/office/drawing/2014/main" id="{F0E3B556-29FA-5BA6-F5D3-8B41FFC13DE2}"/>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000250" y="0"/>
            <a:ext cx="5143500" cy="5143500"/>
          </a:xfrm>
          <a:prstGeom prst="rect">
            <a:avLst/>
          </a:prstGeom>
        </p:spPr>
      </p:pic>
    </p:spTree>
    <p:extLst>
      <p:ext uri="{BB962C8B-B14F-4D97-AF65-F5344CB8AC3E}">
        <p14:creationId xmlns:p14="http://schemas.microsoft.com/office/powerpoint/2010/main" val="292764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just"/>
            <a:r>
              <a:rPr lang="en-US" b="1">
                <a:latin typeface="+mj-lt"/>
                <a:ea typeface="Arial-Rounded" pitchFamily="34" charset="0"/>
                <a:cs typeface="Arial-Rounded" pitchFamily="34" charset="0"/>
              </a:rPr>
              <a:t>Quan sát chữ hoa </a:t>
            </a:r>
            <a:r>
              <a:rPr lang="en-US" b="1">
                <a:latin typeface="HP001 4 hàng" panose="020B0603050302020204" pitchFamily="34" charset="0"/>
                <a:ea typeface="Arial-Rounded" pitchFamily="34" charset="0"/>
                <a:cs typeface="Arial-Rounded" pitchFamily="34" charset="0"/>
              </a:rPr>
              <a:t>Ô</a:t>
            </a:r>
            <a:r>
              <a:rPr lang="en-US" b="1">
                <a:latin typeface="+mj-lt"/>
                <a:ea typeface="Arial-Rounded" pitchFamily="34" charset="0"/>
                <a:cs typeface="Arial-Rounded" pitchFamily="34" charset="0"/>
              </a:rPr>
              <a:t> </a:t>
            </a:r>
            <a:r>
              <a:rPr lang="en-US">
                <a:latin typeface="+mj-lt"/>
                <a:ea typeface="Arial-Rounded" pitchFamily="34" charset="0"/>
                <a:cs typeface="Arial-Rounded" pitchFamily="34" charset="0"/>
              </a:rPr>
              <a:t>(cỡ chữ nhỏ)</a:t>
            </a:r>
            <a:endParaRPr lang="en-US" b="1">
              <a:latin typeface="+mj-lt"/>
              <a:ea typeface="Arial-Rounded" pitchFamily="34" charset="0"/>
              <a:cs typeface="Arial-Rounded" pitchFamily="34" charset="0"/>
            </a:endParaRPr>
          </a:p>
        </p:txBody>
      </p:sp>
      <p:graphicFrame>
        <p:nvGraphicFramePr>
          <p:cNvPr id="17" name="Table 16"/>
          <p:cNvGraphicFramePr>
            <a:graphicFrameLocks noGrp="1"/>
          </p:cNvGraphicFramePr>
          <p:nvPr/>
        </p:nvGraphicFramePr>
        <p:xfrm>
          <a:off x="2580896" y="1310117"/>
          <a:ext cx="3829984" cy="2872488"/>
        </p:xfrm>
        <a:graphic>
          <a:graphicData uri="http://schemas.openxmlformats.org/drawingml/2006/table">
            <a:tbl>
              <a:tblPr firstRow="1" bandRow="1"/>
              <a:tblGrid>
                <a:gridCol w="478748">
                  <a:extLst>
                    <a:ext uri="{9D8B030D-6E8A-4147-A177-3AD203B41FA5}">
                      <a16:colId xmlns:a16="http://schemas.microsoft.com/office/drawing/2014/main" val="20000"/>
                    </a:ext>
                  </a:extLst>
                </a:gridCol>
                <a:gridCol w="478748">
                  <a:extLst>
                    <a:ext uri="{9D8B030D-6E8A-4147-A177-3AD203B41FA5}">
                      <a16:colId xmlns:a16="http://schemas.microsoft.com/office/drawing/2014/main" val="20001"/>
                    </a:ext>
                  </a:extLst>
                </a:gridCol>
                <a:gridCol w="478748">
                  <a:extLst>
                    <a:ext uri="{9D8B030D-6E8A-4147-A177-3AD203B41FA5}">
                      <a16:colId xmlns:a16="http://schemas.microsoft.com/office/drawing/2014/main" val="20002"/>
                    </a:ext>
                  </a:extLst>
                </a:gridCol>
                <a:gridCol w="478748">
                  <a:extLst>
                    <a:ext uri="{9D8B030D-6E8A-4147-A177-3AD203B41FA5}">
                      <a16:colId xmlns:a16="http://schemas.microsoft.com/office/drawing/2014/main" val="20003"/>
                    </a:ext>
                  </a:extLst>
                </a:gridCol>
                <a:gridCol w="478748">
                  <a:extLst>
                    <a:ext uri="{9D8B030D-6E8A-4147-A177-3AD203B41FA5}">
                      <a16:colId xmlns:a16="http://schemas.microsoft.com/office/drawing/2014/main" val="20004"/>
                    </a:ext>
                  </a:extLst>
                </a:gridCol>
                <a:gridCol w="478748">
                  <a:extLst>
                    <a:ext uri="{9D8B030D-6E8A-4147-A177-3AD203B41FA5}">
                      <a16:colId xmlns:a16="http://schemas.microsoft.com/office/drawing/2014/main" val="20005"/>
                    </a:ext>
                  </a:extLst>
                </a:gridCol>
                <a:gridCol w="478748">
                  <a:extLst>
                    <a:ext uri="{9D8B030D-6E8A-4147-A177-3AD203B41FA5}">
                      <a16:colId xmlns:a16="http://schemas.microsoft.com/office/drawing/2014/main" val="20006"/>
                    </a:ext>
                  </a:extLst>
                </a:gridCol>
                <a:gridCol w="478748">
                  <a:extLst>
                    <a:ext uri="{9D8B030D-6E8A-4147-A177-3AD203B41FA5}">
                      <a16:colId xmlns:a16="http://schemas.microsoft.com/office/drawing/2014/main" val="20007"/>
                    </a:ext>
                  </a:extLst>
                </a:gridCol>
              </a:tblGrid>
              <a:tr h="478748">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12700" cap="flat" cmpd="sng" algn="ctr">
                      <a:solidFill>
                        <a:srgbClr val="00B0F0"/>
                      </a:solidFill>
                      <a:prstDash val="sysDash"/>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12700" cap="flat" cmpd="sng" algn="ctr">
                      <a:solidFill>
                        <a:srgbClr val="00B0F0"/>
                      </a:solidFill>
                      <a:prstDash val="sysDash"/>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381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5"/>
                  </a:ext>
                </a:extLst>
              </a:tr>
              <a:tr h="478748">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extLst>
                  <a:ext uri="{0D108BD9-81ED-4DB2-BD59-A6C34878D82A}">
                    <a16:rowId xmlns:a16="http://schemas.microsoft.com/office/drawing/2014/main" val="10000"/>
                  </a:ext>
                </a:extLst>
              </a:tr>
              <a:tr h="478748">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extLst>
                  <a:ext uri="{0D108BD9-81ED-4DB2-BD59-A6C34878D82A}">
                    <a16:rowId xmlns:a16="http://schemas.microsoft.com/office/drawing/2014/main" val="10001"/>
                  </a:ext>
                </a:extLst>
              </a:tr>
              <a:tr h="478748">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extLst>
                  <a:ext uri="{0D108BD9-81ED-4DB2-BD59-A6C34878D82A}">
                    <a16:rowId xmlns:a16="http://schemas.microsoft.com/office/drawing/2014/main" val="10002"/>
                  </a:ext>
                </a:extLst>
              </a:tr>
              <a:tr h="478748">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12700" cap="flat" cmpd="sng" algn="ctr">
                      <a:solidFill>
                        <a:srgbClr val="00B0F0"/>
                      </a:solidFill>
                      <a:prstDash val="sysDash"/>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12700" cap="flat" cmpd="sng" algn="ctr">
                      <a:solidFill>
                        <a:srgbClr val="00B0F0"/>
                      </a:solidFill>
                      <a:prstDash val="sysDash"/>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5715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3"/>
                  </a:ext>
                </a:extLst>
              </a:tr>
              <a:tr h="478748">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5715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5715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5715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5715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5715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5715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TextBox 1"/>
          <p:cNvSpPr txBox="1"/>
          <p:nvPr/>
        </p:nvSpPr>
        <p:spPr>
          <a:xfrm>
            <a:off x="3484819" y="2664171"/>
            <a:ext cx="1242464" cy="1531188"/>
          </a:xfrm>
          <a:prstGeom prst="rect">
            <a:avLst/>
          </a:prstGeom>
          <a:noFill/>
        </p:spPr>
        <p:txBody>
          <a:bodyPr wrap="square" rtlCol="0">
            <a:spAutoFit/>
          </a:bodyPr>
          <a:lstStyle/>
          <a:p>
            <a:r>
              <a:rPr lang="en-US" sz="9350">
                <a:latin typeface="HP001 5 hàng" pitchFamily="34" charset="0"/>
                <a:ea typeface="HP001 4H" pitchFamily="34" charset="-127"/>
              </a:rPr>
              <a:t>Ô</a:t>
            </a:r>
          </a:p>
        </p:txBody>
      </p:sp>
      <p:sp>
        <p:nvSpPr>
          <p:cNvPr id="18" name="Rectangle 17"/>
          <p:cNvSpPr/>
          <p:nvPr/>
        </p:nvSpPr>
        <p:spPr>
          <a:xfrm>
            <a:off x="4980799" y="3217357"/>
            <a:ext cx="478748" cy="478748"/>
          </a:xfrm>
          <a:prstGeom prst="rect">
            <a:avLst/>
          </a:prstGeom>
          <a:solidFill>
            <a:schemeClr val="accent1">
              <a:lumMod val="75000"/>
            </a:schemeClr>
          </a:solidFill>
          <a:ln>
            <a:solidFill>
              <a:srgbClr val="00000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693">
                <a:solidFill>
                  <a:srgbClr val="000000"/>
                </a:solidFill>
                <a:latin typeface="Arial Rounded MT Bold" pitchFamily="34" charset="0"/>
              </a:rPr>
              <a:t>1</a:t>
            </a:r>
          </a:p>
        </p:txBody>
      </p:sp>
      <p:sp>
        <p:nvSpPr>
          <p:cNvPr id="19" name="Rectangle 18"/>
          <p:cNvSpPr/>
          <p:nvPr/>
        </p:nvSpPr>
        <p:spPr>
          <a:xfrm>
            <a:off x="4980799" y="2738611"/>
            <a:ext cx="478748" cy="478748"/>
          </a:xfrm>
          <a:prstGeom prst="rect">
            <a:avLst/>
          </a:prstGeom>
          <a:solidFill>
            <a:schemeClr val="accent1">
              <a:lumMod val="75000"/>
            </a:schemeClr>
          </a:solidFill>
          <a:ln>
            <a:solidFill>
              <a:srgbClr val="00000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693">
                <a:solidFill>
                  <a:srgbClr val="000000"/>
                </a:solidFill>
                <a:latin typeface="Arial Rounded MT Bold" pitchFamily="34" charset="0"/>
              </a:rPr>
              <a:t>2</a:t>
            </a:r>
          </a:p>
        </p:txBody>
      </p:sp>
      <p:sp>
        <p:nvSpPr>
          <p:cNvPr id="23" name="Rectangle 22"/>
          <p:cNvSpPr/>
          <p:nvPr/>
        </p:nvSpPr>
        <p:spPr>
          <a:xfrm>
            <a:off x="3528531" y="3705872"/>
            <a:ext cx="478748" cy="478748"/>
          </a:xfrm>
          <a:prstGeom prst="rect">
            <a:avLst/>
          </a:prstGeom>
          <a:solidFill>
            <a:srgbClr val="FFC000">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693">
                <a:solidFill>
                  <a:srgbClr val="000000"/>
                </a:solidFill>
                <a:latin typeface="Arial Rounded MT Bold" pitchFamily="34" charset="0"/>
              </a:rPr>
              <a:t>1</a:t>
            </a:r>
          </a:p>
        </p:txBody>
      </p:sp>
      <p:sp>
        <p:nvSpPr>
          <p:cNvPr id="35" name="Double Brace 34"/>
          <p:cNvSpPr/>
          <p:nvPr/>
        </p:nvSpPr>
        <p:spPr>
          <a:xfrm>
            <a:off x="5222014" y="2493580"/>
            <a:ext cx="1458756" cy="1201243"/>
          </a:xfrm>
          <a:custGeom>
            <a:avLst/>
            <a:gdLst>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917454 w 1069848"/>
              <a:gd name="connsiteY6" fmla="*/ 0 h 914400"/>
              <a:gd name="connsiteX7" fmla="*/ 993651 w 1069848"/>
              <a:gd name="connsiteY7" fmla="*/ 76197 h 914400"/>
              <a:gd name="connsiteX8" fmla="*/ 993651 w 1069848"/>
              <a:gd name="connsiteY8" fmla="*/ 381003 h 914400"/>
              <a:gd name="connsiteX9" fmla="*/ 1069848 w 1069848"/>
              <a:gd name="connsiteY9" fmla="*/ 457200 h 914400"/>
              <a:gd name="connsiteX10" fmla="*/ 993651 w 1069848"/>
              <a:gd name="connsiteY10" fmla="*/ 533397 h 914400"/>
              <a:gd name="connsiteX11" fmla="*/ 993651 w 1069848"/>
              <a:gd name="connsiteY11" fmla="*/ 838203 h 914400"/>
              <a:gd name="connsiteX12" fmla="*/ 917454 w 1069848"/>
              <a:gd name="connsiteY12"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917454 w 1069848"/>
              <a:gd name="connsiteY5" fmla="*/ 0 h 914400"/>
              <a:gd name="connsiteX6" fmla="*/ 993651 w 1069848"/>
              <a:gd name="connsiteY6" fmla="*/ 76197 h 914400"/>
              <a:gd name="connsiteX7" fmla="*/ 993651 w 1069848"/>
              <a:gd name="connsiteY7" fmla="*/ 381003 h 914400"/>
              <a:gd name="connsiteX8" fmla="*/ 1069848 w 1069848"/>
              <a:gd name="connsiteY8" fmla="*/ 457200 h 914400"/>
              <a:gd name="connsiteX9" fmla="*/ 993651 w 1069848"/>
              <a:gd name="connsiteY9" fmla="*/ 533397 h 914400"/>
              <a:gd name="connsiteX10" fmla="*/ 993651 w 1069848"/>
              <a:gd name="connsiteY10" fmla="*/ 838203 h 914400"/>
              <a:gd name="connsiteX11" fmla="*/ 917454 w 1069848"/>
              <a:gd name="connsiteY11"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76197 w 1069848"/>
              <a:gd name="connsiteY3" fmla="*/ 381003 h 914400"/>
              <a:gd name="connsiteX4" fmla="*/ 917454 w 1069848"/>
              <a:gd name="connsiteY4" fmla="*/ 0 h 914400"/>
              <a:gd name="connsiteX5" fmla="*/ 993651 w 1069848"/>
              <a:gd name="connsiteY5" fmla="*/ 76197 h 914400"/>
              <a:gd name="connsiteX6" fmla="*/ 993651 w 1069848"/>
              <a:gd name="connsiteY6" fmla="*/ 381003 h 914400"/>
              <a:gd name="connsiteX7" fmla="*/ 1069848 w 1069848"/>
              <a:gd name="connsiteY7" fmla="*/ 457200 h 914400"/>
              <a:gd name="connsiteX8" fmla="*/ 993651 w 1069848"/>
              <a:gd name="connsiteY8" fmla="*/ 533397 h 914400"/>
              <a:gd name="connsiteX9" fmla="*/ 993651 w 1069848"/>
              <a:gd name="connsiteY9" fmla="*/ 838203 h 914400"/>
              <a:gd name="connsiteX10" fmla="*/ 917454 w 1069848"/>
              <a:gd name="connsiteY10"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381003 h 914400"/>
              <a:gd name="connsiteX3" fmla="*/ 917454 w 1069848"/>
              <a:gd name="connsiteY3" fmla="*/ 0 h 914400"/>
              <a:gd name="connsiteX4" fmla="*/ 993651 w 1069848"/>
              <a:gd name="connsiteY4" fmla="*/ 76197 h 914400"/>
              <a:gd name="connsiteX5" fmla="*/ 993651 w 1069848"/>
              <a:gd name="connsiteY5" fmla="*/ 381003 h 914400"/>
              <a:gd name="connsiteX6" fmla="*/ 1069848 w 1069848"/>
              <a:gd name="connsiteY6" fmla="*/ 457200 h 914400"/>
              <a:gd name="connsiteX7" fmla="*/ 993651 w 1069848"/>
              <a:gd name="connsiteY7" fmla="*/ 533397 h 914400"/>
              <a:gd name="connsiteX8" fmla="*/ 993651 w 1069848"/>
              <a:gd name="connsiteY8" fmla="*/ 838203 h 914400"/>
              <a:gd name="connsiteX9" fmla="*/ 917454 w 1069848"/>
              <a:gd name="connsiteY9"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381003 h 914400"/>
              <a:gd name="connsiteX2" fmla="*/ 917454 w 1069848"/>
              <a:gd name="connsiteY2" fmla="*/ 0 h 914400"/>
              <a:gd name="connsiteX3" fmla="*/ 993651 w 1069848"/>
              <a:gd name="connsiteY3" fmla="*/ 76197 h 914400"/>
              <a:gd name="connsiteX4" fmla="*/ 993651 w 1069848"/>
              <a:gd name="connsiteY4" fmla="*/ 381003 h 914400"/>
              <a:gd name="connsiteX5" fmla="*/ 1069848 w 1069848"/>
              <a:gd name="connsiteY5" fmla="*/ 457200 h 914400"/>
              <a:gd name="connsiteX6" fmla="*/ 993651 w 1069848"/>
              <a:gd name="connsiteY6" fmla="*/ 533397 h 914400"/>
              <a:gd name="connsiteX7" fmla="*/ 993651 w 1069848"/>
              <a:gd name="connsiteY7" fmla="*/ 838203 h 914400"/>
              <a:gd name="connsiteX8" fmla="*/ 917454 w 1069848"/>
              <a:gd name="connsiteY8"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917454 w 1069848"/>
              <a:gd name="connsiteY0" fmla="*/ 0 h 914400"/>
              <a:gd name="connsiteX1" fmla="*/ 993651 w 1069848"/>
              <a:gd name="connsiteY1" fmla="*/ 76197 h 914400"/>
              <a:gd name="connsiteX2" fmla="*/ 993651 w 1069848"/>
              <a:gd name="connsiteY2" fmla="*/ 381003 h 914400"/>
              <a:gd name="connsiteX3" fmla="*/ 1069848 w 1069848"/>
              <a:gd name="connsiteY3" fmla="*/ 457200 h 914400"/>
              <a:gd name="connsiteX4" fmla="*/ 993651 w 1069848"/>
              <a:gd name="connsiteY4" fmla="*/ 533397 h 914400"/>
              <a:gd name="connsiteX5" fmla="*/ 993651 w 1069848"/>
              <a:gd name="connsiteY5" fmla="*/ 838203 h 914400"/>
              <a:gd name="connsiteX6" fmla="*/ 917454 w 1069848"/>
              <a:gd name="connsiteY6"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848" h="914400" stroke="0" extrusionOk="0">
                <a:moveTo>
                  <a:pt x="152394" y="914400"/>
                </a:moveTo>
                <a:cubicBezTo>
                  <a:pt x="110312" y="914400"/>
                  <a:pt x="76197" y="880285"/>
                  <a:pt x="76197" y="838203"/>
                </a:cubicBezTo>
                <a:lnTo>
                  <a:pt x="76197" y="533397"/>
                </a:lnTo>
                <a:cubicBezTo>
                  <a:pt x="76197" y="491315"/>
                  <a:pt x="42082" y="457200"/>
                  <a:pt x="0" y="457200"/>
                </a:cubicBezTo>
                <a:cubicBezTo>
                  <a:pt x="42082" y="457200"/>
                  <a:pt x="76197" y="423085"/>
                  <a:pt x="76197" y="381003"/>
                </a:cubicBezTo>
                <a:lnTo>
                  <a:pt x="76197" y="76197"/>
                </a:lnTo>
                <a:cubicBezTo>
                  <a:pt x="76197" y="34115"/>
                  <a:pt x="110312" y="0"/>
                  <a:pt x="152394" y="0"/>
                </a:cubicBezTo>
                <a:lnTo>
                  <a:pt x="917454" y="0"/>
                </a:lnTo>
                <a:cubicBezTo>
                  <a:pt x="959536" y="0"/>
                  <a:pt x="993651" y="34115"/>
                  <a:pt x="993651" y="76197"/>
                </a:cubicBezTo>
                <a:lnTo>
                  <a:pt x="993651" y="381003"/>
                </a:lnTo>
                <a:cubicBezTo>
                  <a:pt x="993651" y="423085"/>
                  <a:pt x="1027766" y="457200"/>
                  <a:pt x="1069848" y="457200"/>
                </a:cubicBezTo>
                <a:cubicBezTo>
                  <a:pt x="1027766" y="457200"/>
                  <a:pt x="993651" y="491315"/>
                  <a:pt x="993651" y="533397"/>
                </a:cubicBezTo>
                <a:lnTo>
                  <a:pt x="993651" y="838203"/>
                </a:lnTo>
                <a:cubicBezTo>
                  <a:pt x="993651" y="880285"/>
                  <a:pt x="959536" y="914400"/>
                  <a:pt x="917454" y="914400"/>
                </a:cubicBezTo>
                <a:lnTo>
                  <a:pt x="152394" y="914400"/>
                </a:lnTo>
                <a:close/>
              </a:path>
              <a:path w="1069848" h="914400" fill="none">
                <a:moveTo>
                  <a:pt x="917454" y="0"/>
                </a:moveTo>
                <a:cubicBezTo>
                  <a:pt x="959536" y="0"/>
                  <a:pt x="993651" y="34115"/>
                  <a:pt x="993651" y="76197"/>
                </a:cubicBezTo>
                <a:lnTo>
                  <a:pt x="993651" y="381003"/>
                </a:lnTo>
                <a:cubicBezTo>
                  <a:pt x="993651" y="423085"/>
                  <a:pt x="1027766" y="457200"/>
                  <a:pt x="1069848" y="457200"/>
                </a:cubicBezTo>
                <a:cubicBezTo>
                  <a:pt x="1027766" y="457200"/>
                  <a:pt x="993651" y="491315"/>
                  <a:pt x="993651" y="533397"/>
                </a:cubicBezTo>
                <a:lnTo>
                  <a:pt x="993651" y="838203"/>
                </a:lnTo>
                <a:cubicBezTo>
                  <a:pt x="993651" y="880285"/>
                  <a:pt x="959536" y="914400"/>
                  <a:pt x="917454" y="9144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48"/>
          </a:p>
        </p:txBody>
      </p:sp>
      <p:sp>
        <p:nvSpPr>
          <p:cNvPr id="36" name="TextBox 35"/>
          <p:cNvSpPr txBox="1"/>
          <p:nvPr/>
        </p:nvSpPr>
        <p:spPr>
          <a:xfrm>
            <a:off x="6680771" y="2301031"/>
            <a:ext cx="1538832" cy="1611595"/>
          </a:xfrm>
          <a:prstGeom prst="rect">
            <a:avLst/>
          </a:prstGeom>
          <a:noFill/>
        </p:spPr>
        <p:txBody>
          <a:bodyPr wrap="square" rtlCol="0">
            <a:spAutoFit/>
          </a:bodyPr>
          <a:lstStyle/>
          <a:p>
            <a:pPr algn="ctr"/>
            <a:r>
              <a:rPr lang="en-US" sz="3291">
                <a:solidFill>
                  <a:srgbClr val="002060"/>
                </a:solidFill>
                <a:latin typeface="+mj-lt"/>
                <a:ea typeface="Arial-Rounded" pitchFamily="34" charset="0"/>
                <a:cs typeface="Arial-Rounded" pitchFamily="34" charset="0"/>
              </a:rPr>
              <a:t>Độ cao 2 ô li rưỡi</a:t>
            </a:r>
          </a:p>
        </p:txBody>
      </p:sp>
      <p:sp>
        <p:nvSpPr>
          <p:cNvPr id="37" name="Double Brace 34"/>
          <p:cNvSpPr/>
          <p:nvPr/>
        </p:nvSpPr>
        <p:spPr>
          <a:xfrm rot="5400000">
            <a:off x="3651874" y="3095125"/>
            <a:ext cx="1205583" cy="1452269"/>
          </a:xfrm>
          <a:custGeom>
            <a:avLst/>
            <a:gdLst>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917454 w 1069848"/>
              <a:gd name="connsiteY6" fmla="*/ 0 h 914400"/>
              <a:gd name="connsiteX7" fmla="*/ 993651 w 1069848"/>
              <a:gd name="connsiteY7" fmla="*/ 76197 h 914400"/>
              <a:gd name="connsiteX8" fmla="*/ 993651 w 1069848"/>
              <a:gd name="connsiteY8" fmla="*/ 381003 h 914400"/>
              <a:gd name="connsiteX9" fmla="*/ 1069848 w 1069848"/>
              <a:gd name="connsiteY9" fmla="*/ 457200 h 914400"/>
              <a:gd name="connsiteX10" fmla="*/ 993651 w 1069848"/>
              <a:gd name="connsiteY10" fmla="*/ 533397 h 914400"/>
              <a:gd name="connsiteX11" fmla="*/ 993651 w 1069848"/>
              <a:gd name="connsiteY11" fmla="*/ 838203 h 914400"/>
              <a:gd name="connsiteX12" fmla="*/ 917454 w 1069848"/>
              <a:gd name="connsiteY12"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917454 w 1069848"/>
              <a:gd name="connsiteY5" fmla="*/ 0 h 914400"/>
              <a:gd name="connsiteX6" fmla="*/ 993651 w 1069848"/>
              <a:gd name="connsiteY6" fmla="*/ 76197 h 914400"/>
              <a:gd name="connsiteX7" fmla="*/ 993651 w 1069848"/>
              <a:gd name="connsiteY7" fmla="*/ 381003 h 914400"/>
              <a:gd name="connsiteX8" fmla="*/ 1069848 w 1069848"/>
              <a:gd name="connsiteY8" fmla="*/ 457200 h 914400"/>
              <a:gd name="connsiteX9" fmla="*/ 993651 w 1069848"/>
              <a:gd name="connsiteY9" fmla="*/ 533397 h 914400"/>
              <a:gd name="connsiteX10" fmla="*/ 993651 w 1069848"/>
              <a:gd name="connsiteY10" fmla="*/ 838203 h 914400"/>
              <a:gd name="connsiteX11" fmla="*/ 917454 w 1069848"/>
              <a:gd name="connsiteY11"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76197 w 1069848"/>
              <a:gd name="connsiteY3" fmla="*/ 381003 h 914400"/>
              <a:gd name="connsiteX4" fmla="*/ 917454 w 1069848"/>
              <a:gd name="connsiteY4" fmla="*/ 0 h 914400"/>
              <a:gd name="connsiteX5" fmla="*/ 993651 w 1069848"/>
              <a:gd name="connsiteY5" fmla="*/ 76197 h 914400"/>
              <a:gd name="connsiteX6" fmla="*/ 993651 w 1069848"/>
              <a:gd name="connsiteY6" fmla="*/ 381003 h 914400"/>
              <a:gd name="connsiteX7" fmla="*/ 1069848 w 1069848"/>
              <a:gd name="connsiteY7" fmla="*/ 457200 h 914400"/>
              <a:gd name="connsiteX8" fmla="*/ 993651 w 1069848"/>
              <a:gd name="connsiteY8" fmla="*/ 533397 h 914400"/>
              <a:gd name="connsiteX9" fmla="*/ 993651 w 1069848"/>
              <a:gd name="connsiteY9" fmla="*/ 838203 h 914400"/>
              <a:gd name="connsiteX10" fmla="*/ 917454 w 1069848"/>
              <a:gd name="connsiteY10"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381003 h 914400"/>
              <a:gd name="connsiteX3" fmla="*/ 917454 w 1069848"/>
              <a:gd name="connsiteY3" fmla="*/ 0 h 914400"/>
              <a:gd name="connsiteX4" fmla="*/ 993651 w 1069848"/>
              <a:gd name="connsiteY4" fmla="*/ 76197 h 914400"/>
              <a:gd name="connsiteX5" fmla="*/ 993651 w 1069848"/>
              <a:gd name="connsiteY5" fmla="*/ 381003 h 914400"/>
              <a:gd name="connsiteX6" fmla="*/ 1069848 w 1069848"/>
              <a:gd name="connsiteY6" fmla="*/ 457200 h 914400"/>
              <a:gd name="connsiteX7" fmla="*/ 993651 w 1069848"/>
              <a:gd name="connsiteY7" fmla="*/ 533397 h 914400"/>
              <a:gd name="connsiteX8" fmla="*/ 993651 w 1069848"/>
              <a:gd name="connsiteY8" fmla="*/ 838203 h 914400"/>
              <a:gd name="connsiteX9" fmla="*/ 917454 w 1069848"/>
              <a:gd name="connsiteY9"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381003 h 914400"/>
              <a:gd name="connsiteX2" fmla="*/ 917454 w 1069848"/>
              <a:gd name="connsiteY2" fmla="*/ 0 h 914400"/>
              <a:gd name="connsiteX3" fmla="*/ 993651 w 1069848"/>
              <a:gd name="connsiteY3" fmla="*/ 76197 h 914400"/>
              <a:gd name="connsiteX4" fmla="*/ 993651 w 1069848"/>
              <a:gd name="connsiteY4" fmla="*/ 381003 h 914400"/>
              <a:gd name="connsiteX5" fmla="*/ 1069848 w 1069848"/>
              <a:gd name="connsiteY5" fmla="*/ 457200 h 914400"/>
              <a:gd name="connsiteX6" fmla="*/ 993651 w 1069848"/>
              <a:gd name="connsiteY6" fmla="*/ 533397 h 914400"/>
              <a:gd name="connsiteX7" fmla="*/ 993651 w 1069848"/>
              <a:gd name="connsiteY7" fmla="*/ 838203 h 914400"/>
              <a:gd name="connsiteX8" fmla="*/ 917454 w 1069848"/>
              <a:gd name="connsiteY8"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917454 w 1069848"/>
              <a:gd name="connsiteY0" fmla="*/ 0 h 914400"/>
              <a:gd name="connsiteX1" fmla="*/ 993651 w 1069848"/>
              <a:gd name="connsiteY1" fmla="*/ 76197 h 914400"/>
              <a:gd name="connsiteX2" fmla="*/ 993651 w 1069848"/>
              <a:gd name="connsiteY2" fmla="*/ 381003 h 914400"/>
              <a:gd name="connsiteX3" fmla="*/ 1069848 w 1069848"/>
              <a:gd name="connsiteY3" fmla="*/ 457200 h 914400"/>
              <a:gd name="connsiteX4" fmla="*/ 993651 w 1069848"/>
              <a:gd name="connsiteY4" fmla="*/ 533397 h 914400"/>
              <a:gd name="connsiteX5" fmla="*/ 993651 w 1069848"/>
              <a:gd name="connsiteY5" fmla="*/ 838203 h 914400"/>
              <a:gd name="connsiteX6" fmla="*/ 917454 w 1069848"/>
              <a:gd name="connsiteY6"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848" h="914400" stroke="0" extrusionOk="0">
                <a:moveTo>
                  <a:pt x="152394" y="914400"/>
                </a:moveTo>
                <a:cubicBezTo>
                  <a:pt x="110312" y="914400"/>
                  <a:pt x="76197" y="880285"/>
                  <a:pt x="76197" y="838203"/>
                </a:cubicBezTo>
                <a:lnTo>
                  <a:pt x="76197" y="533397"/>
                </a:lnTo>
                <a:cubicBezTo>
                  <a:pt x="76197" y="491315"/>
                  <a:pt x="42082" y="457200"/>
                  <a:pt x="0" y="457200"/>
                </a:cubicBezTo>
                <a:cubicBezTo>
                  <a:pt x="42082" y="457200"/>
                  <a:pt x="76197" y="423085"/>
                  <a:pt x="76197" y="381003"/>
                </a:cubicBezTo>
                <a:lnTo>
                  <a:pt x="76197" y="76197"/>
                </a:lnTo>
                <a:cubicBezTo>
                  <a:pt x="76197" y="34115"/>
                  <a:pt x="110312" y="0"/>
                  <a:pt x="152394" y="0"/>
                </a:cubicBezTo>
                <a:lnTo>
                  <a:pt x="917454" y="0"/>
                </a:lnTo>
                <a:cubicBezTo>
                  <a:pt x="959536" y="0"/>
                  <a:pt x="993651" y="34115"/>
                  <a:pt x="993651" y="76197"/>
                </a:cubicBezTo>
                <a:lnTo>
                  <a:pt x="993651" y="381003"/>
                </a:lnTo>
                <a:cubicBezTo>
                  <a:pt x="993651" y="423085"/>
                  <a:pt x="1027766" y="457200"/>
                  <a:pt x="1069848" y="457200"/>
                </a:cubicBezTo>
                <a:cubicBezTo>
                  <a:pt x="1027766" y="457200"/>
                  <a:pt x="993651" y="491315"/>
                  <a:pt x="993651" y="533397"/>
                </a:cubicBezTo>
                <a:lnTo>
                  <a:pt x="993651" y="838203"/>
                </a:lnTo>
                <a:cubicBezTo>
                  <a:pt x="993651" y="880285"/>
                  <a:pt x="959536" y="914400"/>
                  <a:pt x="917454" y="914400"/>
                </a:cubicBezTo>
                <a:lnTo>
                  <a:pt x="152394" y="914400"/>
                </a:lnTo>
                <a:close/>
              </a:path>
              <a:path w="1069848" h="914400" fill="none">
                <a:moveTo>
                  <a:pt x="917454" y="0"/>
                </a:moveTo>
                <a:cubicBezTo>
                  <a:pt x="959536" y="0"/>
                  <a:pt x="993651" y="34115"/>
                  <a:pt x="993651" y="76197"/>
                </a:cubicBezTo>
                <a:lnTo>
                  <a:pt x="993651" y="381003"/>
                </a:lnTo>
                <a:cubicBezTo>
                  <a:pt x="993651" y="423085"/>
                  <a:pt x="1027766" y="457200"/>
                  <a:pt x="1069848" y="457200"/>
                </a:cubicBezTo>
                <a:cubicBezTo>
                  <a:pt x="1027766" y="457200"/>
                  <a:pt x="993651" y="491315"/>
                  <a:pt x="993651" y="533397"/>
                </a:cubicBezTo>
                <a:lnTo>
                  <a:pt x="993651" y="838203"/>
                </a:lnTo>
                <a:cubicBezTo>
                  <a:pt x="993651" y="880285"/>
                  <a:pt x="959536" y="914400"/>
                  <a:pt x="917454" y="9144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48"/>
          </a:p>
        </p:txBody>
      </p:sp>
      <p:sp>
        <p:nvSpPr>
          <p:cNvPr id="38" name="TextBox 37"/>
          <p:cNvSpPr txBox="1"/>
          <p:nvPr/>
        </p:nvSpPr>
        <p:spPr>
          <a:xfrm>
            <a:off x="2668270" y="4375318"/>
            <a:ext cx="3638138" cy="598754"/>
          </a:xfrm>
          <a:prstGeom prst="rect">
            <a:avLst/>
          </a:prstGeom>
          <a:noFill/>
        </p:spPr>
        <p:txBody>
          <a:bodyPr wrap="square" rtlCol="0">
            <a:spAutoFit/>
          </a:bodyPr>
          <a:lstStyle/>
          <a:p>
            <a:pPr algn="ctr"/>
            <a:r>
              <a:rPr lang="en-US" sz="3291">
                <a:solidFill>
                  <a:srgbClr val="002060"/>
                </a:solidFill>
                <a:latin typeface="+mj-lt"/>
                <a:ea typeface="Arial-Rounded" pitchFamily="34" charset="0"/>
                <a:cs typeface="Arial-Rounded" pitchFamily="34" charset="0"/>
              </a:rPr>
              <a:t>Độ rộng 2 ô li</a:t>
            </a:r>
          </a:p>
        </p:txBody>
      </p:sp>
      <p:grpSp>
        <p:nvGrpSpPr>
          <p:cNvPr id="41" name="Group 40"/>
          <p:cNvGrpSpPr/>
          <p:nvPr/>
        </p:nvGrpSpPr>
        <p:grpSpPr>
          <a:xfrm rot="16200000">
            <a:off x="4980799" y="2269378"/>
            <a:ext cx="478748" cy="478748"/>
            <a:chOff x="7328483" y="5520493"/>
            <a:chExt cx="640080" cy="640080"/>
          </a:xfrm>
          <a:solidFill>
            <a:schemeClr val="accent1">
              <a:lumMod val="75000"/>
            </a:schemeClr>
          </a:solidFill>
        </p:grpSpPr>
        <p:sp>
          <p:nvSpPr>
            <p:cNvPr id="42" name="Rectangle 41"/>
            <p:cNvSpPr/>
            <p:nvPr/>
          </p:nvSpPr>
          <p:spPr>
            <a:xfrm>
              <a:off x="7328483" y="5520493"/>
              <a:ext cx="640080" cy="640080"/>
            </a:xfrm>
            <a:prstGeom prst="rect">
              <a:avLst/>
            </a:prstGeom>
            <a:grpFill/>
            <a:ln>
              <a:solidFill>
                <a:srgbClr val="00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693">
                <a:latin typeface="Arial Rounded MT Bold" pitchFamily="34" charset="0"/>
              </a:endParaRPr>
            </a:p>
          </p:txBody>
        </p:sp>
        <p:cxnSp>
          <p:nvCxnSpPr>
            <p:cNvPr id="43" name="Straight Connector 42"/>
            <p:cNvCxnSpPr/>
            <p:nvPr/>
          </p:nvCxnSpPr>
          <p:spPr>
            <a:xfrm>
              <a:off x="7641100" y="5536731"/>
              <a:ext cx="0" cy="6088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8829E643-6643-4B49-0FF6-1F5C810CE7F4}"/>
              </a:ext>
            </a:extLst>
          </p:cNvPr>
          <p:cNvSpPr/>
          <p:nvPr/>
        </p:nvSpPr>
        <p:spPr>
          <a:xfrm>
            <a:off x="4014325" y="3705872"/>
            <a:ext cx="478748" cy="478748"/>
          </a:xfrm>
          <a:prstGeom prst="rect">
            <a:avLst/>
          </a:prstGeom>
          <a:solidFill>
            <a:srgbClr val="FFC000">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693">
                <a:solidFill>
                  <a:srgbClr val="000000"/>
                </a:solidFill>
                <a:latin typeface="Arial Rounded MT Bold" pitchFamily="34" charset="0"/>
              </a:rPr>
              <a:t>2</a:t>
            </a:r>
          </a:p>
        </p:txBody>
      </p:sp>
    </p:spTree>
    <p:extLst>
      <p:ext uri="{BB962C8B-B14F-4D97-AF65-F5344CB8AC3E}">
        <p14:creationId xmlns:p14="http://schemas.microsoft.com/office/powerpoint/2010/main" val="373118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3" grpId="0" animBg="1"/>
      <p:bldP spid="35" grpId="0" animBg="1"/>
      <p:bldP spid="36" grpId="0"/>
      <p:bldP spid="37" grpId="0" animBg="1"/>
      <p:bldP spid="38" grpId="0"/>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73FDF-6145-42DA-D0CB-57B2589F18CC}"/>
              </a:ext>
            </a:extLst>
          </p:cNvPr>
          <p:cNvSpPr>
            <a:spLocks noGrp="1"/>
          </p:cNvSpPr>
          <p:nvPr>
            <p:ph type="title"/>
          </p:nvPr>
        </p:nvSpPr>
        <p:spPr/>
        <p:txBody>
          <a:bodyPr/>
          <a:lstStyle/>
          <a:p>
            <a:endParaRPr lang="en-US"/>
          </a:p>
        </p:txBody>
      </p:sp>
      <p:pic>
        <p:nvPicPr>
          <p:cNvPr id="3" name="Ô">
            <a:hlinkClick r:id="" action="ppaction://media"/>
            <a:extLst>
              <a:ext uri="{FF2B5EF4-FFF2-40B4-BE49-F238E27FC236}">
                <a16:creationId xmlns:a16="http://schemas.microsoft.com/office/drawing/2014/main" id="{1FD9FF46-352A-8CDD-83CD-D10EE7FD0E4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000250" y="0"/>
            <a:ext cx="5143500" cy="5143500"/>
          </a:xfrm>
          <a:prstGeom prst="rect">
            <a:avLst/>
          </a:prstGeom>
        </p:spPr>
      </p:pic>
    </p:spTree>
    <p:extLst>
      <p:ext uri="{BB962C8B-B14F-4D97-AF65-F5344CB8AC3E}">
        <p14:creationId xmlns:p14="http://schemas.microsoft.com/office/powerpoint/2010/main" val="320412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3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just"/>
            <a:r>
              <a:rPr lang="en-US" b="1">
                <a:latin typeface="+mj-lt"/>
                <a:ea typeface="Arial-Rounded" pitchFamily="34" charset="0"/>
                <a:cs typeface="Arial-Rounded" pitchFamily="34" charset="0"/>
              </a:rPr>
              <a:t>Quan sát chữ hoa </a:t>
            </a:r>
            <a:r>
              <a:rPr lang="en-US" b="1">
                <a:latin typeface="HP001 4 hàng" panose="020B0603050302020204" pitchFamily="34" charset="0"/>
                <a:ea typeface="Arial-Rounded" pitchFamily="34" charset="0"/>
                <a:cs typeface="Arial-Rounded" pitchFamily="34" charset="0"/>
              </a:rPr>
              <a:t>Ơ</a:t>
            </a:r>
            <a:r>
              <a:rPr lang="en-US" b="1">
                <a:latin typeface="+mj-lt"/>
                <a:ea typeface="Arial-Rounded" pitchFamily="34" charset="0"/>
                <a:cs typeface="Arial-Rounded" pitchFamily="34" charset="0"/>
              </a:rPr>
              <a:t> </a:t>
            </a:r>
            <a:r>
              <a:rPr lang="en-US">
                <a:latin typeface="+mj-lt"/>
                <a:ea typeface="Arial-Rounded" pitchFamily="34" charset="0"/>
                <a:cs typeface="Arial-Rounded" pitchFamily="34" charset="0"/>
              </a:rPr>
              <a:t>(cỡ chữ nhỏ)</a:t>
            </a:r>
            <a:endParaRPr lang="en-US" b="1">
              <a:latin typeface="+mj-lt"/>
              <a:ea typeface="Arial-Rounded" pitchFamily="34" charset="0"/>
              <a:cs typeface="Arial-Rounded" pitchFamily="34" charset="0"/>
            </a:endParaRPr>
          </a:p>
        </p:txBody>
      </p:sp>
      <p:graphicFrame>
        <p:nvGraphicFramePr>
          <p:cNvPr id="17" name="Table 16"/>
          <p:cNvGraphicFramePr>
            <a:graphicFrameLocks noGrp="1"/>
          </p:cNvGraphicFramePr>
          <p:nvPr/>
        </p:nvGraphicFramePr>
        <p:xfrm>
          <a:off x="2580896" y="1310117"/>
          <a:ext cx="3829984" cy="2872488"/>
        </p:xfrm>
        <a:graphic>
          <a:graphicData uri="http://schemas.openxmlformats.org/drawingml/2006/table">
            <a:tbl>
              <a:tblPr firstRow="1" bandRow="1"/>
              <a:tblGrid>
                <a:gridCol w="478748">
                  <a:extLst>
                    <a:ext uri="{9D8B030D-6E8A-4147-A177-3AD203B41FA5}">
                      <a16:colId xmlns:a16="http://schemas.microsoft.com/office/drawing/2014/main" val="20000"/>
                    </a:ext>
                  </a:extLst>
                </a:gridCol>
                <a:gridCol w="478748">
                  <a:extLst>
                    <a:ext uri="{9D8B030D-6E8A-4147-A177-3AD203B41FA5}">
                      <a16:colId xmlns:a16="http://schemas.microsoft.com/office/drawing/2014/main" val="20001"/>
                    </a:ext>
                  </a:extLst>
                </a:gridCol>
                <a:gridCol w="478748">
                  <a:extLst>
                    <a:ext uri="{9D8B030D-6E8A-4147-A177-3AD203B41FA5}">
                      <a16:colId xmlns:a16="http://schemas.microsoft.com/office/drawing/2014/main" val="20002"/>
                    </a:ext>
                  </a:extLst>
                </a:gridCol>
                <a:gridCol w="478748">
                  <a:extLst>
                    <a:ext uri="{9D8B030D-6E8A-4147-A177-3AD203B41FA5}">
                      <a16:colId xmlns:a16="http://schemas.microsoft.com/office/drawing/2014/main" val="20003"/>
                    </a:ext>
                  </a:extLst>
                </a:gridCol>
                <a:gridCol w="478748">
                  <a:extLst>
                    <a:ext uri="{9D8B030D-6E8A-4147-A177-3AD203B41FA5}">
                      <a16:colId xmlns:a16="http://schemas.microsoft.com/office/drawing/2014/main" val="20004"/>
                    </a:ext>
                  </a:extLst>
                </a:gridCol>
                <a:gridCol w="478748">
                  <a:extLst>
                    <a:ext uri="{9D8B030D-6E8A-4147-A177-3AD203B41FA5}">
                      <a16:colId xmlns:a16="http://schemas.microsoft.com/office/drawing/2014/main" val="20005"/>
                    </a:ext>
                  </a:extLst>
                </a:gridCol>
                <a:gridCol w="478748">
                  <a:extLst>
                    <a:ext uri="{9D8B030D-6E8A-4147-A177-3AD203B41FA5}">
                      <a16:colId xmlns:a16="http://schemas.microsoft.com/office/drawing/2014/main" val="20006"/>
                    </a:ext>
                  </a:extLst>
                </a:gridCol>
                <a:gridCol w="478748">
                  <a:extLst>
                    <a:ext uri="{9D8B030D-6E8A-4147-A177-3AD203B41FA5}">
                      <a16:colId xmlns:a16="http://schemas.microsoft.com/office/drawing/2014/main" val="20007"/>
                    </a:ext>
                  </a:extLst>
                </a:gridCol>
              </a:tblGrid>
              <a:tr h="478748">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12700" cap="flat" cmpd="sng" algn="ctr">
                      <a:solidFill>
                        <a:srgbClr val="00B0F0"/>
                      </a:solidFill>
                      <a:prstDash val="sysDash"/>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12700" cap="flat" cmpd="sng" algn="ctr">
                      <a:solidFill>
                        <a:srgbClr val="00B0F0"/>
                      </a:solidFill>
                      <a:prstDash val="sysDash"/>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381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5"/>
                  </a:ext>
                </a:extLst>
              </a:tr>
              <a:tr h="478748">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extLst>
                  <a:ext uri="{0D108BD9-81ED-4DB2-BD59-A6C34878D82A}">
                    <a16:rowId xmlns:a16="http://schemas.microsoft.com/office/drawing/2014/main" val="10000"/>
                  </a:ext>
                </a:extLst>
              </a:tr>
              <a:tr h="478748">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extLst>
                  <a:ext uri="{0D108BD9-81ED-4DB2-BD59-A6C34878D82A}">
                    <a16:rowId xmlns:a16="http://schemas.microsoft.com/office/drawing/2014/main" val="10001"/>
                  </a:ext>
                </a:extLst>
              </a:tr>
              <a:tr h="478748">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12700" cap="flat" cmpd="sng" algn="ctr">
                      <a:solidFill>
                        <a:srgbClr val="00B0F0"/>
                      </a:solidFill>
                      <a:prstDash val="sysDash"/>
                      <a:round/>
                      <a:headEnd type="none" w="med" len="med"/>
                      <a:tailEnd type="none" w="med" len="med"/>
                    </a:lnB>
                  </a:tcPr>
                </a:tc>
                <a:extLst>
                  <a:ext uri="{0D108BD9-81ED-4DB2-BD59-A6C34878D82A}">
                    <a16:rowId xmlns:a16="http://schemas.microsoft.com/office/drawing/2014/main" val="10002"/>
                  </a:ext>
                </a:extLst>
              </a:tr>
              <a:tr h="478748">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12700" cap="flat" cmpd="sng" algn="ctr">
                      <a:solidFill>
                        <a:srgbClr val="00B0F0"/>
                      </a:solidFill>
                      <a:prstDash val="sysDash"/>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12700" cap="flat" cmpd="sng" algn="ctr">
                      <a:solidFill>
                        <a:srgbClr val="00B0F0"/>
                      </a:solidFill>
                      <a:prstDash val="sysDash"/>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57150" cap="flat" cmpd="sng" algn="ctr">
                      <a:solidFill>
                        <a:srgbClr val="00B0F0"/>
                      </a:solidFill>
                      <a:prstDash val="solid"/>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12700" cap="flat" cmpd="sng" algn="ctr">
                      <a:solidFill>
                        <a:srgbClr val="00B0F0"/>
                      </a:solidFill>
                      <a:prstDash val="sysDash"/>
                      <a:round/>
                      <a:headEnd type="none" w="med" len="med"/>
                      <a:tailEnd type="none" w="med" len="med"/>
                    </a:lnT>
                    <a:lnB w="5715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3"/>
                  </a:ext>
                </a:extLst>
              </a:tr>
              <a:tr h="478748">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5715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5715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5715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5715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57150" cap="flat" cmpd="sng" algn="ctr">
                      <a:solidFill>
                        <a:srgbClr val="00B0F0"/>
                      </a:solidFill>
                      <a:prstDash val="solid"/>
                      <a:round/>
                      <a:headEnd type="none" w="med" len="med"/>
                      <a:tailEnd type="none" w="med" len="med"/>
                    </a:lnR>
                    <a:lnT w="5715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57150" cap="flat" cmpd="sng" algn="ctr">
                      <a:solidFill>
                        <a:srgbClr val="00B0F0"/>
                      </a:solidFill>
                      <a:prstDash val="solid"/>
                      <a:round/>
                      <a:headEnd type="none" w="med" len="med"/>
                      <a:tailEnd type="none" w="med" len="med"/>
                    </a:lnL>
                    <a:lnR w="12700" cap="flat" cmpd="sng" algn="ctr">
                      <a:solidFill>
                        <a:srgbClr val="00B0F0"/>
                      </a:solidFill>
                      <a:prstDash val="sysDash"/>
                      <a:round/>
                      <a:headEnd type="none" w="med" len="med"/>
                      <a:tailEnd type="none" w="med" len="med"/>
                    </a:lnR>
                    <a:lnT w="5715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tc>
                  <a:txBody>
                    <a:bodyPr/>
                    <a:lstStyle/>
                    <a:p>
                      <a:pPr algn="ctr"/>
                      <a:endParaRPr lang="en-US" sz="1100"/>
                    </a:p>
                  </a:txBody>
                  <a:tcPr marL="68393" marR="68393" marT="34196" marB="34196">
                    <a:lnL w="12700" cap="flat" cmpd="sng" algn="ctr">
                      <a:solidFill>
                        <a:srgbClr val="00B0F0"/>
                      </a:solidFill>
                      <a:prstDash val="sysDash"/>
                      <a:round/>
                      <a:headEnd type="none" w="med" len="med"/>
                      <a:tailEnd type="none" w="med" len="med"/>
                    </a:lnL>
                    <a:lnR w="12700" cap="flat" cmpd="sng" algn="ctr">
                      <a:solidFill>
                        <a:srgbClr val="00B0F0"/>
                      </a:solidFill>
                      <a:prstDash val="sysDash"/>
                      <a:round/>
                      <a:headEnd type="none" w="med" len="med"/>
                      <a:tailEnd type="none" w="med" len="med"/>
                    </a:lnR>
                    <a:lnT w="57150" cap="flat" cmpd="sng" algn="ctr">
                      <a:solidFill>
                        <a:srgbClr val="00B0F0"/>
                      </a:solidFill>
                      <a:prstDash val="solid"/>
                      <a:round/>
                      <a:headEnd type="none" w="med" len="med"/>
                      <a:tailEnd type="none" w="med" len="med"/>
                    </a:lnT>
                    <a:lnB w="12700" cap="flat" cmpd="sng" algn="ctr">
                      <a:solidFill>
                        <a:srgbClr val="00B0F0"/>
                      </a:solidFill>
                      <a:prstDash val="sysDash"/>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TextBox 1"/>
          <p:cNvSpPr txBox="1"/>
          <p:nvPr/>
        </p:nvSpPr>
        <p:spPr>
          <a:xfrm>
            <a:off x="3484819" y="2664171"/>
            <a:ext cx="1242464" cy="1531188"/>
          </a:xfrm>
          <a:prstGeom prst="rect">
            <a:avLst/>
          </a:prstGeom>
          <a:noFill/>
        </p:spPr>
        <p:txBody>
          <a:bodyPr wrap="square" rtlCol="0">
            <a:spAutoFit/>
          </a:bodyPr>
          <a:lstStyle/>
          <a:p>
            <a:r>
              <a:rPr lang="en-US" sz="9350">
                <a:latin typeface="HP001 5 hàng" pitchFamily="34" charset="0"/>
                <a:ea typeface="HP001 4H" pitchFamily="34" charset="-127"/>
              </a:rPr>
              <a:t>Ơ</a:t>
            </a:r>
          </a:p>
        </p:txBody>
      </p:sp>
      <p:sp>
        <p:nvSpPr>
          <p:cNvPr id="18" name="Rectangle 17"/>
          <p:cNvSpPr/>
          <p:nvPr/>
        </p:nvSpPr>
        <p:spPr>
          <a:xfrm>
            <a:off x="4980799" y="3217357"/>
            <a:ext cx="478748" cy="478748"/>
          </a:xfrm>
          <a:prstGeom prst="rect">
            <a:avLst/>
          </a:prstGeom>
          <a:solidFill>
            <a:schemeClr val="accent1">
              <a:lumMod val="75000"/>
            </a:schemeClr>
          </a:solidFill>
          <a:ln>
            <a:solidFill>
              <a:srgbClr val="00000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693">
                <a:solidFill>
                  <a:srgbClr val="000000"/>
                </a:solidFill>
                <a:latin typeface="Arial Rounded MT Bold" pitchFamily="34" charset="0"/>
              </a:rPr>
              <a:t>1</a:t>
            </a:r>
          </a:p>
        </p:txBody>
      </p:sp>
      <p:sp>
        <p:nvSpPr>
          <p:cNvPr id="19" name="Rectangle 18"/>
          <p:cNvSpPr/>
          <p:nvPr/>
        </p:nvSpPr>
        <p:spPr>
          <a:xfrm>
            <a:off x="4980799" y="2738611"/>
            <a:ext cx="478748" cy="478748"/>
          </a:xfrm>
          <a:prstGeom prst="rect">
            <a:avLst/>
          </a:prstGeom>
          <a:solidFill>
            <a:schemeClr val="accent1">
              <a:lumMod val="75000"/>
            </a:schemeClr>
          </a:solidFill>
          <a:ln>
            <a:solidFill>
              <a:srgbClr val="00000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693">
                <a:solidFill>
                  <a:srgbClr val="000000"/>
                </a:solidFill>
                <a:latin typeface="Arial Rounded MT Bold" pitchFamily="34" charset="0"/>
              </a:rPr>
              <a:t>2</a:t>
            </a:r>
          </a:p>
        </p:txBody>
      </p:sp>
      <p:sp>
        <p:nvSpPr>
          <p:cNvPr id="23" name="Rectangle 22"/>
          <p:cNvSpPr/>
          <p:nvPr/>
        </p:nvSpPr>
        <p:spPr>
          <a:xfrm>
            <a:off x="3528531" y="3705872"/>
            <a:ext cx="478748" cy="478748"/>
          </a:xfrm>
          <a:prstGeom prst="rect">
            <a:avLst/>
          </a:prstGeom>
          <a:solidFill>
            <a:srgbClr val="FFC000">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693">
                <a:solidFill>
                  <a:srgbClr val="000000"/>
                </a:solidFill>
                <a:latin typeface="Arial Rounded MT Bold" pitchFamily="34" charset="0"/>
              </a:rPr>
              <a:t>1</a:t>
            </a:r>
          </a:p>
        </p:txBody>
      </p:sp>
      <p:sp>
        <p:nvSpPr>
          <p:cNvPr id="35" name="Double Brace 34"/>
          <p:cNvSpPr/>
          <p:nvPr/>
        </p:nvSpPr>
        <p:spPr>
          <a:xfrm>
            <a:off x="5222014" y="2493580"/>
            <a:ext cx="1458756" cy="1201243"/>
          </a:xfrm>
          <a:custGeom>
            <a:avLst/>
            <a:gdLst>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917454 w 1069848"/>
              <a:gd name="connsiteY6" fmla="*/ 0 h 914400"/>
              <a:gd name="connsiteX7" fmla="*/ 993651 w 1069848"/>
              <a:gd name="connsiteY7" fmla="*/ 76197 h 914400"/>
              <a:gd name="connsiteX8" fmla="*/ 993651 w 1069848"/>
              <a:gd name="connsiteY8" fmla="*/ 381003 h 914400"/>
              <a:gd name="connsiteX9" fmla="*/ 1069848 w 1069848"/>
              <a:gd name="connsiteY9" fmla="*/ 457200 h 914400"/>
              <a:gd name="connsiteX10" fmla="*/ 993651 w 1069848"/>
              <a:gd name="connsiteY10" fmla="*/ 533397 h 914400"/>
              <a:gd name="connsiteX11" fmla="*/ 993651 w 1069848"/>
              <a:gd name="connsiteY11" fmla="*/ 838203 h 914400"/>
              <a:gd name="connsiteX12" fmla="*/ 917454 w 1069848"/>
              <a:gd name="connsiteY12"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917454 w 1069848"/>
              <a:gd name="connsiteY5" fmla="*/ 0 h 914400"/>
              <a:gd name="connsiteX6" fmla="*/ 993651 w 1069848"/>
              <a:gd name="connsiteY6" fmla="*/ 76197 h 914400"/>
              <a:gd name="connsiteX7" fmla="*/ 993651 w 1069848"/>
              <a:gd name="connsiteY7" fmla="*/ 381003 h 914400"/>
              <a:gd name="connsiteX8" fmla="*/ 1069848 w 1069848"/>
              <a:gd name="connsiteY8" fmla="*/ 457200 h 914400"/>
              <a:gd name="connsiteX9" fmla="*/ 993651 w 1069848"/>
              <a:gd name="connsiteY9" fmla="*/ 533397 h 914400"/>
              <a:gd name="connsiteX10" fmla="*/ 993651 w 1069848"/>
              <a:gd name="connsiteY10" fmla="*/ 838203 h 914400"/>
              <a:gd name="connsiteX11" fmla="*/ 917454 w 1069848"/>
              <a:gd name="connsiteY11"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76197 w 1069848"/>
              <a:gd name="connsiteY3" fmla="*/ 381003 h 914400"/>
              <a:gd name="connsiteX4" fmla="*/ 917454 w 1069848"/>
              <a:gd name="connsiteY4" fmla="*/ 0 h 914400"/>
              <a:gd name="connsiteX5" fmla="*/ 993651 w 1069848"/>
              <a:gd name="connsiteY5" fmla="*/ 76197 h 914400"/>
              <a:gd name="connsiteX6" fmla="*/ 993651 w 1069848"/>
              <a:gd name="connsiteY6" fmla="*/ 381003 h 914400"/>
              <a:gd name="connsiteX7" fmla="*/ 1069848 w 1069848"/>
              <a:gd name="connsiteY7" fmla="*/ 457200 h 914400"/>
              <a:gd name="connsiteX8" fmla="*/ 993651 w 1069848"/>
              <a:gd name="connsiteY8" fmla="*/ 533397 h 914400"/>
              <a:gd name="connsiteX9" fmla="*/ 993651 w 1069848"/>
              <a:gd name="connsiteY9" fmla="*/ 838203 h 914400"/>
              <a:gd name="connsiteX10" fmla="*/ 917454 w 1069848"/>
              <a:gd name="connsiteY10"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381003 h 914400"/>
              <a:gd name="connsiteX3" fmla="*/ 917454 w 1069848"/>
              <a:gd name="connsiteY3" fmla="*/ 0 h 914400"/>
              <a:gd name="connsiteX4" fmla="*/ 993651 w 1069848"/>
              <a:gd name="connsiteY4" fmla="*/ 76197 h 914400"/>
              <a:gd name="connsiteX5" fmla="*/ 993651 w 1069848"/>
              <a:gd name="connsiteY5" fmla="*/ 381003 h 914400"/>
              <a:gd name="connsiteX6" fmla="*/ 1069848 w 1069848"/>
              <a:gd name="connsiteY6" fmla="*/ 457200 h 914400"/>
              <a:gd name="connsiteX7" fmla="*/ 993651 w 1069848"/>
              <a:gd name="connsiteY7" fmla="*/ 533397 h 914400"/>
              <a:gd name="connsiteX8" fmla="*/ 993651 w 1069848"/>
              <a:gd name="connsiteY8" fmla="*/ 838203 h 914400"/>
              <a:gd name="connsiteX9" fmla="*/ 917454 w 1069848"/>
              <a:gd name="connsiteY9"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381003 h 914400"/>
              <a:gd name="connsiteX2" fmla="*/ 917454 w 1069848"/>
              <a:gd name="connsiteY2" fmla="*/ 0 h 914400"/>
              <a:gd name="connsiteX3" fmla="*/ 993651 w 1069848"/>
              <a:gd name="connsiteY3" fmla="*/ 76197 h 914400"/>
              <a:gd name="connsiteX4" fmla="*/ 993651 w 1069848"/>
              <a:gd name="connsiteY4" fmla="*/ 381003 h 914400"/>
              <a:gd name="connsiteX5" fmla="*/ 1069848 w 1069848"/>
              <a:gd name="connsiteY5" fmla="*/ 457200 h 914400"/>
              <a:gd name="connsiteX6" fmla="*/ 993651 w 1069848"/>
              <a:gd name="connsiteY6" fmla="*/ 533397 h 914400"/>
              <a:gd name="connsiteX7" fmla="*/ 993651 w 1069848"/>
              <a:gd name="connsiteY7" fmla="*/ 838203 h 914400"/>
              <a:gd name="connsiteX8" fmla="*/ 917454 w 1069848"/>
              <a:gd name="connsiteY8"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917454 w 1069848"/>
              <a:gd name="connsiteY0" fmla="*/ 0 h 914400"/>
              <a:gd name="connsiteX1" fmla="*/ 993651 w 1069848"/>
              <a:gd name="connsiteY1" fmla="*/ 76197 h 914400"/>
              <a:gd name="connsiteX2" fmla="*/ 993651 w 1069848"/>
              <a:gd name="connsiteY2" fmla="*/ 381003 h 914400"/>
              <a:gd name="connsiteX3" fmla="*/ 1069848 w 1069848"/>
              <a:gd name="connsiteY3" fmla="*/ 457200 h 914400"/>
              <a:gd name="connsiteX4" fmla="*/ 993651 w 1069848"/>
              <a:gd name="connsiteY4" fmla="*/ 533397 h 914400"/>
              <a:gd name="connsiteX5" fmla="*/ 993651 w 1069848"/>
              <a:gd name="connsiteY5" fmla="*/ 838203 h 914400"/>
              <a:gd name="connsiteX6" fmla="*/ 917454 w 1069848"/>
              <a:gd name="connsiteY6"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848" h="914400" stroke="0" extrusionOk="0">
                <a:moveTo>
                  <a:pt x="152394" y="914400"/>
                </a:moveTo>
                <a:cubicBezTo>
                  <a:pt x="110312" y="914400"/>
                  <a:pt x="76197" y="880285"/>
                  <a:pt x="76197" y="838203"/>
                </a:cubicBezTo>
                <a:lnTo>
                  <a:pt x="76197" y="533397"/>
                </a:lnTo>
                <a:cubicBezTo>
                  <a:pt x="76197" y="491315"/>
                  <a:pt x="42082" y="457200"/>
                  <a:pt x="0" y="457200"/>
                </a:cubicBezTo>
                <a:cubicBezTo>
                  <a:pt x="42082" y="457200"/>
                  <a:pt x="76197" y="423085"/>
                  <a:pt x="76197" y="381003"/>
                </a:cubicBezTo>
                <a:lnTo>
                  <a:pt x="76197" y="76197"/>
                </a:lnTo>
                <a:cubicBezTo>
                  <a:pt x="76197" y="34115"/>
                  <a:pt x="110312" y="0"/>
                  <a:pt x="152394" y="0"/>
                </a:cubicBezTo>
                <a:lnTo>
                  <a:pt x="917454" y="0"/>
                </a:lnTo>
                <a:cubicBezTo>
                  <a:pt x="959536" y="0"/>
                  <a:pt x="993651" y="34115"/>
                  <a:pt x="993651" y="76197"/>
                </a:cubicBezTo>
                <a:lnTo>
                  <a:pt x="993651" y="381003"/>
                </a:lnTo>
                <a:cubicBezTo>
                  <a:pt x="993651" y="423085"/>
                  <a:pt x="1027766" y="457200"/>
                  <a:pt x="1069848" y="457200"/>
                </a:cubicBezTo>
                <a:cubicBezTo>
                  <a:pt x="1027766" y="457200"/>
                  <a:pt x="993651" y="491315"/>
                  <a:pt x="993651" y="533397"/>
                </a:cubicBezTo>
                <a:lnTo>
                  <a:pt x="993651" y="838203"/>
                </a:lnTo>
                <a:cubicBezTo>
                  <a:pt x="993651" y="880285"/>
                  <a:pt x="959536" y="914400"/>
                  <a:pt x="917454" y="914400"/>
                </a:cubicBezTo>
                <a:lnTo>
                  <a:pt x="152394" y="914400"/>
                </a:lnTo>
                <a:close/>
              </a:path>
              <a:path w="1069848" h="914400" fill="none">
                <a:moveTo>
                  <a:pt x="917454" y="0"/>
                </a:moveTo>
                <a:cubicBezTo>
                  <a:pt x="959536" y="0"/>
                  <a:pt x="993651" y="34115"/>
                  <a:pt x="993651" y="76197"/>
                </a:cubicBezTo>
                <a:lnTo>
                  <a:pt x="993651" y="381003"/>
                </a:lnTo>
                <a:cubicBezTo>
                  <a:pt x="993651" y="423085"/>
                  <a:pt x="1027766" y="457200"/>
                  <a:pt x="1069848" y="457200"/>
                </a:cubicBezTo>
                <a:cubicBezTo>
                  <a:pt x="1027766" y="457200"/>
                  <a:pt x="993651" y="491315"/>
                  <a:pt x="993651" y="533397"/>
                </a:cubicBezTo>
                <a:lnTo>
                  <a:pt x="993651" y="838203"/>
                </a:lnTo>
                <a:cubicBezTo>
                  <a:pt x="993651" y="880285"/>
                  <a:pt x="959536" y="914400"/>
                  <a:pt x="917454" y="9144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48"/>
          </a:p>
        </p:txBody>
      </p:sp>
      <p:sp>
        <p:nvSpPr>
          <p:cNvPr id="36" name="TextBox 35"/>
          <p:cNvSpPr txBox="1"/>
          <p:nvPr/>
        </p:nvSpPr>
        <p:spPr>
          <a:xfrm>
            <a:off x="6680771" y="2301031"/>
            <a:ext cx="1538832" cy="1611595"/>
          </a:xfrm>
          <a:prstGeom prst="rect">
            <a:avLst/>
          </a:prstGeom>
          <a:noFill/>
        </p:spPr>
        <p:txBody>
          <a:bodyPr wrap="square" rtlCol="0">
            <a:spAutoFit/>
          </a:bodyPr>
          <a:lstStyle/>
          <a:p>
            <a:pPr algn="ctr"/>
            <a:r>
              <a:rPr lang="en-US" sz="3291">
                <a:solidFill>
                  <a:srgbClr val="002060"/>
                </a:solidFill>
                <a:latin typeface="+mj-lt"/>
                <a:ea typeface="Arial-Rounded" pitchFamily="34" charset="0"/>
                <a:cs typeface="Arial-Rounded" pitchFamily="34" charset="0"/>
              </a:rPr>
              <a:t>Độ cao 2 ô li rưỡi</a:t>
            </a:r>
          </a:p>
        </p:txBody>
      </p:sp>
      <p:sp>
        <p:nvSpPr>
          <p:cNvPr id="37" name="Double Brace 34"/>
          <p:cNvSpPr/>
          <p:nvPr/>
        </p:nvSpPr>
        <p:spPr>
          <a:xfrm rot="5400000">
            <a:off x="3651874" y="3095125"/>
            <a:ext cx="1205583" cy="1452269"/>
          </a:xfrm>
          <a:custGeom>
            <a:avLst/>
            <a:gdLst>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917454 w 1069848"/>
              <a:gd name="connsiteY6" fmla="*/ 0 h 914400"/>
              <a:gd name="connsiteX7" fmla="*/ 993651 w 1069848"/>
              <a:gd name="connsiteY7" fmla="*/ 76197 h 914400"/>
              <a:gd name="connsiteX8" fmla="*/ 993651 w 1069848"/>
              <a:gd name="connsiteY8" fmla="*/ 381003 h 914400"/>
              <a:gd name="connsiteX9" fmla="*/ 1069848 w 1069848"/>
              <a:gd name="connsiteY9" fmla="*/ 457200 h 914400"/>
              <a:gd name="connsiteX10" fmla="*/ 993651 w 1069848"/>
              <a:gd name="connsiteY10" fmla="*/ 533397 h 914400"/>
              <a:gd name="connsiteX11" fmla="*/ 993651 w 1069848"/>
              <a:gd name="connsiteY11" fmla="*/ 838203 h 914400"/>
              <a:gd name="connsiteX12" fmla="*/ 917454 w 1069848"/>
              <a:gd name="connsiteY12"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917454 w 1069848"/>
              <a:gd name="connsiteY5" fmla="*/ 0 h 914400"/>
              <a:gd name="connsiteX6" fmla="*/ 993651 w 1069848"/>
              <a:gd name="connsiteY6" fmla="*/ 76197 h 914400"/>
              <a:gd name="connsiteX7" fmla="*/ 993651 w 1069848"/>
              <a:gd name="connsiteY7" fmla="*/ 381003 h 914400"/>
              <a:gd name="connsiteX8" fmla="*/ 1069848 w 1069848"/>
              <a:gd name="connsiteY8" fmla="*/ 457200 h 914400"/>
              <a:gd name="connsiteX9" fmla="*/ 993651 w 1069848"/>
              <a:gd name="connsiteY9" fmla="*/ 533397 h 914400"/>
              <a:gd name="connsiteX10" fmla="*/ 993651 w 1069848"/>
              <a:gd name="connsiteY10" fmla="*/ 838203 h 914400"/>
              <a:gd name="connsiteX11" fmla="*/ 917454 w 1069848"/>
              <a:gd name="connsiteY11"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76197 w 1069848"/>
              <a:gd name="connsiteY3" fmla="*/ 381003 h 914400"/>
              <a:gd name="connsiteX4" fmla="*/ 917454 w 1069848"/>
              <a:gd name="connsiteY4" fmla="*/ 0 h 914400"/>
              <a:gd name="connsiteX5" fmla="*/ 993651 w 1069848"/>
              <a:gd name="connsiteY5" fmla="*/ 76197 h 914400"/>
              <a:gd name="connsiteX6" fmla="*/ 993651 w 1069848"/>
              <a:gd name="connsiteY6" fmla="*/ 381003 h 914400"/>
              <a:gd name="connsiteX7" fmla="*/ 1069848 w 1069848"/>
              <a:gd name="connsiteY7" fmla="*/ 457200 h 914400"/>
              <a:gd name="connsiteX8" fmla="*/ 993651 w 1069848"/>
              <a:gd name="connsiteY8" fmla="*/ 533397 h 914400"/>
              <a:gd name="connsiteX9" fmla="*/ 993651 w 1069848"/>
              <a:gd name="connsiteY9" fmla="*/ 838203 h 914400"/>
              <a:gd name="connsiteX10" fmla="*/ 917454 w 1069848"/>
              <a:gd name="connsiteY10"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838203 h 914400"/>
              <a:gd name="connsiteX2" fmla="*/ 76197 w 1069848"/>
              <a:gd name="connsiteY2" fmla="*/ 381003 h 914400"/>
              <a:gd name="connsiteX3" fmla="*/ 917454 w 1069848"/>
              <a:gd name="connsiteY3" fmla="*/ 0 h 914400"/>
              <a:gd name="connsiteX4" fmla="*/ 993651 w 1069848"/>
              <a:gd name="connsiteY4" fmla="*/ 76197 h 914400"/>
              <a:gd name="connsiteX5" fmla="*/ 993651 w 1069848"/>
              <a:gd name="connsiteY5" fmla="*/ 381003 h 914400"/>
              <a:gd name="connsiteX6" fmla="*/ 1069848 w 1069848"/>
              <a:gd name="connsiteY6" fmla="*/ 457200 h 914400"/>
              <a:gd name="connsiteX7" fmla="*/ 993651 w 1069848"/>
              <a:gd name="connsiteY7" fmla="*/ 533397 h 914400"/>
              <a:gd name="connsiteX8" fmla="*/ 993651 w 1069848"/>
              <a:gd name="connsiteY8" fmla="*/ 838203 h 914400"/>
              <a:gd name="connsiteX9" fmla="*/ 917454 w 1069848"/>
              <a:gd name="connsiteY9"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152394 w 1069848"/>
              <a:gd name="connsiteY0" fmla="*/ 914400 h 914400"/>
              <a:gd name="connsiteX1" fmla="*/ 76197 w 1069848"/>
              <a:gd name="connsiteY1" fmla="*/ 381003 h 914400"/>
              <a:gd name="connsiteX2" fmla="*/ 917454 w 1069848"/>
              <a:gd name="connsiteY2" fmla="*/ 0 h 914400"/>
              <a:gd name="connsiteX3" fmla="*/ 993651 w 1069848"/>
              <a:gd name="connsiteY3" fmla="*/ 76197 h 914400"/>
              <a:gd name="connsiteX4" fmla="*/ 993651 w 1069848"/>
              <a:gd name="connsiteY4" fmla="*/ 381003 h 914400"/>
              <a:gd name="connsiteX5" fmla="*/ 1069848 w 1069848"/>
              <a:gd name="connsiteY5" fmla="*/ 457200 h 914400"/>
              <a:gd name="connsiteX6" fmla="*/ 993651 w 1069848"/>
              <a:gd name="connsiteY6" fmla="*/ 533397 h 914400"/>
              <a:gd name="connsiteX7" fmla="*/ 993651 w 1069848"/>
              <a:gd name="connsiteY7" fmla="*/ 838203 h 914400"/>
              <a:gd name="connsiteX8" fmla="*/ 917454 w 1069848"/>
              <a:gd name="connsiteY8" fmla="*/ 914400 h 914400"/>
              <a:gd name="connsiteX0" fmla="*/ 152394 w 1069848"/>
              <a:gd name="connsiteY0" fmla="*/ 914400 h 914400"/>
              <a:gd name="connsiteX1" fmla="*/ 76197 w 1069848"/>
              <a:gd name="connsiteY1" fmla="*/ 838203 h 914400"/>
              <a:gd name="connsiteX2" fmla="*/ 76197 w 1069848"/>
              <a:gd name="connsiteY2" fmla="*/ 533397 h 914400"/>
              <a:gd name="connsiteX3" fmla="*/ 0 w 1069848"/>
              <a:gd name="connsiteY3" fmla="*/ 457200 h 914400"/>
              <a:gd name="connsiteX4" fmla="*/ 76197 w 1069848"/>
              <a:gd name="connsiteY4" fmla="*/ 381003 h 914400"/>
              <a:gd name="connsiteX5" fmla="*/ 76197 w 1069848"/>
              <a:gd name="connsiteY5" fmla="*/ 76197 h 914400"/>
              <a:gd name="connsiteX6" fmla="*/ 152394 w 1069848"/>
              <a:gd name="connsiteY6" fmla="*/ 0 h 914400"/>
              <a:gd name="connsiteX7" fmla="*/ 917454 w 1069848"/>
              <a:gd name="connsiteY7" fmla="*/ 0 h 914400"/>
              <a:gd name="connsiteX8" fmla="*/ 993651 w 1069848"/>
              <a:gd name="connsiteY8" fmla="*/ 76197 h 914400"/>
              <a:gd name="connsiteX9" fmla="*/ 993651 w 1069848"/>
              <a:gd name="connsiteY9" fmla="*/ 381003 h 914400"/>
              <a:gd name="connsiteX10" fmla="*/ 1069848 w 1069848"/>
              <a:gd name="connsiteY10" fmla="*/ 457200 h 914400"/>
              <a:gd name="connsiteX11" fmla="*/ 993651 w 1069848"/>
              <a:gd name="connsiteY11" fmla="*/ 533397 h 914400"/>
              <a:gd name="connsiteX12" fmla="*/ 993651 w 1069848"/>
              <a:gd name="connsiteY12" fmla="*/ 838203 h 914400"/>
              <a:gd name="connsiteX13" fmla="*/ 917454 w 1069848"/>
              <a:gd name="connsiteY13" fmla="*/ 914400 h 914400"/>
              <a:gd name="connsiteX14" fmla="*/ 152394 w 1069848"/>
              <a:gd name="connsiteY14" fmla="*/ 914400 h 914400"/>
              <a:gd name="connsiteX0" fmla="*/ 917454 w 1069848"/>
              <a:gd name="connsiteY0" fmla="*/ 0 h 914400"/>
              <a:gd name="connsiteX1" fmla="*/ 993651 w 1069848"/>
              <a:gd name="connsiteY1" fmla="*/ 76197 h 914400"/>
              <a:gd name="connsiteX2" fmla="*/ 993651 w 1069848"/>
              <a:gd name="connsiteY2" fmla="*/ 381003 h 914400"/>
              <a:gd name="connsiteX3" fmla="*/ 1069848 w 1069848"/>
              <a:gd name="connsiteY3" fmla="*/ 457200 h 914400"/>
              <a:gd name="connsiteX4" fmla="*/ 993651 w 1069848"/>
              <a:gd name="connsiteY4" fmla="*/ 533397 h 914400"/>
              <a:gd name="connsiteX5" fmla="*/ 993651 w 1069848"/>
              <a:gd name="connsiteY5" fmla="*/ 838203 h 914400"/>
              <a:gd name="connsiteX6" fmla="*/ 917454 w 1069848"/>
              <a:gd name="connsiteY6"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848" h="914400" stroke="0" extrusionOk="0">
                <a:moveTo>
                  <a:pt x="152394" y="914400"/>
                </a:moveTo>
                <a:cubicBezTo>
                  <a:pt x="110312" y="914400"/>
                  <a:pt x="76197" y="880285"/>
                  <a:pt x="76197" y="838203"/>
                </a:cubicBezTo>
                <a:lnTo>
                  <a:pt x="76197" y="533397"/>
                </a:lnTo>
                <a:cubicBezTo>
                  <a:pt x="76197" y="491315"/>
                  <a:pt x="42082" y="457200"/>
                  <a:pt x="0" y="457200"/>
                </a:cubicBezTo>
                <a:cubicBezTo>
                  <a:pt x="42082" y="457200"/>
                  <a:pt x="76197" y="423085"/>
                  <a:pt x="76197" y="381003"/>
                </a:cubicBezTo>
                <a:lnTo>
                  <a:pt x="76197" y="76197"/>
                </a:lnTo>
                <a:cubicBezTo>
                  <a:pt x="76197" y="34115"/>
                  <a:pt x="110312" y="0"/>
                  <a:pt x="152394" y="0"/>
                </a:cubicBezTo>
                <a:lnTo>
                  <a:pt x="917454" y="0"/>
                </a:lnTo>
                <a:cubicBezTo>
                  <a:pt x="959536" y="0"/>
                  <a:pt x="993651" y="34115"/>
                  <a:pt x="993651" y="76197"/>
                </a:cubicBezTo>
                <a:lnTo>
                  <a:pt x="993651" y="381003"/>
                </a:lnTo>
                <a:cubicBezTo>
                  <a:pt x="993651" y="423085"/>
                  <a:pt x="1027766" y="457200"/>
                  <a:pt x="1069848" y="457200"/>
                </a:cubicBezTo>
                <a:cubicBezTo>
                  <a:pt x="1027766" y="457200"/>
                  <a:pt x="993651" y="491315"/>
                  <a:pt x="993651" y="533397"/>
                </a:cubicBezTo>
                <a:lnTo>
                  <a:pt x="993651" y="838203"/>
                </a:lnTo>
                <a:cubicBezTo>
                  <a:pt x="993651" y="880285"/>
                  <a:pt x="959536" y="914400"/>
                  <a:pt x="917454" y="914400"/>
                </a:cubicBezTo>
                <a:lnTo>
                  <a:pt x="152394" y="914400"/>
                </a:lnTo>
                <a:close/>
              </a:path>
              <a:path w="1069848" h="914400" fill="none">
                <a:moveTo>
                  <a:pt x="917454" y="0"/>
                </a:moveTo>
                <a:cubicBezTo>
                  <a:pt x="959536" y="0"/>
                  <a:pt x="993651" y="34115"/>
                  <a:pt x="993651" y="76197"/>
                </a:cubicBezTo>
                <a:lnTo>
                  <a:pt x="993651" y="381003"/>
                </a:lnTo>
                <a:cubicBezTo>
                  <a:pt x="993651" y="423085"/>
                  <a:pt x="1027766" y="457200"/>
                  <a:pt x="1069848" y="457200"/>
                </a:cubicBezTo>
                <a:cubicBezTo>
                  <a:pt x="1027766" y="457200"/>
                  <a:pt x="993651" y="491315"/>
                  <a:pt x="993651" y="533397"/>
                </a:cubicBezTo>
                <a:lnTo>
                  <a:pt x="993651" y="838203"/>
                </a:lnTo>
                <a:cubicBezTo>
                  <a:pt x="993651" y="880285"/>
                  <a:pt x="959536" y="914400"/>
                  <a:pt x="917454" y="91440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48"/>
          </a:p>
        </p:txBody>
      </p:sp>
      <p:sp>
        <p:nvSpPr>
          <p:cNvPr id="38" name="TextBox 37"/>
          <p:cNvSpPr txBox="1"/>
          <p:nvPr/>
        </p:nvSpPr>
        <p:spPr>
          <a:xfrm>
            <a:off x="2668270" y="4375318"/>
            <a:ext cx="3638138" cy="598754"/>
          </a:xfrm>
          <a:prstGeom prst="rect">
            <a:avLst/>
          </a:prstGeom>
          <a:noFill/>
        </p:spPr>
        <p:txBody>
          <a:bodyPr wrap="square" rtlCol="0">
            <a:spAutoFit/>
          </a:bodyPr>
          <a:lstStyle/>
          <a:p>
            <a:pPr algn="ctr"/>
            <a:r>
              <a:rPr lang="en-US" sz="3291">
                <a:solidFill>
                  <a:srgbClr val="002060"/>
                </a:solidFill>
                <a:latin typeface="+mj-lt"/>
                <a:ea typeface="Arial-Rounded" pitchFamily="34" charset="0"/>
                <a:cs typeface="Arial-Rounded" pitchFamily="34" charset="0"/>
              </a:rPr>
              <a:t>Độ rộng 2 ô li</a:t>
            </a:r>
          </a:p>
        </p:txBody>
      </p:sp>
      <p:grpSp>
        <p:nvGrpSpPr>
          <p:cNvPr id="41" name="Group 40"/>
          <p:cNvGrpSpPr/>
          <p:nvPr/>
        </p:nvGrpSpPr>
        <p:grpSpPr>
          <a:xfrm rot="16200000">
            <a:off x="4980799" y="2269378"/>
            <a:ext cx="478748" cy="478748"/>
            <a:chOff x="7328483" y="5520493"/>
            <a:chExt cx="640080" cy="640080"/>
          </a:xfrm>
          <a:solidFill>
            <a:schemeClr val="accent1">
              <a:lumMod val="75000"/>
            </a:schemeClr>
          </a:solidFill>
        </p:grpSpPr>
        <p:sp>
          <p:nvSpPr>
            <p:cNvPr id="42" name="Rectangle 41"/>
            <p:cNvSpPr/>
            <p:nvPr/>
          </p:nvSpPr>
          <p:spPr>
            <a:xfrm>
              <a:off x="7328483" y="5520493"/>
              <a:ext cx="640080" cy="640080"/>
            </a:xfrm>
            <a:prstGeom prst="rect">
              <a:avLst/>
            </a:prstGeom>
            <a:grpFill/>
            <a:ln>
              <a:solidFill>
                <a:srgbClr val="00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693">
                <a:latin typeface="Arial Rounded MT Bold" pitchFamily="34" charset="0"/>
              </a:endParaRPr>
            </a:p>
          </p:txBody>
        </p:sp>
        <p:cxnSp>
          <p:nvCxnSpPr>
            <p:cNvPr id="43" name="Straight Connector 42"/>
            <p:cNvCxnSpPr/>
            <p:nvPr/>
          </p:nvCxnSpPr>
          <p:spPr>
            <a:xfrm>
              <a:off x="7641100" y="5536731"/>
              <a:ext cx="0" cy="60889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8829E643-6643-4B49-0FF6-1F5C810CE7F4}"/>
              </a:ext>
            </a:extLst>
          </p:cNvPr>
          <p:cNvSpPr/>
          <p:nvPr/>
        </p:nvSpPr>
        <p:spPr>
          <a:xfrm>
            <a:off x="4014325" y="3705872"/>
            <a:ext cx="478748" cy="478748"/>
          </a:xfrm>
          <a:prstGeom prst="rect">
            <a:avLst/>
          </a:prstGeom>
          <a:solidFill>
            <a:srgbClr val="FFC000">
              <a:alpha val="50000"/>
            </a:srgbClr>
          </a:solidFill>
          <a:ln>
            <a:solidFill>
              <a:srgbClr val="00000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693">
                <a:solidFill>
                  <a:srgbClr val="000000"/>
                </a:solidFill>
                <a:latin typeface="Arial Rounded MT Bold" pitchFamily="34" charset="0"/>
              </a:rPr>
              <a:t>2</a:t>
            </a:r>
          </a:p>
        </p:txBody>
      </p:sp>
    </p:spTree>
    <p:extLst>
      <p:ext uri="{BB962C8B-B14F-4D97-AF65-F5344CB8AC3E}">
        <p14:creationId xmlns:p14="http://schemas.microsoft.com/office/powerpoint/2010/main" val="306122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3" grpId="0" animBg="1"/>
      <p:bldP spid="35" grpId="0" animBg="1"/>
      <p:bldP spid="36" grpId="0"/>
      <p:bldP spid="37" grpId="0" animBg="1"/>
      <p:bldP spid="38" grpId="0"/>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6441-62A3-AD9B-6204-FDD8782A6061}"/>
              </a:ext>
            </a:extLst>
          </p:cNvPr>
          <p:cNvSpPr>
            <a:spLocks noGrp="1"/>
          </p:cNvSpPr>
          <p:nvPr>
            <p:ph type="title"/>
          </p:nvPr>
        </p:nvSpPr>
        <p:spPr/>
        <p:txBody>
          <a:bodyPr/>
          <a:lstStyle/>
          <a:p>
            <a:endParaRPr lang="en-US"/>
          </a:p>
        </p:txBody>
      </p:sp>
      <p:pic>
        <p:nvPicPr>
          <p:cNvPr id="3" name="Ơ">
            <a:hlinkClick r:id="" action="ppaction://media"/>
            <a:extLst>
              <a:ext uri="{FF2B5EF4-FFF2-40B4-BE49-F238E27FC236}">
                <a16:creationId xmlns:a16="http://schemas.microsoft.com/office/drawing/2014/main" id="{56A37590-877D-96EC-DDA3-E31FE0B2EEC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000250" y="0"/>
            <a:ext cx="5143500" cy="5143500"/>
          </a:xfrm>
          <a:prstGeom prst="rect">
            <a:avLst/>
          </a:prstGeom>
        </p:spPr>
      </p:pic>
    </p:spTree>
    <p:extLst>
      <p:ext uri="{BB962C8B-B14F-4D97-AF65-F5344CB8AC3E}">
        <p14:creationId xmlns:p14="http://schemas.microsoft.com/office/powerpoint/2010/main" val="342622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1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10">
            <a:extLst>
              <a:ext uri="{FF2B5EF4-FFF2-40B4-BE49-F238E27FC236}">
                <a16:creationId xmlns:a16="http://schemas.microsoft.com/office/drawing/2014/main" id="{D69C9358-A8C2-6871-8935-650AE46581A5}"/>
              </a:ext>
            </a:extLst>
          </p:cNvPr>
          <p:cNvGraphicFramePr>
            <a:graphicFrameLocks noGrp="1"/>
          </p:cNvGraphicFramePr>
          <p:nvPr/>
        </p:nvGraphicFramePr>
        <p:xfrm>
          <a:off x="217700" y="696467"/>
          <a:ext cx="8708588" cy="3754104"/>
        </p:xfrm>
        <a:graphic>
          <a:graphicData uri="http://schemas.openxmlformats.org/drawingml/2006/table">
            <a:tbl>
              <a:tblPr firstRow="1" bandRow="1"/>
              <a:tblGrid>
                <a:gridCol w="311021">
                  <a:extLst>
                    <a:ext uri="{9D8B030D-6E8A-4147-A177-3AD203B41FA5}">
                      <a16:colId xmlns:a16="http://schemas.microsoft.com/office/drawing/2014/main" val="2622740893"/>
                    </a:ext>
                  </a:extLst>
                </a:gridCol>
                <a:gridCol w="311021">
                  <a:extLst>
                    <a:ext uri="{9D8B030D-6E8A-4147-A177-3AD203B41FA5}">
                      <a16:colId xmlns:a16="http://schemas.microsoft.com/office/drawing/2014/main" val="3358236929"/>
                    </a:ext>
                  </a:extLst>
                </a:gridCol>
                <a:gridCol w="311021">
                  <a:extLst>
                    <a:ext uri="{9D8B030D-6E8A-4147-A177-3AD203B41FA5}">
                      <a16:colId xmlns:a16="http://schemas.microsoft.com/office/drawing/2014/main" val="3794742099"/>
                    </a:ext>
                  </a:extLst>
                </a:gridCol>
                <a:gridCol w="311021">
                  <a:extLst>
                    <a:ext uri="{9D8B030D-6E8A-4147-A177-3AD203B41FA5}">
                      <a16:colId xmlns:a16="http://schemas.microsoft.com/office/drawing/2014/main" val="2906486690"/>
                    </a:ext>
                  </a:extLst>
                </a:gridCol>
                <a:gridCol w="311021">
                  <a:extLst>
                    <a:ext uri="{9D8B030D-6E8A-4147-A177-3AD203B41FA5}">
                      <a16:colId xmlns:a16="http://schemas.microsoft.com/office/drawing/2014/main" val="3922166840"/>
                    </a:ext>
                  </a:extLst>
                </a:gridCol>
                <a:gridCol w="311021">
                  <a:extLst>
                    <a:ext uri="{9D8B030D-6E8A-4147-A177-3AD203B41FA5}">
                      <a16:colId xmlns:a16="http://schemas.microsoft.com/office/drawing/2014/main" val="2779761096"/>
                    </a:ext>
                  </a:extLst>
                </a:gridCol>
                <a:gridCol w="311021">
                  <a:extLst>
                    <a:ext uri="{9D8B030D-6E8A-4147-A177-3AD203B41FA5}">
                      <a16:colId xmlns:a16="http://schemas.microsoft.com/office/drawing/2014/main" val="2495969157"/>
                    </a:ext>
                  </a:extLst>
                </a:gridCol>
                <a:gridCol w="311021">
                  <a:extLst>
                    <a:ext uri="{9D8B030D-6E8A-4147-A177-3AD203B41FA5}">
                      <a16:colId xmlns:a16="http://schemas.microsoft.com/office/drawing/2014/main" val="3626927592"/>
                    </a:ext>
                  </a:extLst>
                </a:gridCol>
                <a:gridCol w="311021">
                  <a:extLst>
                    <a:ext uri="{9D8B030D-6E8A-4147-A177-3AD203B41FA5}">
                      <a16:colId xmlns:a16="http://schemas.microsoft.com/office/drawing/2014/main" val="857701770"/>
                    </a:ext>
                  </a:extLst>
                </a:gridCol>
                <a:gridCol w="311021">
                  <a:extLst>
                    <a:ext uri="{9D8B030D-6E8A-4147-A177-3AD203B41FA5}">
                      <a16:colId xmlns:a16="http://schemas.microsoft.com/office/drawing/2014/main" val="2309374168"/>
                    </a:ext>
                  </a:extLst>
                </a:gridCol>
                <a:gridCol w="311021">
                  <a:extLst>
                    <a:ext uri="{9D8B030D-6E8A-4147-A177-3AD203B41FA5}">
                      <a16:colId xmlns:a16="http://schemas.microsoft.com/office/drawing/2014/main" val="2423937644"/>
                    </a:ext>
                  </a:extLst>
                </a:gridCol>
                <a:gridCol w="311021">
                  <a:extLst>
                    <a:ext uri="{9D8B030D-6E8A-4147-A177-3AD203B41FA5}">
                      <a16:colId xmlns:a16="http://schemas.microsoft.com/office/drawing/2014/main" val="3181772300"/>
                    </a:ext>
                  </a:extLst>
                </a:gridCol>
                <a:gridCol w="311021">
                  <a:extLst>
                    <a:ext uri="{9D8B030D-6E8A-4147-A177-3AD203B41FA5}">
                      <a16:colId xmlns:a16="http://schemas.microsoft.com/office/drawing/2014/main" val="917889513"/>
                    </a:ext>
                  </a:extLst>
                </a:gridCol>
                <a:gridCol w="311021">
                  <a:extLst>
                    <a:ext uri="{9D8B030D-6E8A-4147-A177-3AD203B41FA5}">
                      <a16:colId xmlns:a16="http://schemas.microsoft.com/office/drawing/2014/main" val="3900200873"/>
                    </a:ext>
                  </a:extLst>
                </a:gridCol>
                <a:gridCol w="311021">
                  <a:extLst>
                    <a:ext uri="{9D8B030D-6E8A-4147-A177-3AD203B41FA5}">
                      <a16:colId xmlns:a16="http://schemas.microsoft.com/office/drawing/2014/main" val="1110172280"/>
                    </a:ext>
                  </a:extLst>
                </a:gridCol>
                <a:gridCol w="311021">
                  <a:extLst>
                    <a:ext uri="{9D8B030D-6E8A-4147-A177-3AD203B41FA5}">
                      <a16:colId xmlns:a16="http://schemas.microsoft.com/office/drawing/2014/main" val="2790098732"/>
                    </a:ext>
                  </a:extLst>
                </a:gridCol>
                <a:gridCol w="311021">
                  <a:extLst>
                    <a:ext uri="{9D8B030D-6E8A-4147-A177-3AD203B41FA5}">
                      <a16:colId xmlns:a16="http://schemas.microsoft.com/office/drawing/2014/main" val="590412432"/>
                    </a:ext>
                  </a:extLst>
                </a:gridCol>
                <a:gridCol w="311021">
                  <a:extLst>
                    <a:ext uri="{9D8B030D-6E8A-4147-A177-3AD203B41FA5}">
                      <a16:colId xmlns:a16="http://schemas.microsoft.com/office/drawing/2014/main" val="1269897463"/>
                    </a:ext>
                  </a:extLst>
                </a:gridCol>
                <a:gridCol w="311021">
                  <a:extLst>
                    <a:ext uri="{9D8B030D-6E8A-4147-A177-3AD203B41FA5}">
                      <a16:colId xmlns:a16="http://schemas.microsoft.com/office/drawing/2014/main" val="2868056576"/>
                    </a:ext>
                  </a:extLst>
                </a:gridCol>
                <a:gridCol w="311021">
                  <a:extLst>
                    <a:ext uri="{9D8B030D-6E8A-4147-A177-3AD203B41FA5}">
                      <a16:colId xmlns:a16="http://schemas.microsoft.com/office/drawing/2014/main" val="2161358710"/>
                    </a:ext>
                  </a:extLst>
                </a:gridCol>
                <a:gridCol w="311021">
                  <a:extLst>
                    <a:ext uri="{9D8B030D-6E8A-4147-A177-3AD203B41FA5}">
                      <a16:colId xmlns:a16="http://schemas.microsoft.com/office/drawing/2014/main" val="3163057758"/>
                    </a:ext>
                  </a:extLst>
                </a:gridCol>
                <a:gridCol w="311021">
                  <a:extLst>
                    <a:ext uri="{9D8B030D-6E8A-4147-A177-3AD203B41FA5}">
                      <a16:colId xmlns:a16="http://schemas.microsoft.com/office/drawing/2014/main" val="328346012"/>
                    </a:ext>
                  </a:extLst>
                </a:gridCol>
                <a:gridCol w="311021">
                  <a:extLst>
                    <a:ext uri="{9D8B030D-6E8A-4147-A177-3AD203B41FA5}">
                      <a16:colId xmlns:a16="http://schemas.microsoft.com/office/drawing/2014/main" val="1987707740"/>
                    </a:ext>
                  </a:extLst>
                </a:gridCol>
                <a:gridCol w="311021">
                  <a:extLst>
                    <a:ext uri="{9D8B030D-6E8A-4147-A177-3AD203B41FA5}">
                      <a16:colId xmlns:a16="http://schemas.microsoft.com/office/drawing/2014/main" val="996658431"/>
                    </a:ext>
                  </a:extLst>
                </a:gridCol>
                <a:gridCol w="311021">
                  <a:extLst>
                    <a:ext uri="{9D8B030D-6E8A-4147-A177-3AD203B41FA5}">
                      <a16:colId xmlns:a16="http://schemas.microsoft.com/office/drawing/2014/main" val="2612947994"/>
                    </a:ext>
                  </a:extLst>
                </a:gridCol>
                <a:gridCol w="311021">
                  <a:extLst>
                    <a:ext uri="{9D8B030D-6E8A-4147-A177-3AD203B41FA5}">
                      <a16:colId xmlns:a16="http://schemas.microsoft.com/office/drawing/2014/main" val="2148544139"/>
                    </a:ext>
                  </a:extLst>
                </a:gridCol>
                <a:gridCol w="311021">
                  <a:extLst>
                    <a:ext uri="{9D8B030D-6E8A-4147-A177-3AD203B41FA5}">
                      <a16:colId xmlns:a16="http://schemas.microsoft.com/office/drawing/2014/main" val="3249332975"/>
                    </a:ext>
                  </a:extLst>
                </a:gridCol>
                <a:gridCol w="311021">
                  <a:extLst>
                    <a:ext uri="{9D8B030D-6E8A-4147-A177-3AD203B41FA5}">
                      <a16:colId xmlns:a16="http://schemas.microsoft.com/office/drawing/2014/main" val="1654711919"/>
                    </a:ext>
                  </a:extLst>
                </a:gridCol>
              </a:tblGrid>
              <a:tr h="312779">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06041271"/>
                  </a:ext>
                </a:extLst>
              </a:tr>
              <a:tr h="312779">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50849197"/>
                  </a:ext>
                </a:extLst>
              </a:tr>
              <a:tr h="312779">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97518411"/>
                  </a:ext>
                </a:extLst>
              </a:tr>
              <a:tr h="312779">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28778775"/>
                  </a:ext>
                </a:extLst>
              </a:tr>
              <a:tr h="312779">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87725093"/>
                  </a:ext>
                </a:extLst>
              </a:tr>
              <a:tr h="312779">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92677101"/>
                  </a:ext>
                </a:extLst>
              </a:tr>
              <a:tr h="312779">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11107625"/>
                  </a:ext>
                </a:extLst>
              </a:tr>
              <a:tr h="312779">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10050650"/>
                  </a:ext>
                </a:extLst>
              </a:tr>
              <a:tr h="312779">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10338952"/>
                  </a:ext>
                </a:extLst>
              </a:tr>
              <a:tr h="312779">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29843687"/>
                  </a:ext>
                </a:extLst>
              </a:tr>
              <a:tr h="312779">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8699661"/>
                  </a:ext>
                </a:extLst>
              </a:tr>
              <a:tr h="312779">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600"/>
                    </a:p>
                  </a:txBody>
                  <a:tcPr marL="69004" marR="69004" marT="34501" marB="34501">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55325877"/>
                  </a:ext>
                </a:extLst>
              </a:tr>
            </a:tbl>
          </a:graphicData>
        </a:graphic>
      </p:graphicFrame>
      <p:sp>
        <p:nvSpPr>
          <p:cNvPr id="4" name="TextBox 3">
            <a:extLst>
              <a:ext uri="{FF2B5EF4-FFF2-40B4-BE49-F238E27FC236}">
                <a16:creationId xmlns:a16="http://schemas.microsoft.com/office/drawing/2014/main" id="{1E8CAC29-007E-4D73-5CCD-8E4DEA2C4691}"/>
              </a:ext>
            </a:extLst>
          </p:cNvPr>
          <p:cNvSpPr txBox="1"/>
          <p:nvPr/>
        </p:nvSpPr>
        <p:spPr>
          <a:xfrm>
            <a:off x="1398323" y="1234344"/>
            <a:ext cx="6375917" cy="1059201"/>
          </a:xfrm>
          <a:prstGeom prst="rect">
            <a:avLst/>
          </a:prstGeom>
          <a:noFill/>
        </p:spPr>
        <p:txBody>
          <a:bodyPr wrap="square" rtlCol="0">
            <a:spAutoFit/>
          </a:bodyPr>
          <a:lstStyle/>
          <a:p>
            <a:pPr defTabSz="511641">
              <a:buClrTx/>
              <a:defRPr/>
            </a:pPr>
            <a:r>
              <a:rPr lang="en-US" sz="6283" b="1" kern="1200">
                <a:solidFill>
                  <a:srgbClr val="7030A0"/>
                </a:solidFill>
                <a:latin typeface="HP001 5 hàng" panose="020B0603050302020204" pitchFamily="34" charset="0"/>
                <a:ea typeface="+mn-ea"/>
                <a:cs typeface="HP001 5H Normal" panose="020B0603050302020204" pitchFamily="34" charset="0"/>
              </a:rPr>
              <a:t>sŪg Ông ĐǬ</a:t>
            </a:r>
            <a:endParaRPr lang="en-VN" sz="6283" b="1" kern="1200" dirty="0">
              <a:solidFill>
                <a:srgbClr val="7030A0"/>
              </a:solidFill>
              <a:latin typeface="HP001 5 hàng" panose="020B0603050302020204" pitchFamily="34" charset="0"/>
              <a:ea typeface="+mn-ea"/>
              <a:cs typeface="HP001 5H Normal" panose="020B0603050302020204" pitchFamily="34" charset="0"/>
            </a:endParaRPr>
          </a:p>
        </p:txBody>
      </p:sp>
      <p:pic>
        <p:nvPicPr>
          <p:cNvPr id="6" name="Picture 5">
            <a:extLst>
              <a:ext uri="{FF2B5EF4-FFF2-40B4-BE49-F238E27FC236}">
                <a16:creationId xmlns:a16="http://schemas.microsoft.com/office/drawing/2014/main" id="{0607BC8B-2337-66C9-F4DB-708A49485574}"/>
              </a:ext>
            </a:extLst>
          </p:cNvPr>
          <p:cNvPicPr>
            <a:picLocks noChangeAspect="1"/>
          </p:cNvPicPr>
          <p:nvPr/>
        </p:nvPicPr>
        <p:blipFill>
          <a:blip r:embed="rId3"/>
          <a:stretch>
            <a:fillRect/>
          </a:stretch>
        </p:blipFill>
        <p:spPr>
          <a:xfrm>
            <a:off x="7209169" y="167939"/>
            <a:ext cx="1717131" cy="1596134"/>
          </a:xfrm>
          <a:prstGeom prst="rect">
            <a:avLst/>
          </a:prstGeom>
        </p:spPr>
      </p:pic>
    </p:spTree>
    <p:extLst>
      <p:ext uri="{BB962C8B-B14F-4D97-AF65-F5344CB8AC3E}">
        <p14:creationId xmlns:p14="http://schemas.microsoft.com/office/powerpoint/2010/main" val="343400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977789D-1001-B654-4BEE-8AFE39F0F6A7}"/>
              </a:ext>
            </a:extLst>
          </p:cNvPr>
          <p:cNvGrpSpPr/>
          <p:nvPr/>
        </p:nvGrpSpPr>
        <p:grpSpPr>
          <a:xfrm>
            <a:off x="23780" y="754827"/>
            <a:ext cx="9142072" cy="3876356"/>
            <a:chOff x="0" y="999794"/>
            <a:chExt cx="12222842" cy="5182642"/>
          </a:xfrm>
        </p:grpSpPr>
        <p:pic>
          <p:nvPicPr>
            <p:cNvPr id="10" name="Picture 9">
              <a:extLst>
                <a:ext uri="{FF2B5EF4-FFF2-40B4-BE49-F238E27FC236}">
                  <a16:creationId xmlns:a16="http://schemas.microsoft.com/office/drawing/2014/main" id="{0DBCDB5E-209B-A91D-658E-C32B73A49731}"/>
                </a:ext>
              </a:extLst>
            </p:cNvPr>
            <p:cNvPicPr>
              <a:picLocks noChangeAspect="1"/>
            </p:cNvPicPr>
            <p:nvPr/>
          </p:nvPicPr>
          <p:blipFill rotWithShape="1">
            <a:blip r:embed="rId3"/>
            <a:srcRect l="5786"/>
            <a:stretch/>
          </p:blipFill>
          <p:spPr>
            <a:xfrm>
              <a:off x="0" y="999794"/>
              <a:ext cx="12222842" cy="5182642"/>
            </a:xfrm>
            <a:prstGeom prst="rect">
              <a:avLst/>
            </a:prstGeom>
          </p:spPr>
        </p:pic>
        <p:cxnSp>
          <p:nvCxnSpPr>
            <p:cNvPr id="12" name="Straight Connector 11">
              <a:extLst>
                <a:ext uri="{FF2B5EF4-FFF2-40B4-BE49-F238E27FC236}">
                  <a16:creationId xmlns:a16="http://schemas.microsoft.com/office/drawing/2014/main" id="{426F18FD-9FE8-6ECE-5EED-F60E9F02E528}"/>
                </a:ext>
              </a:extLst>
            </p:cNvPr>
            <p:cNvCxnSpPr/>
            <p:nvPr/>
          </p:nvCxnSpPr>
          <p:spPr>
            <a:xfrm>
              <a:off x="54592" y="999794"/>
              <a:ext cx="0" cy="518264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1E8CAC29-007E-4D73-5CCD-8E4DEA2C4691}"/>
              </a:ext>
            </a:extLst>
          </p:cNvPr>
          <p:cNvSpPr txBox="1"/>
          <p:nvPr/>
        </p:nvSpPr>
        <p:spPr>
          <a:xfrm>
            <a:off x="637126" y="1029390"/>
            <a:ext cx="7265588" cy="575992"/>
          </a:xfrm>
          <a:prstGeom prst="rect">
            <a:avLst/>
          </a:prstGeom>
          <a:noFill/>
        </p:spPr>
        <p:txBody>
          <a:bodyPr wrap="square" rtlCol="0">
            <a:spAutoFit/>
          </a:bodyPr>
          <a:lstStyle/>
          <a:p>
            <a:pPr defTabSz="511641">
              <a:buClrTx/>
              <a:defRPr/>
            </a:pPr>
            <a:r>
              <a:rPr lang="vi-VN" sz="3143" b="1" kern="1200">
                <a:solidFill>
                  <a:srgbClr val="7030A0"/>
                </a:solidFill>
                <a:latin typeface="HP001 4 hàng" panose="020B0603050302020204" pitchFamily="34" charset="0"/>
                <a:ea typeface="+mn-ea"/>
                <a:cs typeface="HP001 5H Normal" panose="020B0603050302020204" pitchFamily="34" charset="0"/>
              </a:rPr>
              <a:t>Ơn ǇrƟ jưa wắng </a:t>
            </a:r>
            <a:r>
              <a:rPr lang="el-GR" sz="3143" b="1" kern="1200">
                <a:solidFill>
                  <a:srgbClr val="7030A0"/>
                </a:solidFill>
                <a:latin typeface="HP001 4 hàng" panose="020B0603050302020204" pitchFamily="34" charset="0"/>
                <a:ea typeface="+mn-ea"/>
                <a:cs typeface="HP001 5H Normal" panose="020B0603050302020204" pitchFamily="34" charset="0"/>
              </a:rPr>
              <a:t>ι</a:t>
            </a:r>
            <a:r>
              <a:rPr lang="vi-VN" sz="3143" b="1" kern="1200">
                <a:solidFill>
                  <a:srgbClr val="7030A0"/>
                </a:solidFill>
                <a:latin typeface="HP001 4 hàng" panose="020B0603050302020204" pitchFamily="34" charset="0"/>
                <a:ea typeface="+mn-ea"/>
                <a:cs typeface="HP001 5H Normal" panose="020B0603050302020204" pitchFamily="34" charset="0"/>
              </a:rPr>
              <a:t>ải </a:t>
            </a:r>
            <a:r>
              <a:rPr lang="el-GR" sz="3143" b="1" kern="1200">
                <a:solidFill>
                  <a:srgbClr val="7030A0"/>
                </a:solidFill>
                <a:latin typeface="HP001 4 hàng" panose="020B0603050302020204" pitchFamily="34" charset="0"/>
                <a:ea typeface="+mn-ea"/>
                <a:cs typeface="HP001 5H Normal" panose="020B0603050302020204" pitchFamily="34" charset="0"/>
              </a:rPr>
              <a:t>κ</a:t>
            </a:r>
            <a:r>
              <a:rPr lang="vi-VN" sz="3143" b="1" kern="1200">
                <a:solidFill>
                  <a:srgbClr val="7030A0"/>
                </a:solidFill>
                <a:latin typeface="HP001 4 hàng" panose="020B0603050302020204" pitchFamily="34" charset="0"/>
                <a:ea typeface="+mn-ea"/>
                <a:cs typeface="HP001 5H Normal" panose="020B0603050302020204" pitchFamily="34" charset="0"/>
              </a:rPr>
              <a:t>ì,</a:t>
            </a:r>
          </a:p>
        </p:txBody>
      </p:sp>
      <p:sp>
        <p:nvSpPr>
          <p:cNvPr id="14" name="TextBox 13">
            <a:extLst>
              <a:ext uri="{FF2B5EF4-FFF2-40B4-BE49-F238E27FC236}">
                <a16:creationId xmlns:a16="http://schemas.microsoft.com/office/drawing/2014/main" id="{B7F3FB7D-8AA5-A65D-54A3-5B3A2357D048}"/>
              </a:ext>
            </a:extLst>
          </p:cNvPr>
          <p:cNvSpPr txBox="1"/>
          <p:nvPr/>
        </p:nvSpPr>
        <p:spPr>
          <a:xfrm>
            <a:off x="6019167" y="2201235"/>
            <a:ext cx="4228319" cy="575992"/>
          </a:xfrm>
          <a:prstGeom prst="rect">
            <a:avLst/>
          </a:prstGeom>
          <a:noFill/>
        </p:spPr>
        <p:txBody>
          <a:bodyPr wrap="square" rtlCol="0">
            <a:spAutoFit/>
          </a:bodyPr>
          <a:lstStyle/>
          <a:p>
            <a:pPr defTabSz="511641">
              <a:buClrTx/>
              <a:defRPr/>
            </a:pPr>
            <a:r>
              <a:rPr lang="en-US" sz="3143" b="1" kern="1200">
                <a:solidFill>
                  <a:srgbClr val="7030A0"/>
                </a:solidFill>
                <a:latin typeface="HP001 4 hàng" panose="020B0603050302020204" pitchFamily="34" charset="0"/>
                <a:ea typeface="+mn-ea"/>
                <a:cs typeface="HP001 5H Normal" panose="020B0603050302020204" pitchFamily="34" charset="0"/>
              </a:rPr>
              <a:t>(Ca dao)</a:t>
            </a:r>
            <a:endParaRPr lang="en-VN" sz="3143" b="1" kern="1200" dirty="0">
              <a:solidFill>
                <a:srgbClr val="7030A0"/>
              </a:solidFill>
              <a:latin typeface="HP001 4 hàng" panose="020B0603050302020204" pitchFamily="34" charset="0"/>
              <a:ea typeface="+mn-ea"/>
              <a:cs typeface="HP001 5H Normal" panose="020B0603050302020204" pitchFamily="34" charset="0"/>
            </a:endParaRPr>
          </a:p>
        </p:txBody>
      </p:sp>
      <p:grpSp>
        <p:nvGrpSpPr>
          <p:cNvPr id="6" name="Group 5">
            <a:extLst>
              <a:ext uri="{FF2B5EF4-FFF2-40B4-BE49-F238E27FC236}">
                <a16:creationId xmlns:a16="http://schemas.microsoft.com/office/drawing/2014/main" id="{FE036E62-754B-6334-86BF-EB65C0EE7A4D}"/>
              </a:ext>
            </a:extLst>
          </p:cNvPr>
          <p:cNvGrpSpPr/>
          <p:nvPr/>
        </p:nvGrpSpPr>
        <p:grpSpPr>
          <a:xfrm>
            <a:off x="619772" y="1604789"/>
            <a:ext cx="10696476" cy="642150"/>
            <a:chOff x="824774" y="2139719"/>
            <a:chExt cx="14261968" cy="856201"/>
          </a:xfrm>
        </p:grpSpPr>
        <p:sp>
          <p:nvSpPr>
            <p:cNvPr id="2" name="TextBox 1">
              <a:extLst>
                <a:ext uri="{FF2B5EF4-FFF2-40B4-BE49-F238E27FC236}">
                  <a16:creationId xmlns:a16="http://schemas.microsoft.com/office/drawing/2014/main" id="{B1CEAC78-A7FB-FD6D-EAAB-F0D1F4C6C1DE}"/>
                </a:ext>
              </a:extLst>
            </p:cNvPr>
            <p:cNvSpPr txBox="1"/>
            <p:nvPr/>
          </p:nvSpPr>
          <p:spPr>
            <a:xfrm>
              <a:off x="824774" y="2139719"/>
              <a:ext cx="14261968" cy="767990"/>
            </a:xfrm>
            <a:prstGeom prst="rect">
              <a:avLst/>
            </a:prstGeom>
            <a:noFill/>
          </p:spPr>
          <p:txBody>
            <a:bodyPr wrap="square" rtlCol="0">
              <a:spAutoFit/>
            </a:bodyPr>
            <a:lstStyle/>
            <a:p>
              <a:pPr defTabSz="511641">
                <a:buClrTx/>
                <a:defRPr/>
              </a:pPr>
              <a:r>
                <a:rPr lang="vi-VN" sz="3143" b="1" kern="1200">
                  <a:solidFill>
                    <a:srgbClr val="7030A0"/>
                  </a:solidFill>
                  <a:latin typeface="HP001 4 hàng" panose="020B0603050302020204" pitchFamily="34" charset="0"/>
                  <a:ea typeface="+mn-ea"/>
                  <a:cs typeface="HP001 5H Normal" panose="020B0603050302020204" pitchFamily="34" charset="0"/>
                </a:rPr>
                <a:t>N</a:t>
              </a:r>
              <a:r>
                <a:rPr lang="el-GR" sz="3143" b="1" kern="1200">
                  <a:solidFill>
                    <a:srgbClr val="7030A0"/>
                  </a:solidFill>
                  <a:latin typeface="HP001 4 hàng" panose="020B0603050302020204" pitchFamily="34" charset="0"/>
                  <a:ea typeface="+mn-ea"/>
                  <a:cs typeface="HP001 5H Normal" panose="020B0603050302020204" pitchFamily="34" charset="0"/>
                </a:rPr>
                <a:t>Π κ</a:t>
              </a:r>
              <a:r>
                <a:rPr lang="vi-VN" sz="3143" b="1" kern="1200">
                  <a:solidFill>
                    <a:srgbClr val="7030A0"/>
                  </a:solidFill>
                  <a:latin typeface="HP001 4 hàng" panose="020B0603050302020204" pitchFamily="34" charset="0"/>
                  <a:ea typeface="+mn-ea"/>
                  <a:cs typeface="HP001 5H Normal" panose="020B0603050302020204" pitchFamily="34" charset="0"/>
                </a:rPr>
                <a:t>ì </a:t>
              </a:r>
              <a:r>
                <a:rPr lang="el-GR" sz="3143" b="1" kern="1200">
                  <a:solidFill>
                    <a:srgbClr val="7030A0"/>
                  </a:solidFill>
                  <a:latin typeface="HP001 4 hàng" panose="020B0603050302020204" pitchFamily="34" charset="0"/>
                  <a:ea typeface="+mn-ea"/>
                  <a:cs typeface="HP001 5H Normal" panose="020B0603050302020204" pitchFamily="34" charset="0"/>
                </a:rPr>
                <a:t>λ</a:t>
              </a:r>
              <a:r>
                <a:rPr lang="vi-VN" sz="3143" b="1" kern="1200">
                  <a:solidFill>
                    <a:srgbClr val="7030A0"/>
                  </a:solidFill>
                  <a:latin typeface="HP001 4 hàng" panose="020B0603050302020204" pitchFamily="34" charset="0"/>
                  <a:ea typeface="+mn-ea"/>
                  <a:cs typeface="HP001 5H Normal" panose="020B0603050302020204" pitchFamily="34" charset="0"/>
                </a:rPr>
                <a:t>Ẃa cạn, w</a:t>
              </a:r>
              <a:r>
                <a:rPr lang="el-GR" sz="3143" b="1" kern="1200">
                  <a:solidFill>
                    <a:srgbClr val="7030A0"/>
                  </a:solidFill>
                  <a:latin typeface="HP001 4 hàng" panose="020B0603050302020204" pitchFamily="34" charset="0"/>
                  <a:ea typeface="+mn-ea"/>
                  <a:cs typeface="HP001 5H Normal" panose="020B0603050302020204" pitchFamily="34" charset="0"/>
                </a:rPr>
                <a:t>Π κ</a:t>
              </a:r>
              <a:r>
                <a:rPr lang="vi-VN" sz="3143" b="1" kern="1200">
                  <a:solidFill>
                    <a:srgbClr val="7030A0"/>
                  </a:solidFill>
                  <a:latin typeface="HP001 4 hàng" panose="020B0603050302020204" pitchFamily="34" charset="0"/>
                  <a:ea typeface="+mn-ea"/>
                  <a:cs typeface="HP001 5H Normal" panose="020B0603050302020204" pitchFamily="34" charset="0"/>
                </a:rPr>
                <a:t>ì cày sâu</a:t>
              </a:r>
              <a:r>
                <a:rPr lang="en-US" sz="3143" b="1" kern="1200">
                  <a:solidFill>
                    <a:srgbClr val="7030A0"/>
                  </a:solidFill>
                  <a:latin typeface="HP001 4 hàng" panose="020B0603050302020204" pitchFamily="34" charset="0"/>
                  <a:ea typeface="+mn-ea"/>
                  <a:cs typeface="HP001 5H Normal" panose="020B0603050302020204" pitchFamily="34" charset="0"/>
                </a:rPr>
                <a:t>.</a:t>
              </a:r>
              <a:endParaRPr lang="en-VN" sz="3143" b="1" kern="1200" dirty="0">
                <a:solidFill>
                  <a:srgbClr val="7030A0"/>
                </a:solidFill>
                <a:latin typeface="HP001 4 hàng" panose="020B0603050302020204" pitchFamily="34" charset="0"/>
                <a:ea typeface="+mn-ea"/>
                <a:cs typeface="HP001 5H Normal" panose="020B0603050302020204" pitchFamily="34" charset="0"/>
              </a:endParaRPr>
            </a:p>
          </p:txBody>
        </p:sp>
        <p:sp>
          <p:nvSpPr>
            <p:cNvPr id="5" name="TextBox 4">
              <a:extLst>
                <a:ext uri="{FF2B5EF4-FFF2-40B4-BE49-F238E27FC236}">
                  <a16:creationId xmlns:a16="http://schemas.microsoft.com/office/drawing/2014/main" id="{20A00A80-DBF3-9134-4BF7-EB67BDE29FA6}"/>
                </a:ext>
              </a:extLst>
            </p:cNvPr>
            <p:cNvSpPr txBox="1"/>
            <p:nvPr/>
          </p:nvSpPr>
          <p:spPr>
            <a:xfrm>
              <a:off x="3815977" y="2227930"/>
              <a:ext cx="640347" cy="767990"/>
            </a:xfrm>
            <a:prstGeom prst="rect">
              <a:avLst/>
            </a:prstGeom>
            <a:noFill/>
          </p:spPr>
          <p:txBody>
            <a:bodyPr wrap="square" rtlCol="0">
              <a:spAutoFit/>
            </a:bodyPr>
            <a:lstStyle/>
            <a:p>
              <a:pPr defTabSz="511641">
                <a:buClrTx/>
                <a:defRPr/>
              </a:pPr>
              <a:r>
                <a:rPr lang="en-US" sz="3143" b="1" kern="1200">
                  <a:solidFill>
                    <a:srgbClr val="7030A0"/>
                  </a:solidFill>
                  <a:latin typeface="HP001 4 hàng" panose="020B0603050302020204" pitchFamily="34" charset="0"/>
                  <a:ea typeface="+mn-ea"/>
                  <a:cs typeface="HP001 5H Normal" panose="020B0603050302020204" pitchFamily="34" charset="0"/>
                </a:rPr>
                <a:t>.</a:t>
              </a:r>
              <a:endParaRPr lang="en-VN" sz="3143" b="1" kern="1200" dirty="0">
                <a:solidFill>
                  <a:srgbClr val="7030A0"/>
                </a:solidFill>
                <a:latin typeface="HP001 4 hàng" panose="020B0603050302020204" pitchFamily="34" charset="0"/>
                <a:ea typeface="+mn-ea"/>
                <a:cs typeface="HP001 5H Normal" panose="020B0603050302020204" pitchFamily="34" charset="0"/>
              </a:endParaRPr>
            </a:p>
          </p:txBody>
        </p:sp>
      </p:grpSp>
      <p:pic>
        <p:nvPicPr>
          <p:cNvPr id="7" name="Picture 6">
            <a:extLst>
              <a:ext uri="{FF2B5EF4-FFF2-40B4-BE49-F238E27FC236}">
                <a16:creationId xmlns:a16="http://schemas.microsoft.com/office/drawing/2014/main" id="{1DEC064A-82F2-8928-EA59-BF3E1E9621AC}"/>
              </a:ext>
            </a:extLst>
          </p:cNvPr>
          <p:cNvPicPr>
            <a:picLocks noChangeAspect="1"/>
          </p:cNvPicPr>
          <p:nvPr/>
        </p:nvPicPr>
        <p:blipFill>
          <a:blip r:embed="rId4"/>
          <a:stretch>
            <a:fillRect/>
          </a:stretch>
        </p:blipFill>
        <p:spPr>
          <a:xfrm>
            <a:off x="714230" y="5143501"/>
            <a:ext cx="11054976" cy="939464"/>
          </a:xfrm>
          <a:prstGeom prst="rect">
            <a:avLst/>
          </a:prstGeom>
        </p:spPr>
      </p:pic>
    </p:spTree>
    <p:extLst>
      <p:ext uri="{BB962C8B-B14F-4D97-AF65-F5344CB8AC3E}">
        <p14:creationId xmlns:p14="http://schemas.microsoft.com/office/powerpoint/2010/main" val="974748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Shape 7907"/>
        <p:cNvGrpSpPr/>
        <p:nvPr/>
      </p:nvGrpSpPr>
      <p:grpSpPr>
        <a:xfrm>
          <a:off x="0" y="0"/>
          <a:ext cx="0" cy="0"/>
          <a:chOff x="0" y="0"/>
          <a:chExt cx="0" cy="0"/>
        </a:xfrm>
      </p:grpSpPr>
      <p:grpSp>
        <p:nvGrpSpPr>
          <p:cNvPr id="2" name="Group 1">
            <a:extLst>
              <a:ext uri="{FF2B5EF4-FFF2-40B4-BE49-F238E27FC236}">
                <a16:creationId xmlns:a16="http://schemas.microsoft.com/office/drawing/2014/main" id="{DC553583-E2B6-620A-FD52-A90B804E52B6}"/>
              </a:ext>
            </a:extLst>
          </p:cNvPr>
          <p:cNvGrpSpPr/>
          <p:nvPr/>
        </p:nvGrpSpPr>
        <p:grpSpPr>
          <a:xfrm>
            <a:off x="-143094" y="926655"/>
            <a:ext cx="9041566" cy="4239928"/>
            <a:chOff x="-15085" y="460150"/>
            <a:chExt cx="12085320" cy="5667265"/>
          </a:xfrm>
          <a:solidFill>
            <a:srgbClr val="FFFFFF"/>
          </a:solidFill>
        </p:grpSpPr>
        <p:sp>
          <p:nvSpPr>
            <p:cNvPr id="3" name="TextBox 2">
              <a:extLst>
                <a:ext uri="{FF2B5EF4-FFF2-40B4-BE49-F238E27FC236}">
                  <a16:creationId xmlns:a16="http://schemas.microsoft.com/office/drawing/2014/main" id="{7A4F7D67-4CA0-ED54-91C3-6B9EC1F444B6}"/>
                </a:ext>
              </a:extLst>
            </p:cNvPr>
            <p:cNvSpPr txBox="1"/>
            <p:nvPr/>
          </p:nvSpPr>
          <p:spPr>
            <a:xfrm>
              <a:off x="5829959" y="1406005"/>
              <a:ext cx="4499185" cy="555372"/>
            </a:xfrm>
            <a:prstGeom prst="rect">
              <a:avLst/>
            </a:prstGeom>
            <a:noFill/>
          </p:spPr>
          <p:txBody>
            <a:bodyPr wrap="square" rtlCol="0">
              <a:spAutoFit/>
            </a:bodyPr>
            <a:lstStyle/>
            <a:p>
              <a:pPr marL="137160" algn="just"/>
              <a:r>
                <a:rPr lang="en-US" sz="2000"/>
                <a:t>(Trần Tâm)</a:t>
              </a:r>
              <a:endParaRPr lang="vi-VN" sz="2000"/>
            </a:p>
          </p:txBody>
        </p:sp>
        <p:sp>
          <p:nvSpPr>
            <p:cNvPr id="4" name="TextBox 3">
              <a:extLst>
                <a:ext uri="{FF2B5EF4-FFF2-40B4-BE49-F238E27FC236}">
                  <a16:creationId xmlns:a16="http://schemas.microsoft.com/office/drawing/2014/main" id="{ADD19757-1542-E23F-2DA7-ABE5D8727785}"/>
                </a:ext>
              </a:extLst>
            </p:cNvPr>
            <p:cNvSpPr txBox="1"/>
            <p:nvPr/>
          </p:nvSpPr>
          <p:spPr>
            <a:xfrm>
              <a:off x="-15085" y="460150"/>
              <a:ext cx="12085320" cy="1141599"/>
            </a:xfrm>
            <a:prstGeom prst="rect">
              <a:avLst/>
            </a:prstGeom>
            <a:noFill/>
          </p:spPr>
          <p:txBody>
            <a:bodyPr wrap="square" rtlCol="0">
              <a:spAutoFit/>
            </a:bodyPr>
            <a:lstStyle/>
            <a:p>
              <a:pPr algn="ctr"/>
              <a:r>
                <a:rPr lang="en-US" sz="4950" b="1">
                  <a:latin typeface="+mn-lt"/>
                </a:rPr>
                <a:t>MƯA</a:t>
              </a:r>
              <a:endParaRPr lang="vi-VN" sz="4950" b="1">
                <a:latin typeface="+mn-lt"/>
              </a:endParaRPr>
            </a:p>
          </p:txBody>
        </p:sp>
        <p:sp>
          <p:nvSpPr>
            <p:cNvPr id="7" name="TextBox 6">
              <a:extLst>
                <a:ext uri="{FF2B5EF4-FFF2-40B4-BE49-F238E27FC236}">
                  <a16:creationId xmlns:a16="http://schemas.microsoft.com/office/drawing/2014/main" id="{B5FE963D-9BCC-3EAE-B33E-CD254D539E03}"/>
                </a:ext>
              </a:extLst>
            </p:cNvPr>
            <p:cNvSpPr txBox="1"/>
            <p:nvPr/>
          </p:nvSpPr>
          <p:spPr>
            <a:xfrm>
              <a:off x="3409652" y="5386918"/>
              <a:ext cx="6403060" cy="740497"/>
            </a:xfrm>
            <a:prstGeom prst="rect">
              <a:avLst/>
            </a:prstGeom>
            <a:noFill/>
          </p:spPr>
          <p:txBody>
            <a:bodyPr wrap="square" rtlCol="0">
              <a:spAutoFit/>
            </a:bodyPr>
            <a:lstStyle/>
            <a:p>
              <a:pPr marL="137160" algn="just"/>
              <a:r>
                <a:rPr lang="en-US" sz="1500"/>
                <a:t>	</a:t>
              </a:r>
              <a:r>
                <a:rPr lang="vi-VN" sz="1500"/>
                <a:t> </a:t>
              </a:r>
              <a:r>
                <a:rPr lang="en-US" sz="1500"/>
                <a:t>						(HS khai thác văn bản ở SGK)</a:t>
              </a:r>
              <a:endParaRPr lang="vi-VN" sz="1500"/>
            </a:p>
          </p:txBody>
        </p:sp>
      </p:grpSp>
      <p:sp>
        <p:nvSpPr>
          <p:cNvPr id="5" name="TextBox 4">
            <a:extLst>
              <a:ext uri="{FF2B5EF4-FFF2-40B4-BE49-F238E27FC236}">
                <a16:creationId xmlns:a16="http://schemas.microsoft.com/office/drawing/2014/main" id="{566DFB37-31D4-18FE-E830-0C2E5141C670}"/>
              </a:ext>
            </a:extLst>
          </p:cNvPr>
          <p:cNvSpPr txBox="1"/>
          <p:nvPr/>
        </p:nvSpPr>
        <p:spPr>
          <a:xfrm>
            <a:off x="2635514" y="304784"/>
            <a:ext cx="3872972" cy="461665"/>
          </a:xfrm>
          <a:prstGeom prst="rect">
            <a:avLst/>
          </a:prstGeom>
          <a:solidFill>
            <a:schemeClr val="accent1">
              <a:lumMod val="90000"/>
            </a:schemeClr>
          </a:solidFill>
        </p:spPr>
        <p:txBody>
          <a:bodyPr wrap="square" rtlCol="0">
            <a:spAutoFit/>
          </a:bodyPr>
          <a:lstStyle/>
          <a:p>
            <a:pPr algn="ctr"/>
            <a:r>
              <a:rPr lang="en-US" sz="2400" b="1">
                <a:solidFill>
                  <a:srgbClr val="002060"/>
                </a:solidFill>
              </a:rPr>
              <a:t>Lắng nghe đọc mẫu</a:t>
            </a:r>
          </a:p>
        </p:txBody>
      </p:sp>
      <p:pic>
        <p:nvPicPr>
          <p:cNvPr id="9" name="Picture 8">
            <a:extLst>
              <a:ext uri="{FF2B5EF4-FFF2-40B4-BE49-F238E27FC236}">
                <a16:creationId xmlns:a16="http://schemas.microsoft.com/office/drawing/2014/main" id="{78BDA4B0-31AB-13F9-A12B-9245CEF983B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937142" y="2097224"/>
            <a:ext cx="4881093" cy="2744275"/>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7907"/>
        <p:cNvGrpSpPr/>
        <p:nvPr/>
      </p:nvGrpSpPr>
      <p:grpSpPr>
        <a:xfrm>
          <a:off x="0" y="0"/>
          <a:ext cx="0" cy="0"/>
          <a:chOff x="0" y="0"/>
          <a:chExt cx="0" cy="0"/>
        </a:xfrm>
      </p:grpSpPr>
      <p:sp>
        <p:nvSpPr>
          <p:cNvPr id="7" name="TextBox 6">
            <a:extLst>
              <a:ext uri="{FF2B5EF4-FFF2-40B4-BE49-F238E27FC236}">
                <a16:creationId xmlns:a16="http://schemas.microsoft.com/office/drawing/2014/main" id="{FE57A557-06AE-8F4A-A5DD-4CCA94735191}"/>
              </a:ext>
            </a:extLst>
          </p:cNvPr>
          <p:cNvSpPr txBox="1"/>
          <p:nvPr/>
        </p:nvSpPr>
        <p:spPr>
          <a:xfrm>
            <a:off x="-322276" y="32667"/>
            <a:ext cx="9041569" cy="553997"/>
          </a:xfrm>
          <a:prstGeom prst="rect">
            <a:avLst/>
          </a:prstGeom>
          <a:noFill/>
        </p:spPr>
        <p:txBody>
          <a:bodyPr wrap="square" rtlCol="0">
            <a:spAutoFit/>
          </a:bodyPr>
          <a:lstStyle/>
          <a:p>
            <a:pPr algn="ctr"/>
            <a:r>
              <a:rPr lang="en-US" sz="3000" b="1">
                <a:latin typeface="+mn-lt"/>
              </a:rPr>
              <a:t>MƯA</a:t>
            </a:r>
            <a:endParaRPr lang="vi-VN" sz="3000" b="1">
              <a:latin typeface="+mn-lt"/>
            </a:endParaRPr>
          </a:p>
        </p:txBody>
      </p:sp>
      <p:graphicFrame>
        <p:nvGraphicFramePr>
          <p:cNvPr id="2" name="Table 1">
            <a:extLst>
              <a:ext uri="{FF2B5EF4-FFF2-40B4-BE49-F238E27FC236}">
                <a16:creationId xmlns:a16="http://schemas.microsoft.com/office/drawing/2014/main" id="{9087A11D-0269-4465-D8E1-5C165664341A}"/>
              </a:ext>
            </a:extLst>
          </p:cNvPr>
          <p:cNvGraphicFramePr>
            <a:graphicFrameLocks noGrp="1"/>
          </p:cNvGraphicFramePr>
          <p:nvPr>
            <p:extLst>
              <p:ext uri="{D42A27DB-BD31-4B8C-83A1-F6EECF244321}">
                <p14:modId xmlns:p14="http://schemas.microsoft.com/office/powerpoint/2010/main" val="1848860980"/>
              </p:ext>
            </p:extLst>
          </p:nvPr>
        </p:nvGraphicFramePr>
        <p:xfrm>
          <a:off x="1858869" y="590550"/>
          <a:ext cx="5907092" cy="4461510"/>
        </p:xfrm>
        <a:graphic>
          <a:graphicData uri="http://schemas.openxmlformats.org/drawingml/2006/table">
            <a:tbl>
              <a:tblPr/>
              <a:tblGrid>
                <a:gridCol w="2953546">
                  <a:extLst>
                    <a:ext uri="{9D8B030D-6E8A-4147-A177-3AD203B41FA5}">
                      <a16:colId xmlns:a16="http://schemas.microsoft.com/office/drawing/2014/main" val="1925654064"/>
                    </a:ext>
                  </a:extLst>
                </a:gridCol>
                <a:gridCol w="2953546">
                  <a:extLst>
                    <a:ext uri="{9D8B030D-6E8A-4147-A177-3AD203B41FA5}">
                      <a16:colId xmlns:a16="http://schemas.microsoft.com/office/drawing/2014/main" val="3281540349"/>
                    </a:ext>
                  </a:extLst>
                </a:gridCol>
              </a:tblGrid>
              <a:tr h="405756">
                <a:tc>
                  <a:txBody>
                    <a:bodyPr/>
                    <a:lstStyle/>
                    <a:p>
                      <a:pPr fontAlgn="t"/>
                      <a:r>
                        <a:rPr lang="vi-VN" sz="2000" b="0">
                          <a:solidFill>
                            <a:srgbClr val="322741"/>
                          </a:solidFill>
                          <a:effectLst/>
                        </a:rPr>
                        <a:t>Mây đen lũ lượt</a:t>
                      </a:r>
                    </a:p>
                    <a:p>
                      <a:pPr fontAlgn="t"/>
                      <a:r>
                        <a:rPr lang="vi-VN" sz="2000" b="0">
                          <a:solidFill>
                            <a:srgbClr val="322741"/>
                          </a:solidFill>
                          <a:effectLst/>
                        </a:rPr>
                        <a:t>Kéo về chiều nay</a:t>
                      </a:r>
                    </a:p>
                    <a:p>
                      <a:pPr fontAlgn="t"/>
                      <a:r>
                        <a:rPr lang="vi-VN" sz="2000" b="0">
                          <a:solidFill>
                            <a:srgbClr val="322741"/>
                          </a:solidFill>
                          <a:effectLst/>
                        </a:rPr>
                        <a:t>Mặt trời lật đật</a:t>
                      </a:r>
                    </a:p>
                    <a:p>
                      <a:pPr fontAlgn="t"/>
                      <a:r>
                        <a:rPr lang="vi-VN" sz="2000" b="0">
                          <a:solidFill>
                            <a:srgbClr val="322741"/>
                          </a:solidFill>
                          <a:effectLst/>
                        </a:rPr>
                        <a:t>Chui vào trong mây.</a:t>
                      </a:r>
                      <a:endParaRPr lang="en-US" sz="2000" b="0">
                        <a:solidFill>
                          <a:srgbClr val="322741"/>
                        </a:solidFill>
                        <a:effectLst/>
                      </a:endParaRPr>
                    </a:p>
                    <a:p>
                      <a:pPr fontAlgn="t"/>
                      <a:endParaRPr lang="vi-VN" sz="1400" b="0">
                        <a:solidFill>
                          <a:srgbClr val="322741"/>
                        </a:solidFill>
                        <a:effectLst/>
                      </a:endParaRPr>
                    </a:p>
                  </a:txBody>
                  <a:tcPr marL="47625" marR="47625" marT="47625" marB="47625">
                    <a:lnL>
                      <a:noFill/>
                    </a:lnL>
                    <a:lnR>
                      <a:noFill/>
                    </a:lnR>
                    <a:lnT>
                      <a:noFill/>
                    </a:lnT>
                    <a:lnB>
                      <a:noFill/>
                    </a:lnB>
                  </a:tcPr>
                </a:tc>
                <a:tc>
                  <a:txBody>
                    <a:bodyPr/>
                    <a:lstStyle/>
                    <a:p>
                      <a:pPr fontAlgn="t"/>
                      <a:r>
                        <a:rPr lang="en-US" sz="2000" b="0">
                          <a:solidFill>
                            <a:srgbClr val="322741"/>
                          </a:solidFill>
                          <a:effectLst/>
                        </a:rPr>
                        <a:t>Bà xỏ kim khâu</a:t>
                      </a:r>
                    </a:p>
                    <a:p>
                      <a:pPr fontAlgn="t"/>
                      <a:r>
                        <a:rPr lang="en-US" sz="2000" b="0">
                          <a:solidFill>
                            <a:srgbClr val="322741"/>
                          </a:solidFill>
                          <a:effectLst/>
                        </a:rPr>
                        <a:t>Chị ngồi đọc sách</a:t>
                      </a:r>
                    </a:p>
                    <a:p>
                      <a:pPr fontAlgn="t"/>
                      <a:r>
                        <a:rPr lang="en-US" sz="2000" b="0">
                          <a:solidFill>
                            <a:srgbClr val="322741"/>
                          </a:solidFill>
                          <a:effectLst/>
                        </a:rPr>
                        <a:t>Mẹ làm bánh khoai</a:t>
                      </a:r>
                    </a:p>
                    <a:p>
                      <a:pPr fontAlgn="t"/>
                      <a:r>
                        <a:rPr lang="en-US" sz="2000" b="0">
                          <a:solidFill>
                            <a:srgbClr val="322741"/>
                          </a:solidFill>
                          <a:effectLst/>
                        </a:rPr>
                        <a:t>Lửa reo tí tách.</a:t>
                      </a:r>
                    </a:p>
                  </a:txBody>
                  <a:tcPr marL="47625" marR="47625" marT="47625" marB="47625">
                    <a:lnL>
                      <a:noFill/>
                    </a:lnL>
                    <a:lnR>
                      <a:noFill/>
                    </a:lnR>
                    <a:lnT>
                      <a:noFill/>
                    </a:lnT>
                    <a:lnB>
                      <a:noFill/>
                    </a:lnB>
                  </a:tcPr>
                </a:tc>
                <a:extLst>
                  <a:ext uri="{0D108BD9-81ED-4DB2-BD59-A6C34878D82A}">
                    <a16:rowId xmlns:a16="http://schemas.microsoft.com/office/drawing/2014/main" val="3862478990"/>
                  </a:ext>
                </a:extLst>
              </a:tr>
              <a:tr h="0">
                <a:tc>
                  <a:txBody>
                    <a:bodyPr/>
                    <a:lstStyle/>
                    <a:p>
                      <a:pPr fontAlgn="t"/>
                      <a:r>
                        <a:rPr lang="vi-VN" sz="2000" b="0">
                          <a:solidFill>
                            <a:srgbClr val="322741"/>
                          </a:solidFill>
                          <a:effectLst/>
                        </a:rPr>
                        <a:t>Chớp đông chớp tây</a:t>
                      </a:r>
                    </a:p>
                    <a:p>
                      <a:pPr fontAlgn="t"/>
                      <a:r>
                        <a:rPr lang="vi-VN" sz="2000" b="0">
                          <a:solidFill>
                            <a:srgbClr val="322741"/>
                          </a:solidFill>
                          <a:effectLst/>
                        </a:rPr>
                        <a:t>Rồi mưa nặng hạt</a:t>
                      </a:r>
                    </a:p>
                    <a:p>
                      <a:pPr fontAlgn="t"/>
                      <a:r>
                        <a:rPr lang="vi-VN" sz="2000" b="0">
                          <a:solidFill>
                            <a:srgbClr val="322741"/>
                          </a:solidFill>
                          <a:effectLst/>
                        </a:rPr>
                        <a:t>Cây lá xòe tay</a:t>
                      </a:r>
                    </a:p>
                    <a:p>
                      <a:pPr fontAlgn="t"/>
                      <a:r>
                        <a:rPr lang="vi-VN" sz="2000" b="0">
                          <a:solidFill>
                            <a:srgbClr val="322741"/>
                          </a:solidFill>
                          <a:effectLst/>
                        </a:rPr>
                        <a:t>Hứng làn nước mát.</a:t>
                      </a:r>
                    </a:p>
                  </a:txBody>
                  <a:tcPr marL="47625" marR="47625" marT="47625" marB="47625">
                    <a:lnL>
                      <a:noFill/>
                    </a:lnL>
                    <a:lnR>
                      <a:noFill/>
                    </a:lnR>
                    <a:lnT>
                      <a:noFill/>
                    </a:lnT>
                    <a:lnB>
                      <a:noFill/>
                    </a:lnB>
                  </a:tcPr>
                </a:tc>
                <a:tc>
                  <a:txBody>
                    <a:bodyPr/>
                    <a:lstStyle/>
                    <a:p>
                      <a:pPr fontAlgn="t"/>
                      <a:r>
                        <a:rPr lang="vi-VN" sz="2000" b="0">
                          <a:solidFill>
                            <a:srgbClr val="322741"/>
                          </a:solidFill>
                          <a:effectLst/>
                        </a:rPr>
                        <a:t>Chỉ thương bác ếch</a:t>
                      </a:r>
                    </a:p>
                    <a:p>
                      <a:pPr fontAlgn="t"/>
                      <a:r>
                        <a:rPr lang="vi-VN" sz="2000" b="0">
                          <a:solidFill>
                            <a:srgbClr val="322741"/>
                          </a:solidFill>
                          <a:effectLst/>
                        </a:rPr>
                        <a:t>Lặn lội trong mưa</a:t>
                      </a:r>
                    </a:p>
                    <a:p>
                      <a:pPr fontAlgn="t"/>
                      <a:r>
                        <a:rPr lang="vi-VN" sz="2000" b="0">
                          <a:solidFill>
                            <a:srgbClr val="322741"/>
                          </a:solidFill>
                          <a:effectLst/>
                        </a:rPr>
                        <a:t>Xem từng cụm lúa</a:t>
                      </a:r>
                    </a:p>
                    <a:p>
                      <a:pPr fontAlgn="t"/>
                      <a:r>
                        <a:rPr lang="vi-VN" sz="2000" b="0">
                          <a:solidFill>
                            <a:srgbClr val="322741"/>
                          </a:solidFill>
                          <a:effectLst/>
                        </a:rPr>
                        <a:t>Phất cờ lên chưa.</a:t>
                      </a:r>
                    </a:p>
                    <a:p>
                      <a:pPr algn="r" fontAlgn="t"/>
                      <a:r>
                        <a:rPr lang="vi-VN" sz="2000" b="0">
                          <a:solidFill>
                            <a:srgbClr val="322741"/>
                          </a:solidFill>
                          <a:effectLst/>
                        </a:rPr>
                        <a:t>(Trần Tâm)</a:t>
                      </a:r>
                    </a:p>
                  </a:txBody>
                  <a:tcPr marL="47625" marR="47625" marT="47625" marB="47625">
                    <a:lnL>
                      <a:noFill/>
                    </a:lnL>
                    <a:lnR>
                      <a:noFill/>
                    </a:lnR>
                    <a:lnT>
                      <a:noFill/>
                    </a:lnT>
                    <a:lnB>
                      <a:noFill/>
                    </a:lnB>
                  </a:tcPr>
                </a:tc>
                <a:extLst>
                  <a:ext uri="{0D108BD9-81ED-4DB2-BD59-A6C34878D82A}">
                    <a16:rowId xmlns:a16="http://schemas.microsoft.com/office/drawing/2014/main" val="1068001221"/>
                  </a:ext>
                </a:extLst>
              </a:tr>
              <a:tr h="0">
                <a:tc>
                  <a:txBody>
                    <a:bodyPr/>
                    <a:lstStyle/>
                    <a:p>
                      <a:pPr fontAlgn="t"/>
                      <a:r>
                        <a:rPr lang="vi-VN" sz="2000" b="0">
                          <a:solidFill>
                            <a:srgbClr val="322741"/>
                          </a:solidFill>
                          <a:effectLst/>
                        </a:rPr>
                        <a:t>Gió reo gió hát</a:t>
                      </a:r>
                    </a:p>
                    <a:p>
                      <a:pPr fontAlgn="t"/>
                      <a:r>
                        <a:rPr lang="vi-VN" sz="2000" b="0">
                          <a:solidFill>
                            <a:srgbClr val="322741"/>
                          </a:solidFill>
                          <a:effectLst/>
                        </a:rPr>
                        <a:t>Giọng trầm giọng cao</a:t>
                      </a:r>
                    </a:p>
                    <a:p>
                      <a:pPr fontAlgn="t"/>
                      <a:r>
                        <a:rPr lang="vi-VN" sz="2000" b="0">
                          <a:solidFill>
                            <a:srgbClr val="322741"/>
                          </a:solidFill>
                          <a:effectLst/>
                        </a:rPr>
                        <a:t>Chớp dồn tiếng sấm</a:t>
                      </a:r>
                    </a:p>
                    <a:p>
                      <a:pPr fontAlgn="t"/>
                      <a:r>
                        <a:rPr lang="vi-VN" sz="2000" b="0">
                          <a:solidFill>
                            <a:srgbClr val="322741"/>
                          </a:solidFill>
                          <a:effectLst/>
                        </a:rPr>
                        <a:t>Chạy trong mưa rào.</a:t>
                      </a:r>
                    </a:p>
                  </a:txBody>
                  <a:tcPr marL="47625" marR="47625" marT="47625" marB="47625">
                    <a:lnL>
                      <a:noFill/>
                    </a:lnL>
                    <a:lnR>
                      <a:noFill/>
                    </a:lnR>
                    <a:lnT>
                      <a:noFill/>
                    </a:lnT>
                    <a:lnB>
                      <a:noFill/>
                    </a:lnB>
                  </a:tcPr>
                </a:tc>
                <a:tc>
                  <a:txBody>
                    <a:bodyPr/>
                    <a:lstStyle/>
                    <a:p>
                      <a:endParaRPr lang="en-US" sz="2000">
                        <a:solidFill>
                          <a:srgbClr val="322741"/>
                        </a:solidFill>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2606009806"/>
                  </a:ext>
                </a:extLst>
              </a:tr>
            </a:tbl>
          </a:graphicData>
        </a:graphic>
      </p:graphicFrame>
    </p:spTree>
    <p:extLst>
      <p:ext uri="{BB962C8B-B14F-4D97-AF65-F5344CB8AC3E}">
        <p14:creationId xmlns:p14="http://schemas.microsoft.com/office/powerpoint/2010/main" val="600067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7907"/>
        <p:cNvGrpSpPr/>
        <p:nvPr/>
      </p:nvGrpSpPr>
      <p:grpSpPr>
        <a:xfrm>
          <a:off x="0" y="0"/>
          <a:ext cx="0" cy="0"/>
          <a:chOff x="0" y="0"/>
          <a:chExt cx="0" cy="0"/>
        </a:xfrm>
      </p:grpSpPr>
      <p:sp>
        <p:nvSpPr>
          <p:cNvPr id="7" name="TextBox 6">
            <a:extLst>
              <a:ext uri="{FF2B5EF4-FFF2-40B4-BE49-F238E27FC236}">
                <a16:creationId xmlns:a16="http://schemas.microsoft.com/office/drawing/2014/main" id="{FE57A557-06AE-8F4A-A5DD-4CCA94735191}"/>
              </a:ext>
            </a:extLst>
          </p:cNvPr>
          <p:cNvSpPr txBox="1"/>
          <p:nvPr/>
        </p:nvSpPr>
        <p:spPr>
          <a:xfrm>
            <a:off x="-322276" y="32667"/>
            <a:ext cx="9041569" cy="553997"/>
          </a:xfrm>
          <a:prstGeom prst="rect">
            <a:avLst/>
          </a:prstGeom>
          <a:noFill/>
        </p:spPr>
        <p:txBody>
          <a:bodyPr wrap="square" rtlCol="0">
            <a:spAutoFit/>
          </a:bodyPr>
          <a:lstStyle/>
          <a:p>
            <a:pPr algn="ctr"/>
            <a:r>
              <a:rPr lang="en-US" sz="3000" b="1">
                <a:latin typeface="+mn-lt"/>
              </a:rPr>
              <a:t>MƯA</a:t>
            </a:r>
            <a:endParaRPr lang="vi-VN" sz="3000" b="1">
              <a:latin typeface="+mn-lt"/>
            </a:endParaRPr>
          </a:p>
        </p:txBody>
      </p:sp>
      <p:graphicFrame>
        <p:nvGraphicFramePr>
          <p:cNvPr id="2" name="Table 1">
            <a:extLst>
              <a:ext uri="{FF2B5EF4-FFF2-40B4-BE49-F238E27FC236}">
                <a16:creationId xmlns:a16="http://schemas.microsoft.com/office/drawing/2014/main" id="{9087A11D-0269-4465-D8E1-5C165664341A}"/>
              </a:ext>
            </a:extLst>
          </p:cNvPr>
          <p:cNvGraphicFramePr>
            <a:graphicFrameLocks noGrp="1"/>
          </p:cNvGraphicFramePr>
          <p:nvPr>
            <p:extLst>
              <p:ext uri="{D42A27DB-BD31-4B8C-83A1-F6EECF244321}">
                <p14:modId xmlns:p14="http://schemas.microsoft.com/office/powerpoint/2010/main" val="4086096733"/>
              </p:ext>
            </p:extLst>
          </p:nvPr>
        </p:nvGraphicFramePr>
        <p:xfrm>
          <a:off x="1858869" y="590550"/>
          <a:ext cx="5907092" cy="4461510"/>
        </p:xfrm>
        <a:graphic>
          <a:graphicData uri="http://schemas.openxmlformats.org/drawingml/2006/table">
            <a:tbl>
              <a:tblPr/>
              <a:tblGrid>
                <a:gridCol w="2953546">
                  <a:extLst>
                    <a:ext uri="{9D8B030D-6E8A-4147-A177-3AD203B41FA5}">
                      <a16:colId xmlns:a16="http://schemas.microsoft.com/office/drawing/2014/main" val="1925654064"/>
                    </a:ext>
                  </a:extLst>
                </a:gridCol>
                <a:gridCol w="2953546">
                  <a:extLst>
                    <a:ext uri="{9D8B030D-6E8A-4147-A177-3AD203B41FA5}">
                      <a16:colId xmlns:a16="http://schemas.microsoft.com/office/drawing/2014/main" val="3281540349"/>
                    </a:ext>
                  </a:extLst>
                </a:gridCol>
              </a:tblGrid>
              <a:tr h="405756">
                <a:tc>
                  <a:txBody>
                    <a:bodyPr/>
                    <a:lstStyle/>
                    <a:p>
                      <a:pPr fontAlgn="t"/>
                      <a:r>
                        <a:rPr lang="vi-VN" sz="2000" b="0">
                          <a:solidFill>
                            <a:srgbClr val="322741"/>
                          </a:solidFill>
                          <a:effectLst/>
                        </a:rPr>
                        <a:t>Mây đen lũ lượt</a:t>
                      </a:r>
                    </a:p>
                    <a:p>
                      <a:pPr fontAlgn="t"/>
                      <a:r>
                        <a:rPr lang="vi-VN" sz="2000" b="0">
                          <a:solidFill>
                            <a:srgbClr val="322741"/>
                          </a:solidFill>
                          <a:effectLst/>
                        </a:rPr>
                        <a:t>Kéo về chiều nay</a:t>
                      </a:r>
                    </a:p>
                    <a:p>
                      <a:pPr fontAlgn="t"/>
                      <a:r>
                        <a:rPr lang="vi-VN" sz="2000" b="0">
                          <a:solidFill>
                            <a:srgbClr val="322741"/>
                          </a:solidFill>
                          <a:effectLst/>
                        </a:rPr>
                        <a:t>Mặt trời lật đật</a:t>
                      </a:r>
                    </a:p>
                    <a:p>
                      <a:pPr fontAlgn="t"/>
                      <a:r>
                        <a:rPr lang="vi-VN" sz="2000" b="0">
                          <a:solidFill>
                            <a:srgbClr val="322741"/>
                          </a:solidFill>
                          <a:effectLst/>
                        </a:rPr>
                        <a:t>Chui vào trong mây.</a:t>
                      </a:r>
                      <a:endParaRPr lang="en-US" sz="2000" b="0">
                        <a:solidFill>
                          <a:srgbClr val="322741"/>
                        </a:solidFill>
                        <a:effectLst/>
                      </a:endParaRPr>
                    </a:p>
                    <a:p>
                      <a:pPr fontAlgn="t"/>
                      <a:endParaRPr lang="vi-VN" sz="1400" b="0">
                        <a:solidFill>
                          <a:srgbClr val="322741"/>
                        </a:solidFill>
                        <a:effectLst/>
                      </a:endParaRPr>
                    </a:p>
                  </a:txBody>
                  <a:tcPr marL="47625" marR="47625" marT="47625" marB="47625">
                    <a:lnL>
                      <a:noFill/>
                    </a:lnL>
                    <a:lnR>
                      <a:noFill/>
                    </a:lnR>
                    <a:lnT>
                      <a:noFill/>
                    </a:lnT>
                    <a:lnB>
                      <a:noFill/>
                    </a:lnB>
                  </a:tcPr>
                </a:tc>
                <a:tc>
                  <a:txBody>
                    <a:bodyPr/>
                    <a:lstStyle/>
                    <a:p>
                      <a:pPr fontAlgn="t"/>
                      <a:r>
                        <a:rPr lang="en-US" sz="2000" b="0">
                          <a:solidFill>
                            <a:srgbClr val="322741"/>
                          </a:solidFill>
                          <a:effectLst/>
                        </a:rPr>
                        <a:t>Bà xỏ kim khâu</a:t>
                      </a:r>
                    </a:p>
                    <a:p>
                      <a:pPr fontAlgn="t"/>
                      <a:r>
                        <a:rPr lang="en-US" sz="2000" b="0">
                          <a:solidFill>
                            <a:srgbClr val="322741"/>
                          </a:solidFill>
                          <a:effectLst/>
                        </a:rPr>
                        <a:t>Chị ngồi đọc sách</a:t>
                      </a:r>
                    </a:p>
                    <a:p>
                      <a:pPr fontAlgn="t"/>
                      <a:r>
                        <a:rPr lang="en-US" sz="2000" b="0">
                          <a:solidFill>
                            <a:srgbClr val="322741"/>
                          </a:solidFill>
                          <a:effectLst/>
                        </a:rPr>
                        <a:t>Mẹ làm bánh khoai</a:t>
                      </a:r>
                    </a:p>
                    <a:p>
                      <a:pPr fontAlgn="t"/>
                      <a:r>
                        <a:rPr lang="en-US" sz="2000" b="0">
                          <a:solidFill>
                            <a:srgbClr val="322741"/>
                          </a:solidFill>
                          <a:effectLst/>
                        </a:rPr>
                        <a:t>Lửa reo tí tách.</a:t>
                      </a:r>
                    </a:p>
                  </a:txBody>
                  <a:tcPr marL="47625" marR="47625" marT="47625" marB="47625">
                    <a:lnL>
                      <a:noFill/>
                    </a:lnL>
                    <a:lnR>
                      <a:noFill/>
                    </a:lnR>
                    <a:lnT>
                      <a:noFill/>
                    </a:lnT>
                    <a:lnB>
                      <a:noFill/>
                    </a:lnB>
                  </a:tcPr>
                </a:tc>
                <a:extLst>
                  <a:ext uri="{0D108BD9-81ED-4DB2-BD59-A6C34878D82A}">
                    <a16:rowId xmlns:a16="http://schemas.microsoft.com/office/drawing/2014/main" val="3862478990"/>
                  </a:ext>
                </a:extLst>
              </a:tr>
              <a:tr h="0">
                <a:tc>
                  <a:txBody>
                    <a:bodyPr/>
                    <a:lstStyle/>
                    <a:p>
                      <a:pPr fontAlgn="t"/>
                      <a:r>
                        <a:rPr lang="vi-VN" sz="2000" b="0">
                          <a:solidFill>
                            <a:srgbClr val="322741"/>
                          </a:solidFill>
                          <a:effectLst/>
                        </a:rPr>
                        <a:t>Chớp đông chớp tây</a:t>
                      </a:r>
                    </a:p>
                    <a:p>
                      <a:pPr fontAlgn="t"/>
                      <a:r>
                        <a:rPr lang="vi-VN" sz="2000" b="0">
                          <a:solidFill>
                            <a:srgbClr val="322741"/>
                          </a:solidFill>
                          <a:effectLst/>
                        </a:rPr>
                        <a:t>Rồi mưa nặng hạt</a:t>
                      </a:r>
                    </a:p>
                    <a:p>
                      <a:pPr fontAlgn="t"/>
                      <a:r>
                        <a:rPr lang="vi-VN" sz="2000" b="0">
                          <a:solidFill>
                            <a:srgbClr val="322741"/>
                          </a:solidFill>
                          <a:effectLst/>
                        </a:rPr>
                        <a:t>Cây lá xòe tay</a:t>
                      </a:r>
                    </a:p>
                    <a:p>
                      <a:pPr fontAlgn="t"/>
                      <a:r>
                        <a:rPr lang="vi-VN" sz="2000" b="0">
                          <a:solidFill>
                            <a:srgbClr val="322741"/>
                          </a:solidFill>
                          <a:effectLst/>
                        </a:rPr>
                        <a:t>Hứng làn nước mát.</a:t>
                      </a:r>
                    </a:p>
                  </a:txBody>
                  <a:tcPr marL="47625" marR="47625" marT="47625" marB="47625">
                    <a:lnL>
                      <a:noFill/>
                    </a:lnL>
                    <a:lnR>
                      <a:noFill/>
                    </a:lnR>
                    <a:lnT>
                      <a:noFill/>
                    </a:lnT>
                    <a:lnB>
                      <a:noFill/>
                    </a:lnB>
                  </a:tcPr>
                </a:tc>
                <a:tc>
                  <a:txBody>
                    <a:bodyPr/>
                    <a:lstStyle/>
                    <a:p>
                      <a:pPr fontAlgn="t"/>
                      <a:r>
                        <a:rPr lang="vi-VN" sz="2000" b="0">
                          <a:solidFill>
                            <a:srgbClr val="322741"/>
                          </a:solidFill>
                          <a:effectLst/>
                        </a:rPr>
                        <a:t>Chỉ thương bác ếch</a:t>
                      </a:r>
                    </a:p>
                    <a:p>
                      <a:pPr fontAlgn="t"/>
                      <a:r>
                        <a:rPr lang="vi-VN" sz="2000" b="0">
                          <a:solidFill>
                            <a:srgbClr val="322741"/>
                          </a:solidFill>
                          <a:effectLst/>
                        </a:rPr>
                        <a:t>Lặn lội trong mưa</a:t>
                      </a:r>
                    </a:p>
                    <a:p>
                      <a:pPr fontAlgn="t"/>
                      <a:r>
                        <a:rPr lang="vi-VN" sz="2000" b="0">
                          <a:solidFill>
                            <a:srgbClr val="322741"/>
                          </a:solidFill>
                          <a:effectLst/>
                        </a:rPr>
                        <a:t>Xem từng cụm lúa</a:t>
                      </a:r>
                    </a:p>
                    <a:p>
                      <a:pPr fontAlgn="t"/>
                      <a:r>
                        <a:rPr lang="vi-VN" sz="2000" b="0">
                          <a:solidFill>
                            <a:srgbClr val="322741"/>
                          </a:solidFill>
                          <a:effectLst/>
                        </a:rPr>
                        <a:t>Phất cờ lên chưa.</a:t>
                      </a:r>
                    </a:p>
                    <a:p>
                      <a:pPr algn="r" fontAlgn="t"/>
                      <a:r>
                        <a:rPr lang="vi-VN" sz="2000" b="0">
                          <a:solidFill>
                            <a:srgbClr val="322741"/>
                          </a:solidFill>
                          <a:effectLst/>
                        </a:rPr>
                        <a:t>(Trần Tâm)</a:t>
                      </a:r>
                    </a:p>
                  </a:txBody>
                  <a:tcPr marL="47625" marR="47625" marT="47625" marB="47625">
                    <a:lnL>
                      <a:noFill/>
                    </a:lnL>
                    <a:lnR>
                      <a:noFill/>
                    </a:lnR>
                    <a:lnT>
                      <a:noFill/>
                    </a:lnT>
                    <a:lnB>
                      <a:noFill/>
                    </a:lnB>
                  </a:tcPr>
                </a:tc>
                <a:extLst>
                  <a:ext uri="{0D108BD9-81ED-4DB2-BD59-A6C34878D82A}">
                    <a16:rowId xmlns:a16="http://schemas.microsoft.com/office/drawing/2014/main" val="1068001221"/>
                  </a:ext>
                </a:extLst>
              </a:tr>
              <a:tr h="0">
                <a:tc>
                  <a:txBody>
                    <a:bodyPr/>
                    <a:lstStyle/>
                    <a:p>
                      <a:pPr fontAlgn="t"/>
                      <a:r>
                        <a:rPr lang="vi-VN" sz="2000" b="0">
                          <a:solidFill>
                            <a:srgbClr val="322741"/>
                          </a:solidFill>
                          <a:effectLst/>
                        </a:rPr>
                        <a:t>Gió reo gió hát</a:t>
                      </a:r>
                    </a:p>
                    <a:p>
                      <a:pPr fontAlgn="t"/>
                      <a:r>
                        <a:rPr lang="vi-VN" sz="2000" b="0">
                          <a:solidFill>
                            <a:srgbClr val="322741"/>
                          </a:solidFill>
                          <a:effectLst/>
                        </a:rPr>
                        <a:t>Giọng trầm giọng cao</a:t>
                      </a:r>
                    </a:p>
                    <a:p>
                      <a:pPr fontAlgn="t"/>
                      <a:r>
                        <a:rPr lang="vi-VN" sz="2000" b="0">
                          <a:solidFill>
                            <a:srgbClr val="322741"/>
                          </a:solidFill>
                          <a:effectLst/>
                        </a:rPr>
                        <a:t>Chớp dồn tiếng sấm</a:t>
                      </a:r>
                    </a:p>
                    <a:p>
                      <a:pPr fontAlgn="t"/>
                      <a:r>
                        <a:rPr lang="vi-VN" sz="2000" b="0">
                          <a:solidFill>
                            <a:srgbClr val="322741"/>
                          </a:solidFill>
                          <a:effectLst/>
                        </a:rPr>
                        <a:t>Chạy trong mưa rào.</a:t>
                      </a:r>
                    </a:p>
                  </a:txBody>
                  <a:tcPr marL="47625" marR="47625" marT="47625" marB="47625">
                    <a:lnL>
                      <a:noFill/>
                    </a:lnL>
                    <a:lnR>
                      <a:noFill/>
                    </a:lnR>
                    <a:lnT>
                      <a:noFill/>
                    </a:lnT>
                    <a:lnB>
                      <a:noFill/>
                    </a:lnB>
                  </a:tcPr>
                </a:tc>
                <a:tc>
                  <a:txBody>
                    <a:bodyPr/>
                    <a:lstStyle/>
                    <a:p>
                      <a:endParaRPr lang="en-US" sz="2000">
                        <a:solidFill>
                          <a:srgbClr val="322741"/>
                        </a:solidFill>
                      </a:endParaRP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2606009806"/>
                  </a:ext>
                </a:extLst>
              </a:tr>
            </a:tbl>
          </a:graphicData>
        </a:graphic>
      </p:graphicFrame>
      <p:cxnSp>
        <p:nvCxnSpPr>
          <p:cNvPr id="5" name="Straight Connector 4">
            <a:extLst>
              <a:ext uri="{FF2B5EF4-FFF2-40B4-BE49-F238E27FC236}">
                <a16:creationId xmlns:a16="http://schemas.microsoft.com/office/drawing/2014/main" id="{10E41626-DC36-2DE4-CD40-EEF0E6A6413C}"/>
              </a:ext>
            </a:extLst>
          </p:cNvPr>
          <p:cNvCxnSpPr>
            <a:cxnSpLocks/>
          </p:cNvCxnSpPr>
          <p:nvPr/>
        </p:nvCxnSpPr>
        <p:spPr>
          <a:xfrm>
            <a:off x="2920291" y="940608"/>
            <a:ext cx="7970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781545D-CD51-8986-E7C4-C026E6F8D140}"/>
              </a:ext>
            </a:extLst>
          </p:cNvPr>
          <p:cNvCxnSpPr>
            <a:cxnSpLocks/>
          </p:cNvCxnSpPr>
          <p:nvPr/>
        </p:nvCxnSpPr>
        <p:spPr>
          <a:xfrm>
            <a:off x="2871399" y="1543769"/>
            <a:ext cx="6587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74D1055-C738-3AD5-C2E0-69A3FDB3890B}"/>
              </a:ext>
            </a:extLst>
          </p:cNvPr>
          <p:cNvCxnSpPr>
            <a:cxnSpLocks/>
          </p:cNvCxnSpPr>
          <p:nvPr/>
        </p:nvCxnSpPr>
        <p:spPr>
          <a:xfrm>
            <a:off x="2934862" y="2765084"/>
            <a:ext cx="9644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E62DC3-6181-F02A-A079-1D8F1E11CA5B}"/>
              </a:ext>
            </a:extLst>
          </p:cNvPr>
          <p:cNvCxnSpPr>
            <a:cxnSpLocks/>
          </p:cNvCxnSpPr>
          <p:nvPr/>
        </p:nvCxnSpPr>
        <p:spPr>
          <a:xfrm>
            <a:off x="2671198" y="3046241"/>
            <a:ext cx="7970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E4FCC5B-C43E-E331-9A8C-1D4A8E2742DB}"/>
              </a:ext>
            </a:extLst>
          </p:cNvPr>
          <p:cNvCxnSpPr>
            <a:cxnSpLocks/>
          </p:cNvCxnSpPr>
          <p:nvPr/>
        </p:nvCxnSpPr>
        <p:spPr>
          <a:xfrm>
            <a:off x="1940908" y="4381105"/>
            <a:ext cx="11669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D3D20CC-3764-37CA-DC1A-D291C87D21F0}"/>
              </a:ext>
            </a:extLst>
          </p:cNvPr>
          <p:cNvCxnSpPr>
            <a:cxnSpLocks/>
          </p:cNvCxnSpPr>
          <p:nvPr/>
        </p:nvCxnSpPr>
        <p:spPr>
          <a:xfrm>
            <a:off x="5177678" y="914850"/>
            <a:ext cx="7970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8241007-1E1E-0AA2-3942-855D851516D2}"/>
              </a:ext>
            </a:extLst>
          </p:cNvPr>
          <p:cNvCxnSpPr>
            <a:cxnSpLocks/>
          </p:cNvCxnSpPr>
          <p:nvPr/>
        </p:nvCxnSpPr>
        <p:spPr>
          <a:xfrm>
            <a:off x="5734755" y="1535664"/>
            <a:ext cx="12836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BFAC47E-6F4E-8CD6-CAAB-0DB0C5982C41}"/>
              </a:ext>
            </a:extLst>
          </p:cNvPr>
          <p:cNvCxnSpPr>
            <a:cxnSpLocks/>
          </p:cNvCxnSpPr>
          <p:nvPr/>
        </p:nvCxnSpPr>
        <p:spPr>
          <a:xfrm>
            <a:off x="4828256" y="2771943"/>
            <a:ext cx="7970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55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FFBA65-88BF-79BE-B8D8-1B4B9E9A7A99}"/>
              </a:ext>
            </a:extLst>
          </p:cNvPr>
          <p:cNvSpPr txBox="1"/>
          <p:nvPr/>
        </p:nvSpPr>
        <p:spPr>
          <a:xfrm>
            <a:off x="1589358" y="973425"/>
            <a:ext cx="2679215" cy="714042"/>
          </a:xfrm>
          <a:prstGeom prst="rect">
            <a:avLst/>
          </a:prstGeom>
          <a:noFill/>
        </p:spPr>
        <p:txBody>
          <a:bodyPr wrap="square" rtlCol="0">
            <a:spAutoFit/>
          </a:bodyPr>
          <a:lstStyle/>
          <a:p>
            <a:pPr algn="just"/>
            <a:r>
              <a:rPr lang="en-US" sz="4040">
                <a:solidFill>
                  <a:srgbClr val="0070C0"/>
                </a:solidFill>
              </a:rPr>
              <a:t>lũ lượt</a:t>
            </a:r>
          </a:p>
        </p:txBody>
      </p:sp>
      <p:sp>
        <p:nvSpPr>
          <p:cNvPr id="6" name="TextBox 5">
            <a:extLst>
              <a:ext uri="{FF2B5EF4-FFF2-40B4-BE49-F238E27FC236}">
                <a16:creationId xmlns:a16="http://schemas.microsoft.com/office/drawing/2014/main" id="{A5C32103-5C91-26B6-058F-8B356DC3B7E6}"/>
              </a:ext>
            </a:extLst>
          </p:cNvPr>
          <p:cNvSpPr txBox="1"/>
          <p:nvPr/>
        </p:nvSpPr>
        <p:spPr>
          <a:xfrm>
            <a:off x="1589359" y="1942586"/>
            <a:ext cx="2994598" cy="714042"/>
          </a:xfrm>
          <a:prstGeom prst="rect">
            <a:avLst/>
          </a:prstGeom>
          <a:noFill/>
        </p:spPr>
        <p:txBody>
          <a:bodyPr wrap="square" rtlCol="0">
            <a:spAutoFit/>
          </a:bodyPr>
          <a:lstStyle/>
          <a:p>
            <a:pPr algn="just"/>
            <a:r>
              <a:rPr lang="en-US" sz="4040">
                <a:solidFill>
                  <a:srgbClr val="0070C0"/>
                </a:solidFill>
              </a:rPr>
              <a:t>lật đật</a:t>
            </a:r>
          </a:p>
        </p:txBody>
      </p:sp>
      <p:cxnSp>
        <p:nvCxnSpPr>
          <p:cNvPr id="8" name="Straight Connector 7">
            <a:extLst>
              <a:ext uri="{FF2B5EF4-FFF2-40B4-BE49-F238E27FC236}">
                <a16:creationId xmlns:a16="http://schemas.microsoft.com/office/drawing/2014/main" id="{0192169A-668F-FA22-28EB-CC1ED86E9278}"/>
              </a:ext>
            </a:extLst>
          </p:cNvPr>
          <p:cNvCxnSpPr>
            <a:cxnSpLocks/>
          </p:cNvCxnSpPr>
          <p:nvPr/>
        </p:nvCxnSpPr>
        <p:spPr>
          <a:xfrm flipV="1">
            <a:off x="1647074" y="1578967"/>
            <a:ext cx="248723" cy="510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7AADA74-6BCE-9290-35CB-38DE66BE1D5D}"/>
              </a:ext>
            </a:extLst>
          </p:cNvPr>
          <p:cNvSpPr txBox="1"/>
          <p:nvPr/>
        </p:nvSpPr>
        <p:spPr>
          <a:xfrm>
            <a:off x="1589358" y="2868880"/>
            <a:ext cx="3286070" cy="714042"/>
          </a:xfrm>
          <a:prstGeom prst="rect">
            <a:avLst/>
          </a:prstGeom>
          <a:noFill/>
        </p:spPr>
        <p:txBody>
          <a:bodyPr wrap="square" rtlCol="0">
            <a:spAutoFit/>
          </a:bodyPr>
          <a:lstStyle/>
          <a:p>
            <a:pPr algn="just"/>
            <a:r>
              <a:rPr lang="en-US" sz="4040">
                <a:solidFill>
                  <a:srgbClr val="0070C0"/>
                </a:solidFill>
              </a:rPr>
              <a:t>nặng hạt</a:t>
            </a:r>
          </a:p>
        </p:txBody>
      </p:sp>
      <p:sp>
        <p:nvSpPr>
          <p:cNvPr id="17" name="TextBox 16">
            <a:extLst>
              <a:ext uri="{FF2B5EF4-FFF2-40B4-BE49-F238E27FC236}">
                <a16:creationId xmlns:a16="http://schemas.microsoft.com/office/drawing/2014/main" id="{2555F123-D1CF-DB67-55B2-ED2CB3518746}"/>
              </a:ext>
            </a:extLst>
          </p:cNvPr>
          <p:cNvSpPr txBox="1"/>
          <p:nvPr/>
        </p:nvSpPr>
        <p:spPr>
          <a:xfrm>
            <a:off x="1568719" y="3886069"/>
            <a:ext cx="3286070" cy="714042"/>
          </a:xfrm>
          <a:prstGeom prst="rect">
            <a:avLst/>
          </a:prstGeom>
          <a:noFill/>
        </p:spPr>
        <p:txBody>
          <a:bodyPr wrap="square" rtlCol="0">
            <a:spAutoFit/>
          </a:bodyPr>
          <a:lstStyle/>
          <a:p>
            <a:pPr algn="just"/>
            <a:r>
              <a:rPr lang="en-US" sz="4040">
                <a:solidFill>
                  <a:srgbClr val="0070C0"/>
                </a:solidFill>
              </a:rPr>
              <a:t>xoè tay</a:t>
            </a:r>
          </a:p>
        </p:txBody>
      </p:sp>
      <p:cxnSp>
        <p:nvCxnSpPr>
          <p:cNvPr id="3" name="Straight Connector 2">
            <a:extLst>
              <a:ext uri="{FF2B5EF4-FFF2-40B4-BE49-F238E27FC236}">
                <a16:creationId xmlns:a16="http://schemas.microsoft.com/office/drawing/2014/main" id="{9D031D9D-7C40-4ED5-92CF-ADC77D68BA69}"/>
              </a:ext>
            </a:extLst>
          </p:cNvPr>
          <p:cNvCxnSpPr>
            <a:cxnSpLocks/>
          </p:cNvCxnSpPr>
          <p:nvPr/>
        </p:nvCxnSpPr>
        <p:spPr>
          <a:xfrm>
            <a:off x="1579635" y="2550960"/>
            <a:ext cx="25098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C2C9534-8FCA-B500-285D-42394A658D11}"/>
              </a:ext>
            </a:extLst>
          </p:cNvPr>
          <p:cNvSpPr txBox="1"/>
          <p:nvPr/>
        </p:nvSpPr>
        <p:spPr>
          <a:xfrm>
            <a:off x="1796847" y="206295"/>
            <a:ext cx="5550307" cy="461665"/>
          </a:xfrm>
          <a:prstGeom prst="rect">
            <a:avLst/>
          </a:prstGeom>
          <a:solidFill>
            <a:schemeClr val="accent1">
              <a:lumMod val="90000"/>
            </a:schemeClr>
          </a:solidFill>
        </p:spPr>
        <p:txBody>
          <a:bodyPr wrap="square" rtlCol="0">
            <a:spAutoFit/>
          </a:bodyPr>
          <a:lstStyle/>
          <a:p>
            <a:pPr algn="ctr"/>
            <a:r>
              <a:rPr lang="en-US" sz="2400" b="1">
                <a:solidFill>
                  <a:srgbClr val="002060"/>
                </a:solidFill>
              </a:rPr>
              <a:t>Tìm từ ngữ khó đọc có trong bài</a:t>
            </a:r>
          </a:p>
        </p:txBody>
      </p:sp>
      <p:cxnSp>
        <p:nvCxnSpPr>
          <p:cNvPr id="10" name="Straight Connector 9">
            <a:extLst>
              <a:ext uri="{FF2B5EF4-FFF2-40B4-BE49-F238E27FC236}">
                <a16:creationId xmlns:a16="http://schemas.microsoft.com/office/drawing/2014/main" id="{6BFFBCFF-29C0-78D0-1931-52850772D839}"/>
              </a:ext>
            </a:extLst>
          </p:cNvPr>
          <p:cNvCxnSpPr>
            <a:cxnSpLocks/>
          </p:cNvCxnSpPr>
          <p:nvPr/>
        </p:nvCxnSpPr>
        <p:spPr>
          <a:xfrm>
            <a:off x="1680181" y="3504470"/>
            <a:ext cx="25546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968F7F0-B4FE-F7AE-3A68-5A7C2EFCB5C9}"/>
              </a:ext>
            </a:extLst>
          </p:cNvPr>
          <p:cNvCxnSpPr>
            <a:cxnSpLocks/>
          </p:cNvCxnSpPr>
          <p:nvPr/>
        </p:nvCxnSpPr>
        <p:spPr>
          <a:xfrm>
            <a:off x="1581566" y="4492805"/>
            <a:ext cx="3740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669F5B3-A36A-5DCD-D279-D0D651CD8242}"/>
              </a:ext>
            </a:extLst>
          </p:cNvPr>
          <p:cNvCxnSpPr>
            <a:cxnSpLocks/>
          </p:cNvCxnSpPr>
          <p:nvPr/>
        </p:nvCxnSpPr>
        <p:spPr>
          <a:xfrm flipV="1">
            <a:off x="2133601" y="1578967"/>
            <a:ext cx="284475" cy="30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538B126-8CE4-BD27-7E6E-02713C89FE63}"/>
              </a:ext>
            </a:extLst>
          </p:cNvPr>
          <p:cNvCxnSpPr>
            <a:cxnSpLocks/>
          </p:cNvCxnSpPr>
          <p:nvPr/>
        </p:nvCxnSpPr>
        <p:spPr>
          <a:xfrm>
            <a:off x="2979210" y="3474705"/>
            <a:ext cx="25546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F5CAA85-190F-06A9-A211-2A24A17B38AE}"/>
              </a:ext>
            </a:extLst>
          </p:cNvPr>
          <p:cNvSpPr txBox="1"/>
          <p:nvPr/>
        </p:nvSpPr>
        <p:spPr>
          <a:xfrm>
            <a:off x="4912504" y="973425"/>
            <a:ext cx="3323147" cy="714042"/>
          </a:xfrm>
          <a:prstGeom prst="rect">
            <a:avLst/>
          </a:prstGeom>
          <a:noFill/>
        </p:spPr>
        <p:txBody>
          <a:bodyPr wrap="square" rtlCol="0">
            <a:spAutoFit/>
          </a:bodyPr>
          <a:lstStyle/>
          <a:p>
            <a:pPr algn="just"/>
            <a:r>
              <a:rPr lang="en-US" sz="4040">
                <a:solidFill>
                  <a:srgbClr val="0070C0"/>
                </a:solidFill>
              </a:rPr>
              <a:t>giọng trầm</a:t>
            </a:r>
          </a:p>
        </p:txBody>
      </p:sp>
      <p:sp>
        <p:nvSpPr>
          <p:cNvPr id="23" name="TextBox 22">
            <a:extLst>
              <a:ext uri="{FF2B5EF4-FFF2-40B4-BE49-F238E27FC236}">
                <a16:creationId xmlns:a16="http://schemas.microsoft.com/office/drawing/2014/main" id="{29AAAD81-5D24-A05B-D95A-D2F5BA98D34D}"/>
              </a:ext>
            </a:extLst>
          </p:cNvPr>
          <p:cNvSpPr txBox="1"/>
          <p:nvPr/>
        </p:nvSpPr>
        <p:spPr>
          <a:xfrm>
            <a:off x="4912505" y="1942586"/>
            <a:ext cx="2994598" cy="714042"/>
          </a:xfrm>
          <a:prstGeom prst="rect">
            <a:avLst/>
          </a:prstGeom>
          <a:noFill/>
        </p:spPr>
        <p:txBody>
          <a:bodyPr wrap="square" rtlCol="0">
            <a:spAutoFit/>
          </a:bodyPr>
          <a:lstStyle/>
          <a:p>
            <a:pPr algn="just"/>
            <a:r>
              <a:rPr lang="en-US" sz="4040">
                <a:solidFill>
                  <a:srgbClr val="0070C0"/>
                </a:solidFill>
              </a:rPr>
              <a:t>xỏ kim</a:t>
            </a:r>
          </a:p>
        </p:txBody>
      </p:sp>
      <p:sp>
        <p:nvSpPr>
          <p:cNvPr id="25" name="TextBox 24">
            <a:extLst>
              <a:ext uri="{FF2B5EF4-FFF2-40B4-BE49-F238E27FC236}">
                <a16:creationId xmlns:a16="http://schemas.microsoft.com/office/drawing/2014/main" id="{52DA1ADD-41C3-0131-D01B-328BD38A45A7}"/>
              </a:ext>
            </a:extLst>
          </p:cNvPr>
          <p:cNvSpPr txBox="1"/>
          <p:nvPr/>
        </p:nvSpPr>
        <p:spPr>
          <a:xfrm>
            <a:off x="4912504" y="2868880"/>
            <a:ext cx="3286070" cy="714042"/>
          </a:xfrm>
          <a:prstGeom prst="rect">
            <a:avLst/>
          </a:prstGeom>
          <a:noFill/>
        </p:spPr>
        <p:txBody>
          <a:bodyPr wrap="square" rtlCol="0">
            <a:spAutoFit/>
          </a:bodyPr>
          <a:lstStyle/>
          <a:p>
            <a:pPr algn="just"/>
            <a:r>
              <a:rPr lang="en-US" sz="4040">
                <a:solidFill>
                  <a:srgbClr val="0070C0"/>
                </a:solidFill>
              </a:rPr>
              <a:t>bánh khoai</a:t>
            </a:r>
          </a:p>
        </p:txBody>
      </p:sp>
      <p:sp>
        <p:nvSpPr>
          <p:cNvPr id="26" name="TextBox 25">
            <a:extLst>
              <a:ext uri="{FF2B5EF4-FFF2-40B4-BE49-F238E27FC236}">
                <a16:creationId xmlns:a16="http://schemas.microsoft.com/office/drawing/2014/main" id="{7154B3AA-D62B-50EC-2A76-D07866FA2EF2}"/>
              </a:ext>
            </a:extLst>
          </p:cNvPr>
          <p:cNvSpPr txBox="1"/>
          <p:nvPr/>
        </p:nvSpPr>
        <p:spPr>
          <a:xfrm>
            <a:off x="4891865" y="3886069"/>
            <a:ext cx="3286070" cy="714042"/>
          </a:xfrm>
          <a:prstGeom prst="rect">
            <a:avLst/>
          </a:prstGeom>
          <a:noFill/>
        </p:spPr>
        <p:txBody>
          <a:bodyPr wrap="square" rtlCol="0">
            <a:spAutoFit/>
          </a:bodyPr>
          <a:lstStyle/>
          <a:p>
            <a:pPr algn="just"/>
            <a:r>
              <a:rPr lang="en-US" sz="4040">
                <a:solidFill>
                  <a:srgbClr val="0070C0"/>
                </a:solidFill>
              </a:rPr>
              <a:t>lặn lội</a:t>
            </a:r>
          </a:p>
        </p:txBody>
      </p:sp>
      <p:cxnSp>
        <p:nvCxnSpPr>
          <p:cNvPr id="27" name="Straight Connector 26">
            <a:extLst>
              <a:ext uri="{FF2B5EF4-FFF2-40B4-BE49-F238E27FC236}">
                <a16:creationId xmlns:a16="http://schemas.microsoft.com/office/drawing/2014/main" id="{1F69010C-0690-17B2-6721-F3BD85A3F4E4}"/>
              </a:ext>
            </a:extLst>
          </p:cNvPr>
          <p:cNvCxnSpPr>
            <a:cxnSpLocks/>
          </p:cNvCxnSpPr>
          <p:nvPr/>
        </p:nvCxnSpPr>
        <p:spPr>
          <a:xfrm>
            <a:off x="5004379" y="2550960"/>
            <a:ext cx="25098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BAC5793-568C-625B-8564-311187B6039C}"/>
              </a:ext>
            </a:extLst>
          </p:cNvPr>
          <p:cNvCxnSpPr>
            <a:cxnSpLocks/>
          </p:cNvCxnSpPr>
          <p:nvPr/>
        </p:nvCxnSpPr>
        <p:spPr>
          <a:xfrm>
            <a:off x="4917548" y="4492805"/>
            <a:ext cx="2322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2F5308-8704-6290-C40A-2292EEE4EC59}"/>
              </a:ext>
            </a:extLst>
          </p:cNvPr>
          <p:cNvCxnSpPr>
            <a:cxnSpLocks/>
          </p:cNvCxnSpPr>
          <p:nvPr/>
        </p:nvCxnSpPr>
        <p:spPr>
          <a:xfrm flipV="1">
            <a:off x="6398787" y="1577888"/>
            <a:ext cx="284475" cy="30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487CF3A-1D34-B385-74E5-3EB3779D0041}"/>
              </a:ext>
            </a:extLst>
          </p:cNvPr>
          <p:cNvCxnSpPr>
            <a:cxnSpLocks/>
          </p:cNvCxnSpPr>
          <p:nvPr/>
        </p:nvCxnSpPr>
        <p:spPr>
          <a:xfrm>
            <a:off x="6820395" y="3510352"/>
            <a:ext cx="72886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BB533EC-0EB1-23C6-AE07-0BE3A54C57DE}"/>
              </a:ext>
            </a:extLst>
          </p:cNvPr>
          <p:cNvCxnSpPr>
            <a:cxnSpLocks/>
          </p:cNvCxnSpPr>
          <p:nvPr/>
        </p:nvCxnSpPr>
        <p:spPr>
          <a:xfrm>
            <a:off x="5752107" y="4500065"/>
            <a:ext cx="2322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2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par>
                                <p:cTn id="70" presetID="10" presetClass="entr" presetSubtype="0" fill="hold"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par>
                                <p:cTn id="73" presetID="10" presetClass="entr" presetSubtype="0"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4" grpId="0"/>
      <p:bldP spid="17" grpId="0"/>
      <p:bldP spid="21" grpId="0"/>
      <p:bldP spid="23"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E7837F-FC9D-EF92-88F3-CA7C9A07BFDD}"/>
              </a:ext>
            </a:extLst>
          </p:cNvPr>
          <p:cNvSpPr txBox="1"/>
          <p:nvPr/>
        </p:nvSpPr>
        <p:spPr>
          <a:xfrm>
            <a:off x="723844" y="623653"/>
            <a:ext cx="7696309" cy="714042"/>
          </a:xfrm>
          <a:prstGeom prst="rect">
            <a:avLst/>
          </a:prstGeom>
          <a:noFill/>
        </p:spPr>
        <p:txBody>
          <a:bodyPr wrap="square" rtlCol="0">
            <a:spAutoFit/>
          </a:bodyPr>
          <a:lstStyle/>
          <a:p>
            <a:pPr marL="571500" indent="-571500" algn="just">
              <a:buFont typeface="Arial" panose="020B0604020202020204" pitchFamily="34" charset="0"/>
              <a:buChar char="•"/>
            </a:pPr>
            <a:r>
              <a:rPr lang="en-US" sz="4040">
                <a:solidFill>
                  <a:srgbClr val="FF0000"/>
                </a:solidFill>
              </a:rPr>
              <a:t>Lũ lượt</a:t>
            </a:r>
            <a:r>
              <a:rPr lang="en-US" sz="4040">
                <a:solidFill>
                  <a:srgbClr val="0070C0"/>
                </a:solidFill>
              </a:rPr>
              <a:t>:  ?</a:t>
            </a:r>
          </a:p>
        </p:txBody>
      </p:sp>
      <p:sp>
        <p:nvSpPr>
          <p:cNvPr id="4" name="TextBox 3">
            <a:extLst>
              <a:ext uri="{FF2B5EF4-FFF2-40B4-BE49-F238E27FC236}">
                <a16:creationId xmlns:a16="http://schemas.microsoft.com/office/drawing/2014/main" id="{546DC7F6-C68F-7587-1585-F8986AB92AE4}"/>
              </a:ext>
            </a:extLst>
          </p:cNvPr>
          <p:cNvSpPr txBox="1"/>
          <p:nvPr/>
        </p:nvSpPr>
        <p:spPr>
          <a:xfrm>
            <a:off x="1260873" y="611764"/>
            <a:ext cx="7696309" cy="1335750"/>
          </a:xfrm>
          <a:prstGeom prst="rect">
            <a:avLst/>
          </a:prstGeom>
          <a:solidFill>
            <a:srgbClr val="B9EBFF"/>
          </a:solidFill>
        </p:spPr>
        <p:txBody>
          <a:bodyPr wrap="square" rtlCol="0">
            <a:spAutoFit/>
          </a:bodyPr>
          <a:lstStyle/>
          <a:p>
            <a:pPr algn="just"/>
            <a:r>
              <a:rPr lang="en-US" sz="4040">
                <a:solidFill>
                  <a:srgbClr val="FF0000"/>
                </a:solidFill>
              </a:rPr>
              <a:t>Lũ lượt</a:t>
            </a:r>
            <a:r>
              <a:rPr lang="en-US" sz="4040">
                <a:solidFill>
                  <a:srgbClr val="7030A0"/>
                </a:solidFill>
              </a:rPr>
              <a:t>: từng đoàn nối tiếp nhau không ngớt.</a:t>
            </a:r>
          </a:p>
        </p:txBody>
      </p:sp>
      <p:sp>
        <p:nvSpPr>
          <p:cNvPr id="2" name="TextBox 1">
            <a:extLst>
              <a:ext uri="{FF2B5EF4-FFF2-40B4-BE49-F238E27FC236}">
                <a16:creationId xmlns:a16="http://schemas.microsoft.com/office/drawing/2014/main" id="{4D1500F0-54DB-D0B7-02D0-8C2F3E66A386}"/>
              </a:ext>
            </a:extLst>
          </p:cNvPr>
          <p:cNvSpPr txBox="1"/>
          <p:nvPr/>
        </p:nvSpPr>
        <p:spPr>
          <a:xfrm>
            <a:off x="723844" y="2256493"/>
            <a:ext cx="7696309" cy="714042"/>
          </a:xfrm>
          <a:prstGeom prst="rect">
            <a:avLst/>
          </a:prstGeom>
          <a:noFill/>
        </p:spPr>
        <p:txBody>
          <a:bodyPr wrap="square" rtlCol="0">
            <a:spAutoFit/>
          </a:bodyPr>
          <a:lstStyle/>
          <a:p>
            <a:pPr marL="571500" indent="-571500" algn="just">
              <a:buFont typeface="Arial" panose="020B0604020202020204" pitchFamily="34" charset="0"/>
              <a:buChar char="•"/>
            </a:pPr>
            <a:r>
              <a:rPr lang="en-US" sz="4040">
                <a:solidFill>
                  <a:srgbClr val="FF0000"/>
                </a:solidFill>
              </a:rPr>
              <a:t>Lật đật</a:t>
            </a:r>
            <a:r>
              <a:rPr lang="en-US" sz="4040">
                <a:solidFill>
                  <a:srgbClr val="0070C0"/>
                </a:solidFill>
              </a:rPr>
              <a:t>:  ?</a:t>
            </a:r>
          </a:p>
        </p:txBody>
      </p:sp>
      <p:sp>
        <p:nvSpPr>
          <p:cNvPr id="5" name="TextBox 4">
            <a:extLst>
              <a:ext uri="{FF2B5EF4-FFF2-40B4-BE49-F238E27FC236}">
                <a16:creationId xmlns:a16="http://schemas.microsoft.com/office/drawing/2014/main" id="{8D61C185-F9C6-A871-D26A-4E3F1AFEDD83}"/>
              </a:ext>
            </a:extLst>
          </p:cNvPr>
          <p:cNvSpPr txBox="1"/>
          <p:nvPr/>
        </p:nvSpPr>
        <p:spPr>
          <a:xfrm>
            <a:off x="1260873" y="2244604"/>
            <a:ext cx="7696309" cy="1335750"/>
          </a:xfrm>
          <a:prstGeom prst="rect">
            <a:avLst/>
          </a:prstGeom>
          <a:solidFill>
            <a:srgbClr val="B9EBFF"/>
          </a:solidFill>
        </p:spPr>
        <p:txBody>
          <a:bodyPr wrap="square" rtlCol="0">
            <a:spAutoFit/>
          </a:bodyPr>
          <a:lstStyle/>
          <a:p>
            <a:pPr algn="just"/>
            <a:r>
              <a:rPr lang="en-US" sz="4040">
                <a:solidFill>
                  <a:srgbClr val="FF0000"/>
                </a:solidFill>
              </a:rPr>
              <a:t>Lật đật</a:t>
            </a:r>
            <a:r>
              <a:rPr lang="en-US" sz="4040">
                <a:solidFill>
                  <a:srgbClr val="7030A0"/>
                </a:solidFill>
              </a:rPr>
              <a:t>: có dáng vẻ vội vã, như lúc nào cũng sợ không kịp.</a:t>
            </a:r>
          </a:p>
        </p:txBody>
      </p:sp>
    </p:spTree>
    <p:extLst>
      <p:ext uri="{BB962C8B-B14F-4D97-AF65-F5344CB8AC3E}">
        <p14:creationId xmlns:p14="http://schemas.microsoft.com/office/powerpoint/2010/main" val="369604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E7837F-FC9D-EF92-88F3-CA7C9A07BFDD}"/>
              </a:ext>
            </a:extLst>
          </p:cNvPr>
          <p:cNvSpPr txBox="1"/>
          <p:nvPr/>
        </p:nvSpPr>
        <p:spPr>
          <a:xfrm>
            <a:off x="723844" y="623653"/>
            <a:ext cx="7696309" cy="714042"/>
          </a:xfrm>
          <a:prstGeom prst="rect">
            <a:avLst/>
          </a:prstGeom>
          <a:noFill/>
        </p:spPr>
        <p:txBody>
          <a:bodyPr wrap="square" rtlCol="0">
            <a:spAutoFit/>
          </a:bodyPr>
          <a:lstStyle/>
          <a:p>
            <a:pPr marL="571500" indent="-571500" algn="just">
              <a:buFont typeface="Arial" panose="020B0604020202020204" pitchFamily="34" charset="0"/>
              <a:buChar char="•"/>
            </a:pPr>
            <a:r>
              <a:rPr lang="en-US" sz="4040">
                <a:solidFill>
                  <a:srgbClr val="FF0000"/>
                </a:solidFill>
              </a:rPr>
              <a:t>Xỏ kim</a:t>
            </a:r>
            <a:r>
              <a:rPr lang="en-US" sz="4040">
                <a:solidFill>
                  <a:srgbClr val="0070C0"/>
                </a:solidFill>
              </a:rPr>
              <a:t>:  ?</a:t>
            </a:r>
          </a:p>
        </p:txBody>
      </p:sp>
      <p:sp>
        <p:nvSpPr>
          <p:cNvPr id="4" name="TextBox 3">
            <a:extLst>
              <a:ext uri="{FF2B5EF4-FFF2-40B4-BE49-F238E27FC236}">
                <a16:creationId xmlns:a16="http://schemas.microsoft.com/office/drawing/2014/main" id="{546DC7F6-C68F-7587-1585-F8986AB92AE4}"/>
              </a:ext>
            </a:extLst>
          </p:cNvPr>
          <p:cNvSpPr txBox="1"/>
          <p:nvPr/>
        </p:nvSpPr>
        <p:spPr>
          <a:xfrm>
            <a:off x="1273523" y="602951"/>
            <a:ext cx="7696309" cy="714042"/>
          </a:xfrm>
          <a:prstGeom prst="rect">
            <a:avLst/>
          </a:prstGeom>
          <a:solidFill>
            <a:srgbClr val="B9EBFF"/>
          </a:solidFill>
        </p:spPr>
        <p:txBody>
          <a:bodyPr wrap="square" rtlCol="0">
            <a:spAutoFit/>
          </a:bodyPr>
          <a:lstStyle/>
          <a:p>
            <a:pPr algn="just"/>
            <a:r>
              <a:rPr lang="en-US" sz="4040">
                <a:solidFill>
                  <a:srgbClr val="FF0000"/>
                </a:solidFill>
              </a:rPr>
              <a:t>Xỏ kim</a:t>
            </a:r>
            <a:r>
              <a:rPr lang="en-US" sz="4040">
                <a:solidFill>
                  <a:srgbClr val="7030A0"/>
                </a:solidFill>
              </a:rPr>
              <a:t>: xuyên sợi chỉ qua lỗ kim.</a:t>
            </a:r>
          </a:p>
        </p:txBody>
      </p:sp>
      <p:sp>
        <p:nvSpPr>
          <p:cNvPr id="2" name="TextBox 1">
            <a:extLst>
              <a:ext uri="{FF2B5EF4-FFF2-40B4-BE49-F238E27FC236}">
                <a16:creationId xmlns:a16="http://schemas.microsoft.com/office/drawing/2014/main" id="{4D1500F0-54DB-D0B7-02D0-8C2F3E66A386}"/>
              </a:ext>
            </a:extLst>
          </p:cNvPr>
          <p:cNvSpPr txBox="1"/>
          <p:nvPr/>
        </p:nvSpPr>
        <p:spPr>
          <a:xfrm>
            <a:off x="723844" y="2256493"/>
            <a:ext cx="7696309" cy="714042"/>
          </a:xfrm>
          <a:prstGeom prst="rect">
            <a:avLst/>
          </a:prstGeom>
          <a:noFill/>
        </p:spPr>
        <p:txBody>
          <a:bodyPr wrap="square" rtlCol="0">
            <a:spAutoFit/>
          </a:bodyPr>
          <a:lstStyle/>
          <a:p>
            <a:pPr marL="571500" indent="-571500" algn="just">
              <a:buFont typeface="Arial" panose="020B0604020202020204" pitchFamily="34" charset="0"/>
              <a:buChar char="•"/>
            </a:pPr>
            <a:r>
              <a:rPr lang="en-US" sz="4040">
                <a:solidFill>
                  <a:srgbClr val="FF0000"/>
                </a:solidFill>
              </a:rPr>
              <a:t>Lặn lội</a:t>
            </a:r>
            <a:r>
              <a:rPr lang="en-US" sz="4040">
                <a:solidFill>
                  <a:srgbClr val="0070C0"/>
                </a:solidFill>
              </a:rPr>
              <a:t>:  ?</a:t>
            </a:r>
          </a:p>
        </p:txBody>
      </p:sp>
      <p:sp>
        <p:nvSpPr>
          <p:cNvPr id="5" name="TextBox 4">
            <a:extLst>
              <a:ext uri="{FF2B5EF4-FFF2-40B4-BE49-F238E27FC236}">
                <a16:creationId xmlns:a16="http://schemas.microsoft.com/office/drawing/2014/main" id="{8D61C185-F9C6-A871-D26A-4E3F1AFEDD83}"/>
              </a:ext>
            </a:extLst>
          </p:cNvPr>
          <p:cNvSpPr txBox="1"/>
          <p:nvPr/>
        </p:nvSpPr>
        <p:spPr>
          <a:xfrm>
            <a:off x="1273523" y="2256493"/>
            <a:ext cx="7696309" cy="1335750"/>
          </a:xfrm>
          <a:prstGeom prst="rect">
            <a:avLst/>
          </a:prstGeom>
          <a:solidFill>
            <a:srgbClr val="B9EBFF"/>
          </a:solidFill>
        </p:spPr>
        <p:txBody>
          <a:bodyPr wrap="square" rtlCol="0">
            <a:spAutoFit/>
          </a:bodyPr>
          <a:lstStyle/>
          <a:p>
            <a:pPr algn="just"/>
            <a:r>
              <a:rPr lang="en-US" sz="4040">
                <a:solidFill>
                  <a:srgbClr val="FF0000"/>
                </a:solidFill>
              </a:rPr>
              <a:t>Lặn lội</a:t>
            </a:r>
            <a:r>
              <a:rPr lang="en-US" sz="4040">
                <a:solidFill>
                  <a:srgbClr val="7030A0"/>
                </a:solidFill>
              </a:rPr>
              <a:t>: làm việc vất vả nơi ruộng đồng, sông nước.</a:t>
            </a:r>
          </a:p>
        </p:txBody>
      </p:sp>
    </p:spTree>
    <p:extLst>
      <p:ext uri="{BB962C8B-B14F-4D97-AF65-F5344CB8AC3E}">
        <p14:creationId xmlns:p14="http://schemas.microsoft.com/office/powerpoint/2010/main" val="6905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 grpId="0"/>
      <p:bldP spid="5" grpId="0" animBg="1"/>
    </p:bldLst>
  </p:timing>
</p:sld>
</file>

<file path=ppt/theme/theme1.xml><?xml version="1.0" encoding="utf-8"?>
<a:theme xmlns:a="http://schemas.openxmlformats.org/drawingml/2006/main" name="Science Subject for Elementary - 3rd Grade: Oxygen Cycle by Slidego">
  <a:themeElements>
    <a:clrScheme name="Simple Light">
      <a:dk1>
        <a:srgbClr val="FFFFFF"/>
      </a:dk1>
      <a:lt1>
        <a:srgbClr val="4B4B4B"/>
      </a:lt1>
      <a:dk2>
        <a:srgbClr val="B9EBFF"/>
      </a:dk2>
      <a:lt2>
        <a:srgbClr val="3A87DB"/>
      </a:lt2>
      <a:accent1>
        <a:srgbClr val="FFF797"/>
      </a:accent1>
      <a:accent2>
        <a:srgbClr val="EF9067"/>
      </a:accent2>
      <a:accent3>
        <a:srgbClr val="F27281"/>
      </a:accent3>
      <a:accent4>
        <a:srgbClr val="B2C654"/>
      </a:accent4>
      <a:accent5>
        <a:srgbClr val="67C787"/>
      </a:accent5>
      <a:accent6>
        <a:srgbClr val="006854"/>
      </a:accent6>
      <a:hlink>
        <a:srgbClr val="4B4B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TotalTime>
  <Words>2831</Words>
  <Application>Microsoft Office PowerPoint</Application>
  <PresentationFormat>On-screen Show (16:9)</PresentationFormat>
  <Paragraphs>381</Paragraphs>
  <Slides>36</Slides>
  <Notes>29</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Annifont</vt:lpstr>
      <vt:lpstr>Nunito</vt:lpstr>
      <vt:lpstr>Arial</vt:lpstr>
      <vt:lpstr>HP001 4 hàng</vt:lpstr>
      <vt:lpstr>Fredoka One</vt:lpstr>
      <vt:lpstr>SVN-Ziclets</vt:lpstr>
      <vt:lpstr>Arial Rounded MT Bold</vt:lpstr>
      <vt:lpstr>Comfortaa</vt:lpstr>
      <vt:lpstr>HP001 5 hàng</vt:lpstr>
      <vt:lpstr>Science Subject for Elementary - 3rd Grade: Oxygen Cycle by Slidego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Chia sẻ về nội dung bài đọc</vt:lpstr>
      <vt:lpstr>PowerPoint Presentation</vt:lpstr>
      <vt:lpstr>PowerPoint Presentation</vt:lpstr>
      <vt:lpstr>PowerPoint Presentation</vt:lpstr>
      <vt:lpstr>Quan sát chữ hoa O (cỡ chữ nhỏ)</vt:lpstr>
      <vt:lpstr>PowerPoint Presentation</vt:lpstr>
      <vt:lpstr>Quan sát chữ hoa Ô (cỡ chữ nhỏ)</vt:lpstr>
      <vt:lpstr>PowerPoint Presentation</vt:lpstr>
      <vt:lpstr>Quan sát chữ hoa Ơ (cỡ chữ nhỏ)</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Lê Hiền Chi</dc:creator>
  <cp:lastModifiedBy>Administrator</cp:lastModifiedBy>
  <cp:revision>49</cp:revision>
  <dcterms:modified xsi:type="dcterms:W3CDTF">2025-01-20T13:08:51Z</dcterms:modified>
</cp:coreProperties>
</file>