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7"/>
  </p:notesMasterIdLst>
  <p:sldIdLst>
    <p:sldId id="256" r:id="rId2"/>
    <p:sldId id="349" r:id="rId3"/>
    <p:sldId id="641" r:id="rId4"/>
    <p:sldId id="640" r:id="rId5"/>
    <p:sldId id="407" r:id="rId6"/>
  </p:sldIdLst>
  <p:sldSz cx="12161838" cy="6858000"/>
  <p:notesSz cx="6858000" cy="9144000"/>
  <p:embeddedFontLst>
    <p:embeddedFont>
      <p:font typeface="Annifont" panose="020B0604020202020204"/>
      <p:italic r:id="rId8"/>
    </p:embeddedFont>
    <p:embeddedFont>
      <p:font typeface="Fira Sans Extra Condensed" panose="020B0503050000020004" pitchFamily="34" charset="0"/>
      <p:regular r:id="rId9"/>
      <p:bold r:id="rId10"/>
      <p:italic r:id="rId11"/>
      <p:boldItalic r:id="rId12"/>
    </p:embeddedFont>
    <p:embeddedFont>
      <p:font typeface="Gloria Hallelujah" panose="020B0604020202020204" charset="0"/>
      <p:regular r:id="rId13"/>
    </p:embeddedFont>
    <p:embeddedFont>
      <p:font typeface="Maven Pro" panose="020B0604020202020204" charset="0"/>
      <p:regular r:id="rId14"/>
      <p:bold r:id="rId15"/>
    </p:embeddedFont>
    <p:embeddedFont>
      <p:font typeface="Nunito" panose="00000500000000000000" pitchFamily="2" charset="0"/>
      <p:regular r:id="rId16"/>
      <p:bold r:id="rId17"/>
      <p:italic r:id="rId18"/>
      <p:boldItalic r:id="rId19"/>
    </p:embeddedFont>
    <p:embeddedFont>
      <p:font typeface="Raleway SemiBold" panose="020B0703030101060003"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097"/>
    <a:srgbClr val="FF53FF"/>
    <a:srgbClr val="FF9FFF"/>
    <a:srgbClr val="CC00CC"/>
    <a:srgbClr val="CDFFCD"/>
    <a:srgbClr val="9FFF9F"/>
    <a:srgbClr val="A3FFA3"/>
    <a:srgbClr val="97F3E8"/>
    <a:srgbClr val="D2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931963-40AD-4E1E-9959-6DFCE9967D4C}">
  <a:tblStyle styleId="{16931963-40AD-4E1E-9959-6DFCE9967D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5" autoAdjust="0"/>
    <p:restoredTop sz="89981" autoAdjust="0"/>
  </p:normalViewPr>
  <p:slideViewPr>
    <p:cSldViewPr snapToGrid="0">
      <p:cViewPr varScale="1">
        <p:scale>
          <a:sx n="65" d="100"/>
          <a:sy n="65" d="100"/>
        </p:scale>
        <p:origin x="924"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86287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71269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70401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0"/>
              <a:t>Văn mẫu này do người soạn tự viết ra, thầy cô có thể sử dụng tham khảo hoặc thay thế nếu thấy chưa phù hợp nhé!</a:t>
            </a: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1891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91781" y="-134838"/>
            <a:ext cx="3058504" cy="1346305"/>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 name="Google Shape;10;p2"/>
          <p:cNvSpPr/>
          <p:nvPr/>
        </p:nvSpPr>
        <p:spPr>
          <a:xfrm>
            <a:off x="-414439" y="4196092"/>
            <a:ext cx="5537336" cy="302452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9824589" y="4325035"/>
            <a:ext cx="2751744" cy="2766627"/>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7243535" y="-461966"/>
            <a:ext cx="5157166" cy="1826673"/>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640133" y="12163"/>
            <a:ext cx="234"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0640133" y="12163"/>
            <a:ext cx="234"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10640133" y="12163"/>
            <a:ext cx="234"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txBox="1">
            <a:spLocks noGrp="1"/>
          </p:cNvSpPr>
          <p:nvPr>
            <p:ph type="ctrTitle"/>
          </p:nvPr>
        </p:nvSpPr>
        <p:spPr>
          <a:xfrm>
            <a:off x="1422672" y="1650633"/>
            <a:ext cx="9316495" cy="251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6118">
                <a:latin typeface="Gloria Hallelujah"/>
                <a:ea typeface="Gloria Hallelujah"/>
                <a:cs typeface="Gloria Hallelujah"/>
                <a:sym typeface="Gloria Hallelujah"/>
              </a:defRPr>
            </a:lvl1pPr>
            <a:lvl2pPr lvl="1" algn="r" rtl="0">
              <a:spcBef>
                <a:spcPts val="0"/>
              </a:spcBef>
              <a:spcAft>
                <a:spcPts val="0"/>
              </a:spcAft>
              <a:buSzPts val="12000"/>
              <a:buNone/>
              <a:defRPr sz="15960"/>
            </a:lvl2pPr>
            <a:lvl3pPr lvl="2" algn="r" rtl="0">
              <a:spcBef>
                <a:spcPts val="0"/>
              </a:spcBef>
              <a:spcAft>
                <a:spcPts val="0"/>
              </a:spcAft>
              <a:buSzPts val="12000"/>
              <a:buNone/>
              <a:defRPr sz="15960"/>
            </a:lvl3pPr>
            <a:lvl4pPr lvl="3" algn="r" rtl="0">
              <a:spcBef>
                <a:spcPts val="0"/>
              </a:spcBef>
              <a:spcAft>
                <a:spcPts val="0"/>
              </a:spcAft>
              <a:buSzPts val="12000"/>
              <a:buNone/>
              <a:defRPr sz="15960"/>
            </a:lvl4pPr>
            <a:lvl5pPr lvl="4" algn="r" rtl="0">
              <a:spcBef>
                <a:spcPts val="0"/>
              </a:spcBef>
              <a:spcAft>
                <a:spcPts val="0"/>
              </a:spcAft>
              <a:buSzPts val="12000"/>
              <a:buNone/>
              <a:defRPr sz="15960"/>
            </a:lvl5pPr>
            <a:lvl6pPr lvl="5" algn="r" rtl="0">
              <a:spcBef>
                <a:spcPts val="0"/>
              </a:spcBef>
              <a:spcAft>
                <a:spcPts val="0"/>
              </a:spcAft>
              <a:buSzPts val="12000"/>
              <a:buNone/>
              <a:defRPr sz="15960"/>
            </a:lvl6pPr>
            <a:lvl7pPr lvl="6" algn="r" rtl="0">
              <a:spcBef>
                <a:spcPts val="0"/>
              </a:spcBef>
              <a:spcAft>
                <a:spcPts val="0"/>
              </a:spcAft>
              <a:buSzPts val="12000"/>
              <a:buNone/>
              <a:defRPr sz="15960"/>
            </a:lvl7pPr>
            <a:lvl8pPr lvl="7" algn="r" rtl="0">
              <a:spcBef>
                <a:spcPts val="0"/>
              </a:spcBef>
              <a:spcAft>
                <a:spcPts val="0"/>
              </a:spcAft>
              <a:buSzPts val="12000"/>
              <a:buNone/>
              <a:defRPr sz="15960"/>
            </a:lvl8pPr>
            <a:lvl9pPr lvl="8" algn="r" rtl="0">
              <a:spcBef>
                <a:spcPts val="0"/>
              </a:spcBef>
              <a:spcAft>
                <a:spcPts val="0"/>
              </a:spcAft>
              <a:buSzPts val="12000"/>
              <a:buNone/>
              <a:defRPr sz="15960"/>
            </a:lvl9pPr>
          </a:lstStyle>
          <a:p>
            <a:endParaRPr/>
          </a:p>
        </p:txBody>
      </p:sp>
      <p:sp>
        <p:nvSpPr>
          <p:cNvPr id="17" name="Google Shape;17;p2"/>
          <p:cNvSpPr txBox="1">
            <a:spLocks noGrp="1"/>
          </p:cNvSpPr>
          <p:nvPr>
            <p:ph type="subTitle" idx="1"/>
          </p:nvPr>
        </p:nvSpPr>
        <p:spPr>
          <a:xfrm>
            <a:off x="4425439" y="5016400"/>
            <a:ext cx="3310989" cy="894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SemiBold"/>
              <a:buNone/>
              <a:defRPr sz="2394">
                <a:solidFill>
                  <a:schemeClr val="dk2"/>
                </a:solidFill>
                <a:latin typeface="Raleway SemiBold"/>
                <a:ea typeface="Raleway SemiBold"/>
                <a:cs typeface="Raleway SemiBold"/>
                <a:sym typeface="Raleway SemiBold"/>
              </a:defRPr>
            </a:lvl1pPr>
            <a:lvl2pPr lvl="1"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2pPr>
            <a:lvl3pPr lvl="2"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3pPr>
            <a:lvl4pPr lvl="3"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4pPr>
            <a:lvl5pPr lvl="4"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5pPr>
            <a:lvl6pPr lvl="5"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6pPr>
            <a:lvl7pPr lvl="6"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7pPr>
            <a:lvl8pPr lvl="7"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8pPr>
            <a:lvl9pPr lvl="8"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9pPr>
          </a:lstStyle>
          <a:p>
            <a:endParaRPr/>
          </a:p>
        </p:txBody>
      </p:sp>
      <p:grpSp>
        <p:nvGrpSpPr>
          <p:cNvPr id="18" name="Google Shape;18;p2"/>
          <p:cNvGrpSpPr/>
          <p:nvPr/>
        </p:nvGrpSpPr>
        <p:grpSpPr>
          <a:xfrm>
            <a:off x="9005927" y="5489903"/>
            <a:ext cx="810825" cy="1095312"/>
            <a:chOff x="4295900" y="1116675"/>
            <a:chExt cx="145125" cy="208875"/>
          </a:xfrm>
        </p:grpSpPr>
        <p:sp>
          <p:nvSpPr>
            <p:cNvPr id="19" name="Google Shape;19;p2"/>
            <p:cNvSpPr/>
            <p:nvPr/>
          </p:nvSpPr>
          <p:spPr>
            <a:xfrm>
              <a:off x="4295900" y="1116675"/>
              <a:ext cx="133450" cy="175625"/>
            </a:xfrm>
            <a:custGeom>
              <a:avLst/>
              <a:gdLst/>
              <a:ahLst/>
              <a:cxnLst/>
              <a:rect l="l" t="t" r="r" b="b"/>
              <a:pathLst>
                <a:path w="5338" h="7025" extrusionOk="0">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0" name="Google Shape;20;p2"/>
            <p:cNvSpPr/>
            <p:nvPr/>
          </p:nvSpPr>
          <p:spPr>
            <a:xfrm>
              <a:off x="4379125" y="1270250"/>
              <a:ext cx="61900" cy="55300"/>
            </a:xfrm>
            <a:custGeom>
              <a:avLst/>
              <a:gdLst/>
              <a:ahLst/>
              <a:cxnLst/>
              <a:rect l="l" t="t" r="r" b="b"/>
              <a:pathLst>
                <a:path w="2476" h="2212" extrusionOk="0">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1" name="Google Shape;21;p2"/>
            <p:cNvSpPr/>
            <p:nvPr/>
          </p:nvSpPr>
          <p:spPr>
            <a:xfrm>
              <a:off x="4384675" y="1290125"/>
              <a:ext cx="32500" cy="16125"/>
            </a:xfrm>
            <a:custGeom>
              <a:avLst/>
              <a:gdLst/>
              <a:ahLst/>
              <a:cxnLst/>
              <a:rect l="l" t="t" r="r" b="b"/>
              <a:pathLst>
                <a:path w="1300" h="645" extrusionOk="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2" name="Google Shape;22;p2"/>
            <p:cNvSpPr/>
            <p:nvPr/>
          </p:nvSpPr>
          <p:spPr>
            <a:xfrm>
              <a:off x="4412275" y="1292725"/>
              <a:ext cx="25325" cy="17500"/>
            </a:xfrm>
            <a:custGeom>
              <a:avLst/>
              <a:gdLst/>
              <a:ahLst/>
              <a:cxnLst/>
              <a:rect l="l" t="t" r="r" b="b"/>
              <a:pathLst>
                <a:path w="1013" h="700" extrusionOk="0">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3" name="Google Shape;23;p2"/>
            <p:cNvSpPr/>
            <p:nvPr/>
          </p:nvSpPr>
          <p:spPr>
            <a:xfrm>
              <a:off x="4334825" y="1181475"/>
              <a:ext cx="85175" cy="108850"/>
            </a:xfrm>
            <a:custGeom>
              <a:avLst/>
              <a:gdLst/>
              <a:ahLst/>
              <a:cxnLst/>
              <a:rect l="l" t="t" r="r" b="b"/>
              <a:pathLst>
                <a:path w="3407" h="4354" extrusionOk="0">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grpSp>
        <p:nvGrpSpPr>
          <p:cNvPr id="24" name="Google Shape;24;p2"/>
          <p:cNvGrpSpPr/>
          <p:nvPr/>
        </p:nvGrpSpPr>
        <p:grpSpPr>
          <a:xfrm>
            <a:off x="10386439" y="601815"/>
            <a:ext cx="715105" cy="855864"/>
            <a:chOff x="1524325" y="2743250"/>
            <a:chExt cx="246350" cy="294125"/>
          </a:xfrm>
        </p:grpSpPr>
        <p:sp>
          <p:nvSpPr>
            <p:cNvPr id="25" name="Google Shape;25;p2"/>
            <p:cNvSpPr/>
            <p:nvPr/>
          </p:nvSpPr>
          <p:spPr>
            <a:xfrm>
              <a:off x="1524325" y="2743250"/>
              <a:ext cx="246350" cy="294125"/>
            </a:xfrm>
            <a:custGeom>
              <a:avLst/>
              <a:gdLst/>
              <a:ahLst/>
              <a:cxnLst/>
              <a:rect l="l" t="t" r="r" b="b"/>
              <a:pathLst>
                <a:path w="9854" h="11765" extrusionOk="0">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6" name="Google Shape;26;p2"/>
            <p:cNvSpPr/>
            <p:nvPr/>
          </p:nvSpPr>
          <p:spPr>
            <a:xfrm>
              <a:off x="1547000" y="2776375"/>
              <a:ext cx="81750" cy="72700"/>
            </a:xfrm>
            <a:custGeom>
              <a:avLst/>
              <a:gdLst/>
              <a:ahLst/>
              <a:cxnLst/>
              <a:rect l="l" t="t" r="r" b="b"/>
              <a:pathLst>
                <a:path w="3270" h="2908" extrusionOk="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7" name="Google Shape;27;p2"/>
            <p:cNvSpPr/>
            <p:nvPr/>
          </p:nvSpPr>
          <p:spPr>
            <a:xfrm>
              <a:off x="1646375" y="2771225"/>
              <a:ext cx="68475" cy="74875"/>
            </a:xfrm>
            <a:custGeom>
              <a:avLst/>
              <a:gdLst/>
              <a:ahLst/>
              <a:cxnLst/>
              <a:rect l="l" t="t" r="r" b="b"/>
              <a:pathLst>
                <a:path w="2739" h="2995" extrusionOk="0">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8" name="Google Shape;28;p2"/>
            <p:cNvSpPr/>
            <p:nvPr/>
          </p:nvSpPr>
          <p:spPr>
            <a:xfrm>
              <a:off x="1697225" y="2852600"/>
              <a:ext cx="57100" cy="79325"/>
            </a:xfrm>
            <a:custGeom>
              <a:avLst/>
              <a:gdLst/>
              <a:ahLst/>
              <a:cxnLst/>
              <a:rect l="l" t="t" r="r" b="b"/>
              <a:pathLst>
                <a:path w="2284" h="3173" extrusionOk="0">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9" name="Google Shape;29;p2"/>
            <p:cNvSpPr/>
            <p:nvPr/>
          </p:nvSpPr>
          <p:spPr>
            <a:xfrm>
              <a:off x="1677700" y="2941350"/>
              <a:ext cx="45925" cy="63125"/>
            </a:xfrm>
            <a:custGeom>
              <a:avLst/>
              <a:gdLst/>
              <a:ahLst/>
              <a:cxnLst/>
              <a:rect l="l" t="t" r="r" b="b"/>
              <a:pathLst>
                <a:path w="1837" h="2525" extrusionOk="0">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grpSp>
        <p:nvGrpSpPr>
          <p:cNvPr id="30" name="Google Shape;30;p2"/>
          <p:cNvGrpSpPr/>
          <p:nvPr/>
        </p:nvGrpSpPr>
        <p:grpSpPr>
          <a:xfrm rot="-1922792">
            <a:off x="523685" y="5026056"/>
            <a:ext cx="1484317" cy="1493219"/>
            <a:chOff x="1405075" y="832450"/>
            <a:chExt cx="484700" cy="486400"/>
          </a:xfrm>
        </p:grpSpPr>
        <p:sp>
          <p:nvSpPr>
            <p:cNvPr id="31" name="Google Shape;31;p2"/>
            <p:cNvSpPr/>
            <p:nvPr/>
          </p:nvSpPr>
          <p:spPr>
            <a:xfrm>
              <a:off x="1758650" y="993075"/>
              <a:ext cx="127300" cy="146300"/>
            </a:xfrm>
            <a:custGeom>
              <a:avLst/>
              <a:gdLst/>
              <a:ahLst/>
              <a:cxnLst/>
              <a:rect l="l" t="t" r="r" b="b"/>
              <a:pathLst>
                <a:path w="5092" h="5852" extrusionOk="0">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2" name="Google Shape;32;p2"/>
            <p:cNvSpPr/>
            <p:nvPr/>
          </p:nvSpPr>
          <p:spPr>
            <a:xfrm>
              <a:off x="1784050" y="1071525"/>
              <a:ext cx="105725" cy="116325"/>
            </a:xfrm>
            <a:custGeom>
              <a:avLst/>
              <a:gdLst/>
              <a:ahLst/>
              <a:cxnLst/>
              <a:rect l="l" t="t" r="r" b="b"/>
              <a:pathLst>
                <a:path w="4229" h="4653" extrusionOk="0">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3" name="Google Shape;33;p2"/>
            <p:cNvSpPr/>
            <p:nvPr/>
          </p:nvSpPr>
          <p:spPr>
            <a:xfrm>
              <a:off x="1795250" y="1146275"/>
              <a:ext cx="88800" cy="86400"/>
            </a:xfrm>
            <a:custGeom>
              <a:avLst/>
              <a:gdLst/>
              <a:ahLst/>
              <a:cxnLst/>
              <a:rect l="l" t="t" r="r" b="b"/>
              <a:pathLst>
                <a:path w="3552" h="3456" extrusionOk="0">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4" name="Google Shape;34;p2"/>
            <p:cNvSpPr/>
            <p:nvPr/>
          </p:nvSpPr>
          <p:spPr>
            <a:xfrm>
              <a:off x="1521425" y="1020725"/>
              <a:ext cx="237225" cy="123775"/>
            </a:xfrm>
            <a:custGeom>
              <a:avLst/>
              <a:gdLst/>
              <a:ahLst/>
              <a:cxnLst/>
              <a:rect l="l" t="t" r="r" b="b"/>
              <a:pathLst>
                <a:path w="9489" h="4951" extrusionOk="0">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5" name="Google Shape;35;p2"/>
            <p:cNvSpPr/>
            <p:nvPr/>
          </p:nvSpPr>
          <p:spPr>
            <a:xfrm>
              <a:off x="1624300" y="1115525"/>
              <a:ext cx="48525" cy="116775"/>
            </a:xfrm>
            <a:custGeom>
              <a:avLst/>
              <a:gdLst/>
              <a:ahLst/>
              <a:cxnLst/>
              <a:rect l="l" t="t" r="r" b="b"/>
              <a:pathLst>
                <a:path w="1941" h="4671" extrusionOk="0">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6" name="Google Shape;36;p2"/>
            <p:cNvSpPr/>
            <p:nvPr/>
          </p:nvSpPr>
          <p:spPr>
            <a:xfrm>
              <a:off x="1712000" y="950175"/>
              <a:ext cx="19550" cy="6200"/>
            </a:xfrm>
            <a:custGeom>
              <a:avLst/>
              <a:gdLst/>
              <a:ahLst/>
              <a:cxnLst/>
              <a:rect l="l" t="t" r="r" b="b"/>
              <a:pathLst>
                <a:path w="782" h="248" extrusionOk="0">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7" name="Google Shape;37;p2"/>
            <p:cNvSpPr/>
            <p:nvPr/>
          </p:nvSpPr>
          <p:spPr>
            <a:xfrm>
              <a:off x="1747750" y="936200"/>
              <a:ext cx="109225" cy="153200"/>
            </a:xfrm>
            <a:custGeom>
              <a:avLst/>
              <a:gdLst/>
              <a:ahLst/>
              <a:cxnLst/>
              <a:rect l="l" t="t" r="r" b="b"/>
              <a:pathLst>
                <a:path w="4369" h="6128" extrusionOk="0">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8" name="Google Shape;38;p2"/>
            <p:cNvSpPr/>
            <p:nvPr/>
          </p:nvSpPr>
          <p:spPr>
            <a:xfrm>
              <a:off x="1405075" y="959225"/>
              <a:ext cx="314525" cy="337575"/>
            </a:xfrm>
            <a:custGeom>
              <a:avLst/>
              <a:gdLst/>
              <a:ahLst/>
              <a:cxnLst/>
              <a:rect l="l" t="t" r="r" b="b"/>
              <a:pathLst>
                <a:path w="12581" h="13503" extrusionOk="0">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9" name="Google Shape;39;p2"/>
            <p:cNvSpPr/>
            <p:nvPr/>
          </p:nvSpPr>
          <p:spPr>
            <a:xfrm>
              <a:off x="1790975" y="1180175"/>
              <a:ext cx="31175" cy="18175"/>
            </a:xfrm>
            <a:custGeom>
              <a:avLst/>
              <a:gdLst/>
              <a:ahLst/>
              <a:cxnLst/>
              <a:rect l="l" t="t" r="r" b="b"/>
              <a:pathLst>
                <a:path w="1247" h="727" extrusionOk="0">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0" name="Google Shape;40;p2"/>
            <p:cNvSpPr/>
            <p:nvPr/>
          </p:nvSpPr>
          <p:spPr>
            <a:xfrm>
              <a:off x="1668125" y="832450"/>
              <a:ext cx="134425" cy="486400"/>
            </a:xfrm>
            <a:custGeom>
              <a:avLst/>
              <a:gdLst/>
              <a:ahLst/>
              <a:cxnLst/>
              <a:rect l="l" t="t" r="r" b="b"/>
              <a:pathLst>
                <a:path w="5377" h="19456" extrusionOk="0">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1" name="Google Shape;41;p2"/>
            <p:cNvSpPr/>
            <p:nvPr/>
          </p:nvSpPr>
          <p:spPr>
            <a:xfrm>
              <a:off x="1671625" y="877425"/>
              <a:ext cx="91400" cy="14075"/>
            </a:xfrm>
            <a:custGeom>
              <a:avLst/>
              <a:gdLst/>
              <a:ahLst/>
              <a:cxnLst/>
              <a:rect l="l" t="t" r="r" b="b"/>
              <a:pathLst>
                <a:path w="3656" h="563" extrusionOk="0">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2" name="Google Shape;42;p2"/>
            <p:cNvSpPr/>
            <p:nvPr/>
          </p:nvSpPr>
          <p:spPr>
            <a:xfrm>
              <a:off x="1716800" y="1244300"/>
              <a:ext cx="84800" cy="20475"/>
            </a:xfrm>
            <a:custGeom>
              <a:avLst/>
              <a:gdLst/>
              <a:ahLst/>
              <a:cxnLst/>
              <a:rect l="l" t="t" r="r" b="b"/>
              <a:pathLst>
                <a:path w="3392" h="819" extrusionOk="0">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3" name="Google Shape;43;p2"/>
            <p:cNvSpPr/>
            <p:nvPr/>
          </p:nvSpPr>
          <p:spPr>
            <a:xfrm>
              <a:off x="1707400" y="950175"/>
              <a:ext cx="61750" cy="242000"/>
            </a:xfrm>
            <a:custGeom>
              <a:avLst/>
              <a:gdLst/>
              <a:ahLst/>
              <a:cxnLst/>
              <a:rect l="l" t="t" r="r" b="b"/>
              <a:pathLst>
                <a:path w="2470" h="9680" extrusionOk="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sp>
        <p:nvSpPr>
          <p:cNvPr id="44" name="Google Shape;44;p2"/>
          <p:cNvSpPr/>
          <p:nvPr/>
        </p:nvSpPr>
        <p:spPr>
          <a:xfrm>
            <a:off x="510562" y="1008964"/>
            <a:ext cx="876109" cy="722896"/>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solidFill>
                <a:schemeClr val="dk1"/>
              </a:solidFill>
            </a:endParaRPr>
          </a:p>
        </p:txBody>
      </p:sp>
      <p:sp>
        <p:nvSpPr>
          <p:cNvPr id="45" name="Google Shape;45;p2"/>
          <p:cNvSpPr/>
          <p:nvPr/>
        </p:nvSpPr>
        <p:spPr>
          <a:xfrm rot="-906757">
            <a:off x="4785441" y="6305459"/>
            <a:ext cx="1004422" cy="235904"/>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 name="Google Shape;46;p2"/>
          <p:cNvGrpSpPr/>
          <p:nvPr/>
        </p:nvGrpSpPr>
        <p:grpSpPr>
          <a:xfrm>
            <a:off x="11561393" y="2318030"/>
            <a:ext cx="294964" cy="267845"/>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 name="Google Shape;50;p2"/>
          <p:cNvSpPr/>
          <p:nvPr/>
        </p:nvSpPr>
        <p:spPr>
          <a:xfrm>
            <a:off x="11353610" y="5912082"/>
            <a:ext cx="810806" cy="127354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 name="Google Shape;51;p2"/>
          <p:cNvSpPr/>
          <p:nvPr/>
        </p:nvSpPr>
        <p:spPr>
          <a:xfrm rot="-6249525">
            <a:off x="1821159" y="5765749"/>
            <a:ext cx="1723575" cy="156619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2" name="Google Shape;52;p2"/>
          <p:cNvGrpSpPr/>
          <p:nvPr/>
        </p:nvGrpSpPr>
        <p:grpSpPr>
          <a:xfrm>
            <a:off x="1713340" y="1017152"/>
            <a:ext cx="576760" cy="523765"/>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 name="Google Shape;56;p2"/>
          <p:cNvGrpSpPr/>
          <p:nvPr/>
        </p:nvGrpSpPr>
        <p:grpSpPr>
          <a:xfrm rot="-5400000">
            <a:off x="10335204" y="6130912"/>
            <a:ext cx="326429" cy="294966"/>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0" name="Google Shape;60;p2"/>
          <p:cNvSpPr/>
          <p:nvPr/>
        </p:nvSpPr>
        <p:spPr>
          <a:xfrm rot="581768">
            <a:off x="11056664" y="488031"/>
            <a:ext cx="622255" cy="14614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1" name="Google Shape;61;p2"/>
          <p:cNvGrpSpPr/>
          <p:nvPr/>
        </p:nvGrpSpPr>
        <p:grpSpPr>
          <a:xfrm>
            <a:off x="431429" y="3759130"/>
            <a:ext cx="294964" cy="267845"/>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5" name="Google Shape;65;p2"/>
          <p:cNvGrpSpPr/>
          <p:nvPr/>
        </p:nvGrpSpPr>
        <p:grpSpPr>
          <a:xfrm>
            <a:off x="10480757" y="5389822"/>
            <a:ext cx="526458" cy="434620"/>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 name="Google Shape;68;p2"/>
          <p:cNvGrpSpPr/>
          <p:nvPr/>
        </p:nvGrpSpPr>
        <p:grpSpPr>
          <a:xfrm>
            <a:off x="1325610" y="436541"/>
            <a:ext cx="488713" cy="43460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hree columns">
  <p:cSld name="CUSTOM_1_1">
    <p:spTree>
      <p:nvGrpSpPr>
        <p:cNvPr id="1" name="Shape 531"/>
        <p:cNvGrpSpPr/>
        <p:nvPr/>
      </p:nvGrpSpPr>
      <p:grpSpPr>
        <a:xfrm>
          <a:off x="0" y="0"/>
          <a:ext cx="0" cy="0"/>
          <a:chOff x="0" y="0"/>
          <a:chExt cx="0" cy="0"/>
        </a:xfrm>
      </p:grpSpPr>
      <p:sp>
        <p:nvSpPr>
          <p:cNvPr id="532" name="Google Shape;532;p21"/>
          <p:cNvSpPr/>
          <p:nvPr/>
        </p:nvSpPr>
        <p:spPr>
          <a:xfrm>
            <a:off x="-600058" y="3868491"/>
            <a:ext cx="3439653" cy="3593324"/>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3" name="Google Shape;533;p21"/>
          <p:cNvSpPr/>
          <p:nvPr/>
        </p:nvSpPr>
        <p:spPr>
          <a:xfrm>
            <a:off x="8609475" y="5542353"/>
            <a:ext cx="3898372" cy="1610867"/>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4" name="Google Shape;534;p21"/>
          <p:cNvSpPr/>
          <p:nvPr/>
        </p:nvSpPr>
        <p:spPr>
          <a:xfrm>
            <a:off x="-391816" y="-106839"/>
            <a:ext cx="5393673" cy="1457932"/>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5" name="Google Shape;535;p21"/>
          <p:cNvSpPr/>
          <p:nvPr/>
        </p:nvSpPr>
        <p:spPr>
          <a:xfrm>
            <a:off x="7880521" y="-295733"/>
            <a:ext cx="4660522" cy="3727300"/>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6" name="Google Shape;536;p21"/>
          <p:cNvSpPr txBox="1">
            <a:spLocks noGrp="1"/>
          </p:cNvSpPr>
          <p:nvPr>
            <p:ph type="title"/>
          </p:nvPr>
        </p:nvSpPr>
        <p:spPr>
          <a:xfrm>
            <a:off x="3611942" y="1011936"/>
            <a:ext cx="4937754"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793">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7" name="Google Shape;537;p21"/>
          <p:cNvSpPr txBox="1">
            <a:spLocks noGrp="1"/>
          </p:cNvSpPr>
          <p:nvPr>
            <p:ph type="title" idx="2"/>
          </p:nvPr>
        </p:nvSpPr>
        <p:spPr>
          <a:xfrm>
            <a:off x="936610"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38" name="Google Shape;538;p21"/>
          <p:cNvSpPr txBox="1">
            <a:spLocks noGrp="1"/>
          </p:cNvSpPr>
          <p:nvPr>
            <p:ph type="subTitle" idx="1"/>
          </p:nvPr>
        </p:nvSpPr>
        <p:spPr>
          <a:xfrm>
            <a:off x="937508" y="4018400"/>
            <a:ext cx="3320166"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39" name="Google Shape;539;p21"/>
          <p:cNvSpPr txBox="1">
            <a:spLocks noGrp="1"/>
          </p:cNvSpPr>
          <p:nvPr>
            <p:ph type="title" idx="3"/>
          </p:nvPr>
        </p:nvSpPr>
        <p:spPr>
          <a:xfrm>
            <a:off x="4420837"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0" name="Google Shape;540;p21"/>
          <p:cNvSpPr txBox="1">
            <a:spLocks noGrp="1"/>
          </p:cNvSpPr>
          <p:nvPr>
            <p:ph type="subTitle" idx="4"/>
          </p:nvPr>
        </p:nvSpPr>
        <p:spPr>
          <a:xfrm>
            <a:off x="4422335" y="4018400"/>
            <a:ext cx="3319767"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41" name="Google Shape;541;p21"/>
          <p:cNvSpPr txBox="1">
            <a:spLocks noGrp="1"/>
          </p:cNvSpPr>
          <p:nvPr>
            <p:ph type="title" idx="5"/>
          </p:nvPr>
        </p:nvSpPr>
        <p:spPr>
          <a:xfrm>
            <a:off x="7905064"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2" name="Google Shape;542;p21"/>
          <p:cNvSpPr txBox="1">
            <a:spLocks noGrp="1"/>
          </p:cNvSpPr>
          <p:nvPr>
            <p:ph type="subTitle" idx="6"/>
          </p:nvPr>
        </p:nvSpPr>
        <p:spPr>
          <a:xfrm>
            <a:off x="7906761" y="4018400"/>
            <a:ext cx="3316974"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543" name="Google Shape;543;p21"/>
          <p:cNvGrpSpPr/>
          <p:nvPr/>
        </p:nvGrpSpPr>
        <p:grpSpPr>
          <a:xfrm rot="899970">
            <a:off x="11385598" y="5429217"/>
            <a:ext cx="287197" cy="260807"/>
            <a:chOff x="1640475" y="1197075"/>
            <a:chExt cx="55475" cy="50250"/>
          </a:xfrm>
        </p:grpSpPr>
        <p:sp>
          <p:nvSpPr>
            <p:cNvPr id="544" name="Google Shape;54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7" name="Google Shape;547;p21"/>
          <p:cNvGrpSpPr/>
          <p:nvPr/>
        </p:nvGrpSpPr>
        <p:grpSpPr>
          <a:xfrm rot="-4275570">
            <a:off x="11196064" y="3308150"/>
            <a:ext cx="372824" cy="336890"/>
            <a:chOff x="1640475" y="1197075"/>
            <a:chExt cx="55475" cy="50250"/>
          </a:xfrm>
        </p:grpSpPr>
        <p:sp>
          <p:nvSpPr>
            <p:cNvPr id="548" name="Google Shape;548;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1" name="Google Shape;551;p21"/>
          <p:cNvSpPr/>
          <p:nvPr/>
        </p:nvSpPr>
        <p:spPr>
          <a:xfrm rot="8678282" flipH="1">
            <a:off x="1889949" y="6237795"/>
            <a:ext cx="1181208" cy="27739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2" name="Google Shape;552;p21"/>
          <p:cNvSpPr/>
          <p:nvPr/>
        </p:nvSpPr>
        <p:spPr>
          <a:xfrm rot="117" flipH="1">
            <a:off x="11019911" y="249903"/>
            <a:ext cx="725104"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53" name="Google Shape;553;p21"/>
          <p:cNvGrpSpPr/>
          <p:nvPr/>
        </p:nvGrpSpPr>
        <p:grpSpPr>
          <a:xfrm rot="-4499988">
            <a:off x="238703" y="1232244"/>
            <a:ext cx="387720" cy="350347"/>
            <a:chOff x="1640475" y="1197075"/>
            <a:chExt cx="55475" cy="50250"/>
          </a:xfrm>
        </p:grpSpPr>
        <p:sp>
          <p:nvSpPr>
            <p:cNvPr id="554" name="Google Shape;55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7" name="Google Shape;557;p21"/>
          <p:cNvSpPr/>
          <p:nvPr/>
        </p:nvSpPr>
        <p:spPr>
          <a:xfrm>
            <a:off x="2729388" y="314092"/>
            <a:ext cx="1552914"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8" name="Google Shape;558;p21"/>
          <p:cNvSpPr/>
          <p:nvPr/>
        </p:nvSpPr>
        <p:spPr>
          <a:xfrm rot="368157">
            <a:off x="11412861" y="5886744"/>
            <a:ext cx="692924"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7267090" y="-228666"/>
            <a:ext cx="4942397" cy="2527372"/>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5" name="Google Shape;775;p29"/>
          <p:cNvSpPr/>
          <p:nvPr/>
        </p:nvSpPr>
        <p:spPr>
          <a:xfrm flipH="1">
            <a:off x="8392729" y="4453999"/>
            <a:ext cx="4165992" cy="2766635"/>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6" name="Google Shape;776;p29"/>
          <p:cNvSpPr/>
          <p:nvPr/>
        </p:nvSpPr>
        <p:spPr>
          <a:xfrm flipH="1">
            <a:off x="-405700" y="4668132"/>
            <a:ext cx="4657788" cy="2423544"/>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7" name="Google Shape;777;p29"/>
          <p:cNvSpPr/>
          <p:nvPr/>
        </p:nvSpPr>
        <p:spPr>
          <a:xfrm flipH="1">
            <a:off x="-230051" y="-461966"/>
            <a:ext cx="5157166" cy="2672269"/>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78" name="Google Shape;778;p29"/>
          <p:cNvGrpSpPr/>
          <p:nvPr/>
        </p:nvGrpSpPr>
        <p:grpSpPr>
          <a:xfrm rot="899994">
            <a:off x="1351943" y="269176"/>
            <a:ext cx="604057" cy="548555"/>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2" name="Google Shape;782;p29"/>
          <p:cNvGrpSpPr/>
          <p:nvPr/>
        </p:nvGrpSpPr>
        <p:grpSpPr>
          <a:xfrm rot="-765977">
            <a:off x="10975432" y="2028966"/>
            <a:ext cx="371899" cy="337725"/>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86" name="Google Shape;786;p29"/>
          <p:cNvSpPr/>
          <p:nvPr/>
        </p:nvSpPr>
        <p:spPr>
          <a:xfrm rot="-1686808" flipH="1">
            <a:off x="4248579" y="6095818"/>
            <a:ext cx="924439" cy="21710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7" name="Google Shape;787;p29"/>
          <p:cNvSpPr/>
          <p:nvPr/>
        </p:nvSpPr>
        <p:spPr>
          <a:xfrm rot="117" flipH="1">
            <a:off x="10472959" y="200179"/>
            <a:ext cx="725104"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88" name="Google Shape;788;p29"/>
          <p:cNvGrpSpPr/>
          <p:nvPr/>
        </p:nvGrpSpPr>
        <p:grpSpPr>
          <a:xfrm rot="-4475517">
            <a:off x="9885479" y="5923262"/>
            <a:ext cx="263693" cy="284375"/>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9"/>
          <p:cNvSpPr/>
          <p:nvPr/>
        </p:nvSpPr>
        <p:spPr>
          <a:xfrm>
            <a:off x="1185875" y="5495984"/>
            <a:ext cx="1552914"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9"/>
          <p:cNvSpPr/>
          <p:nvPr/>
        </p:nvSpPr>
        <p:spPr>
          <a:xfrm rot="368157">
            <a:off x="10998215" y="5660185"/>
            <a:ext cx="692924"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94" name="Google Shape;794;p29"/>
          <p:cNvGrpSpPr/>
          <p:nvPr/>
        </p:nvGrpSpPr>
        <p:grpSpPr>
          <a:xfrm rot="-765935">
            <a:off x="365266" y="4065178"/>
            <a:ext cx="294951" cy="267847"/>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9277527" y="3731314"/>
            <a:ext cx="3545789" cy="370420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7" name="Google Shape;827;p31"/>
          <p:cNvSpPr/>
          <p:nvPr/>
        </p:nvSpPr>
        <p:spPr>
          <a:xfrm flipH="1">
            <a:off x="-688944" y="5456811"/>
            <a:ext cx="4018662" cy="1660572"/>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8" name="Google Shape;828;p31"/>
          <p:cNvSpPr/>
          <p:nvPr/>
        </p:nvSpPr>
        <p:spPr>
          <a:xfrm flipH="1">
            <a:off x="7048548" y="-261913"/>
            <a:ext cx="5560103" cy="150291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9" name="Google Shape;829;p31"/>
          <p:cNvSpPr/>
          <p:nvPr/>
        </p:nvSpPr>
        <p:spPr>
          <a:xfrm flipH="1">
            <a:off x="-723172" y="-561368"/>
            <a:ext cx="4804329" cy="3842311"/>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0" name="Google Shape;830;p31"/>
          <p:cNvSpPr/>
          <p:nvPr/>
        </p:nvSpPr>
        <p:spPr>
          <a:xfrm>
            <a:off x="2587351" y="2802867"/>
            <a:ext cx="16725" cy="540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1" name="Google Shape;831;p31"/>
          <p:cNvSpPr/>
          <p:nvPr/>
        </p:nvSpPr>
        <p:spPr>
          <a:xfrm>
            <a:off x="2898047" y="2252567"/>
            <a:ext cx="14531" cy="11467"/>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2" name="Google Shape;832;p31"/>
          <p:cNvSpPr/>
          <p:nvPr/>
        </p:nvSpPr>
        <p:spPr>
          <a:xfrm>
            <a:off x="2354128" y="3416334"/>
            <a:ext cx="982297" cy="7204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3" name="Google Shape;833;p31"/>
          <p:cNvSpPr/>
          <p:nvPr/>
        </p:nvSpPr>
        <p:spPr>
          <a:xfrm rot="-906775">
            <a:off x="9425741" y="394933"/>
            <a:ext cx="805730"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4" name="Google Shape;834;p31"/>
          <p:cNvGrpSpPr/>
          <p:nvPr/>
        </p:nvGrpSpPr>
        <p:grpSpPr>
          <a:xfrm rot="-5400000">
            <a:off x="11499348" y="1337251"/>
            <a:ext cx="295696" cy="267183"/>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38" name="Google Shape;838;p31"/>
          <p:cNvSpPr/>
          <p:nvPr/>
        </p:nvSpPr>
        <p:spPr>
          <a:xfrm rot="9965797">
            <a:off x="-673421" y="5146259"/>
            <a:ext cx="1321874"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9" name="Google Shape;839;p31"/>
          <p:cNvGrpSpPr/>
          <p:nvPr/>
        </p:nvGrpSpPr>
        <p:grpSpPr>
          <a:xfrm rot="-6145098">
            <a:off x="500159" y="641130"/>
            <a:ext cx="578189" cy="522470"/>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3" name="Google Shape;843;p31"/>
          <p:cNvGrpSpPr/>
          <p:nvPr/>
        </p:nvGrpSpPr>
        <p:grpSpPr>
          <a:xfrm rot="-5400000">
            <a:off x="2338385" y="6286178"/>
            <a:ext cx="326429" cy="294966"/>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47" name="Google Shape;847;p31"/>
          <p:cNvSpPr/>
          <p:nvPr/>
        </p:nvSpPr>
        <p:spPr>
          <a:xfrm rot="-308323">
            <a:off x="1575948" y="327181"/>
            <a:ext cx="771642" cy="1812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48" name="Google Shape;848;p31"/>
          <p:cNvGrpSpPr/>
          <p:nvPr/>
        </p:nvGrpSpPr>
        <p:grpSpPr>
          <a:xfrm rot="-5400000">
            <a:off x="10894580" y="6155394"/>
            <a:ext cx="295696" cy="267183"/>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89"/>
        <p:cNvGrpSpPr/>
        <p:nvPr/>
      </p:nvGrpSpPr>
      <p:grpSpPr>
        <a:xfrm>
          <a:off x="0" y="0"/>
          <a:ext cx="0" cy="0"/>
          <a:chOff x="0" y="0"/>
          <a:chExt cx="0" cy="0"/>
        </a:xfrm>
      </p:grpSpPr>
      <p:sp>
        <p:nvSpPr>
          <p:cNvPr id="90" name="Google Shape;90;p11"/>
          <p:cNvSpPr txBox="1">
            <a:spLocks noGrp="1"/>
          </p:cNvSpPr>
          <p:nvPr>
            <p:ph type="title" hasCustomPrompt="1"/>
          </p:nvPr>
        </p:nvSpPr>
        <p:spPr>
          <a:xfrm>
            <a:off x="959819" y="2235533"/>
            <a:ext cx="6601628" cy="1840400"/>
          </a:xfrm>
          <a:prstGeom prst="rect">
            <a:avLst/>
          </a:prstGeom>
        </p:spPr>
        <p:txBody>
          <a:bodyPr spcFirstLastPara="1" wrap="square" lIns="91425" tIns="91425" rIns="91425" bIns="91425" anchor="t" anchorCtr="0">
            <a:noAutofit/>
          </a:bodyPr>
          <a:lstStyle>
            <a:lvl1pPr lvl="0">
              <a:spcBef>
                <a:spcPts val="0"/>
              </a:spcBef>
              <a:spcAft>
                <a:spcPts val="0"/>
              </a:spcAft>
              <a:buSzPts val="9600"/>
              <a:buNone/>
              <a:defRPr sz="10906">
                <a:solidFill>
                  <a:schemeClr val="accent3"/>
                </a:solidFill>
              </a:defRPr>
            </a:lvl1pPr>
            <a:lvl2pPr lvl="1" algn="ctr">
              <a:spcBef>
                <a:spcPts val="0"/>
              </a:spcBef>
              <a:spcAft>
                <a:spcPts val="0"/>
              </a:spcAft>
              <a:buSzPts val="9600"/>
              <a:buNone/>
              <a:defRPr sz="12768"/>
            </a:lvl2pPr>
            <a:lvl3pPr lvl="2" algn="ctr">
              <a:spcBef>
                <a:spcPts val="0"/>
              </a:spcBef>
              <a:spcAft>
                <a:spcPts val="0"/>
              </a:spcAft>
              <a:buSzPts val="9600"/>
              <a:buNone/>
              <a:defRPr sz="12768"/>
            </a:lvl3pPr>
            <a:lvl4pPr lvl="3" algn="ctr">
              <a:spcBef>
                <a:spcPts val="0"/>
              </a:spcBef>
              <a:spcAft>
                <a:spcPts val="0"/>
              </a:spcAft>
              <a:buSzPts val="9600"/>
              <a:buNone/>
              <a:defRPr sz="12768"/>
            </a:lvl4pPr>
            <a:lvl5pPr lvl="4" algn="ctr">
              <a:spcBef>
                <a:spcPts val="0"/>
              </a:spcBef>
              <a:spcAft>
                <a:spcPts val="0"/>
              </a:spcAft>
              <a:buSzPts val="9600"/>
              <a:buNone/>
              <a:defRPr sz="12768"/>
            </a:lvl5pPr>
            <a:lvl6pPr lvl="5" algn="ctr">
              <a:spcBef>
                <a:spcPts val="0"/>
              </a:spcBef>
              <a:spcAft>
                <a:spcPts val="0"/>
              </a:spcAft>
              <a:buSzPts val="9600"/>
              <a:buNone/>
              <a:defRPr sz="12768"/>
            </a:lvl6pPr>
            <a:lvl7pPr lvl="6" algn="ctr">
              <a:spcBef>
                <a:spcPts val="0"/>
              </a:spcBef>
              <a:spcAft>
                <a:spcPts val="0"/>
              </a:spcAft>
              <a:buSzPts val="9600"/>
              <a:buNone/>
              <a:defRPr sz="12768"/>
            </a:lvl7pPr>
            <a:lvl8pPr lvl="7" algn="ctr">
              <a:spcBef>
                <a:spcPts val="0"/>
              </a:spcBef>
              <a:spcAft>
                <a:spcPts val="0"/>
              </a:spcAft>
              <a:buSzPts val="9600"/>
              <a:buNone/>
              <a:defRPr sz="12768"/>
            </a:lvl8pPr>
            <a:lvl9pPr lvl="8" algn="ctr">
              <a:spcBef>
                <a:spcPts val="0"/>
              </a:spcBef>
              <a:spcAft>
                <a:spcPts val="0"/>
              </a:spcAft>
              <a:buSzPts val="9600"/>
              <a:buNone/>
              <a:defRPr sz="12768"/>
            </a:lvl9pPr>
          </a:lstStyle>
          <a:p>
            <a:r>
              <a:t>xx%</a:t>
            </a:r>
          </a:p>
        </p:txBody>
      </p:sp>
      <p:sp>
        <p:nvSpPr>
          <p:cNvPr id="91" name="Google Shape;91;p11"/>
          <p:cNvSpPr txBox="1">
            <a:spLocks noGrp="1"/>
          </p:cNvSpPr>
          <p:nvPr>
            <p:ph type="subTitle" idx="1"/>
          </p:nvPr>
        </p:nvSpPr>
        <p:spPr>
          <a:xfrm>
            <a:off x="959819" y="4085600"/>
            <a:ext cx="5992339" cy="50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sp>
        <p:nvSpPr>
          <p:cNvPr id="92" name="Google Shape;92;p11"/>
          <p:cNvSpPr/>
          <p:nvPr/>
        </p:nvSpPr>
        <p:spPr>
          <a:xfrm rot="-1061612" flipH="1">
            <a:off x="-641684" y="4897035"/>
            <a:ext cx="1324897" cy="2085539"/>
          </a:xfrm>
          <a:custGeom>
            <a:avLst/>
            <a:gdLst/>
            <a:ahLst/>
            <a:cxnLst/>
            <a:rect l="l" t="t" r="r" b="b"/>
            <a:pathLst>
              <a:path w="19092" h="29980" extrusionOk="0">
                <a:moveTo>
                  <a:pt x="8236" y="0"/>
                </a:moveTo>
                <a:cubicBezTo>
                  <a:pt x="6345" y="501"/>
                  <a:pt x="2484" y="1994"/>
                  <a:pt x="1253" y="3520"/>
                </a:cubicBezTo>
                <a:cubicBezTo>
                  <a:pt x="559" y="4397"/>
                  <a:pt x="0" y="5559"/>
                  <a:pt x="388" y="6596"/>
                </a:cubicBezTo>
                <a:cubicBezTo>
                  <a:pt x="741" y="7587"/>
                  <a:pt x="1823" y="8122"/>
                  <a:pt x="2848" y="8327"/>
                </a:cubicBezTo>
                <a:cubicBezTo>
                  <a:pt x="3896" y="8521"/>
                  <a:pt x="4955" y="8464"/>
                  <a:pt x="5969" y="8726"/>
                </a:cubicBezTo>
                <a:cubicBezTo>
                  <a:pt x="6664" y="8908"/>
                  <a:pt x="7359" y="9295"/>
                  <a:pt x="7644" y="9944"/>
                </a:cubicBezTo>
                <a:cubicBezTo>
                  <a:pt x="8020" y="10810"/>
                  <a:pt x="7553" y="11835"/>
                  <a:pt x="6869" y="12485"/>
                </a:cubicBezTo>
                <a:cubicBezTo>
                  <a:pt x="6186" y="13122"/>
                  <a:pt x="5297" y="13533"/>
                  <a:pt x="4557" y="14113"/>
                </a:cubicBezTo>
                <a:cubicBezTo>
                  <a:pt x="3816" y="14706"/>
                  <a:pt x="3190" y="15617"/>
                  <a:pt x="3361" y="16540"/>
                </a:cubicBezTo>
                <a:cubicBezTo>
                  <a:pt x="3543" y="17588"/>
                  <a:pt x="4671" y="18248"/>
                  <a:pt x="5730" y="18419"/>
                </a:cubicBezTo>
                <a:cubicBezTo>
                  <a:pt x="6789" y="18590"/>
                  <a:pt x="7894" y="18431"/>
                  <a:pt x="8942" y="18613"/>
                </a:cubicBezTo>
                <a:cubicBezTo>
                  <a:pt x="9888" y="18784"/>
                  <a:pt x="10890" y="19410"/>
                  <a:pt x="10890" y="20356"/>
                </a:cubicBezTo>
                <a:cubicBezTo>
                  <a:pt x="10890" y="20971"/>
                  <a:pt x="10491" y="21483"/>
                  <a:pt x="10070" y="21916"/>
                </a:cubicBezTo>
                <a:cubicBezTo>
                  <a:pt x="9227" y="22759"/>
                  <a:pt x="8236" y="23454"/>
                  <a:pt x="7473" y="24365"/>
                </a:cubicBezTo>
                <a:cubicBezTo>
                  <a:pt x="6721" y="25299"/>
                  <a:pt x="6220" y="26552"/>
                  <a:pt x="6607" y="27668"/>
                </a:cubicBezTo>
                <a:cubicBezTo>
                  <a:pt x="6880" y="28466"/>
                  <a:pt x="7564" y="29070"/>
                  <a:pt x="8327" y="29423"/>
                </a:cubicBezTo>
                <a:cubicBezTo>
                  <a:pt x="9102" y="29764"/>
                  <a:pt x="9956" y="29878"/>
                  <a:pt x="10799" y="29935"/>
                </a:cubicBezTo>
                <a:cubicBezTo>
                  <a:pt x="11255" y="29965"/>
                  <a:pt x="11712" y="29980"/>
                  <a:pt x="12169" y="29980"/>
                </a:cubicBezTo>
                <a:cubicBezTo>
                  <a:pt x="14522" y="29980"/>
                  <a:pt x="16879" y="29586"/>
                  <a:pt x="19091" y="28785"/>
                </a:cubicBezTo>
                <a:lnTo>
                  <a:pt x="8236"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 name="Google Shape;93;p11"/>
          <p:cNvSpPr/>
          <p:nvPr/>
        </p:nvSpPr>
        <p:spPr>
          <a:xfrm rot="10800000">
            <a:off x="-419839" y="-232083"/>
            <a:ext cx="3009935" cy="1185800"/>
          </a:xfrm>
          <a:custGeom>
            <a:avLst/>
            <a:gdLst/>
            <a:ahLst/>
            <a:cxnLst/>
            <a:rect l="l" t="t" r="r" b="b"/>
            <a:pathLst>
              <a:path w="90522" h="35574" extrusionOk="0">
                <a:moveTo>
                  <a:pt x="16591" y="3603"/>
                </a:moveTo>
                <a:cubicBezTo>
                  <a:pt x="16774" y="3603"/>
                  <a:pt x="16974" y="3653"/>
                  <a:pt x="17187" y="3764"/>
                </a:cubicBezTo>
                <a:cubicBezTo>
                  <a:pt x="18360" y="4373"/>
                  <a:pt x="18671" y="5807"/>
                  <a:pt x="18593" y="7017"/>
                </a:cubicBezTo>
                <a:cubicBezTo>
                  <a:pt x="18568" y="7396"/>
                  <a:pt x="18523" y="7771"/>
                  <a:pt x="18460" y="8142"/>
                </a:cubicBezTo>
                <a:lnTo>
                  <a:pt x="18460" y="8142"/>
                </a:lnTo>
                <a:cubicBezTo>
                  <a:pt x="16737" y="7924"/>
                  <a:pt x="14902" y="6837"/>
                  <a:pt x="15373" y="4862"/>
                </a:cubicBezTo>
                <a:cubicBezTo>
                  <a:pt x="15539" y="4172"/>
                  <a:pt x="15972" y="3603"/>
                  <a:pt x="16591" y="3603"/>
                </a:cubicBezTo>
                <a:close/>
                <a:moveTo>
                  <a:pt x="47310" y="0"/>
                </a:moveTo>
                <a:cubicBezTo>
                  <a:pt x="42765" y="0"/>
                  <a:pt x="38087" y="1252"/>
                  <a:pt x="33826" y="2897"/>
                </a:cubicBezTo>
                <a:cubicBezTo>
                  <a:pt x="31502" y="3794"/>
                  <a:pt x="29218" y="4795"/>
                  <a:pt x="26912" y="5737"/>
                </a:cubicBezTo>
                <a:cubicBezTo>
                  <a:pt x="24836" y="6584"/>
                  <a:pt x="22603" y="7643"/>
                  <a:pt x="20354" y="8046"/>
                </a:cubicBezTo>
                <a:lnTo>
                  <a:pt x="20354" y="8046"/>
                </a:lnTo>
                <a:cubicBezTo>
                  <a:pt x="20686" y="6222"/>
                  <a:pt x="20566" y="4234"/>
                  <a:pt x="19055" y="2972"/>
                </a:cubicBezTo>
                <a:cubicBezTo>
                  <a:pt x="18388" y="2415"/>
                  <a:pt x="17561" y="2130"/>
                  <a:pt x="16745" y="2130"/>
                </a:cubicBezTo>
                <a:cubicBezTo>
                  <a:pt x="15756" y="2130"/>
                  <a:pt x="14782" y="2549"/>
                  <a:pt x="14127" y="3408"/>
                </a:cubicBezTo>
                <a:cubicBezTo>
                  <a:pt x="13006" y="4878"/>
                  <a:pt x="13250" y="6864"/>
                  <a:pt x="14534" y="8139"/>
                </a:cubicBezTo>
                <a:cubicBezTo>
                  <a:pt x="15503" y="9100"/>
                  <a:pt x="16780" y="9537"/>
                  <a:pt x="18102" y="9636"/>
                </a:cubicBezTo>
                <a:lnTo>
                  <a:pt x="18102" y="9636"/>
                </a:lnTo>
                <a:cubicBezTo>
                  <a:pt x="16898" y="13548"/>
                  <a:pt x="13778" y="16927"/>
                  <a:pt x="10940" y="19646"/>
                </a:cubicBezTo>
                <a:cubicBezTo>
                  <a:pt x="7187" y="23241"/>
                  <a:pt x="3080" y="26497"/>
                  <a:pt x="336" y="30988"/>
                </a:cubicBezTo>
                <a:cubicBezTo>
                  <a:pt x="1" y="31537"/>
                  <a:pt x="510" y="31838"/>
                  <a:pt x="1083" y="31838"/>
                </a:cubicBezTo>
                <a:cubicBezTo>
                  <a:pt x="1487" y="31838"/>
                  <a:pt x="1923" y="31689"/>
                  <a:pt x="2118" y="31370"/>
                </a:cubicBezTo>
                <a:cubicBezTo>
                  <a:pt x="7053" y="23291"/>
                  <a:pt x="17074" y="19004"/>
                  <a:pt x="19975" y="9569"/>
                </a:cubicBezTo>
                <a:lnTo>
                  <a:pt x="19975" y="9569"/>
                </a:lnTo>
                <a:cubicBezTo>
                  <a:pt x="20240" y="9532"/>
                  <a:pt x="20501" y="9486"/>
                  <a:pt x="20757" y="9430"/>
                </a:cubicBezTo>
                <a:cubicBezTo>
                  <a:pt x="23251" y="8889"/>
                  <a:pt x="25673" y="7834"/>
                  <a:pt x="28026" y="6868"/>
                </a:cubicBezTo>
                <a:cubicBezTo>
                  <a:pt x="30549" y="5831"/>
                  <a:pt x="33048" y="4734"/>
                  <a:pt x="35607" y="3786"/>
                </a:cubicBezTo>
                <a:cubicBezTo>
                  <a:pt x="39232" y="2442"/>
                  <a:pt x="43108" y="1394"/>
                  <a:pt x="47000" y="1394"/>
                </a:cubicBezTo>
                <a:cubicBezTo>
                  <a:pt x="48038" y="1394"/>
                  <a:pt x="49077" y="1468"/>
                  <a:pt x="50112" y="1632"/>
                </a:cubicBezTo>
                <a:cubicBezTo>
                  <a:pt x="55198" y="2436"/>
                  <a:pt x="58895" y="5576"/>
                  <a:pt x="62045" y="9468"/>
                </a:cubicBezTo>
                <a:cubicBezTo>
                  <a:pt x="65137" y="13291"/>
                  <a:pt x="67867" y="17616"/>
                  <a:pt x="72093" y="20313"/>
                </a:cubicBezTo>
                <a:cubicBezTo>
                  <a:pt x="74247" y="21688"/>
                  <a:pt x="76733" y="22611"/>
                  <a:pt x="79307" y="22668"/>
                </a:cubicBezTo>
                <a:cubicBezTo>
                  <a:pt x="79374" y="22669"/>
                  <a:pt x="79441" y="22670"/>
                  <a:pt x="79507" y="22670"/>
                </a:cubicBezTo>
                <a:cubicBezTo>
                  <a:pt x="80835" y="22670"/>
                  <a:pt x="82090" y="22385"/>
                  <a:pt x="83359" y="21998"/>
                </a:cubicBezTo>
                <a:cubicBezTo>
                  <a:pt x="84220" y="21735"/>
                  <a:pt x="85136" y="21411"/>
                  <a:pt x="86047" y="21411"/>
                </a:cubicBezTo>
                <a:cubicBezTo>
                  <a:pt x="86358" y="21411"/>
                  <a:pt x="86668" y="21449"/>
                  <a:pt x="86976" y="21539"/>
                </a:cubicBezTo>
                <a:cubicBezTo>
                  <a:pt x="88318" y="21935"/>
                  <a:pt x="88838" y="23148"/>
                  <a:pt x="88289" y="24411"/>
                </a:cubicBezTo>
                <a:cubicBezTo>
                  <a:pt x="87804" y="25528"/>
                  <a:pt x="86864" y="26388"/>
                  <a:pt x="86141" y="27345"/>
                </a:cubicBezTo>
                <a:cubicBezTo>
                  <a:pt x="84507" y="29508"/>
                  <a:pt x="83617" y="32128"/>
                  <a:pt x="83618" y="34840"/>
                </a:cubicBezTo>
                <a:cubicBezTo>
                  <a:pt x="83618" y="35343"/>
                  <a:pt x="84066" y="35574"/>
                  <a:pt x="84527" y="35574"/>
                </a:cubicBezTo>
                <a:cubicBezTo>
                  <a:pt x="85017" y="35574"/>
                  <a:pt x="85522" y="35313"/>
                  <a:pt x="85522" y="34843"/>
                </a:cubicBezTo>
                <a:cubicBezTo>
                  <a:pt x="85522" y="32472"/>
                  <a:pt x="86186" y="30131"/>
                  <a:pt x="87592" y="28203"/>
                </a:cubicBezTo>
                <a:cubicBezTo>
                  <a:pt x="88696" y="26690"/>
                  <a:pt x="90522" y="25168"/>
                  <a:pt x="90439" y="23118"/>
                </a:cubicBezTo>
                <a:cubicBezTo>
                  <a:pt x="90363" y="21234"/>
                  <a:pt x="88623" y="20176"/>
                  <a:pt x="86913" y="19979"/>
                </a:cubicBezTo>
                <a:cubicBezTo>
                  <a:pt x="86706" y="19955"/>
                  <a:pt x="86501" y="19944"/>
                  <a:pt x="86298" y="19944"/>
                </a:cubicBezTo>
                <a:cubicBezTo>
                  <a:pt x="84294" y="19944"/>
                  <a:pt x="82465" y="21002"/>
                  <a:pt x="80471" y="21171"/>
                </a:cubicBezTo>
                <a:cubicBezTo>
                  <a:pt x="80207" y="21193"/>
                  <a:pt x="79944" y="21204"/>
                  <a:pt x="79684" y="21204"/>
                </a:cubicBezTo>
                <a:cubicBezTo>
                  <a:pt x="75202" y="21204"/>
                  <a:pt x="71342" y="17985"/>
                  <a:pt x="68559" y="14750"/>
                </a:cubicBezTo>
                <a:cubicBezTo>
                  <a:pt x="65565" y="11272"/>
                  <a:pt x="63133" y="7283"/>
                  <a:pt x="59614" y="4281"/>
                </a:cubicBezTo>
                <a:cubicBezTo>
                  <a:pt x="55968" y="1169"/>
                  <a:pt x="51701" y="0"/>
                  <a:pt x="47310"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 name="Google Shape;94;p11"/>
          <p:cNvSpPr/>
          <p:nvPr/>
        </p:nvSpPr>
        <p:spPr>
          <a:xfrm flipH="1">
            <a:off x="11228254" y="-55833"/>
            <a:ext cx="1262303" cy="922300"/>
          </a:xfrm>
          <a:custGeom>
            <a:avLst/>
            <a:gdLst/>
            <a:ahLst/>
            <a:cxnLst/>
            <a:rect l="l" t="t" r="r" b="b"/>
            <a:pathLst>
              <a:path w="37963" h="27669" extrusionOk="0">
                <a:moveTo>
                  <a:pt x="25550" y="0"/>
                </a:moveTo>
                <a:cubicBezTo>
                  <a:pt x="24891" y="0"/>
                  <a:pt x="24240" y="337"/>
                  <a:pt x="23653" y="674"/>
                </a:cubicBezTo>
                <a:cubicBezTo>
                  <a:pt x="19213" y="3229"/>
                  <a:pt x="15110" y="6365"/>
                  <a:pt x="11459" y="9957"/>
                </a:cubicBezTo>
                <a:cubicBezTo>
                  <a:pt x="8218" y="13145"/>
                  <a:pt x="5330" y="16694"/>
                  <a:pt x="2873" y="20518"/>
                </a:cubicBezTo>
                <a:cubicBezTo>
                  <a:pt x="2027" y="21835"/>
                  <a:pt x="1" y="24149"/>
                  <a:pt x="510" y="25826"/>
                </a:cubicBezTo>
                <a:cubicBezTo>
                  <a:pt x="954" y="27290"/>
                  <a:pt x="2706" y="27669"/>
                  <a:pt x="4112" y="27669"/>
                </a:cubicBezTo>
                <a:cubicBezTo>
                  <a:pt x="4328" y="27669"/>
                  <a:pt x="4536" y="27660"/>
                  <a:pt x="4729" y="27644"/>
                </a:cubicBezTo>
                <a:cubicBezTo>
                  <a:pt x="9751" y="27247"/>
                  <a:pt x="15087" y="25389"/>
                  <a:pt x="19889" y="23940"/>
                </a:cubicBezTo>
                <a:cubicBezTo>
                  <a:pt x="24776" y="22467"/>
                  <a:pt x="29585" y="20739"/>
                  <a:pt x="34292" y="18766"/>
                </a:cubicBezTo>
                <a:cubicBezTo>
                  <a:pt x="35186" y="18391"/>
                  <a:pt x="36098" y="17994"/>
                  <a:pt x="36800" y="17326"/>
                </a:cubicBezTo>
                <a:cubicBezTo>
                  <a:pt x="37503" y="16656"/>
                  <a:pt x="37962" y="15650"/>
                  <a:pt x="37728" y="14709"/>
                </a:cubicBezTo>
                <a:cubicBezTo>
                  <a:pt x="37333" y="13125"/>
                  <a:pt x="35428" y="12653"/>
                  <a:pt x="33725" y="12653"/>
                </a:cubicBezTo>
                <a:cubicBezTo>
                  <a:pt x="33523" y="12653"/>
                  <a:pt x="33324" y="12659"/>
                  <a:pt x="33131" y="12672"/>
                </a:cubicBezTo>
                <a:cubicBezTo>
                  <a:pt x="25611" y="13146"/>
                  <a:pt x="18430" y="15836"/>
                  <a:pt x="11380" y="18495"/>
                </a:cubicBezTo>
                <a:cubicBezTo>
                  <a:pt x="16148" y="14356"/>
                  <a:pt x="20919" y="10211"/>
                  <a:pt x="25392" y="5755"/>
                </a:cubicBezTo>
                <a:cubicBezTo>
                  <a:pt x="26225" y="4925"/>
                  <a:pt x="27081" y="4027"/>
                  <a:pt x="27363" y="2885"/>
                </a:cubicBezTo>
                <a:cubicBezTo>
                  <a:pt x="27646" y="1744"/>
                  <a:pt x="27104" y="312"/>
                  <a:pt x="25959" y="46"/>
                </a:cubicBezTo>
                <a:cubicBezTo>
                  <a:pt x="25822" y="15"/>
                  <a:pt x="25686" y="0"/>
                  <a:pt x="2555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 name="Google Shape;95;p11"/>
          <p:cNvSpPr/>
          <p:nvPr/>
        </p:nvSpPr>
        <p:spPr>
          <a:xfrm flipH="1">
            <a:off x="10775376" y="653885"/>
            <a:ext cx="680047" cy="380500"/>
          </a:xfrm>
          <a:custGeom>
            <a:avLst/>
            <a:gdLst/>
            <a:ahLst/>
            <a:cxnLst/>
            <a:rect l="l" t="t" r="r" b="b"/>
            <a:pathLst>
              <a:path w="20452" h="11415" extrusionOk="0">
                <a:moveTo>
                  <a:pt x="9376" y="0"/>
                </a:moveTo>
                <a:cubicBezTo>
                  <a:pt x="6176" y="0"/>
                  <a:pt x="3103" y="2282"/>
                  <a:pt x="1427" y="4907"/>
                </a:cubicBezTo>
                <a:cubicBezTo>
                  <a:pt x="636" y="6147"/>
                  <a:pt x="1" y="7789"/>
                  <a:pt x="792" y="9030"/>
                </a:cubicBezTo>
                <a:cubicBezTo>
                  <a:pt x="1354" y="9911"/>
                  <a:pt x="2449" y="10265"/>
                  <a:pt x="3465" y="10506"/>
                </a:cubicBezTo>
                <a:cubicBezTo>
                  <a:pt x="5993" y="11110"/>
                  <a:pt x="8592" y="11414"/>
                  <a:pt x="11191" y="11414"/>
                </a:cubicBezTo>
                <a:cubicBezTo>
                  <a:pt x="11616" y="11414"/>
                  <a:pt x="12042" y="11406"/>
                  <a:pt x="12467" y="11390"/>
                </a:cubicBezTo>
                <a:cubicBezTo>
                  <a:pt x="14662" y="11305"/>
                  <a:pt x="17178" y="10789"/>
                  <a:pt x="18219" y="8856"/>
                </a:cubicBezTo>
                <a:cubicBezTo>
                  <a:pt x="20452" y="4711"/>
                  <a:pt x="14681" y="1488"/>
                  <a:pt x="11569" y="378"/>
                </a:cubicBezTo>
                <a:cubicBezTo>
                  <a:pt x="10841" y="118"/>
                  <a:pt x="10105" y="0"/>
                  <a:pt x="9376"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 name="Google Shape;96;p11"/>
          <p:cNvSpPr/>
          <p:nvPr/>
        </p:nvSpPr>
        <p:spPr>
          <a:xfrm flipH="1">
            <a:off x="11283969" y="5793133"/>
            <a:ext cx="1017145" cy="1122760"/>
          </a:xfrm>
          <a:custGeom>
            <a:avLst/>
            <a:gdLst/>
            <a:ahLst/>
            <a:cxnLst/>
            <a:rect l="l" t="t" r="r" b="b"/>
            <a:pathLst>
              <a:path w="23273" h="25626" extrusionOk="0">
                <a:moveTo>
                  <a:pt x="22082" y="0"/>
                </a:moveTo>
                <a:cubicBezTo>
                  <a:pt x="21833" y="0"/>
                  <a:pt x="21579" y="66"/>
                  <a:pt x="21324" y="144"/>
                </a:cubicBezTo>
                <a:cubicBezTo>
                  <a:pt x="19707" y="600"/>
                  <a:pt x="18135" y="1272"/>
                  <a:pt x="16586" y="1921"/>
                </a:cubicBezTo>
                <a:cubicBezTo>
                  <a:pt x="15321" y="2468"/>
                  <a:pt x="14080" y="3072"/>
                  <a:pt x="12872" y="3733"/>
                </a:cubicBezTo>
                <a:cubicBezTo>
                  <a:pt x="10366" y="5099"/>
                  <a:pt x="7986" y="6683"/>
                  <a:pt x="5753" y="8448"/>
                </a:cubicBezTo>
                <a:cubicBezTo>
                  <a:pt x="4466" y="9474"/>
                  <a:pt x="3259" y="10521"/>
                  <a:pt x="2085" y="11638"/>
                </a:cubicBezTo>
                <a:cubicBezTo>
                  <a:pt x="1390" y="12310"/>
                  <a:pt x="684" y="13016"/>
                  <a:pt x="343" y="13916"/>
                </a:cubicBezTo>
                <a:cubicBezTo>
                  <a:pt x="1" y="14827"/>
                  <a:pt x="92" y="15966"/>
                  <a:pt x="832" y="16593"/>
                </a:cubicBezTo>
                <a:cubicBezTo>
                  <a:pt x="1425" y="17094"/>
                  <a:pt x="2233" y="17162"/>
                  <a:pt x="2962" y="17379"/>
                </a:cubicBezTo>
                <a:cubicBezTo>
                  <a:pt x="3680" y="17584"/>
                  <a:pt x="4466" y="18119"/>
                  <a:pt x="4466" y="18871"/>
                </a:cubicBezTo>
                <a:cubicBezTo>
                  <a:pt x="4466" y="19327"/>
                  <a:pt x="4170" y="19725"/>
                  <a:pt x="3885" y="20090"/>
                </a:cubicBezTo>
                <a:cubicBezTo>
                  <a:pt x="3361" y="20773"/>
                  <a:pt x="2814" y="21479"/>
                  <a:pt x="2290" y="22163"/>
                </a:cubicBezTo>
                <a:cubicBezTo>
                  <a:pt x="1744" y="22858"/>
                  <a:pt x="1174" y="23758"/>
                  <a:pt x="1493" y="24578"/>
                </a:cubicBezTo>
                <a:cubicBezTo>
                  <a:pt x="1675" y="25068"/>
                  <a:pt x="2165" y="25386"/>
                  <a:pt x="2678" y="25535"/>
                </a:cubicBezTo>
                <a:cubicBezTo>
                  <a:pt x="2944" y="25601"/>
                  <a:pt x="3220" y="25626"/>
                  <a:pt x="3500" y="25626"/>
                </a:cubicBezTo>
                <a:cubicBezTo>
                  <a:pt x="3745" y="25626"/>
                  <a:pt x="3993" y="25607"/>
                  <a:pt x="4238" y="25580"/>
                </a:cubicBezTo>
                <a:cubicBezTo>
                  <a:pt x="7826" y="25193"/>
                  <a:pt x="11232" y="23735"/>
                  <a:pt x="14365" y="21935"/>
                </a:cubicBezTo>
                <a:cubicBezTo>
                  <a:pt x="15572" y="21229"/>
                  <a:pt x="16779" y="20420"/>
                  <a:pt x="17543" y="19258"/>
                </a:cubicBezTo>
                <a:cubicBezTo>
                  <a:pt x="18294" y="18074"/>
                  <a:pt x="18477" y="16422"/>
                  <a:pt x="17611" y="15306"/>
                </a:cubicBezTo>
                <a:cubicBezTo>
                  <a:pt x="17167" y="14736"/>
                  <a:pt x="16518" y="14383"/>
                  <a:pt x="15959" y="13916"/>
                </a:cubicBezTo>
                <a:cubicBezTo>
                  <a:pt x="15401" y="13460"/>
                  <a:pt x="14900" y="12788"/>
                  <a:pt x="14991" y="12082"/>
                </a:cubicBezTo>
                <a:cubicBezTo>
                  <a:pt x="15116" y="11023"/>
                  <a:pt x="16324" y="10521"/>
                  <a:pt x="17292" y="10100"/>
                </a:cubicBezTo>
                <a:cubicBezTo>
                  <a:pt x="18431" y="9587"/>
                  <a:pt x="19491" y="8893"/>
                  <a:pt x="20379" y="8016"/>
                </a:cubicBezTo>
                <a:cubicBezTo>
                  <a:pt x="20755" y="7662"/>
                  <a:pt x="21108" y="7264"/>
                  <a:pt x="21245" y="6785"/>
                </a:cubicBezTo>
                <a:cubicBezTo>
                  <a:pt x="21381" y="6296"/>
                  <a:pt x="21245" y="5680"/>
                  <a:pt x="20800" y="5430"/>
                </a:cubicBezTo>
                <a:cubicBezTo>
                  <a:pt x="20470" y="5225"/>
                  <a:pt x="20049" y="5259"/>
                  <a:pt x="19741" y="5031"/>
                </a:cubicBezTo>
                <a:cubicBezTo>
                  <a:pt x="18830" y="4370"/>
                  <a:pt x="19855" y="3254"/>
                  <a:pt x="20538" y="2947"/>
                </a:cubicBezTo>
                <a:cubicBezTo>
                  <a:pt x="21017" y="2753"/>
                  <a:pt x="21529" y="2650"/>
                  <a:pt x="21996" y="2468"/>
                </a:cubicBezTo>
                <a:cubicBezTo>
                  <a:pt x="22520" y="2252"/>
                  <a:pt x="23090" y="1842"/>
                  <a:pt x="23193" y="1238"/>
                </a:cubicBezTo>
                <a:cubicBezTo>
                  <a:pt x="23272" y="691"/>
                  <a:pt x="22862" y="99"/>
                  <a:pt x="22304" y="19"/>
                </a:cubicBezTo>
                <a:cubicBezTo>
                  <a:pt x="22231" y="6"/>
                  <a:pt x="22156" y="0"/>
                  <a:pt x="2208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19631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611"/>
        <p:cNvGrpSpPr/>
        <p:nvPr/>
      </p:nvGrpSpPr>
      <p:grpSpPr>
        <a:xfrm>
          <a:off x="0" y="0"/>
          <a:ext cx="0" cy="0"/>
          <a:chOff x="0" y="0"/>
          <a:chExt cx="0" cy="0"/>
        </a:xfrm>
      </p:grpSpPr>
      <p:sp>
        <p:nvSpPr>
          <p:cNvPr id="1612" name="Google Shape;1612;p7"/>
          <p:cNvSpPr/>
          <p:nvPr/>
        </p:nvSpPr>
        <p:spPr>
          <a:xfrm>
            <a:off x="6988602" y="6099067"/>
            <a:ext cx="5250026"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13" name="Google Shape;1613;p7"/>
          <p:cNvSpPr txBox="1">
            <a:spLocks noGrp="1"/>
          </p:cNvSpPr>
          <p:nvPr>
            <p:ph type="title"/>
          </p:nvPr>
        </p:nvSpPr>
        <p:spPr>
          <a:xfrm>
            <a:off x="6529973" y="2287233"/>
            <a:ext cx="3734738" cy="7272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3192"/>
            </a:lvl2pPr>
            <a:lvl3pPr lvl="2">
              <a:spcBef>
                <a:spcPts val="0"/>
              </a:spcBef>
              <a:spcAft>
                <a:spcPts val="0"/>
              </a:spcAft>
              <a:buSzPts val="2400"/>
              <a:buNone/>
              <a:defRPr sz="3192"/>
            </a:lvl3pPr>
            <a:lvl4pPr lvl="3">
              <a:spcBef>
                <a:spcPts val="0"/>
              </a:spcBef>
              <a:spcAft>
                <a:spcPts val="0"/>
              </a:spcAft>
              <a:buSzPts val="2400"/>
              <a:buNone/>
              <a:defRPr sz="3192"/>
            </a:lvl4pPr>
            <a:lvl5pPr lvl="4">
              <a:spcBef>
                <a:spcPts val="0"/>
              </a:spcBef>
              <a:spcAft>
                <a:spcPts val="0"/>
              </a:spcAft>
              <a:buSzPts val="2400"/>
              <a:buNone/>
              <a:defRPr sz="3192"/>
            </a:lvl5pPr>
            <a:lvl6pPr lvl="5">
              <a:spcBef>
                <a:spcPts val="0"/>
              </a:spcBef>
              <a:spcAft>
                <a:spcPts val="0"/>
              </a:spcAft>
              <a:buSzPts val="2400"/>
              <a:buNone/>
              <a:defRPr sz="3192"/>
            </a:lvl6pPr>
            <a:lvl7pPr lvl="6">
              <a:spcBef>
                <a:spcPts val="0"/>
              </a:spcBef>
              <a:spcAft>
                <a:spcPts val="0"/>
              </a:spcAft>
              <a:buSzPts val="2400"/>
              <a:buNone/>
              <a:defRPr sz="3192"/>
            </a:lvl7pPr>
            <a:lvl8pPr lvl="7">
              <a:spcBef>
                <a:spcPts val="0"/>
              </a:spcBef>
              <a:spcAft>
                <a:spcPts val="0"/>
              </a:spcAft>
              <a:buSzPts val="2400"/>
              <a:buNone/>
              <a:defRPr sz="3192"/>
            </a:lvl8pPr>
            <a:lvl9pPr lvl="8">
              <a:spcBef>
                <a:spcPts val="0"/>
              </a:spcBef>
              <a:spcAft>
                <a:spcPts val="0"/>
              </a:spcAft>
              <a:buSzPts val="2400"/>
              <a:buNone/>
              <a:defRPr sz="3192"/>
            </a:lvl9pPr>
          </a:lstStyle>
          <a:p>
            <a:endParaRPr/>
          </a:p>
        </p:txBody>
      </p:sp>
      <p:sp>
        <p:nvSpPr>
          <p:cNvPr id="1614" name="Google Shape;1614;p7"/>
          <p:cNvSpPr txBox="1">
            <a:spLocks noGrp="1"/>
          </p:cNvSpPr>
          <p:nvPr>
            <p:ph type="body" idx="1"/>
          </p:nvPr>
        </p:nvSpPr>
        <p:spPr>
          <a:xfrm>
            <a:off x="6295754" y="3014433"/>
            <a:ext cx="3968957" cy="1662400"/>
          </a:xfrm>
          <a:prstGeom prst="rect">
            <a:avLst/>
          </a:prstGeom>
        </p:spPr>
        <p:txBody>
          <a:bodyPr spcFirstLastPara="1" wrap="square" lIns="91425" tIns="91425" rIns="91425" bIns="91425" anchor="t" anchorCtr="0">
            <a:noAutofit/>
          </a:bodyPr>
          <a:lstStyle>
            <a:lvl1pPr marL="608076" lvl="0" indent="-405384" algn="r">
              <a:spcBef>
                <a:spcPts val="0"/>
              </a:spcBef>
              <a:spcAft>
                <a:spcPts val="0"/>
              </a:spcAft>
              <a:buSzPts val="1200"/>
              <a:buChar char="●"/>
              <a:defRPr>
                <a:latin typeface="Nunito"/>
                <a:ea typeface="Nunito"/>
                <a:cs typeface="Nunito"/>
                <a:sym typeface="Nunito"/>
              </a:defRPr>
            </a:lvl1pPr>
            <a:lvl2pPr marL="1216152" lvl="1" indent="-405384">
              <a:spcBef>
                <a:spcPts val="0"/>
              </a:spcBef>
              <a:spcAft>
                <a:spcPts val="0"/>
              </a:spcAft>
              <a:buSzPts val="1200"/>
              <a:buChar char="○"/>
              <a:defRPr sz="1596"/>
            </a:lvl2pPr>
            <a:lvl3pPr marL="1824228" lvl="2" indent="-405384">
              <a:spcBef>
                <a:spcPts val="0"/>
              </a:spcBef>
              <a:spcAft>
                <a:spcPts val="0"/>
              </a:spcAft>
              <a:buSzPts val="1200"/>
              <a:buChar char="■"/>
              <a:defRPr sz="1596"/>
            </a:lvl3pPr>
            <a:lvl4pPr marL="2432304" lvl="3" indent="-405384">
              <a:spcBef>
                <a:spcPts val="0"/>
              </a:spcBef>
              <a:spcAft>
                <a:spcPts val="0"/>
              </a:spcAft>
              <a:buSzPts val="1200"/>
              <a:buChar char="●"/>
              <a:defRPr sz="1596"/>
            </a:lvl4pPr>
            <a:lvl5pPr marL="3040380" lvl="4" indent="-405384">
              <a:spcBef>
                <a:spcPts val="0"/>
              </a:spcBef>
              <a:spcAft>
                <a:spcPts val="0"/>
              </a:spcAft>
              <a:buSzPts val="1200"/>
              <a:buChar char="○"/>
              <a:defRPr sz="1596"/>
            </a:lvl5pPr>
            <a:lvl6pPr marL="3648456" lvl="5" indent="-405384">
              <a:spcBef>
                <a:spcPts val="0"/>
              </a:spcBef>
              <a:spcAft>
                <a:spcPts val="0"/>
              </a:spcAft>
              <a:buSzPts val="1200"/>
              <a:buChar char="■"/>
              <a:defRPr sz="1596"/>
            </a:lvl6pPr>
            <a:lvl7pPr marL="4256532" lvl="6" indent="-405384">
              <a:spcBef>
                <a:spcPts val="0"/>
              </a:spcBef>
              <a:spcAft>
                <a:spcPts val="0"/>
              </a:spcAft>
              <a:buSzPts val="1200"/>
              <a:buChar char="●"/>
              <a:defRPr sz="1596"/>
            </a:lvl7pPr>
            <a:lvl8pPr marL="4864608" lvl="7" indent="-405384">
              <a:spcBef>
                <a:spcPts val="0"/>
              </a:spcBef>
              <a:spcAft>
                <a:spcPts val="0"/>
              </a:spcAft>
              <a:buSzPts val="1200"/>
              <a:buChar char="○"/>
              <a:defRPr sz="1596"/>
            </a:lvl8pPr>
            <a:lvl9pPr marL="5472684" lvl="8" indent="-405384">
              <a:spcBef>
                <a:spcPts val="0"/>
              </a:spcBef>
              <a:spcAft>
                <a:spcPts val="0"/>
              </a:spcAft>
              <a:buSzPts val="1200"/>
              <a:buChar char="■"/>
              <a:defRPr sz="1596"/>
            </a:lvl9pPr>
          </a:lstStyle>
          <a:p>
            <a:endParaRPr/>
          </a:p>
        </p:txBody>
      </p:sp>
      <p:sp>
        <p:nvSpPr>
          <p:cNvPr id="1615" name="Google Shape;1615;p7"/>
          <p:cNvSpPr/>
          <p:nvPr/>
        </p:nvSpPr>
        <p:spPr>
          <a:xfrm flipH="1">
            <a:off x="-269302" y="-119310"/>
            <a:ext cx="4492375"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16" name="Google Shape;1616;p7"/>
          <p:cNvGrpSpPr/>
          <p:nvPr/>
        </p:nvGrpSpPr>
        <p:grpSpPr>
          <a:xfrm flipH="1">
            <a:off x="10667068" y="-225529"/>
            <a:ext cx="1428656" cy="915695"/>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5" name="Google Shape;1625;p7"/>
          <p:cNvGrpSpPr/>
          <p:nvPr/>
        </p:nvGrpSpPr>
        <p:grpSpPr>
          <a:xfrm>
            <a:off x="10524194" y="5162843"/>
            <a:ext cx="1714433" cy="1882509"/>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6" name="Google Shape;1676;p7"/>
          <p:cNvGrpSpPr/>
          <p:nvPr/>
        </p:nvGrpSpPr>
        <p:grpSpPr>
          <a:xfrm flipH="1">
            <a:off x="-269221" y="6180597"/>
            <a:ext cx="1160975" cy="52228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86" name="Google Shape;1686;p7"/>
          <p:cNvGrpSpPr/>
          <p:nvPr/>
        </p:nvGrpSpPr>
        <p:grpSpPr>
          <a:xfrm flipH="1">
            <a:off x="-185554" y="-101851"/>
            <a:ext cx="1077300" cy="1107545"/>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48" name="Google Shape;1748;p7"/>
          <p:cNvGrpSpPr/>
          <p:nvPr/>
        </p:nvGrpSpPr>
        <p:grpSpPr>
          <a:xfrm rot="5400000" flipH="1">
            <a:off x="1758867" y="17015"/>
            <a:ext cx="156581" cy="140762"/>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52" name="Google Shape;1752;p7"/>
          <p:cNvSpPr txBox="1">
            <a:spLocks noGrp="1"/>
          </p:cNvSpPr>
          <p:nvPr>
            <p:ph type="subTitle" idx="2"/>
          </p:nvPr>
        </p:nvSpPr>
        <p:spPr>
          <a:xfrm>
            <a:off x="2451067" y="4676832"/>
            <a:ext cx="2696113" cy="558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227786" y="-225509"/>
            <a:ext cx="913791" cy="918956"/>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1" name="Google Shape;1781;p7"/>
          <p:cNvGrpSpPr/>
          <p:nvPr/>
        </p:nvGrpSpPr>
        <p:grpSpPr>
          <a:xfrm>
            <a:off x="817583" y="-260977"/>
            <a:ext cx="663937" cy="643609"/>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1" name="Google Shape;1801;p7"/>
          <p:cNvGrpSpPr/>
          <p:nvPr/>
        </p:nvGrpSpPr>
        <p:grpSpPr>
          <a:xfrm flipH="1">
            <a:off x="2050971" y="-236825"/>
            <a:ext cx="528835" cy="741032"/>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4" name="Google Shape;1824;p7"/>
          <p:cNvGrpSpPr/>
          <p:nvPr/>
        </p:nvGrpSpPr>
        <p:grpSpPr>
          <a:xfrm flipH="1">
            <a:off x="11446674" y="-90176"/>
            <a:ext cx="690545" cy="1084192"/>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47" name="Google Shape;1847;p7"/>
          <p:cNvGrpSpPr/>
          <p:nvPr/>
        </p:nvGrpSpPr>
        <p:grpSpPr>
          <a:xfrm flipH="1">
            <a:off x="11105069" y="1178146"/>
            <a:ext cx="1171068" cy="889837"/>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7" name="Google Shape;1867;p7"/>
          <p:cNvGrpSpPr/>
          <p:nvPr/>
        </p:nvGrpSpPr>
        <p:grpSpPr>
          <a:xfrm rot="5400000" flipH="1">
            <a:off x="11713662" y="1129582"/>
            <a:ext cx="156581" cy="140762"/>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00194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957625" y="475817"/>
            <a:ext cx="10246588" cy="1005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4400"/>
              <a:buNone/>
              <a:defRPr sz="4655"/>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1" name="Google Shape;51;p6"/>
          <p:cNvSpPr/>
          <p:nvPr/>
        </p:nvSpPr>
        <p:spPr>
          <a:xfrm rot="10800000">
            <a:off x="171658" y="5916784"/>
            <a:ext cx="1197763" cy="796667"/>
          </a:xfrm>
          <a:custGeom>
            <a:avLst/>
            <a:gdLst/>
            <a:ahLst/>
            <a:cxnLst/>
            <a:rect l="l" t="t" r="r" b="b"/>
            <a:pathLst>
              <a:path w="36022" h="23900" extrusionOk="0">
                <a:moveTo>
                  <a:pt x="24866" y="1"/>
                </a:moveTo>
                <a:cubicBezTo>
                  <a:pt x="23702" y="1"/>
                  <a:pt x="22558" y="219"/>
                  <a:pt x="21537" y="692"/>
                </a:cubicBezTo>
                <a:cubicBezTo>
                  <a:pt x="17306" y="2651"/>
                  <a:pt x="13174" y="5412"/>
                  <a:pt x="9364" y="8085"/>
                </a:cubicBezTo>
                <a:cubicBezTo>
                  <a:pt x="7137" y="9647"/>
                  <a:pt x="4989" y="11328"/>
                  <a:pt x="2986" y="13170"/>
                </a:cubicBezTo>
                <a:cubicBezTo>
                  <a:pt x="2135" y="13952"/>
                  <a:pt x="1298" y="14780"/>
                  <a:pt x="756" y="15800"/>
                </a:cubicBezTo>
                <a:cubicBezTo>
                  <a:pt x="213" y="16819"/>
                  <a:pt x="1" y="18072"/>
                  <a:pt x="446" y="19139"/>
                </a:cubicBezTo>
                <a:cubicBezTo>
                  <a:pt x="1131" y="20785"/>
                  <a:pt x="3062" y="21470"/>
                  <a:pt x="4795" y="21893"/>
                </a:cubicBezTo>
                <a:cubicBezTo>
                  <a:pt x="10206" y="23215"/>
                  <a:pt x="15783" y="23780"/>
                  <a:pt x="21352" y="23886"/>
                </a:cubicBezTo>
                <a:cubicBezTo>
                  <a:pt x="21765" y="23894"/>
                  <a:pt x="22179" y="23899"/>
                  <a:pt x="22593" y="23899"/>
                </a:cubicBezTo>
                <a:cubicBezTo>
                  <a:pt x="24610" y="23899"/>
                  <a:pt x="26633" y="23776"/>
                  <a:pt x="28571" y="23234"/>
                </a:cubicBezTo>
                <a:cubicBezTo>
                  <a:pt x="30906" y="22581"/>
                  <a:pt x="33134" y="21254"/>
                  <a:pt x="34433" y="19206"/>
                </a:cubicBezTo>
                <a:cubicBezTo>
                  <a:pt x="35997" y="16741"/>
                  <a:pt x="36022" y="13593"/>
                  <a:pt x="35498" y="10722"/>
                </a:cubicBezTo>
                <a:cubicBezTo>
                  <a:pt x="34951" y="7726"/>
                  <a:pt x="33799" y="4736"/>
                  <a:pt x="31609" y="2620"/>
                </a:cubicBezTo>
                <a:cubicBezTo>
                  <a:pt x="29923" y="992"/>
                  <a:pt x="27347" y="1"/>
                  <a:pt x="2486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 name="Google Shape;52;p6"/>
          <p:cNvSpPr/>
          <p:nvPr/>
        </p:nvSpPr>
        <p:spPr>
          <a:xfrm rot="10800000">
            <a:off x="-669572" y="5724151"/>
            <a:ext cx="2486533" cy="1672800"/>
          </a:xfrm>
          <a:custGeom>
            <a:avLst/>
            <a:gdLst/>
            <a:ahLst/>
            <a:cxnLst/>
            <a:rect l="l" t="t" r="r" b="b"/>
            <a:pathLst>
              <a:path w="74781" h="50184" extrusionOk="0">
                <a:moveTo>
                  <a:pt x="6625" y="11233"/>
                </a:moveTo>
                <a:cubicBezTo>
                  <a:pt x="6890" y="11233"/>
                  <a:pt x="7154" y="11247"/>
                  <a:pt x="7412" y="11272"/>
                </a:cubicBezTo>
                <a:cubicBezTo>
                  <a:pt x="8278" y="11358"/>
                  <a:pt x="9129" y="11590"/>
                  <a:pt x="9927" y="11943"/>
                </a:cubicBezTo>
                <a:lnTo>
                  <a:pt x="9927" y="11943"/>
                </a:lnTo>
                <a:cubicBezTo>
                  <a:pt x="9248" y="12360"/>
                  <a:pt x="8546" y="12736"/>
                  <a:pt x="7821" y="13071"/>
                </a:cubicBezTo>
                <a:cubicBezTo>
                  <a:pt x="6956" y="13472"/>
                  <a:pt x="5715" y="14144"/>
                  <a:pt x="4646" y="14144"/>
                </a:cubicBezTo>
                <a:cubicBezTo>
                  <a:pt x="4384" y="14144"/>
                  <a:pt x="4132" y="14104"/>
                  <a:pt x="3898" y="14009"/>
                </a:cubicBezTo>
                <a:cubicBezTo>
                  <a:pt x="2396" y="13401"/>
                  <a:pt x="3311" y="12054"/>
                  <a:pt x="4374" y="11628"/>
                </a:cubicBezTo>
                <a:cubicBezTo>
                  <a:pt x="5073" y="11348"/>
                  <a:pt x="5857" y="11233"/>
                  <a:pt x="6625" y="11233"/>
                </a:cubicBezTo>
                <a:close/>
                <a:moveTo>
                  <a:pt x="20257" y="0"/>
                </a:moveTo>
                <a:cubicBezTo>
                  <a:pt x="19779" y="0"/>
                  <a:pt x="19182" y="265"/>
                  <a:pt x="19024" y="712"/>
                </a:cubicBezTo>
                <a:cubicBezTo>
                  <a:pt x="17609" y="4730"/>
                  <a:pt x="14981" y="8258"/>
                  <a:pt x="11585" y="10813"/>
                </a:cubicBezTo>
                <a:lnTo>
                  <a:pt x="11585" y="10813"/>
                </a:lnTo>
                <a:cubicBezTo>
                  <a:pt x="10177" y="10086"/>
                  <a:pt x="8594" y="9683"/>
                  <a:pt x="7020" y="9683"/>
                </a:cubicBezTo>
                <a:cubicBezTo>
                  <a:pt x="5917" y="9683"/>
                  <a:pt x="4818" y="9881"/>
                  <a:pt x="3786" y="10303"/>
                </a:cubicBezTo>
                <a:cubicBezTo>
                  <a:pt x="1941" y="11057"/>
                  <a:pt x="1" y="13516"/>
                  <a:pt x="2206" y="15091"/>
                </a:cubicBezTo>
                <a:cubicBezTo>
                  <a:pt x="2804" y="15519"/>
                  <a:pt x="3488" y="15688"/>
                  <a:pt x="4204" y="15688"/>
                </a:cubicBezTo>
                <a:cubicBezTo>
                  <a:pt x="5920" y="15688"/>
                  <a:pt x="7821" y="14717"/>
                  <a:pt x="9182" y="14021"/>
                </a:cubicBezTo>
                <a:cubicBezTo>
                  <a:pt x="9932" y="13637"/>
                  <a:pt x="10661" y="13214"/>
                  <a:pt x="11365" y="12754"/>
                </a:cubicBezTo>
                <a:lnTo>
                  <a:pt x="11365" y="12754"/>
                </a:lnTo>
                <a:cubicBezTo>
                  <a:pt x="11917" y="13139"/>
                  <a:pt x="12423" y="13588"/>
                  <a:pt x="12865" y="14091"/>
                </a:cubicBezTo>
                <a:cubicBezTo>
                  <a:pt x="14518" y="15968"/>
                  <a:pt x="14827" y="18429"/>
                  <a:pt x="15079" y="20827"/>
                </a:cubicBezTo>
                <a:cubicBezTo>
                  <a:pt x="15322" y="23130"/>
                  <a:pt x="15582" y="25508"/>
                  <a:pt x="16913" y="27475"/>
                </a:cubicBezTo>
                <a:cubicBezTo>
                  <a:pt x="18101" y="29228"/>
                  <a:pt x="19915" y="30404"/>
                  <a:pt x="21892" y="31093"/>
                </a:cubicBezTo>
                <a:cubicBezTo>
                  <a:pt x="23373" y="31609"/>
                  <a:pt x="24868" y="31819"/>
                  <a:pt x="26366" y="31819"/>
                </a:cubicBezTo>
                <a:cubicBezTo>
                  <a:pt x="29949" y="31819"/>
                  <a:pt x="33540" y="30618"/>
                  <a:pt x="36946" y="29541"/>
                </a:cubicBezTo>
                <a:cubicBezTo>
                  <a:pt x="39493" y="28735"/>
                  <a:pt x="42594" y="27846"/>
                  <a:pt x="45529" y="27846"/>
                </a:cubicBezTo>
                <a:cubicBezTo>
                  <a:pt x="48087" y="27846"/>
                  <a:pt x="50520" y="28521"/>
                  <a:pt x="52352" y="30516"/>
                </a:cubicBezTo>
                <a:cubicBezTo>
                  <a:pt x="55969" y="34456"/>
                  <a:pt x="52386" y="40280"/>
                  <a:pt x="53211" y="44904"/>
                </a:cubicBezTo>
                <a:cubicBezTo>
                  <a:pt x="53602" y="47106"/>
                  <a:pt x="54867" y="48997"/>
                  <a:pt x="57016" y="49799"/>
                </a:cubicBezTo>
                <a:cubicBezTo>
                  <a:pt x="57709" y="50057"/>
                  <a:pt x="58431" y="50183"/>
                  <a:pt x="59149" y="50183"/>
                </a:cubicBezTo>
                <a:cubicBezTo>
                  <a:pt x="60554" y="50183"/>
                  <a:pt x="61944" y="49702"/>
                  <a:pt x="63067" y="48792"/>
                </a:cubicBezTo>
                <a:cubicBezTo>
                  <a:pt x="65232" y="47036"/>
                  <a:pt x="65715" y="44339"/>
                  <a:pt x="65023" y="41738"/>
                </a:cubicBezTo>
                <a:cubicBezTo>
                  <a:pt x="64242" y="38807"/>
                  <a:pt x="62102" y="36387"/>
                  <a:pt x="61555" y="33386"/>
                </a:cubicBezTo>
                <a:cubicBezTo>
                  <a:pt x="61291" y="31935"/>
                  <a:pt x="61423" y="30253"/>
                  <a:pt x="62552" y="29180"/>
                </a:cubicBezTo>
                <a:cubicBezTo>
                  <a:pt x="63026" y="28728"/>
                  <a:pt x="63561" y="28547"/>
                  <a:pt x="64107" y="28547"/>
                </a:cubicBezTo>
                <a:cubicBezTo>
                  <a:pt x="64863" y="28547"/>
                  <a:pt x="65643" y="28894"/>
                  <a:pt x="66319" y="29352"/>
                </a:cubicBezTo>
                <a:cubicBezTo>
                  <a:pt x="68572" y="30880"/>
                  <a:pt x="69954" y="33499"/>
                  <a:pt x="72831" y="34016"/>
                </a:cubicBezTo>
                <a:cubicBezTo>
                  <a:pt x="72879" y="34025"/>
                  <a:pt x="72928" y="34029"/>
                  <a:pt x="72977" y="34029"/>
                </a:cubicBezTo>
                <a:cubicBezTo>
                  <a:pt x="73851" y="34029"/>
                  <a:pt x="74780" y="32725"/>
                  <a:pt x="73665" y="32524"/>
                </a:cubicBezTo>
                <a:cubicBezTo>
                  <a:pt x="71011" y="32046"/>
                  <a:pt x="69563" y="29302"/>
                  <a:pt x="67413" y="27919"/>
                </a:cubicBezTo>
                <a:cubicBezTo>
                  <a:pt x="66500" y="27331"/>
                  <a:pt x="65481" y="27025"/>
                  <a:pt x="64483" y="27025"/>
                </a:cubicBezTo>
                <a:cubicBezTo>
                  <a:pt x="63186" y="27025"/>
                  <a:pt x="61923" y="27541"/>
                  <a:pt x="60964" y="28631"/>
                </a:cubicBezTo>
                <a:cubicBezTo>
                  <a:pt x="56673" y="33511"/>
                  <a:pt x="63187" y="38978"/>
                  <a:pt x="63475" y="43960"/>
                </a:cubicBezTo>
                <a:cubicBezTo>
                  <a:pt x="63617" y="46410"/>
                  <a:pt x="61906" y="48655"/>
                  <a:pt x="59526" y="48655"/>
                </a:cubicBezTo>
                <a:cubicBezTo>
                  <a:pt x="59167" y="48655"/>
                  <a:pt x="58793" y="48604"/>
                  <a:pt x="58407" y="48495"/>
                </a:cubicBezTo>
                <a:cubicBezTo>
                  <a:pt x="55662" y="47717"/>
                  <a:pt x="54862" y="44883"/>
                  <a:pt x="54933" y="42335"/>
                </a:cubicBezTo>
                <a:cubicBezTo>
                  <a:pt x="55008" y="39606"/>
                  <a:pt x="55942" y="36962"/>
                  <a:pt x="55806" y="34217"/>
                </a:cubicBezTo>
                <a:cubicBezTo>
                  <a:pt x="55679" y="31678"/>
                  <a:pt x="54472" y="29533"/>
                  <a:pt x="52363" y="28118"/>
                </a:cubicBezTo>
                <a:cubicBezTo>
                  <a:pt x="50380" y="26788"/>
                  <a:pt x="48160" y="26301"/>
                  <a:pt x="45879" y="26301"/>
                </a:cubicBezTo>
                <a:cubicBezTo>
                  <a:pt x="42521" y="26301"/>
                  <a:pt x="39032" y="27357"/>
                  <a:pt x="35980" y="28331"/>
                </a:cubicBezTo>
                <a:cubicBezTo>
                  <a:pt x="33092" y="29253"/>
                  <a:pt x="29794" y="30278"/>
                  <a:pt x="26636" y="30278"/>
                </a:cubicBezTo>
                <a:cubicBezTo>
                  <a:pt x="24318" y="30278"/>
                  <a:pt x="22074" y="29726"/>
                  <a:pt x="20123" y="28175"/>
                </a:cubicBezTo>
                <a:cubicBezTo>
                  <a:pt x="15677" y="24643"/>
                  <a:pt x="18044" y="18306"/>
                  <a:pt x="15148" y="13949"/>
                </a:cubicBezTo>
                <a:cubicBezTo>
                  <a:pt x="14556" y="13058"/>
                  <a:pt x="13796" y="12281"/>
                  <a:pt x="12928" y="11644"/>
                </a:cubicBezTo>
                <a:lnTo>
                  <a:pt x="12928" y="11644"/>
                </a:lnTo>
                <a:cubicBezTo>
                  <a:pt x="15579" y="9598"/>
                  <a:pt x="17806" y="7005"/>
                  <a:pt x="19391" y="4047"/>
                </a:cubicBezTo>
                <a:cubicBezTo>
                  <a:pt x="19967" y="2975"/>
                  <a:pt x="20443" y="1852"/>
                  <a:pt x="20847" y="704"/>
                </a:cubicBezTo>
                <a:cubicBezTo>
                  <a:pt x="21019" y="215"/>
                  <a:pt x="20687" y="0"/>
                  <a:pt x="2025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 name="Google Shape;53;p6"/>
          <p:cNvSpPr/>
          <p:nvPr/>
        </p:nvSpPr>
        <p:spPr>
          <a:xfrm flipH="1">
            <a:off x="11283969" y="5793133"/>
            <a:ext cx="1017145" cy="1122760"/>
          </a:xfrm>
          <a:custGeom>
            <a:avLst/>
            <a:gdLst/>
            <a:ahLst/>
            <a:cxnLst/>
            <a:rect l="l" t="t" r="r" b="b"/>
            <a:pathLst>
              <a:path w="23273" h="25626" extrusionOk="0">
                <a:moveTo>
                  <a:pt x="22082" y="0"/>
                </a:moveTo>
                <a:cubicBezTo>
                  <a:pt x="21833" y="0"/>
                  <a:pt x="21579" y="66"/>
                  <a:pt x="21324" y="144"/>
                </a:cubicBezTo>
                <a:cubicBezTo>
                  <a:pt x="19707" y="600"/>
                  <a:pt x="18135" y="1272"/>
                  <a:pt x="16586" y="1921"/>
                </a:cubicBezTo>
                <a:cubicBezTo>
                  <a:pt x="15321" y="2468"/>
                  <a:pt x="14080" y="3072"/>
                  <a:pt x="12872" y="3733"/>
                </a:cubicBezTo>
                <a:cubicBezTo>
                  <a:pt x="10366" y="5099"/>
                  <a:pt x="7986" y="6683"/>
                  <a:pt x="5753" y="8448"/>
                </a:cubicBezTo>
                <a:cubicBezTo>
                  <a:pt x="4466" y="9474"/>
                  <a:pt x="3259" y="10521"/>
                  <a:pt x="2085" y="11638"/>
                </a:cubicBezTo>
                <a:cubicBezTo>
                  <a:pt x="1390" y="12310"/>
                  <a:pt x="684" y="13016"/>
                  <a:pt x="343" y="13916"/>
                </a:cubicBezTo>
                <a:cubicBezTo>
                  <a:pt x="1" y="14827"/>
                  <a:pt x="92" y="15966"/>
                  <a:pt x="832" y="16593"/>
                </a:cubicBezTo>
                <a:cubicBezTo>
                  <a:pt x="1425" y="17094"/>
                  <a:pt x="2233" y="17162"/>
                  <a:pt x="2962" y="17379"/>
                </a:cubicBezTo>
                <a:cubicBezTo>
                  <a:pt x="3680" y="17584"/>
                  <a:pt x="4466" y="18119"/>
                  <a:pt x="4466" y="18871"/>
                </a:cubicBezTo>
                <a:cubicBezTo>
                  <a:pt x="4466" y="19327"/>
                  <a:pt x="4170" y="19725"/>
                  <a:pt x="3885" y="20090"/>
                </a:cubicBezTo>
                <a:cubicBezTo>
                  <a:pt x="3361" y="20773"/>
                  <a:pt x="2814" y="21479"/>
                  <a:pt x="2290" y="22163"/>
                </a:cubicBezTo>
                <a:cubicBezTo>
                  <a:pt x="1744" y="22858"/>
                  <a:pt x="1174" y="23758"/>
                  <a:pt x="1493" y="24578"/>
                </a:cubicBezTo>
                <a:cubicBezTo>
                  <a:pt x="1675" y="25068"/>
                  <a:pt x="2165" y="25386"/>
                  <a:pt x="2678" y="25535"/>
                </a:cubicBezTo>
                <a:cubicBezTo>
                  <a:pt x="2944" y="25601"/>
                  <a:pt x="3220" y="25626"/>
                  <a:pt x="3500" y="25626"/>
                </a:cubicBezTo>
                <a:cubicBezTo>
                  <a:pt x="3745" y="25626"/>
                  <a:pt x="3993" y="25607"/>
                  <a:pt x="4238" y="25580"/>
                </a:cubicBezTo>
                <a:cubicBezTo>
                  <a:pt x="7826" y="25193"/>
                  <a:pt x="11232" y="23735"/>
                  <a:pt x="14365" y="21935"/>
                </a:cubicBezTo>
                <a:cubicBezTo>
                  <a:pt x="15572" y="21229"/>
                  <a:pt x="16779" y="20420"/>
                  <a:pt x="17543" y="19258"/>
                </a:cubicBezTo>
                <a:cubicBezTo>
                  <a:pt x="18294" y="18074"/>
                  <a:pt x="18477" y="16422"/>
                  <a:pt x="17611" y="15306"/>
                </a:cubicBezTo>
                <a:cubicBezTo>
                  <a:pt x="17167" y="14736"/>
                  <a:pt x="16518" y="14383"/>
                  <a:pt x="15959" y="13916"/>
                </a:cubicBezTo>
                <a:cubicBezTo>
                  <a:pt x="15401" y="13460"/>
                  <a:pt x="14900" y="12788"/>
                  <a:pt x="14991" y="12082"/>
                </a:cubicBezTo>
                <a:cubicBezTo>
                  <a:pt x="15116" y="11023"/>
                  <a:pt x="16324" y="10521"/>
                  <a:pt x="17292" y="10100"/>
                </a:cubicBezTo>
                <a:cubicBezTo>
                  <a:pt x="18431" y="9587"/>
                  <a:pt x="19491" y="8893"/>
                  <a:pt x="20379" y="8016"/>
                </a:cubicBezTo>
                <a:cubicBezTo>
                  <a:pt x="20755" y="7662"/>
                  <a:pt x="21108" y="7264"/>
                  <a:pt x="21245" y="6785"/>
                </a:cubicBezTo>
                <a:cubicBezTo>
                  <a:pt x="21381" y="6296"/>
                  <a:pt x="21245" y="5680"/>
                  <a:pt x="20800" y="5430"/>
                </a:cubicBezTo>
                <a:cubicBezTo>
                  <a:pt x="20470" y="5225"/>
                  <a:pt x="20049" y="5259"/>
                  <a:pt x="19741" y="5031"/>
                </a:cubicBezTo>
                <a:cubicBezTo>
                  <a:pt x="18830" y="4370"/>
                  <a:pt x="19855" y="3254"/>
                  <a:pt x="20538" y="2947"/>
                </a:cubicBezTo>
                <a:cubicBezTo>
                  <a:pt x="21017" y="2753"/>
                  <a:pt x="21529" y="2650"/>
                  <a:pt x="21996" y="2468"/>
                </a:cubicBezTo>
                <a:cubicBezTo>
                  <a:pt x="22520" y="2252"/>
                  <a:pt x="23090" y="1842"/>
                  <a:pt x="23193" y="1238"/>
                </a:cubicBezTo>
                <a:cubicBezTo>
                  <a:pt x="23272" y="691"/>
                  <a:pt x="22862" y="99"/>
                  <a:pt x="22304" y="19"/>
                </a:cubicBezTo>
                <a:cubicBezTo>
                  <a:pt x="22231" y="6"/>
                  <a:pt x="22156" y="0"/>
                  <a:pt x="2208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 name="Google Shape;54;p6"/>
          <p:cNvSpPr/>
          <p:nvPr/>
        </p:nvSpPr>
        <p:spPr>
          <a:xfrm flipH="1">
            <a:off x="11228254" y="-55833"/>
            <a:ext cx="1262303" cy="922300"/>
          </a:xfrm>
          <a:custGeom>
            <a:avLst/>
            <a:gdLst/>
            <a:ahLst/>
            <a:cxnLst/>
            <a:rect l="l" t="t" r="r" b="b"/>
            <a:pathLst>
              <a:path w="37963" h="27669" extrusionOk="0">
                <a:moveTo>
                  <a:pt x="25550" y="0"/>
                </a:moveTo>
                <a:cubicBezTo>
                  <a:pt x="24891" y="0"/>
                  <a:pt x="24240" y="337"/>
                  <a:pt x="23653" y="674"/>
                </a:cubicBezTo>
                <a:cubicBezTo>
                  <a:pt x="19213" y="3229"/>
                  <a:pt x="15110" y="6365"/>
                  <a:pt x="11459" y="9957"/>
                </a:cubicBezTo>
                <a:cubicBezTo>
                  <a:pt x="8218" y="13145"/>
                  <a:pt x="5330" y="16694"/>
                  <a:pt x="2873" y="20518"/>
                </a:cubicBezTo>
                <a:cubicBezTo>
                  <a:pt x="2027" y="21835"/>
                  <a:pt x="1" y="24149"/>
                  <a:pt x="510" y="25826"/>
                </a:cubicBezTo>
                <a:cubicBezTo>
                  <a:pt x="954" y="27290"/>
                  <a:pt x="2706" y="27669"/>
                  <a:pt x="4112" y="27669"/>
                </a:cubicBezTo>
                <a:cubicBezTo>
                  <a:pt x="4328" y="27669"/>
                  <a:pt x="4536" y="27660"/>
                  <a:pt x="4729" y="27644"/>
                </a:cubicBezTo>
                <a:cubicBezTo>
                  <a:pt x="9751" y="27247"/>
                  <a:pt x="15087" y="25389"/>
                  <a:pt x="19889" y="23940"/>
                </a:cubicBezTo>
                <a:cubicBezTo>
                  <a:pt x="24776" y="22467"/>
                  <a:pt x="29585" y="20739"/>
                  <a:pt x="34292" y="18766"/>
                </a:cubicBezTo>
                <a:cubicBezTo>
                  <a:pt x="35186" y="18391"/>
                  <a:pt x="36098" y="17994"/>
                  <a:pt x="36800" y="17326"/>
                </a:cubicBezTo>
                <a:cubicBezTo>
                  <a:pt x="37503" y="16656"/>
                  <a:pt x="37962" y="15650"/>
                  <a:pt x="37728" y="14709"/>
                </a:cubicBezTo>
                <a:cubicBezTo>
                  <a:pt x="37333" y="13125"/>
                  <a:pt x="35428" y="12653"/>
                  <a:pt x="33725" y="12653"/>
                </a:cubicBezTo>
                <a:cubicBezTo>
                  <a:pt x="33523" y="12653"/>
                  <a:pt x="33324" y="12659"/>
                  <a:pt x="33131" y="12672"/>
                </a:cubicBezTo>
                <a:cubicBezTo>
                  <a:pt x="25611" y="13146"/>
                  <a:pt x="18430" y="15836"/>
                  <a:pt x="11380" y="18495"/>
                </a:cubicBezTo>
                <a:cubicBezTo>
                  <a:pt x="16148" y="14356"/>
                  <a:pt x="20919" y="10211"/>
                  <a:pt x="25392" y="5755"/>
                </a:cubicBezTo>
                <a:cubicBezTo>
                  <a:pt x="26225" y="4925"/>
                  <a:pt x="27081" y="4027"/>
                  <a:pt x="27363" y="2885"/>
                </a:cubicBezTo>
                <a:cubicBezTo>
                  <a:pt x="27646" y="1744"/>
                  <a:pt x="27104" y="312"/>
                  <a:pt x="25959" y="46"/>
                </a:cubicBezTo>
                <a:cubicBezTo>
                  <a:pt x="25822" y="15"/>
                  <a:pt x="25686" y="0"/>
                  <a:pt x="25550"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6"/>
          <p:cNvSpPr/>
          <p:nvPr/>
        </p:nvSpPr>
        <p:spPr>
          <a:xfrm rot="10800000" flipH="1">
            <a:off x="-2151508" y="-357315"/>
            <a:ext cx="3109124" cy="1223756"/>
          </a:xfrm>
          <a:custGeom>
            <a:avLst/>
            <a:gdLst/>
            <a:ahLst/>
            <a:cxnLst/>
            <a:rect l="l" t="t" r="r" b="b"/>
            <a:pathLst>
              <a:path w="66656" h="26171" extrusionOk="0">
                <a:moveTo>
                  <a:pt x="12207" y="2633"/>
                </a:moveTo>
                <a:cubicBezTo>
                  <a:pt x="12343" y="2633"/>
                  <a:pt x="12492" y="2671"/>
                  <a:pt x="12651" y="2755"/>
                </a:cubicBezTo>
                <a:cubicBezTo>
                  <a:pt x="13517" y="3210"/>
                  <a:pt x="13745" y="4258"/>
                  <a:pt x="13688" y="5147"/>
                </a:cubicBezTo>
                <a:cubicBezTo>
                  <a:pt x="13670" y="5429"/>
                  <a:pt x="13636" y="5708"/>
                  <a:pt x="13589" y="5984"/>
                </a:cubicBezTo>
                <a:lnTo>
                  <a:pt x="13589" y="5984"/>
                </a:lnTo>
                <a:cubicBezTo>
                  <a:pt x="12317" y="5819"/>
                  <a:pt x="10964" y="5021"/>
                  <a:pt x="11319" y="3563"/>
                </a:cubicBezTo>
                <a:cubicBezTo>
                  <a:pt x="11433" y="3054"/>
                  <a:pt x="11749" y="2633"/>
                  <a:pt x="12207" y="2633"/>
                </a:cubicBezTo>
                <a:close/>
                <a:moveTo>
                  <a:pt x="34824" y="0"/>
                </a:moveTo>
                <a:cubicBezTo>
                  <a:pt x="31481" y="0"/>
                  <a:pt x="28039" y="919"/>
                  <a:pt x="24896" y="2128"/>
                </a:cubicBezTo>
                <a:cubicBezTo>
                  <a:pt x="23188" y="2777"/>
                  <a:pt x="21513" y="3518"/>
                  <a:pt x="19805" y="4213"/>
                </a:cubicBezTo>
                <a:cubicBezTo>
                  <a:pt x="18273" y="4846"/>
                  <a:pt x="16622" y="5625"/>
                  <a:pt x="14967" y="5919"/>
                </a:cubicBezTo>
                <a:lnTo>
                  <a:pt x="14967" y="5919"/>
                </a:lnTo>
                <a:cubicBezTo>
                  <a:pt x="15221" y="4559"/>
                  <a:pt x="15147" y="3082"/>
                  <a:pt x="14018" y="2140"/>
                </a:cubicBezTo>
                <a:cubicBezTo>
                  <a:pt x="13529" y="1728"/>
                  <a:pt x="12921" y="1516"/>
                  <a:pt x="12320" y="1516"/>
                </a:cubicBezTo>
                <a:cubicBezTo>
                  <a:pt x="11591" y="1516"/>
                  <a:pt x="10871" y="1827"/>
                  <a:pt x="10385" y="2470"/>
                </a:cubicBezTo>
                <a:cubicBezTo>
                  <a:pt x="9564" y="3552"/>
                  <a:pt x="9747" y="5010"/>
                  <a:pt x="10692" y="5955"/>
                </a:cubicBezTo>
                <a:cubicBezTo>
                  <a:pt x="11410" y="6660"/>
                  <a:pt x="12354" y="6986"/>
                  <a:pt x="13331" y="7061"/>
                </a:cubicBezTo>
                <a:lnTo>
                  <a:pt x="13331" y="7061"/>
                </a:lnTo>
                <a:cubicBezTo>
                  <a:pt x="12449" y="9944"/>
                  <a:pt x="10149" y="12436"/>
                  <a:pt x="8049" y="14442"/>
                </a:cubicBezTo>
                <a:cubicBezTo>
                  <a:pt x="5293" y="17084"/>
                  <a:pt x="2263" y="19476"/>
                  <a:pt x="247" y="22802"/>
                </a:cubicBezTo>
                <a:cubicBezTo>
                  <a:pt x="0" y="23182"/>
                  <a:pt x="369" y="23398"/>
                  <a:pt x="787" y="23398"/>
                </a:cubicBezTo>
                <a:cubicBezTo>
                  <a:pt x="1083" y="23398"/>
                  <a:pt x="1403" y="23289"/>
                  <a:pt x="1545" y="23053"/>
                </a:cubicBezTo>
                <a:cubicBezTo>
                  <a:pt x="5187" y="17112"/>
                  <a:pt x="12555" y="13949"/>
                  <a:pt x="14694" y="7015"/>
                </a:cubicBezTo>
                <a:lnTo>
                  <a:pt x="14694" y="7015"/>
                </a:lnTo>
                <a:cubicBezTo>
                  <a:pt x="14889" y="6988"/>
                  <a:pt x="15082" y="6954"/>
                  <a:pt x="15271" y="6912"/>
                </a:cubicBezTo>
                <a:cubicBezTo>
                  <a:pt x="17105" y="6514"/>
                  <a:pt x="18893" y="5728"/>
                  <a:pt x="20625" y="5010"/>
                </a:cubicBezTo>
                <a:cubicBezTo>
                  <a:pt x="22482" y="4247"/>
                  <a:pt x="24327" y="3449"/>
                  <a:pt x="26206" y="2755"/>
                </a:cubicBezTo>
                <a:cubicBezTo>
                  <a:pt x="28863" y="1767"/>
                  <a:pt x="31718" y="992"/>
                  <a:pt x="34582" y="992"/>
                </a:cubicBezTo>
                <a:cubicBezTo>
                  <a:pt x="35352" y="992"/>
                  <a:pt x="36123" y="1048"/>
                  <a:pt x="36891" y="1171"/>
                </a:cubicBezTo>
                <a:cubicBezTo>
                  <a:pt x="40627" y="1764"/>
                  <a:pt x="43350" y="4076"/>
                  <a:pt x="45673" y="6935"/>
                </a:cubicBezTo>
                <a:cubicBezTo>
                  <a:pt x="47951" y="9760"/>
                  <a:pt x="49956" y="12927"/>
                  <a:pt x="53077" y="14920"/>
                </a:cubicBezTo>
                <a:cubicBezTo>
                  <a:pt x="54649" y="15934"/>
                  <a:pt x="56495" y="16617"/>
                  <a:pt x="58385" y="16663"/>
                </a:cubicBezTo>
                <a:cubicBezTo>
                  <a:pt x="58433" y="16664"/>
                  <a:pt x="58481" y="16664"/>
                  <a:pt x="58529" y="16664"/>
                </a:cubicBezTo>
                <a:cubicBezTo>
                  <a:pt x="59512" y="16664"/>
                  <a:pt x="60436" y="16444"/>
                  <a:pt x="61381" y="16162"/>
                </a:cubicBezTo>
                <a:cubicBezTo>
                  <a:pt x="62025" y="15973"/>
                  <a:pt x="62707" y="15732"/>
                  <a:pt x="63380" y="15732"/>
                </a:cubicBezTo>
                <a:cubicBezTo>
                  <a:pt x="63600" y="15732"/>
                  <a:pt x="63819" y="15758"/>
                  <a:pt x="64035" y="15820"/>
                </a:cubicBezTo>
                <a:cubicBezTo>
                  <a:pt x="65026" y="16105"/>
                  <a:pt x="65402" y="17005"/>
                  <a:pt x="65003" y="17939"/>
                </a:cubicBezTo>
                <a:cubicBezTo>
                  <a:pt x="64650" y="18770"/>
                  <a:pt x="63956" y="19397"/>
                  <a:pt x="63432" y="20103"/>
                </a:cubicBezTo>
                <a:cubicBezTo>
                  <a:pt x="62213" y="21698"/>
                  <a:pt x="61563" y="23623"/>
                  <a:pt x="61575" y="25627"/>
                </a:cubicBezTo>
                <a:cubicBezTo>
                  <a:pt x="61575" y="26001"/>
                  <a:pt x="61901" y="26170"/>
                  <a:pt x="62238" y="26170"/>
                </a:cubicBezTo>
                <a:cubicBezTo>
                  <a:pt x="62600" y="26170"/>
                  <a:pt x="62976" y="25975"/>
                  <a:pt x="62976" y="25627"/>
                </a:cubicBezTo>
                <a:cubicBezTo>
                  <a:pt x="62976" y="23885"/>
                  <a:pt x="63454" y="22153"/>
                  <a:pt x="64491" y="20752"/>
                </a:cubicBezTo>
                <a:cubicBezTo>
                  <a:pt x="65311" y="19636"/>
                  <a:pt x="66655" y="18508"/>
                  <a:pt x="66587" y="17005"/>
                </a:cubicBezTo>
                <a:cubicBezTo>
                  <a:pt x="66530" y="15626"/>
                  <a:pt x="65254" y="14840"/>
                  <a:pt x="64001" y="14692"/>
                </a:cubicBezTo>
                <a:cubicBezTo>
                  <a:pt x="63854" y="14676"/>
                  <a:pt x="63708" y="14668"/>
                  <a:pt x="63563" y="14668"/>
                </a:cubicBezTo>
                <a:cubicBezTo>
                  <a:pt x="62084" y="14668"/>
                  <a:pt x="60724" y="15446"/>
                  <a:pt x="59251" y="15581"/>
                </a:cubicBezTo>
                <a:cubicBezTo>
                  <a:pt x="59059" y="15597"/>
                  <a:pt x="58868" y="15605"/>
                  <a:pt x="58678" y="15605"/>
                </a:cubicBezTo>
                <a:cubicBezTo>
                  <a:pt x="55378" y="15605"/>
                  <a:pt x="52527" y="13234"/>
                  <a:pt x="50480" y="10853"/>
                </a:cubicBezTo>
                <a:cubicBezTo>
                  <a:pt x="48282" y="8291"/>
                  <a:pt x="46482" y="5352"/>
                  <a:pt x="43896" y="3153"/>
                </a:cubicBezTo>
                <a:cubicBezTo>
                  <a:pt x="41206" y="861"/>
                  <a:pt x="38062" y="0"/>
                  <a:pt x="3482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 name="Google Shape;56;p6"/>
          <p:cNvSpPr/>
          <p:nvPr/>
        </p:nvSpPr>
        <p:spPr>
          <a:xfrm flipH="1">
            <a:off x="10775376" y="653885"/>
            <a:ext cx="680047" cy="380500"/>
          </a:xfrm>
          <a:custGeom>
            <a:avLst/>
            <a:gdLst/>
            <a:ahLst/>
            <a:cxnLst/>
            <a:rect l="l" t="t" r="r" b="b"/>
            <a:pathLst>
              <a:path w="20452" h="11415" extrusionOk="0">
                <a:moveTo>
                  <a:pt x="9376" y="0"/>
                </a:moveTo>
                <a:cubicBezTo>
                  <a:pt x="6176" y="0"/>
                  <a:pt x="3103" y="2282"/>
                  <a:pt x="1427" y="4907"/>
                </a:cubicBezTo>
                <a:cubicBezTo>
                  <a:pt x="636" y="6147"/>
                  <a:pt x="1" y="7789"/>
                  <a:pt x="792" y="9030"/>
                </a:cubicBezTo>
                <a:cubicBezTo>
                  <a:pt x="1354" y="9911"/>
                  <a:pt x="2449" y="10265"/>
                  <a:pt x="3465" y="10506"/>
                </a:cubicBezTo>
                <a:cubicBezTo>
                  <a:pt x="5993" y="11110"/>
                  <a:pt x="8592" y="11414"/>
                  <a:pt x="11191" y="11414"/>
                </a:cubicBezTo>
                <a:cubicBezTo>
                  <a:pt x="11616" y="11414"/>
                  <a:pt x="12042" y="11406"/>
                  <a:pt x="12467" y="11390"/>
                </a:cubicBezTo>
                <a:cubicBezTo>
                  <a:pt x="14662" y="11305"/>
                  <a:pt x="17178" y="10789"/>
                  <a:pt x="18219" y="8856"/>
                </a:cubicBezTo>
                <a:cubicBezTo>
                  <a:pt x="20452" y="4711"/>
                  <a:pt x="14681" y="1488"/>
                  <a:pt x="11569" y="378"/>
                </a:cubicBezTo>
                <a:cubicBezTo>
                  <a:pt x="10841" y="118"/>
                  <a:pt x="10105" y="0"/>
                  <a:pt x="9376"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67672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
        <p:nvSpPr>
          <p:cNvPr id="2" name="TextBox 1">
            <a:extLst>
              <a:ext uri="{FF2B5EF4-FFF2-40B4-BE49-F238E27FC236}">
                <a16:creationId xmlns:a16="http://schemas.microsoft.com/office/drawing/2014/main" id="{6105906A-549A-48CE-7B3E-F4B8B2298E0B}"/>
              </a:ext>
            </a:extLst>
          </p:cNvPr>
          <p:cNvSpPr txBox="1"/>
          <p:nvPr userDrawn="1"/>
        </p:nvSpPr>
        <p:spPr>
          <a:xfrm>
            <a:off x="2778202" y="7189224"/>
            <a:ext cx="6605434" cy="461665"/>
          </a:xfrm>
          <a:prstGeom prst="rect">
            <a:avLst/>
          </a:prstGeom>
          <a:noFill/>
        </p:spPr>
        <p:txBody>
          <a:bodyPr wrap="square" rtlCol="0">
            <a:spAutoFit/>
          </a:bodyPr>
          <a:lstStyle/>
          <a:p>
            <a:pPr algn="ctr"/>
            <a:r>
              <a:rPr lang="en-US" sz="3600" baseline="-25000">
                <a:solidFill>
                  <a:srgbClr val="00B050"/>
                </a:solidFill>
                <a:latin typeface="Annifont" panose="020B0603050302020204" pitchFamily="34" charset="0"/>
              </a:rPr>
              <a:t>Kho ppt Phan Linh_0916.604.268</a:t>
            </a:r>
          </a:p>
        </p:txBody>
      </p:sp>
    </p:spTree>
  </p:cSld>
  <p:clrMap bg1="lt1" tx1="dk1" bg2="dk2" tx2="lt2" accent1="accent1" accent2="accent2" accent3="accent3" accent4="accent4" accent5="accent5" accent6="accent6" hlink="hlink" folHlink="folHlink"/>
  <p:sldLayoutIdLst>
    <p:sldLayoutId id="2147483648" r:id="rId1"/>
    <p:sldLayoutId id="2147483667" r:id="rId2"/>
    <p:sldLayoutId id="2147483675" r:id="rId3"/>
    <p:sldLayoutId id="2147483677" r:id="rId4"/>
    <p:sldLayoutId id="2147483682" r:id="rId5"/>
    <p:sldLayoutId id="2147483683" r:id="rId6"/>
    <p:sldLayoutId id="214748368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909" name="Google Shape;909;p35"/>
          <p:cNvSpPr txBox="1">
            <a:spLocks noGrp="1"/>
          </p:cNvSpPr>
          <p:nvPr>
            <p:ph type="ctrTitle"/>
          </p:nvPr>
        </p:nvSpPr>
        <p:spPr>
          <a:xfrm>
            <a:off x="956847" y="1845527"/>
            <a:ext cx="10248143" cy="2510973"/>
          </a:xfrm>
          <a:prstGeom prst="rect">
            <a:avLst/>
          </a:prstGeom>
        </p:spPr>
        <p:txBody>
          <a:bodyPr spcFirstLastPara="1" wrap="square" lIns="121598" tIns="121598" rIns="121598" bIns="121598" anchor="b" anchorCtr="0">
            <a:noAutofit/>
          </a:bodyPr>
          <a:lstStyle/>
          <a:p>
            <a:pPr algn="ctr">
              <a:lnSpc>
                <a:spcPct val="150000"/>
              </a:lnSpc>
              <a:spcAft>
                <a:spcPts val="600"/>
              </a:spcAft>
            </a:pPr>
            <a:r>
              <a:rPr lang="en-US" sz="4400" b="1">
                <a:solidFill>
                  <a:schemeClr val="tx1"/>
                </a:solidFill>
                <a:latin typeface="+mn-lt"/>
              </a:rPr>
              <a:t>Luyện tập</a:t>
            </a:r>
            <a:br>
              <a:rPr lang="en-US" sz="4400" b="1">
                <a:solidFill>
                  <a:srgbClr val="FF0000"/>
                </a:solidFill>
                <a:latin typeface="+mn-lt"/>
              </a:rPr>
            </a:br>
            <a:r>
              <a:rPr lang="en-US" sz="4800" b="1">
                <a:solidFill>
                  <a:srgbClr val="FF0000"/>
                </a:solidFill>
                <a:latin typeface="+mn-lt"/>
              </a:rPr>
              <a:t>Viết đoạn văn kể lại diễn biến </a:t>
            </a:r>
            <a:br>
              <a:rPr lang="en-US" sz="4800" b="1">
                <a:solidFill>
                  <a:srgbClr val="FF0000"/>
                </a:solidFill>
                <a:latin typeface="+mn-lt"/>
              </a:rPr>
            </a:br>
            <a:r>
              <a:rPr lang="en-US" sz="4800" b="1">
                <a:solidFill>
                  <a:srgbClr val="FF0000"/>
                </a:solidFill>
                <a:latin typeface="+mn-lt"/>
              </a:rPr>
              <a:t>của một hoạt động ngoài trời</a:t>
            </a:r>
            <a:endParaRPr lang="en-US" sz="5400" b="1">
              <a:solidFill>
                <a:srgbClr val="FF0000"/>
              </a:solidFill>
              <a:latin typeface="+mn-lt"/>
            </a:endParaRPr>
          </a:p>
        </p:txBody>
      </p:sp>
      <p:sp>
        <p:nvSpPr>
          <p:cNvPr id="910" name="Google Shape;910;p35"/>
          <p:cNvSpPr txBox="1">
            <a:spLocks noGrp="1"/>
          </p:cNvSpPr>
          <p:nvPr>
            <p:ph type="subTitle" idx="1"/>
          </p:nvPr>
        </p:nvSpPr>
        <p:spPr>
          <a:xfrm>
            <a:off x="4425440" y="5012473"/>
            <a:ext cx="3310988" cy="891788"/>
          </a:xfrm>
          <a:prstGeom prst="rect">
            <a:avLst/>
          </a:prstGeom>
        </p:spPr>
        <p:txBody>
          <a:bodyPr spcFirstLastPara="1" wrap="square" lIns="121598" tIns="121598" rIns="121598" bIns="121598" anchor="ctr" anchorCtr="0">
            <a:noAutofit/>
          </a:bodyPr>
          <a:lstStyle/>
          <a:p>
            <a:pPr marL="0" indent="0"/>
            <a:r>
              <a:rPr lang="en" sz="4000"/>
              <a:t>Trang 13</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75561C2-3AE8-6C49-6274-B523080C736C}"/>
              </a:ext>
            </a:extLst>
          </p:cNvPr>
          <p:cNvSpPr/>
          <p:nvPr/>
        </p:nvSpPr>
        <p:spPr>
          <a:xfrm>
            <a:off x="336421" y="0"/>
            <a:ext cx="10636379" cy="901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FF0000"/>
                </a:solidFill>
              </a:rPr>
              <a:t>1</a:t>
            </a:r>
            <a:r>
              <a:rPr lang="en-US" sz="3600">
                <a:solidFill>
                  <a:schemeClr val="tx1"/>
                </a:solidFill>
              </a:rPr>
              <a:t>. Quan sát tranh, nói nội dung từng tranh.</a:t>
            </a:r>
          </a:p>
        </p:txBody>
      </p:sp>
      <p:pic>
        <p:nvPicPr>
          <p:cNvPr id="3" name="Picture 2">
            <a:extLst>
              <a:ext uri="{FF2B5EF4-FFF2-40B4-BE49-F238E27FC236}">
                <a16:creationId xmlns:a16="http://schemas.microsoft.com/office/drawing/2014/main" id="{963015AE-1A4D-DEE4-14FA-11EA4EECF0D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723478" y="784264"/>
            <a:ext cx="8714881" cy="6051613"/>
          </a:xfrm>
          <a:prstGeom prst="rect">
            <a:avLst/>
          </a:prstGeom>
          <a:ln>
            <a:noFill/>
          </a:ln>
          <a:effectLst>
            <a:softEdge rad="112500"/>
          </a:effectLst>
        </p:spPr>
      </p:pic>
    </p:spTree>
    <p:extLst>
      <p:ext uri="{BB962C8B-B14F-4D97-AF65-F5344CB8AC3E}">
        <p14:creationId xmlns:p14="http://schemas.microsoft.com/office/powerpoint/2010/main" val="273633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75561C2-3AE8-6C49-6274-B523080C736C}"/>
              </a:ext>
            </a:extLst>
          </p:cNvPr>
          <p:cNvSpPr/>
          <p:nvPr/>
        </p:nvSpPr>
        <p:spPr>
          <a:xfrm>
            <a:off x="336421" y="147480"/>
            <a:ext cx="10636379" cy="901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FF0000"/>
                </a:solidFill>
              </a:rPr>
              <a:t>2</a:t>
            </a:r>
            <a:r>
              <a:rPr lang="en-US" sz="3600">
                <a:solidFill>
                  <a:schemeClr val="tx1"/>
                </a:solidFill>
              </a:rPr>
              <a:t>. Dựa vào sơ đồ dưới đây, nói về hoạt động ngoài trời mà em được chứng kiến hoặc tham gia.</a:t>
            </a:r>
          </a:p>
        </p:txBody>
      </p:sp>
      <p:pic>
        <p:nvPicPr>
          <p:cNvPr id="9" name="Picture 8">
            <a:extLst>
              <a:ext uri="{FF2B5EF4-FFF2-40B4-BE49-F238E27FC236}">
                <a16:creationId xmlns:a16="http://schemas.microsoft.com/office/drawing/2014/main" id="{11AE7CF3-7E67-0DB5-4813-D0EE5792833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46900" y="1253916"/>
            <a:ext cx="11068038" cy="5736486"/>
          </a:xfrm>
          <a:prstGeom prst="rect">
            <a:avLst/>
          </a:prstGeom>
          <a:ln>
            <a:noFill/>
          </a:ln>
          <a:effectLst>
            <a:softEdge rad="112500"/>
          </a:effectLst>
        </p:spPr>
      </p:pic>
    </p:spTree>
    <p:extLst>
      <p:ext uri="{BB962C8B-B14F-4D97-AF65-F5344CB8AC3E}">
        <p14:creationId xmlns:p14="http://schemas.microsoft.com/office/powerpoint/2010/main" val="137465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3654;p60">
            <a:extLst>
              <a:ext uri="{FF2B5EF4-FFF2-40B4-BE49-F238E27FC236}">
                <a16:creationId xmlns:a16="http://schemas.microsoft.com/office/drawing/2014/main" id="{783C4193-5898-E4C1-3281-C10BAD16E383}"/>
              </a:ext>
            </a:extLst>
          </p:cNvPr>
          <p:cNvSpPr txBox="1">
            <a:spLocks/>
          </p:cNvSpPr>
          <p:nvPr/>
        </p:nvSpPr>
        <p:spPr>
          <a:xfrm>
            <a:off x="195052" y="2869834"/>
            <a:ext cx="1983365" cy="1706664"/>
          </a:xfrm>
          <a:prstGeom prst="roundRect">
            <a:avLst/>
          </a:prstGeom>
          <a:solidFill>
            <a:srgbClr val="FFC000"/>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a:latin typeface="+mn-lt"/>
              </a:rPr>
              <a:t>Tiết học Tự nhiên và xã hội ngoài trời</a:t>
            </a:r>
            <a:endParaRPr lang="vi-VN" sz="2400" dirty="0">
              <a:latin typeface="+mn-lt"/>
            </a:endParaRPr>
          </a:p>
        </p:txBody>
      </p:sp>
      <p:sp>
        <p:nvSpPr>
          <p:cNvPr id="7" name="Google Shape;3655;p60">
            <a:extLst>
              <a:ext uri="{FF2B5EF4-FFF2-40B4-BE49-F238E27FC236}">
                <a16:creationId xmlns:a16="http://schemas.microsoft.com/office/drawing/2014/main" id="{5C062A94-D3BA-CAD6-BF87-37FAD11F83AA}"/>
              </a:ext>
            </a:extLst>
          </p:cNvPr>
          <p:cNvSpPr txBox="1">
            <a:spLocks/>
          </p:cNvSpPr>
          <p:nvPr/>
        </p:nvSpPr>
        <p:spPr>
          <a:xfrm>
            <a:off x="3052916" y="1825777"/>
            <a:ext cx="8913870" cy="3794778"/>
          </a:xfrm>
          <a:prstGeom prst="roundRect">
            <a:avLst/>
          </a:prstGeom>
          <a:solidFill>
            <a:schemeClr val="bg2">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a:latin typeface="+mn-lt"/>
              </a:rPr>
              <a:t>- Cả lớp xếp hàng cùng nhau ra vườn trường.</a:t>
            </a:r>
          </a:p>
          <a:p>
            <a:r>
              <a:rPr lang="en-US" sz="2800">
                <a:latin typeface="+mn-lt"/>
              </a:rPr>
              <a:t>- Cô giáo chia nhóm, hướng dẫn và phát phiếu học tập.</a:t>
            </a:r>
          </a:p>
          <a:p>
            <a:pPr algn="just"/>
            <a:r>
              <a:rPr lang="en-US" sz="2800">
                <a:latin typeface="+mn-lt"/>
              </a:rPr>
              <a:t>- Mọi người cùng nhau quan sát, thảo luận, ghi chép.</a:t>
            </a:r>
          </a:p>
          <a:p>
            <a:pPr algn="just"/>
            <a:r>
              <a:rPr lang="en-US" sz="2800">
                <a:latin typeface="+mn-lt"/>
              </a:rPr>
              <a:t>- Chúng em còn gặp bác làm vườn và được nghe bác chia sẻ những kiến thức hay về cây cối và kĩ thuật chăm sóc cây.</a:t>
            </a:r>
            <a:endParaRPr lang="vi-VN" sz="2800" dirty="0">
              <a:latin typeface="+mn-lt"/>
            </a:endParaRPr>
          </a:p>
        </p:txBody>
      </p:sp>
      <p:sp>
        <p:nvSpPr>
          <p:cNvPr id="8" name="Google Shape;3657;p60">
            <a:extLst>
              <a:ext uri="{FF2B5EF4-FFF2-40B4-BE49-F238E27FC236}">
                <a16:creationId xmlns:a16="http://schemas.microsoft.com/office/drawing/2014/main" id="{A26A1AA5-F4EF-3BF5-D0CE-00B3FFB02911}"/>
              </a:ext>
            </a:extLst>
          </p:cNvPr>
          <p:cNvSpPr txBox="1">
            <a:spLocks/>
          </p:cNvSpPr>
          <p:nvPr/>
        </p:nvSpPr>
        <p:spPr>
          <a:xfrm>
            <a:off x="3052916" y="87025"/>
            <a:ext cx="8913870" cy="1672453"/>
          </a:xfrm>
          <a:prstGeom prst="roundRect">
            <a:avLst/>
          </a:prstGeom>
          <a:solidFill>
            <a:schemeClr val="accent1">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a:latin typeface="+mn-lt"/>
              </a:rPr>
              <a:t>Tiết học Tự nhiên và xã hội tuần vừa rồi, em cùng các bạn trong lớp được cô giáo dẫn ra vườn trường khám phá cây cối.</a:t>
            </a:r>
            <a:endParaRPr lang="vi-VN" sz="2800" dirty="0">
              <a:latin typeface="+mn-lt"/>
            </a:endParaRPr>
          </a:p>
        </p:txBody>
      </p:sp>
      <p:cxnSp>
        <p:nvCxnSpPr>
          <p:cNvPr id="12" name="Straight Connector 14">
            <a:extLst>
              <a:ext uri="{FF2B5EF4-FFF2-40B4-BE49-F238E27FC236}">
                <a16:creationId xmlns:a16="http://schemas.microsoft.com/office/drawing/2014/main" id="{9D03E70D-D115-3E6B-A778-723C875159A7}"/>
              </a:ext>
            </a:extLst>
          </p:cNvPr>
          <p:cNvCxnSpPr>
            <a:cxnSpLocks/>
            <a:stCxn id="4" idx="3"/>
            <a:endCxn id="7" idx="1"/>
          </p:cNvCxnSpPr>
          <p:nvPr/>
        </p:nvCxnSpPr>
        <p:spPr>
          <a:xfrm>
            <a:off x="2178417" y="3723166"/>
            <a:ext cx="874499" cy="12700"/>
          </a:xfrm>
          <a:prstGeom prst="curvedConnector3">
            <a:avLst>
              <a:gd name="adj1"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4">
            <a:extLst>
              <a:ext uri="{FF2B5EF4-FFF2-40B4-BE49-F238E27FC236}">
                <a16:creationId xmlns:a16="http://schemas.microsoft.com/office/drawing/2014/main" id="{C13A151F-D4FF-B1F6-4CA0-779F0F37546A}"/>
              </a:ext>
            </a:extLst>
          </p:cNvPr>
          <p:cNvCxnSpPr>
            <a:cxnSpLocks/>
            <a:stCxn id="4" idx="3"/>
            <a:endCxn id="8" idx="1"/>
          </p:cNvCxnSpPr>
          <p:nvPr/>
        </p:nvCxnSpPr>
        <p:spPr>
          <a:xfrm flipV="1">
            <a:off x="2178417" y="923252"/>
            <a:ext cx="874499" cy="2799914"/>
          </a:xfrm>
          <a:prstGeom prst="curvedConnector3">
            <a:avLst>
              <a:gd name="adj1"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Google Shape;3655;p60">
            <a:extLst>
              <a:ext uri="{FF2B5EF4-FFF2-40B4-BE49-F238E27FC236}">
                <a16:creationId xmlns:a16="http://schemas.microsoft.com/office/drawing/2014/main" id="{998DC5E5-A675-5933-2C8B-995D1000DBB1}"/>
              </a:ext>
            </a:extLst>
          </p:cNvPr>
          <p:cNvSpPr txBox="1">
            <a:spLocks/>
          </p:cNvSpPr>
          <p:nvPr/>
        </p:nvSpPr>
        <p:spPr>
          <a:xfrm>
            <a:off x="3052917" y="5710808"/>
            <a:ext cx="8913870" cy="1058704"/>
          </a:xfrm>
          <a:prstGeom prst="roundRect">
            <a:avLst/>
          </a:prstGeom>
          <a:solidFill>
            <a:srgbClr val="66FFCC"/>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a:latin typeface="+mn-lt"/>
              </a:rPr>
              <a:t>Tiết học thật vui và ý nghĩa. Em thích thú và mong chờ những tiết học ngoài trời tiếp theo.</a:t>
            </a:r>
            <a:endParaRPr lang="vi-VN" sz="2800" dirty="0">
              <a:latin typeface="+mn-lt"/>
            </a:endParaRPr>
          </a:p>
        </p:txBody>
      </p:sp>
      <p:cxnSp>
        <p:nvCxnSpPr>
          <p:cNvPr id="15" name="Straight Connector 14">
            <a:extLst>
              <a:ext uri="{FF2B5EF4-FFF2-40B4-BE49-F238E27FC236}">
                <a16:creationId xmlns:a16="http://schemas.microsoft.com/office/drawing/2014/main" id="{451AD133-AC38-3635-BD90-A8E70728377B}"/>
              </a:ext>
            </a:extLst>
          </p:cNvPr>
          <p:cNvCxnSpPr>
            <a:cxnSpLocks/>
            <a:stCxn id="4" idx="3"/>
            <a:endCxn id="14" idx="1"/>
          </p:cNvCxnSpPr>
          <p:nvPr/>
        </p:nvCxnSpPr>
        <p:spPr>
          <a:xfrm>
            <a:off x="2178417" y="3723166"/>
            <a:ext cx="874500" cy="2516994"/>
          </a:xfrm>
          <a:prstGeom prst="curvedConnector3">
            <a:avLst>
              <a:gd name="adj1"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79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8587F586-C2DF-0951-3C4E-5C6AC4AB4A65}"/>
              </a:ext>
            </a:extLst>
          </p:cNvPr>
          <p:cNvSpPr/>
          <p:nvPr/>
        </p:nvSpPr>
        <p:spPr>
          <a:xfrm>
            <a:off x="628160" y="1563329"/>
            <a:ext cx="10905517" cy="5161936"/>
          </a:xfrm>
          <a:custGeom>
            <a:avLst/>
            <a:gdLst>
              <a:gd name="connsiteX0" fmla="*/ 0 w 10905517"/>
              <a:gd name="connsiteY0" fmla="*/ 860340 h 5161936"/>
              <a:gd name="connsiteX1" fmla="*/ 860340 w 10905517"/>
              <a:gd name="connsiteY1" fmla="*/ 0 h 5161936"/>
              <a:gd name="connsiteX2" fmla="*/ 1158847 w 10905517"/>
              <a:gd name="connsiteY2" fmla="*/ 0 h 5161936"/>
              <a:gd name="connsiteX3" fmla="*/ 1916596 w 10905517"/>
              <a:gd name="connsiteY3" fmla="*/ 0 h 5161936"/>
              <a:gd name="connsiteX4" fmla="*/ 2398800 w 10905517"/>
              <a:gd name="connsiteY4" fmla="*/ 0 h 5161936"/>
              <a:gd name="connsiteX5" fmla="*/ 2972853 w 10905517"/>
              <a:gd name="connsiteY5" fmla="*/ 0 h 5161936"/>
              <a:gd name="connsiteX6" fmla="*/ 3363208 w 10905517"/>
              <a:gd name="connsiteY6" fmla="*/ 0 h 5161936"/>
              <a:gd name="connsiteX7" fmla="*/ 3937260 w 10905517"/>
              <a:gd name="connsiteY7" fmla="*/ 0 h 5161936"/>
              <a:gd name="connsiteX8" fmla="*/ 4511313 w 10905517"/>
              <a:gd name="connsiteY8" fmla="*/ 0 h 5161936"/>
              <a:gd name="connsiteX9" fmla="*/ 4809820 w 10905517"/>
              <a:gd name="connsiteY9" fmla="*/ 0 h 5161936"/>
              <a:gd name="connsiteX10" fmla="*/ 5475721 w 10905517"/>
              <a:gd name="connsiteY10" fmla="*/ 0 h 5161936"/>
              <a:gd name="connsiteX11" fmla="*/ 5957925 w 10905517"/>
              <a:gd name="connsiteY11" fmla="*/ 0 h 5161936"/>
              <a:gd name="connsiteX12" fmla="*/ 6531977 w 10905517"/>
              <a:gd name="connsiteY12" fmla="*/ 0 h 5161936"/>
              <a:gd name="connsiteX13" fmla="*/ 6830484 w 10905517"/>
              <a:gd name="connsiteY13" fmla="*/ 0 h 5161936"/>
              <a:gd name="connsiteX14" fmla="*/ 7496385 w 10905517"/>
              <a:gd name="connsiteY14" fmla="*/ 0 h 5161936"/>
              <a:gd name="connsiteX15" fmla="*/ 8162285 w 10905517"/>
              <a:gd name="connsiteY15" fmla="*/ 0 h 5161936"/>
              <a:gd name="connsiteX16" fmla="*/ 8460793 w 10905517"/>
              <a:gd name="connsiteY16" fmla="*/ 0 h 5161936"/>
              <a:gd name="connsiteX17" fmla="*/ 8942997 w 10905517"/>
              <a:gd name="connsiteY17" fmla="*/ 0 h 5161936"/>
              <a:gd name="connsiteX18" fmla="*/ 9425201 w 10905517"/>
              <a:gd name="connsiteY18" fmla="*/ 0 h 5161936"/>
              <a:gd name="connsiteX19" fmla="*/ 10045177 w 10905517"/>
              <a:gd name="connsiteY19" fmla="*/ 0 h 5161936"/>
              <a:gd name="connsiteX20" fmla="*/ 10905517 w 10905517"/>
              <a:gd name="connsiteY20" fmla="*/ 860340 h 5161936"/>
              <a:gd name="connsiteX21" fmla="*/ 10905517 w 10905517"/>
              <a:gd name="connsiteY21" fmla="*/ 1468295 h 5161936"/>
              <a:gd name="connsiteX22" fmla="*/ 10905517 w 10905517"/>
              <a:gd name="connsiteY22" fmla="*/ 1938600 h 5161936"/>
              <a:gd name="connsiteX23" fmla="*/ 10905517 w 10905517"/>
              <a:gd name="connsiteY23" fmla="*/ 2512143 h 5161936"/>
              <a:gd name="connsiteX24" fmla="*/ 10905517 w 10905517"/>
              <a:gd name="connsiteY24" fmla="*/ 3085686 h 5161936"/>
              <a:gd name="connsiteX25" fmla="*/ 10905517 w 10905517"/>
              <a:gd name="connsiteY25" fmla="*/ 3728053 h 5161936"/>
              <a:gd name="connsiteX26" fmla="*/ 10905517 w 10905517"/>
              <a:gd name="connsiteY26" fmla="*/ 4301596 h 5161936"/>
              <a:gd name="connsiteX27" fmla="*/ 10045177 w 10905517"/>
              <a:gd name="connsiteY27" fmla="*/ 5161936 h 5161936"/>
              <a:gd name="connsiteX28" fmla="*/ 9654821 w 10905517"/>
              <a:gd name="connsiteY28" fmla="*/ 5161936 h 5161936"/>
              <a:gd name="connsiteX29" fmla="*/ 9172617 w 10905517"/>
              <a:gd name="connsiteY29" fmla="*/ 5161936 h 5161936"/>
              <a:gd name="connsiteX30" fmla="*/ 8874110 w 10905517"/>
              <a:gd name="connsiteY30" fmla="*/ 5161936 h 5161936"/>
              <a:gd name="connsiteX31" fmla="*/ 8483755 w 10905517"/>
              <a:gd name="connsiteY31" fmla="*/ 5161936 h 5161936"/>
              <a:gd name="connsiteX32" fmla="*/ 8001551 w 10905517"/>
              <a:gd name="connsiteY32" fmla="*/ 5161936 h 5161936"/>
              <a:gd name="connsiteX33" fmla="*/ 7335650 w 10905517"/>
              <a:gd name="connsiteY33" fmla="*/ 5161936 h 5161936"/>
              <a:gd name="connsiteX34" fmla="*/ 6669749 w 10905517"/>
              <a:gd name="connsiteY34" fmla="*/ 5161936 h 5161936"/>
              <a:gd name="connsiteX35" fmla="*/ 6279394 w 10905517"/>
              <a:gd name="connsiteY35" fmla="*/ 5161936 h 5161936"/>
              <a:gd name="connsiteX36" fmla="*/ 5705342 w 10905517"/>
              <a:gd name="connsiteY36" fmla="*/ 5161936 h 5161936"/>
              <a:gd name="connsiteX37" fmla="*/ 5131289 w 10905517"/>
              <a:gd name="connsiteY37" fmla="*/ 5161936 h 5161936"/>
              <a:gd name="connsiteX38" fmla="*/ 4832782 w 10905517"/>
              <a:gd name="connsiteY38" fmla="*/ 5161936 h 5161936"/>
              <a:gd name="connsiteX39" fmla="*/ 4075033 w 10905517"/>
              <a:gd name="connsiteY39" fmla="*/ 5161936 h 5161936"/>
              <a:gd name="connsiteX40" fmla="*/ 3684677 w 10905517"/>
              <a:gd name="connsiteY40" fmla="*/ 5161936 h 5161936"/>
              <a:gd name="connsiteX41" fmla="*/ 2926928 w 10905517"/>
              <a:gd name="connsiteY41" fmla="*/ 5161936 h 5161936"/>
              <a:gd name="connsiteX42" fmla="*/ 2261028 w 10905517"/>
              <a:gd name="connsiteY42" fmla="*/ 5161936 h 5161936"/>
              <a:gd name="connsiteX43" fmla="*/ 1962520 w 10905517"/>
              <a:gd name="connsiteY43" fmla="*/ 5161936 h 5161936"/>
              <a:gd name="connsiteX44" fmla="*/ 860340 w 10905517"/>
              <a:gd name="connsiteY44" fmla="*/ 5161936 h 5161936"/>
              <a:gd name="connsiteX45" fmla="*/ 0 w 10905517"/>
              <a:gd name="connsiteY45" fmla="*/ 4301596 h 5161936"/>
              <a:gd name="connsiteX46" fmla="*/ 0 w 10905517"/>
              <a:gd name="connsiteY46" fmla="*/ 3831291 h 5161936"/>
              <a:gd name="connsiteX47" fmla="*/ 0 w 10905517"/>
              <a:gd name="connsiteY47" fmla="*/ 3188923 h 5161936"/>
              <a:gd name="connsiteX48" fmla="*/ 0 w 10905517"/>
              <a:gd name="connsiteY48" fmla="*/ 2718618 h 5161936"/>
              <a:gd name="connsiteX49" fmla="*/ 0 w 10905517"/>
              <a:gd name="connsiteY49" fmla="*/ 2248313 h 5161936"/>
              <a:gd name="connsiteX50" fmla="*/ 0 w 10905517"/>
              <a:gd name="connsiteY50" fmla="*/ 1605945 h 5161936"/>
              <a:gd name="connsiteX51" fmla="*/ 0 w 10905517"/>
              <a:gd name="connsiteY51" fmla="*/ 860340 h 51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905517" h="5161936" fill="none" extrusionOk="0">
                <a:moveTo>
                  <a:pt x="0" y="860340"/>
                </a:moveTo>
                <a:cubicBezTo>
                  <a:pt x="23252" y="251234"/>
                  <a:pt x="292070" y="-33078"/>
                  <a:pt x="860340" y="0"/>
                </a:cubicBezTo>
                <a:cubicBezTo>
                  <a:pt x="984586" y="-7287"/>
                  <a:pt x="1039660" y="4690"/>
                  <a:pt x="1158847" y="0"/>
                </a:cubicBezTo>
                <a:cubicBezTo>
                  <a:pt x="1278034" y="-4690"/>
                  <a:pt x="1684797" y="43651"/>
                  <a:pt x="1916596" y="0"/>
                </a:cubicBezTo>
                <a:cubicBezTo>
                  <a:pt x="2148395" y="-43651"/>
                  <a:pt x="2239314" y="13136"/>
                  <a:pt x="2398800" y="0"/>
                </a:cubicBezTo>
                <a:cubicBezTo>
                  <a:pt x="2558286" y="-13136"/>
                  <a:pt x="2757136" y="60503"/>
                  <a:pt x="2972853" y="0"/>
                </a:cubicBezTo>
                <a:cubicBezTo>
                  <a:pt x="3188570" y="-60503"/>
                  <a:pt x="3266023" y="42819"/>
                  <a:pt x="3363208" y="0"/>
                </a:cubicBezTo>
                <a:cubicBezTo>
                  <a:pt x="3460394" y="-42819"/>
                  <a:pt x="3667282" y="65819"/>
                  <a:pt x="3937260" y="0"/>
                </a:cubicBezTo>
                <a:cubicBezTo>
                  <a:pt x="4207238" y="-65819"/>
                  <a:pt x="4346328" y="40197"/>
                  <a:pt x="4511313" y="0"/>
                </a:cubicBezTo>
                <a:cubicBezTo>
                  <a:pt x="4676298" y="-40197"/>
                  <a:pt x="4676350" y="27569"/>
                  <a:pt x="4809820" y="0"/>
                </a:cubicBezTo>
                <a:cubicBezTo>
                  <a:pt x="4943290" y="-27569"/>
                  <a:pt x="5221817" y="7832"/>
                  <a:pt x="5475721" y="0"/>
                </a:cubicBezTo>
                <a:cubicBezTo>
                  <a:pt x="5729625" y="-7832"/>
                  <a:pt x="5808667" y="28270"/>
                  <a:pt x="5957925" y="0"/>
                </a:cubicBezTo>
                <a:cubicBezTo>
                  <a:pt x="6107183" y="-28270"/>
                  <a:pt x="6354846" y="10892"/>
                  <a:pt x="6531977" y="0"/>
                </a:cubicBezTo>
                <a:cubicBezTo>
                  <a:pt x="6709108" y="-10892"/>
                  <a:pt x="6737588" y="32928"/>
                  <a:pt x="6830484" y="0"/>
                </a:cubicBezTo>
                <a:cubicBezTo>
                  <a:pt x="6923380" y="-32928"/>
                  <a:pt x="7202921" y="56882"/>
                  <a:pt x="7496385" y="0"/>
                </a:cubicBezTo>
                <a:cubicBezTo>
                  <a:pt x="7789849" y="-56882"/>
                  <a:pt x="7869251" y="13521"/>
                  <a:pt x="8162285" y="0"/>
                </a:cubicBezTo>
                <a:cubicBezTo>
                  <a:pt x="8455319" y="-13521"/>
                  <a:pt x="8330972" y="8076"/>
                  <a:pt x="8460793" y="0"/>
                </a:cubicBezTo>
                <a:cubicBezTo>
                  <a:pt x="8590614" y="-8076"/>
                  <a:pt x="8791500" y="7905"/>
                  <a:pt x="8942997" y="0"/>
                </a:cubicBezTo>
                <a:cubicBezTo>
                  <a:pt x="9094494" y="-7905"/>
                  <a:pt x="9250729" y="6735"/>
                  <a:pt x="9425201" y="0"/>
                </a:cubicBezTo>
                <a:cubicBezTo>
                  <a:pt x="9599673" y="-6735"/>
                  <a:pt x="9905477" y="32868"/>
                  <a:pt x="10045177" y="0"/>
                </a:cubicBezTo>
                <a:cubicBezTo>
                  <a:pt x="10571492" y="-48856"/>
                  <a:pt x="10960340" y="433122"/>
                  <a:pt x="10905517" y="860340"/>
                </a:cubicBezTo>
                <a:cubicBezTo>
                  <a:pt x="10965907" y="1056869"/>
                  <a:pt x="10842272" y="1242946"/>
                  <a:pt x="10905517" y="1468295"/>
                </a:cubicBezTo>
                <a:cubicBezTo>
                  <a:pt x="10968762" y="1693644"/>
                  <a:pt x="10897050" y="1806529"/>
                  <a:pt x="10905517" y="1938600"/>
                </a:cubicBezTo>
                <a:cubicBezTo>
                  <a:pt x="10913984" y="2070672"/>
                  <a:pt x="10895190" y="2334443"/>
                  <a:pt x="10905517" y="2512143"/>
                </a:cubicBezTo>
                <a:cubicBezTo>
                  <a:pt x="10915844" y="2689843"/>
                  <a:pt x="10840163" y="2894754"/>
                  <a:pt x="10905517" y="3085686"/>
                </a:cubicBezTo>
                <a:cubicBezTo>
                  <a:pt x="10970871" y="3276618"/>
                  <a:pt x="10904945" y="3467675"/>
                  <a:pt x="10905517" y="3728053"/>
                </a:cubicBezTo>
                <a:cubicBezTo>
                  <a:pt x="10906089" y="3988431"/>
                  <a:pt x="10865383" y="4045659"/>
                  <a:pt x="10905517" y="4301596"/>
                </a:cubicBezTo>
                <a:cubicBezTo>
                  <a:pt x="10965275" y="4775386"/>
                  <a:pt x="10508927" y="5210471"/>
                  <a:pt x="10045177" y="5161936"/>
                </a:cubicBezTo>
                <a:cubicBezTo>
                  <a:pt x="9948986" y="5180462"/>
                  <a:pt x="9780545" y="5154106"/>
                  <a:pt x="9654821" y="5161936"/>
                </a:cubicBezTo>
                <a:cubicBezTo>
                  <a:pt x="9529097" y="5169766"/>
                  <a:pt x="9390826" y="5147556"/>
                  <a:pt x="9172617" y="5161936"/>
                </a:cubicBezTo>
                <a:cubicBezTo>
                  <a:pt x="8954408" y="5176316"/>
                  <a:pt x="8942787" y="5151192"/>
                  <a:pt x="8874110" y="5161936"/>
                </a:cubicBezTo>
                <a:cubicBezTo>
                  <a:pt x="8805433" y="5172680"/>
                  <a:pt x="8590413" y="5149527"/>
                  <a:pt x="8483755" y="5161936"/>
                </a:cubicBezTo>
                <a:cubicBezTo>
                  <a:pt x="8377098" y="5174345"/>
                  <a:pt x="8220264" y="5150128"/>
                  <a:pt x="8001551" y="5161936"/>
                </a:cubicBezTo>
                <a:cubicBezTo>
                  <a:pt x="7782838" y="5173744"/>
                  <a:pt x="7502559" y="5125187"/>
                  <a:pt x="7335650" y="5161936"/>
                </a:cubicBezTo>
                <a:cubicBezTo>
                  <a:pt x="7168741" y="5198685"/>
                  <a:pt x="6973055" y="5092139"/>
                  <a:pt x="6669749" y="5161936"/>
                </a:cubicBezTo>
                <a:cubicBezTo>
                  <a:pt x="6366443" y="5231733"/>
                  <a:pt x="6373402" y="5150870"/>
                  <a:pt x="6279394" y="5161936"/>
                </a:cubicBezTo>
                <a:cubicBezTo>
                  <a:pt x="6185386" y="5173002"/>
                  <a:pt x="5976549" y="5120046"/>
                  <a:pt x="5705342" y="5161936"/>
                </a:cubicBezTo>
                <a:cubicBezTo>
                  <a:pt x="5434135" y="5203826"/>
                  <a:pt x="5357528" y="5100661"/>
                  <a:pt x="5131289" y="5161936"/>
                </a:cubicBezTo>
                <a:cubicBezTo>
                  <a:pt x="4905050" y="5223211"/>
                  <a:pt x="4952841" y="5158282"/>
                  <a:pt x="4832782" y="5161936"/>
                </a:cubicBezTo>
                <a:cubicBezTo>
                  <a:pt x="4712723" y="5165590"/>
                  <a:pt x="4296704" y="5073453"/>
                  <a:pt x="4075033" y="5161936"/>
                </a:cubicBezTo>
                <a:cubicBezTo>
                  <a:pt x="3853362" y="5250419"/>
                  <a:pt x="3798907" y="5149182"/>
                  <a:pt x="3684677" y="5161936"/>
                </a:cubicBezTo>
                <a:cubicBezTo>
                  <a:pt x="3570447" y="5174690"/>
                  <a:pt x="3300577" y="5150083"/>
                  <a:pt x="2926928" y="5161936"/>
                </a:cubicBezTo>
                <a:cubicBezTo>
                  <a:pt x="2553279" y="5173789"/>
                  <a:pt x="2479500" y="5131826"/>
                  <a:pt x="2261028" y="5161936"/>
                </a:cubicBezTo>
                <a:cubicBezTo>
                  <a:pt x="2042556" y="5192046"/>
                  <a:pt x="2061320" y="5152381"/>
                  <a:pt x="1962520" y="5161936"/>
                </a:cubicBezTo>
                <a:cubicBezTo>
                  <a:pt x="1863720" y="5171491"/>
                  <a:pt x="1197567" y="5143462"/>
                  <a:pt x="860340" y="5161936"/>
                </a:cubicBezTo>
                <a:cubicBezTo>
                  <a:pt x="413772" y="5217702"/>
                  <a:pt x="-43937" y="4788770"/>
                  <a:pt x="0" y="4301596"/>
                </a:cubicBezTo>
                <a:cubicBezTo>
                  <a:pt x="-17689" y="4136059"/>
                  <a:pt x="32959" y="4005864"/>
                  <a:pt x="0" y="3831291"/>
                </a:cubicBezTo>
                <a:cubicBezTo>
                  <a:pt x="-32959" y="3656719"/>
                  <a:pt x="1108" y="3421098"/>
                  <a:pt x="0" y="3188923"/>
                </a:cubicBezTo>
                <a:cubicBezTo>
                  <a:pt x="-1108" y="2956748"/>
                  <a:pt x="13663" y="2952737"/>
                  <a:pt x="0" y="2718618"/>
                </a:cubicBezTo>
                <a:cubicBezTo>
                  <a:pt x="-13663" y="2484499"/>
                  <a:pt x="25728" y="2366314"/>
                  <a:pt x="0" y="2248313"/>
                </a:cubicBezTo>
                <a:cubicBezTo>
                  <a:pt x="-25728" y="2130312"/>
                  <a:pt x="25680" y="1914448"/>
                  <a:pt x="0" y="1605945"/>
                </a:cubicBezTo>
                <a:cubicBezTo>
                  <a:pt x="-25680" y="1297442"/>
                  <a:pt x="35162" y="1220428"/>
                  <a:pt x="0" y="860340"/>
                </a:cubicBezTo>
                <a:close/>
              </a:path>
              <a:path w="10905517" h="5161936" stroke="0" extrusionOk="0">
                <a:moveTo>
                  <a:pt x="0" y="860340"/>
                </a:moveTo>
                <a:cubicBezTo>
                  <a:pt x="30191" y="249678"/>
                  <a:pt x="411939" y="86599"/>
                  <a:pt x="860340" y="0"/>
                </a:cubicBezTo>
                <a:cubicBezTo>
                  <a:pt x="958444" y="-3019"/>
                  <a:pt x="1097606" y="5944"/>
                  <a:pt x="1250696" y="0"/>
                </a:cubicBezTo>
                <a:cubicBezTo>
                  <a:pt x="1403786" y="-5944"/>
                  <a:pt x="1570217" y="52422"/>
                  <a:pt x="1824748" y="0"/>
                </a:cubicBezTo>
                <a:cubicBezTo>
                  <a:pt x="2079279" y="-52422"/>
                  <a:pt x="2005279" y="5797"/>
                  <a:pt x="2123255" y="0"/>
                </a:cubicBezTo>
                <a:cubicBezTo>
                  <a:pt x="2241231" y="-5797"/>
                  <a:pt x="2374230" y="53009"/>
                  <a:pt x="2605459" y="0"/>
                </a:cubicBezTo>
                <a:cubicBezTo>
                  <a:pt x="2836688" y="-53009"/>
                  <a:pt x="3114104" y="36330"/>
                  <a:pt x="3271360" y="0"/>
                </a:cubicBezTo>
                <a:cubicBezTo>
                  <a:pt x="3428616" y="-36330"/>
                  <a:pt x="3708051" y="43364"/>
                  <a:pt x="4029109" y="0"/>
                </a:cubicBezTo>
                <a:cubicBezTo>
                  <a:pt x="4350167" y="-43364"/>
                  <a:pt x="4365831" y="69180"/>
                  <a:pt x="4695009" y="0"/>
                </a:cubicBezTo>
                <a:cubicBezTo>
                  <a:pt x="5024187" y="-69180"/>
                  <a:pt x="5092205" y="2152"/>
                  <a:pt x="5452759" y="0"/>
                </a:cubicBezTo>
                <a:cubicBezTo>
                  <a:pt x="5813313" y="-2152"/>
                  <a:pt x="5714548" y="35584"/>
                  <a:pt x="5934962" y="0"/>
                </a:cubicBezTo>
                <a:cubicBezTo>
                  <a:pt x="6155376" y="-35584"/>
                  <a:pt x="6110221" y="18119"/>
                  <a:pt x="6233470" y="0"/>
                </a:cubicBezTo>
                <a:cubicBezTo>
                  <a:pt x="6356719" y="-18119"/>
                  <a:pt x="6747737" y="17626"/>
                  <a:pt x="6991219" y="0"/>
                </a:cubicBezTo>
                <a:cubicBezTo>
                  <a:pt x="7234701" y="-17626"/>
                  <a:pt x="7211377" y="196"/>
                  <a:pt x="7289726" y="0"/>
                </a:cubicBezTo>
                <a:cubicBezTo>
                  <a:pt x="7368075" y="-196"/>
                  <a:pt x="7574038" y="7216"/>
                  <a:pt x="7680081" y="0"/>
                </a:cubicBezTo>
                <a:cubicBezTo>
                  <a:pt x="7786124" y="-7216"/>
                  <a:pt x="8173796" y="31450"/>
                  <a:pt x="8437831" y="0"/>
                </a:cubicBezTo>
                <a:cubicBezTo>
                  <a:pt x="8701866" y="-31450"/>
                  <a:pt x="8912758" y="73637"/>
                  <a:pt x="9195580" y="0"/>
                </a:cubicBezTo>
                <a:cubicBezTo>
                  <a:pt x="9478402" y="-73637"/>
                  <a:pt x="9789486" y="22913"/>
                  <a:pt x="10045177" y="0"/>
                </a:cubicBezTo>
                <a:cubicBezTo>
                  <a:pt x="10631042" y="-67860"/>
                  <a:pt x="10905148" y="313935"/>
                  <a:pt x="10905517" y="860340"/>
                </a:cubicBezTo>
                <a:cubicBezTo>
                  <a:pt x="10921445" y="1043754"/>
                  <a:pt x="10864845" y="1325347"/>
                  <a:pt x="10905517" y="1468295"/>
                </a:cubicBezTo>
                <a:cubicBezTo>
                  <a:pt x="10946189" y="1611244"/>
                  <a:pt x="10891330" y="1820271"/>
                  <a:pt x="10905517" y="1938600"/>
                </a:cubicBezTo>
                <a:cubicBezTo>
                  <a:pt x="10919704" y="2056930"/>
                  <a:pt x="10894752" y="2419342"/>
                  <a:pt x="10905517" y="2546555"/>
                </a:cubicBezTo>
                <a:cubicBezTo>
                  <a:pt x="10916282" y="2673768"/>
                  <a:pt x="10852573" y="2825513"/>
                  <a:pt x="10905517" y="3016860"/>
                </a:cubicBezTo>
                <a:cubicBezTo>
                  <a:pt x="10958461" y="3208208"/>
                  <a:pt x="10875566" y="3423732"/>
                  <a:pt x="10905517" y="3659228"/>
                </a:cubicBezTo>
                <a:cubicBezTo>
                  <a:pt x="10935468" y="3894724"/>
                  <a:pt x="10894437" y="4109350"/>
                  <a:pt x="10905517" y="4301596"/>
                </a:cubicBezTo>
                <a:cubicBezTo>
                  <a:pt x="10936121" y="4756959"/>
                  <a:pt x="10437116" y="5162555"/>
                  <a:pt x="10045177" y="5161936"/>
                </a:cubicBezTo>
                <a:cubicBezTo>
                  <a:pt x="9857761" y="5195107"/>
                  <a:pt x="9724055" y="5149814"/>
                  <a:pt x="9562973" y="5161936"/>
                </a:cubicBezTo>
                <a:cubicBezTo>
                  <a:pt x="9401891" y="5174058"/>
                  <a:pt x="9124257" y="5143543"/>
                  <a:pt x="8988921" y="5161936"/>
                </a:cubicBezTo>
                <a:cubicBezTo>
                  <a:pt x="8853585" y="5180329"/>
                  <a:pt x="8829153" y="5138185"/>
                  <a:pt x="8690414" y="5161936"/>
                </a:cubicBezTo>
                <a:cubicBezTo>
                  <a:pt x="8551675" y="5185687"/>
                  <a:pt x="8418347" y="5141875"/>
                  <a:pt x="8300058" y="5161936"/>
                </a:cubicBezTo>
                <a:cubicBezTo>
                  <a:pt x="8181769" y="5181997"/>
                  <a:pt x="8079768" y="5134362"/>
                  <a:pt x="7909702" y="5161936"/>
                </a:cubicBezTo>
                <a:cubicBezTo>
                  <a:pt x="7739636" y="5189510"/>
                  <a:pt x="7491905" y="5137714"/>
                  <a:pt x="7243802" y="5161936"/>
                </a:cubicBezTo>
                <a:cubicBezTo>
                  <a:pt x="6995699" y="5186158"/>
                  <a:pt x="6852042" y="5101651"/>
                  <a:pt x="6669749" y="5161936"/>
                </a:cubicBezTo>
                <a:cubicBezTo>
                  <a:pt x="6487456" y="5222221"/>
                  <a:pt x="6358786" y="5153627"/>
                  <a:pt x="6279394" y="5161936"/>
                </a:cubicBezTo>
                <a:cubicBezTo>
                  <a:pt x="6200003" y="5170245"/>
                  <a:pt x="5937790" y="5096759"/>
                  <a:pt x="5613493" y="5161936"/>
                </a:cubicBezTo>
                <a:cubicBezTo>
                  <a:pt x="5289196" y="5227113"/>
                  <a:pt x="5136043" y="5156234"/>
                  <a:pt x="4947592" y="5161936"/>
                </a:cubicBezTo>
                <a:cubicBezTo>
                  <a:pt x="4759141" y="5167638"/>
                  <a:pt x="4659477" y="5141816"/>
                  <a:pt x="4557237" y="5161936"/>
                </a:cubicBezTo>
                <a:cubicBezTo>
                  <a:pt x="4454997" y="5182056"/>
                  <a:pt x="4291602" y="5134176"/>
                  <a:pt x="4166881" y="5161936"/>
                </a:cubicBezTo>
                <a:cubicBezTo>
                  <a:pt x="4042160" y="5189696"/>
                  <a:pt x="3823658" y="5109901"/>
                  <a:pt x="3684677" y="5161936"/>
                </a:cubicBezTo>
                <a:cubicBezTo>
                  <a:pt x="3545696" y="5213971"/>
                  <a:pt x="3307256" y="5108536"/>
                  <a:pt x="3110625" y="5161936"/>
                </a:cubicBezTo>
                <a:cubicBezTo>
                  <a:pt x="2913994" y="5215336"/>
                  <a:pt x="2850480" y="5120805"/>
                  <a:pt x="2720269" y="5161936"/>
                </a:cubicBezTo>
                <a:cubicBezTo>
                  <a:pt x="2590058" y="5203067"/>
                  <a:pt x="2137522" y="5088939"/>
                  <a:pt x="1962520" y="5161936"/>
                </a:cubicBezTo>
                <a:cubicBezTo>
                  <a:pt x="1787518" y="5234933"/>
                  <a:pt x="1259019" y="5106966"/>
                  <a:pt x="860340" y="5161936"/>
                </a:cubicBezTo>
                <a:cubicBezTo>
                  <a:pt x="332803" y="5152904"/>
                  <a:pt x="54588" y="4690282"/>
                  <a:pt x="0" y="4301596"/>
                </a:cubicBezTo>
                <a:cubicBezTo>
                  <a:pt x="-16458" y="4075096"/>
                  <a:pt x="18123" y="3841778"/>
                  <a:pt x="0" y="3659228"/>
                </a:cubicBezTo>
                <a:cubicBezTo>
                  <a:pt x="-18123" y="3476678"/>
                  <a:pt x="62162" y="3335497"/>
                  <a:pt x="0" y="3051273"/>
                </a:cubicBezTo>
                <a:cubicBezTo>
                  <a:pt x="-62162" y="2767049"/>
                  <a:pt x="42884" y="2635461"/>
                  <a:pt x="0" y="2443318"/>
                </a:cubicBezTo>
                <a:cubicBezTo>
                  <a:pt x="-42884" y="2251175"/>
                  <a:pt x="16776" y="2148517"/>
                  <a:pt x="0" y="1973013"/>
                </a:cubicBezTo>
                <a:cubicBezTo>
                  <a:pt x="-16776" y="1797509"/>
                  <a:pt x="10423" y="1518308"/>
                  <a:pt x="0" y="1399470"/>
                </a:cubicBezTo>
                <a:cubicBezTo>
                  <a:pt x="-10423" y="1280632"/>
                  <a:pt x="29624" y="977756"/>
                  <a:pt x="0" y="860340"/>
                </a:cubicBezTo>
                <a:close/>
              </a:path>
            </a:pathLst>
          </a:custGeom>
          <a:solidFill>
            <a:schemeClr val="accent6"/>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a:solidFill>
                  <a:schemeClr val="tx1"/>
                </a:solidFill>
              </a:rPr>
              <a:t>	Tiết học Tự nhiên và xã hội tuần vừa rồi, em cùng các bạn trong lớp được cô giáo dẫn ra vườn trường khám phá cây cối. Cả lớp háo hức xếp hàng cùng nhau ra vườn trường. Cô giáo bắt đầu chia nhóm, hướng dẫn và phát phiếu học tập. Các bạn cùng nhau quan sát, thảo luận, ghi chép. Thật may mắn, chúng em gặp bác làm vườn và được nghe bác chia sẻ những kiến thức hay về cây cối, kĩ thuật chăm sóc cây. Tiếng trống báo giờ học kết thúc mà ai cũng như còn nuối tiếc với những kiến thức mở mẻ, thú vị ở khu vườn. Tiết học hôm ấy thật vui và ý nghĩa. Em thích thú và mong chờ những tiết học ngoài trời tiếp theo.</a:t>
            </a:r>
            <a:endParaRPr lang="vi-VN" sz="3000" dirty="0">
              <a:solidFill>
                <a:schemeClr val="tx1"/>
              </a:solidFill>
            </a:endParaRPr>
          </a:p>
        </p:txBody>
      </p:sp>
      <p:sp>
        <p:nvSpPr>
          <p:cNvPr id="3" name="Rectangle: Rounded Corners 2">
            <a:extLst>
              <a:ext uri="{FF2B5EF4-FFF2-40B4-BE49-F238E27FC236}">
                <a16:creationId xmlns:a16="http://schemas.microsoft.com/office/drawing/2014/main" id="{D008F78E-CD4F-3D6F-85B2-29233997FE09}"/>
              </a:ext>
            </a:extLst>
          </p:cNvPr>
          <p:cNvSpPr/>
          <p:nvPr/>
        </p:nvSpPr>
        <p:spPr>
          <a:xfrm>
            <a:off x="160837" y="326467"/>
            <a:ext cx="11840164" cy="90182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FF0000"/>
                </a:solidFill>
              </a:rPr>
              <a:t>3</a:t>
            </a:r>
            <a:r>
              <a:rPr lang="en-US" sz="2800">
                <a:solidFill>
                  <a:schemeClr val="tx1"/>
                </a:solidFill>
              </a:rPr>
              <a:t>. Viết đoạn văn kể lại diễn biến của một hoạt động ngoài trời dựa vào những điều em đã nói ở ý b bài tập 2.</a:t>
            </a:r>
          </a:p>
        </p:txBody>
      </p:sp>
    </p:spTree>
    <p:extLst>
      <p:ext uri="{BB962C8B-B14F-4D97-AF65-F5344CB8AC3E}">
        <p14:creationId xmlns:p14="http://schemas.microsoft.com/office/powerpoint/2010/main" val="342241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1450</TotalTime>
  <Words>706</Words>
  <Application>Microsoft Office PowerPoint</Application>
  <PresentationFormat>Custom</PresentationFormat>
  <Paragraphs>41</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Fira Sans Extra Condensed</vt:lpstr>
      <vt:lpstr>Maven Pro</vt:lpstr>
      <vt:lpstr>Gloria Hallelujah</vt:lpstr>
      <vt:lpstr>Nunito</vt:lpstr>
      <vt:lpstr>Raleway SemiBold</vt:lpstr>
      <vt:lpstr>Annifont</vt:lpstr>
      <vt:lpstr>Team Building Class for Elementary by Slidesgo</vt:lpstr>
      <vt:lpstr>Luyện tập Viết đoạn văn kể lại diễn biến  của một hoạt động ngoài trời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Building Class</dc:title>
  <dc:creator>PC</dc:creator>
  <cp:lastModifiedBy>Administrator</cp:lastModifiedBy>
  <cp:revision>185</cp:revision>
  <dcterms:modified xsi:type="dcterms:W3CDTF">2025-01-20T13:10:17Z</dcterms:modified>
</cp:coreProperties>
</file>