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69A15-FEF5-473C-880A-143DC502C8A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46C77-D596-4839-AC58-26F4DA2E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5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46C77-D596-4839-AC58-26F4DA2E5B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24955" y="1229710"/>
            <a:ext cx="5542088" cy="40535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  <a:endParaRPr lang="en-US" sz="80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GV: Nguyễn Thị Hà Lớp 2A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4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5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6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7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8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9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10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1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9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9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5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7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99EE5F-3A25-4304-931C-098F4F3B63E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A - Bai37- Phepnha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10612C-2DD1-46E1-A9AF-A1942666990F}: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8DA1E7-396D-4BF3-921A-AB2FE7765C87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C3A57A-E0B3-4DC8-B988-813EFE769ED9}: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A24240-B9E7-43A7-B4C0-FD692E3799C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30E40C-51D1-450A-9E57-4429BCDAE5FC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F11E95-437F-44FD-8D6C-3A2A96ABDBC2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1E06CC-7807-4EBA-9365-6CCC3E9E1125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C5235B-8B6A-4E87-82FF-C3B559EC16C6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F6AE05-4B2F-43D4-BBDA-7766586F2104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45000A-0C27-44A5-8A4A-0BD96763A4E7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CF0BC3-7A8A-42CD-B40F-D85724679D92}:29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533</Words>
  <Application>Microsoft Office PowerPoint</Application>
  <PresentationFormat>Widescreen</PresentationFormat>
  <Paragraphs>121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2A - Bai37- Phepnhan</dc:title>
  <dc:creator>Phạm Thanh Hằng (ADAS – GV)</dc:creator>
  <cp:lastModifiedBy>STD_NHA</cp:lastModifiedBy>
  <cp:revision>140</cp:revision>
  <dcterms:created xsi:type="dcterms:W3CDTF">2021-06-02T01:34:28Z</dcterms:created>
  <dcterms:modified xsi:type="dcterms:W3CDTF">2025-01-20T15:35:22Z</dcterms:modified>
</cp:coreProperties>
</file>