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63" r:id="rId3"/>
    <p:sldId id="281" r:id="rId4"/>
    <p:sldId id="280" r:id="rId5"/>
    <p:sldId id="264" r:id="rId6"/>
    <p:sldId id="287" r:id="rId7"/>
    <p:sldId id="289" r:id="rId8"/>
    <p:sldId id="288" r:id="rId9"/>
    <p:sldId id="286" r:id="rId10"/>
    <p:sldId id="282" r:id="rId11"/>
    <p:sldId id="283" r:id="rId12"/>
    <p:sldId id="284" r:id="rId13"/>
    <p:sldId id="285" r:id="rId14"/>
    <p:sldId id="291" r:id="rId15"/>
    <p:sldId id="290" r:id="rId16"/>
    <p:sldId id="266" r:id="rId17"/>
    <p:sldId id="265"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99FF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36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E5466-5522-43D1-ACE4-84099CBE9790}" type="datetimeFigureOut">
              <a:rPr lang="en-US" smtClean="0"/>
              <a:t>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352A2-EEDB-4D5C-B9D1-212F8937012E}" type="slidenum">
              <a:rPr lang="en-US" smtClean="0"/>
              <a:t>‹#›</a:t>
            </a:fld>
            <a:endParaRPr lang="en-US"/>
          </a:p>
        </p:txBody>
      </p:sp>
    </p:spTree>
    <p:extLst>
      <p:ext uri="{BB962C8B-B14F-4D97-AF65-F5344CB8AC3E}">
        <p14:creationId xmlns:p14="http://schemas.microsoft.com/office/powerpoint/2010/main" val="21341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352A2-EEDB-4D5C-B9D1-212F8937012E}" type="slidenum">
              <a:rPr lang="en-US" smtClean="0"/>
              <a:t>1</a:t>
            </a:fld>
            <a:endParaRPr lang="en-US"/>
          </a:p>
        </p:txBody>
      </p:sp>
    </p:spTree>
    <p:extLst>
      <p:ext uri="{BB962C8B-B14F-4D97-AF65-F5344CB8AC3E}">
        <p14:creationId xmlns:p14="http://schemas.microsoft.com/office/powerpoint/2010/main" val="1466272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352A2-EEDB-4D5C-B9D1-212F8937012E}" type="slidenum">
              <a:rPr lang="en-US" smtClean="0"/>
              <a:t>10</a:t>
            </a:fld>
            <a:endParaRPr lang="en-US"/>
          </a:p>
        </p:txBody>
      </p:sp>
    </p:spTree>
    <p:extLst>
      <p:ext uri="{BB962C8B-B14F-4D97-AF65-F5344CB8AC3E}">
        <p14:creationId xmlns:p14="http://schemas.microsoft.com/office/powerpoint/2010/main" val="2694736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352A2-EEDB-4D5C-B9D1-212F8937012E}" type="slidenum">
              <a:rPr lang="en-US" smtClean="0"/>
              <a:t>11</a:t>
            </a:fld>
            <a:endParaRPr lang="en-US"/>
          </a:p>
        </p:txBody>
      </p:sp>
    </p:spTree>
    <p:extLst>
      <p:ext uri="{BB962C8B-B14F-4D97-AF65-F5344CB8AC3E}">
        <p14:creationId xmlns:p14="http://schemas.microsoft.com/office/powerpoint/2010/main" val="1151488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352A2-EEDB-4D5C-B9D1-212F8937012E}" type="slidenum">
              <a:rPr lang="en-US" smtClean="0"/>
              <a:t>12</a:t>
            </a:fld>
            <a:endParaRPr lang="en-US"/>
          </a:p>
        </p:txBody>
      </p:sp>
    </p:spTree>
    <p:extLst>
      <p:ext uri="{BB962C8B-B14F-4D97-AF65-F5344CB8AC3E}">
        <p14:creationId xmlns:p14="http://schemas.microsoft.com/office/powerpoint/2010/main" val="600019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352A2-EEDB-4D5C-B9D1-212F8937012E}" type="slidenum">
              <a:rPr lang="en-US" smtClean="0"/>
              <a:t>13</a:t>
            </a:fld>
            <a:endParaRPr lang="en-US"/>
          </a:p>
        </p:txBody>
      </p:sp>
    </p:spTree>
    <p:extLst>
      <p:ext uri="{BB962C8B-B14F-4D97-AF65-F5344CB8AC3E}">
        <p14:creationId xmlns:p14="http://schemas.microsoft.com/office/powerpoint/2010/main" val="291005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352A2-EEDB-4D5C-B9D1-212F8937012E}" type="slidenum">
              <a:rPr lang="en-US" smtClean="0"/>
              <a:t>14</a:t>
            </a:fld>
            <a:endParaRPr lang="en-US"/>
          </a:p>
        </p:txBody>
      </p:sp>
    </p:spTree>
    <p:extLst>
      <p:ext uri="{BB962C8B-B14F-4D97-AF65-F5344CB8AC3E}">
        <p14:creationId xmlns:p14="http://schemas.microsoft.com/office/powerpoint/2010/main" val="2165757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352A2-EEDB-4D5C-B9D1-212F8937012E}" type="slidenum">
              <a:rPr lang="en-US" smtClean="0"/>
              <a:t>15</a:t>
            </a:fld>
            <a:endParaRPr lang="en-US"/>
          </a:p>
        </p:txBody>
      </p:sp>
    </p:spTree>
    <p:extLst>
      <p:ext uri="{BB962C8B-B14F-4D97-AF65-F5344CB8AC3E}">
        <p14:creationId xmlns:p14="http://schemas.microsoft.com/office/powerpoint/2010/main" val="19209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352A2-EEDB-4D5C-B9D1-212F8937012E}" type="slidenum">
              <a:rPr lang="en-US" smtClean="0"/>
              <a:t>16</a:t>
            </a:fld>
            <a:endParaRPr lang="en-US"/>
          </a:p>
        </p:txBody>
      </p:sp>
    </p:spTree>
    <p:extLst>
      <p:ext uri="{BB962C8B-B14F-4D97-AF65-F5344CB8AC3E}">
        <p14:creationId xmlns:p14="http://schemas.microsoft.com/office/powerpoint/2010/main" val="3855955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352A2-EEDB-4D5C-B9D1-212F8937012E}" type="slidenum">
              <a:rPr lang="en-US" smtClean="0"/>
              <a:t>17</a:t>
            </a:fld>
            <a:endParaRPr lang="en-US"/>
          </a:p>
        </p:txBody>
      </p:sp>
    </p:spTree>
    <p:extLst>
      <p:ext uri="{BB962C8B-B14F-4D97-AF65-F5344CB8AC3E}">
        <p14:creationId xmlns:p14="http://schemas.microsoft.com/office/powerpoint/2010/main" val="245911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352A2-EEDB-4D5C-B9D1-212F8937012E}" type="slidenum">
              <a:rPr lang="en-US" smtClean="0"/>
              <a:t>2</a:t>
            </a:fld>
            <a:endParaRPr lang="en-US"/>
          </a:p>
        </p:txBody>
      </p:sp>
    </p:spTree>
    <p:extLst>
      <p:ext uri="{BB962C8B-B14F-4D97-AF65-F5344CB8AC3E}">
        <p14:creationId xmlns:p14="http://schemas.microsoft.com/office/powerpoint/2010/main" val="388977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352A2-EEDB-4D5C-B9D1-212F8937012E}" type="slidenum">
              <a:rPr lang="en-US" smtClean="0"/>
              <a:t>3</a:t>
            </a:fld>
            <a:endParaRPr lang="en-US"/>
          </a:p>
        </p:txBody>
      </p:sp>
    </p:spTree>
    <p:extLst>
      <p:ext uri="{BB962C8B-B14F-4D97-AF65-F5344CB8AC3E}">
        <p14:creationId xmlns:p14="http://schemas.microsoft.com/office/powerpoint/2010/main" val="235976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352A2-EEDB-4D5C-B9D1-212F8937012E}" type="slidenum">
              <a:rPr lang="en-US" smtClean="0"/>
              <a:t>4</a:t>
            </a:fld>
            <a:endParaRPr lang="en-US"/>
          </a:p>
        </p:txBody>
      </p:sp>
    </p:spTree>
    <p:extLst>
      <p:ext uri="{BB962C8B-B14F-4D97-AF65-F5344CB8AC3E}">
        <p14:creationId xmlns:p14="http://schemas.microsoft.com/office/powerpoint/2010/main" val="2226620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352A2-EEDB-4D5C-B9D1-212F8937012E}" type="slidenum">
              <a:rPr lang="en-US" smtClean="0"/>
              <a:t>5</a:t>
            </a:fld>
            <a:endParaRPr lang="en-US"/>
          </a:p>
        </p:txBody>
      </p:sp>
    </p:spTree>
    <p:extLst>
      <p:ext uri="{BB962C8B-B14F-4D97-AF65-F5344CB8AC3E}">
        <p14:creationId xmlns:p14="http://schemas.microsoft.com/office/powerpoint/2010/main" val="1205908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352A2-EEDB-4D5C-B9D1-212F8937012E}" type="slidenum">
              <a:rPr lang="en-US" smtClean="0"/>
              <a:t>6</a:t>
            </a:fld>
            <a:endParaRPr lang="en-US"/>
          </a:p>
        </p:txBody>
      </p:sp>
    </p:spTree>
    <p:extLst>
      <p:ext uri="{BB962C8B-B14F-4D97-AF65-F5344CB8AC3E}">
        <p14:creationId xmlns:p14="http://schemas.microsoft.com/office/powerpoint/2010/main" val="2984759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352A2-EEDB-4D5C-B9D1-212F8937012E}" type="slidenum">
              <a:rPr lang="en-US" smtClean="0"/>
              <a:t>7</a:t>
            </a:fld>
            <a:endParaRPr lang="en-US"/>
          </a:p>
        </p:txBody>
      </p:sp>
    </p:spTree>
    <p:extLst>
      <p:ext uri="{BB962C8B-B14F-4D97-AF65-F5344CB8AC3E}">
        <p14:creationId xmlns:p14="http://schemas.microsoft.com/office/powerpoint/2010/main" val="325448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352A2-EEDB-4D5C-B9D1-212F8937012E}" type="slidenum">
              <a:rPr lang="en-US" smtClean="0"/>
              <a:t>8</a:t>
            </a:fld>
            <a:endParaRPr lang="en-US"/>
          </a:p>
        </p:txBody>
      </p:sp>
    </p:spTree>
    <p:extLst>
      <p:ext uri="{BB962C8B-B14F-4D97-AF65-F5344CB8AC3E}">
        <p14:creationId xmlns:p14="http://schemas.microsoft.com/office/powerpoint/2010/main" val="7924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352A2-EEDB-4D5C-B9D1-212F8937012E}" type="slidenum">
              <a:rPr lang="en-US" smtClean="0"/>
              <a:t>9</a:t>
            </a:fld>
            <a:endParaRPr lang="en-US"/>
          </a:p>
        </p:txBody>
      </p:sp>
    </p:spTree>
    <p:extLst>
      <p:ext uri="{BB962C8B-B14F-4D97-AF65-F5344CB8AC3E}">
        <p14:creationId xmlns:p14="http://schemas.microsoft.com/office/powerpoint/2010/main" val="3244048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0750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418450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2467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F7C50-C1E7-4AB6-BD31-F83D3409098E}"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03562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EF7C50-C1E7-4AB6-BD31-F83D3409098E}"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77939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EF7C50-C1E7-4AB6-BD31-F83D3409098E}"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73458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EF7C50-C1E7-4AB6-BD31-F83D3409098E}" type="datetimeFigureOut">
              <a:rPr lang="en-US" smtClean="0"/>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22047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F7C50-C1E7-4AB6-BD31-F83D3409098E}" type="datetimeFigureOut">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8144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F7C50-C1E7-4AB6-BD31-F83D3409098E}" type="datetimeFigureOut">
              <a:rPr lang="en-US" smtClean="0"/>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67465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283083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F7C50-C1E7-4AB6-BD31-F83D3409098E}"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3711-9D91-440C-92AA-CC298B1C9371}" type="slidenum">
              <a:rPr lang="en-US" smtClean="0"/>
              <a:t>‹#›</a:t>
            </a:fld>
            <a:endParaRPr lang="en-US"/>
          </a:p>
        </p:txBody>
      </p:sp>
    </p:spTree>
    <p:extLst>
      <p:ext uri="{BB962C8B-B14F-4D97-AF65-F5344CB8AC3E}">
        <p14:creationId xmlns:p14="http://schemas.microsoft.com/office/powerpoint/2010/main" val="191939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F7C50-C1E7-4AB6-BD31-F83D3409098E}" type="datetimeFigureOut">
              <a:rPr lang="en-US" smtClean="0"/>
              <a:t>1/20/2025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A3711-9D91-440C-92AA-CC298B1C9371}" type="slidenum">
              <a:rPr lang="en-US" smtClean="0"/>
              <a:t>‹#›</a:t>
            </a:fld>
            <a:endParaRPr lang="en-US"/>
          </a:p>
        </p:txBody>
      </p:sp>
    </p:spTree>
    <p:extLst>
      <p:ext uri="{BB962C8B-B14F-4D97-AF65-F5344CB8AC3E}">
        <p14:creationId xmlns:p14="http://schemas.microsoft.com/office/powerpoint/2010/main" val="96202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6.gif"/><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emf"/><Relationship Id="rId3" Type="http://schemas.openxmlformats.org/officeDocument/2006/relationships/notesSlide" Target="../notesSlides/notesSlide14.xml"/><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slideLayout" Target="../slideLayouts/slideLayout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tags" Target="../tags/tag15.xml"/><Relationship Id="rId6" Type="http://schemas.openxmlformats.org/officeDocument/2006/relationships/image" Target="../media/image7.jpeg"/><Relationship Id="rId11" Type="http://schemas.openxmlformats.org/officeDocument/2006/relationships/image" Target="../media/image12.png"/><Relationship Id="rId24" Type="http://schemas.openxmlformats.org/officeDocument/2006/relationships/image" Target="../media/image25.png"/><Relationship Id="rId5" Type="http://schemas.microsoft.com/office/2007/relationships/hdphoto" Target="../media/hdphoto1.wdp"/><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emf"/><Relationship Id="rId3" Type="http://schemas.openxmlformats.org/officeDocument/2006/relationships/notesSlide" Target="../notesSlides/notesSlide15.xml"/><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slideLayout" Target="../slideLayouts/slideLayout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tags" Target="../tags/tag16.xml"/><Relationship Id="rId6" Type="http://schemas.openxmlformats.org/officeDocument/2006/relationships/image" Target="../media/image7.jpeg"/><Relationship Id="rId11" Type="http://schemas.openxmlformats.org/officeDocument/2006/relationships/image" Target="../media/image12.png"/><Relationship Id="rId24" Type="http://schemas.openxmlformats.org/officeDocument/2006/relationships/image" Target="../media/image25.png"/><Relationship Id="rId5" Type="http://schemas.microsoft.com/office/2007/relationships/hdphoto" Target="../media/hdphoto1.wdp"/><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microsoft.com/office/2007/relationships/hdphoto" Target="../media/hdphoto4.wdp"/><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emf"/><Relationship Id="rId3" Type="http://schemas.openxmlformats.org/officeDocument/2006/relationships/notesSlide" Target="../notesSlides/notesSlide3.xml"/><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slideLayout" Target="../slideLayouts/slideLayout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tags" Target="../tags/tag4.xml"/><Relationship Id="rId6" Type="http://schemas.openxmlformats.org/officeDocument/2006/relationships/image" Target="../media/image7.jpeg"/><Relationship Id="rId11" Type="http://schemas.openxmlformats.org/officeDocument/2006/relationships/image" Target="../media/image12.png"/><Relationship Id="rId24" Type="http://schemas.openxmlformats.org/officeDocument/2006/relationships/image" Target="../media/image25.png"/><Relationship Id="rId5" Type="http://schemas.microsoft.com/office/2007/relationships/hdphoto" Target="../media/hdphoto1.wdp"/><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5.xml"/><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emf"/><Relationship Id="rId3" Type="http://schemas.openxmlformats.org/officeDocument/2006/relationships/notesSlide" Target="../notesSlides/notesSlide9.xml"/><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slideLayout" Target="../slideLayouts/slideLayout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tags" Target="../tags/tag10.xml"/><Relationship Id="rId6" Type="http://schemas.openxmlformats.org/officeDocument/2006/relationships/image" Target="../media/image7.jpeg"/><Relationship Id="rId11" Type="http://schemas.openxmlformats.org/officeDocument/2006/relationships/image" Target="../media/image12.png"/><Relationship Id="rId24" Type="http://schemas.openxmlformats.org/officeDocument/2006/relationships/image" Target="../media/image25.png"/><Relationship Id="rId5" Type="http://schemas.microsoft.com/office/2007/relationships/hdphoto" Target="../media/hdphoto1.wdp"/><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a7ef13e6488ebda4182295e359de71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20637"/>
            <a:ext cx="12458700" cy="6858000"/>
          </a:xfrm>
          <a:prstGeom prst="rect">
            <a:avLst/>
          </a:prstGeom>
          <a:solidFill>
            <a:srgbClr val="0000FF"/>
          </a:solidFill>
          <a:ln w="9525">
            <a:solidFill>
              <a:srgbClr val="0000FF"/>
            </a:solidFill>
            <a:miter lim="800000"/>
            <a:headEnd/>
            <a:tailEnd/>
          </a:ln>
        </p:spPr>
      </p:pic>
      <p:sp>
        <p:nvSpPr>
          <p:cNvPr id="6" name="Text Box 9"/>
          <p:cNvSpPr txBox="1">
            <a:spLocks noChangeArrowheads="1"/>
          </p:cNvSpPr>
          <p:nvPr/>
        </p:nvSpPr>
        <p:spPr bwMode="auto">
          <a:xfrm>
            <a:off x="2260962" y="831381"/>
            <a:ext cx="7696200" cy="734365"/>
          </a:xfrm>
          <a:prstGeom prst="rect">
            <a:avLst/>
          </a:prstGeom>
          <a:noFill/>
          <a:ln>
            <a:noFill/>
          </a:ln>
          <a:effectLst/>
          <a:extLst/>
        </p:spPr>
        <p:txBody>
          <a:bodyPr spcFirstLastPara="1">
            <a:prstTxWarp prst="textArchUp">
              <a:avLst/>
            </a:prstTxWarp>
            <a:spAutoFit/>
            <a:scene3d>
              <a:camera prst="orthographicFront"/>
              <a:lightRig rig="threePt" dir="t"/>
            </a:scene3d>
            <a:sp3d extrusionH="57150">
              <a:bevelT w="38100" h="38100" prst="angle"/>
            </a:sp3d>
          </a:bodyPr>
          <a:lstStyle/>
          <a:p>
            <a:pPr algn="ctr">
              <a:spcBef>
                <a:spcPct val="50000"/>
              </a:spcBef>
              <a:defRPr/>
            </a:pPr>
            <a:r>
              <a:rPr lang="vi-VN" sz="2800" b="1" smtClean="0">
                <a:solidFill>
                  <a:srgbClr val="CC33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UBND HUYỆN AN LÃO </a:t>
            </a:r>
          </a:p>
          <a:p>
            <a:pPr algn="ctr">
              <a:spcBef>
                <a:spcPct val="50000"/>
              </a:spcBef>
              <a:defRPr/>
            </a:pPr>
            <a:r>
              <a:rPr lang="vi-VN" sz="2800" b="1" smtClean="0">
                <a:solidFill>
                  <a:srgbClr val="CC33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TRƯỜNG TIỂU HỌC QUANG TRUNG </a:t>
            </a:r>
          </a:p>
        </p:txBody>
      </p:sp>
      <p:sp>
        <p:nvSpPr>
          <p:cNvPr id="7" name="WordArt 9"/>
          <p:cNvSpPr>
            <a:spLocks noChangeArrowheads="1" noChangeShapeType="1" noTextEdit="1"/>
          </p:cNvSpPr>
          <p:nvPr/>
        </p:nvSpPr>
        <p:spPr bwMode="auto">
          <a:xfrm>
            <a:off x="4343400" y="3065463"/>
            <a:ext cx="2971800" cy="685800"/>
          </a:xfrm>
          <a:prstGeom prst="rect">
            <a:avLst/>
          </a:prstGeom>
        </p:spPr>
        <p:txBody>
          <a:bodyPr wrap="none" fromWordArt="1">
            <a:prstTxWarp prst="textPlain">
              <a:avLst>
                <a:gd name="adj" fmla="val 50000"/>
              </a:avLst>
            </a:prstTxWarp>
          </a:bodyPr>
          <a:lstStyle/>
          <a:p>
            <a:pPr algn="ctr"/>
            <a:r>
              <a:rPr lang="en-US" sz="3600" kern="10">
                <a:ln w="9525">
                  <a:solidFill>
                    <a:srgbClr val="00FFFF"/>
                  </a:solidFill>
                  <a:round/>
                  <a:headEnd/>
                  <a:tailEnd/>
                </a:ln>
                <a:solidFill>
                  <a:srgbClr val="33CC33"/>
                </a:solidFill>
              </a:rPr>
              <a:t> </a:t>
            </a:r>
          </a:p>
        </p:txBody>
      </p:sp>
      <p:sp>
        <p:nvSpPr>
          <p:cNvPr id="8" name="TextBox 7"/>
          <p:cNvSpPr txBox="1">
            <a:spLocks noChangeArrowheads="1"/>
          </p:cNvSpPr>
          <p:nvPr/>
        </p:nvSpPr>
        <p:spPr bwMode="auto">
          <a:xfrm>
            <a:off x="1815671" y="2230167"/>
            <a:ext cx="8587961"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2800" b="1" smtClean="0">
              <a:solidFill>
                <a:srgbClr val="0000CC"/>
              </a:solidFill>
              <a:latin typeface=".VnAvant" panose="020B7200000000000000" pitchFamily="34" charset="0"/>
            </a:endParaRPr>
          </a:p>
          <a:p>
            <a:pPr algn="ctr" eaLnBrk="1" hangingPunct="1"/>
            <a:r>
              <a:rPr lang="vi-VN" altLang="en-US" sz="6000" b="1" smtClean="0">
                <a:solidFill>
                  <a:srgbClr val="0000CC"/>
                </a:solidFill>
                <a:latin typeface=".VnAvant" panose="020B7200000000000000" pitchFamily="34" charset="0"/>
              </a:rPr>
              <a:t>ĐỌC: MÙA NƯỚC NỔI</a:t>
            </a:r>
          </a:p>
          <a:p>
            <a:pPr algn="ctr" eaLnBrk="1" hangingPunct="1"/>
            <a:endParaRPr lang="vi-VN" altLang="en-US" smtClean="0">
              <a:ln w="0"/>
              <a:effectLst>
                <a:outerShdw blurRad="38100" dist="19050" dir="2700000" algn="tl" rotWithShape="0">
                  <a:schemeClr val="dk1">
                    <a:alpha val="40000"/>
                  </a:schemeClr>
                </a:outerShdw>
              </a:effectLst>
              <a:latin typeface=".VnAvant" panose="020B7200000000000000" pitchFamily="34" charset="0"/>
            </a:endParaRPr>
          </a:p>
          <a:p>
            <a:pPr algn="ctr" eaLnBrk="1" hangingPunct="1"/>
            <a:endParaRPr lang="vi-VN" altLang="en-US">
              <a:ln w="0"/>
              <a:effectLst>
                <a:outerShdw blurRad="38100" dist="19050" dir="2700000" algn="tl" rotWithShape="0">
                  <a:schemeClr val="dk1">
                    <a:alpha val="40000"/>
                  </a:schemeClr>
                </a:outerShdw>
              </a:effectLst>
              <a:latin typeface=".VnAvant" panose="020B7200000000000000" pitchFamily="34" charset="0"/>
            </a:endParaRPr>
          </a:p>
          <a:p>
            <a:pPr algn="ctr" eaLnBrk="1" hangingPunct="1"/>
            <a:endParaRPr lang="vi-VN" altLang="en-US" smtClean="0">
              <a:ln w="0"/>
              <a:effectLst>
                <a:outerShdw blurRad="38100" dist="19050" dir="2700000" algn="tl" rotWithShape="0">
                  <a:schemeClr val="dk1">
                    <a:alpha val="40000"/>
                  </a:schemeClr>
                </a:outerShdw>
              </a:effectLst>
              <a:latin typeface=".VnAvant" panose="020B7200000000000000" pitchFamily="34" charset="0"/>
            </a:endParaRPr>
          </a:p>
          <a:p>
            <a:pPr algn="ctr" eaLnBrk="1" hangingPunct="1"/>
            <a:r>
              <a:rPr lang="vi-VN" altLang="en-US" smtClean="0">
                <a:ln w="0"/>
                <a:effectLst>
                  <a:outerShdw blurRad="38100" dist="19050" dir="2700000" algn="tl" rotWithShape="0">
                    <a:schemeClr val="dk1">
                      <a:alpha val="40000"/>
                    </a:schemeClr>
                  </a:outerShdw>
                </a:effectLst>
                <a:latin typeface=".VnAvant" panose="020B7200000000000000" pitchFamily="34" charset="0"/>
              </a:rPr>
              <a:t>GVCN: PHẠM THỊ THU HÀ </a:t>
            </a:r>
          </a:p>
          <a:p>
            <a:pPr algn="ctr" eaLnBrk="1" hangingPunct="1"/>
            <a:r>
              <a:rPr lang="vi-VN" altLang="en-US" smtClean="0">
                <a:ln w="0"/>
                <a:effectLst>
                  <a:outerShdw blurRad="38100" dist="19050" dir="2700000" algn="tl" rotWithShape="0">
                    <a:schemeClr val="dk1">
                      <a:alpha val="40000"/>
                    </a:schemeClr>
                  </a:outerShdw>
                </a:effectLst>
                <a:latin typeface=".VnAvant" panose="020B7200000000000000" pitchFamily="34" charset="0"/>
              </a:rPr>
              <a:t>LỚP : 2E </a:t>
            </a:r>
            <a:endParaRPr lang="en-US" altLang="en-US">
              <a:ln w="0"/>
              <a:effectLst>
                <a:outerShdw blurRad="38100" dist="19050" dir="2700000" algn="tl" rotWithShape="0">
                  <a:schemeClr val="dk1">
                    <a:alpha val="40000"/>
                  </a:schemeClr>
                </a:outerShdw>
              </a:effectLst>
              <a:latin typeface=".VnAvant" panose="020B7200000000000000" pitchFamily="34" charset="0"/>
            </a:endParaRPr>
          </a:p>
        </p:txBody>
      </p:sp>
      <p:sp>
        <p:nvSpPr>
          <p:cNvPr id="2" name="TextBox 1"/>
          <p:cNvSpPr txBox="1"/>
          <p:nvPr/>
        </p:nvSpPr>
        <p:spPr>
          <a:xfrm>
            <a:off x="3573624" y="1530774"/>
            <a:ext cx="10179698" cy="523220"/>
          </a:xfrm>
          <a:prstGeom prst="rect">
            <a:avLst/>
          </a:prstGeom>
          <a:noFill/>
        </p:spPr>
        <p:txBody>
          <a:bodyPr wrap="square" rtlCol="0">
            <a:spAutoFit/>
          </a:bodyPr>
          <a:lstStyle/>
          <a:p>
            <a:r>
              <a:rPr lang="vi-VN" sz="2800" smtClean="0"/>
              <a:t>MÔN : TIẾNG VIỆT – LỚP 2 </a:t>
            </a:r>
            <a:endParaRPr lang="en-US" sz="2800"/>
          </a:p>
        </p:txBody>
      </p:sp>
    </p:spTree>
    <p:custDataLst>
      <p:tags r:id="rId1"/>
    </p:custDataLst>
    <p:extLst>
      <p:ext uri="{BB962C8B-B14F-4D97-AF65-F5344CB8AC3E}">
        <p14:creationId xmlns:p14="http://schemas.microsoft.com/office/powerpoint/2010/main" val="1682309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50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0"/>
                                        <p:tgtEl>
                                          <p:spTgt spid="6"/>
                                        </p:tgtEl>
                                      </p:cBhvr>
                                    </p:animEffect>
                                  </p:childTnLst>
                                </p:cTn>
                              </p:par>
                              <p:par>
                                <p:cTn id="11" presetID="17"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0" fill="hold"/>
                                        <p:tgtEl>
                                          <p:spTgt spid="6"/>
                                        </p:tgtEl>
                                        <p:attrNameLst>
                                          <p:attrName>ppt_w</p:attrName>
                                        </p:attrNameLst>
                                      </p:cBhvr>
                                      <p:tavLst>
                                        <p:tav tm="0">
                                          <p:val>
                                            <p:fltVal val="0"/>
                                          </p:val>
                                        </p:tav>
                                        <p:tav tm="100000">
                                          <p:val>
                                            <p:strVal val="#ppt_w"/>
                                          </p:val>
                                        </p:tav>
                                      </p:tavLst>
                                    </p:anim>
                                    <p:anim calcmode="lin" valueType="num">
                                      <p:cBhvr>
                                        <p:cTn id="14" dur="5000" fill="hold"/>
                                        <p:tgtEl>
                                          <p:spTgt spid="6"/>
                                        </p:tgtEl>
                                        <p:attrNameLst>
                                          <p:attrName>ppt_h</p:attrName>
                                        </p:attrNameLst>
                                      </p:cBhvr>
                                      <p:tavLst>
                                        <p:tav tm="0">
                                          <p:val>
                                            <p:strVal val="#ppt_h"/>
                                          </p:val>
                                        </p:tav>
                                        <p:tav tm="100000">
                                          <p:val>
                                            <p:strVal val="#ppt_h"/>
                                          </p:val>
                                        </p:tav>
                                      </p:tavLst>
                                    </p:anim>
                                  </p:childTnLst>
                                </p:cTn>
                              </p:par>
                              <p:par>
                                <p:cTn id="15" presetID="47" presetClass="entr" presetSubtype="0" repeatCount="indefinite" fill="hold"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0"/>
                                        <p:tgtEl>
                                          <p:spTgt spid="7"/>
                                        </p:tgtEl>
                                      </p:cBhvr>
                                    </p:animEffect>
                                    <p:anim calcmode="lin" valueType="num">
                                      <p:cBhvr>
                                        <p:cTn id="18" dur="5000" fill="hold"/>
                                        <p:tgtEl>
                                          <p:spTgt spid="7"/>
                                        </p:tgtEl>
                                        <p:attrNameLst>
                                          <p:attrName>ppt_x</p:attrName>
                                        </p:attrNameLst>
                                      </p:cBhvr>
                                      <p:tavLst>
                                        <p:tav tm="0">
                                          <p:val>
                                            <p:strVal val="#ppt_x"/>
                                          </p:val>
                                        </p:tav>
                                        <p:tav tm="100000">
                                          <p:val>
                                            <p:strVal val="#ppt_x"/>
                                          </p:val>
                                        </p:tav>
                                      </p:tavLst>
                                    </p:anim>
                                    <p:anim calcmode="lin" valueType="num">
                                      <p:cBhvr>
                                        <p:cTn id="19" dur="5000" fill="hold"/>
                                        <p:tgtEl>
                                          <p:spTgt spid="7"/>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7"/>
                                        </p:tgtEl>
                                        <p:attrNameLst>
                                          <p:attrName>ppt_c</p:attrName>
                                        </p:attrNameLst>
                                      </p:cBhvr>
                                      <p:to>
                                        <a:srgbClr val="00FF00"/>
                                      </p:to>
                                    </p:animClr>
                                  </p:subTnLst>
                                </p:cTn>
                              </p:par>
                              <p:par>
                                <p:cTn id="20" presetID="16" presetClass="entr" presetSubtype="21" fill="hold" grpId="0" nodeType="withEffect">
                                  <p:stCondLst>
                                    <p:cond delay="1500"/>
                                  </p:stCondLst>
                                  <p:iterate type="wd">
                                    <p:tmPct val="0"/>
                                  </p:iterate>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87679" y="667731"/>
            <a:ext cx="11216641" cy="1323439"/>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1</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người ta gọi là mùa nước nổi mà không gọi là mùa nước lũ</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
        <p:nvSpPr>
          <p:cNvPr id="7" name="Rectangle 6"/>
          <p:cNvSpPr/>
          <p:nvPr/>
        </p:nvSpPr>
        <p:spPr>
          <a:xfrm>
            <a:off x="487679" y="2338085"/>
            <a:ext cx="11464835" cy="132343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Người ta gọi là mùa nước nổi mà không gọi là mùa nước lũ vì nước lên hiền hoà</a:t>
            </a:r>
            <a:endParaRPr lang="en-US" sz="4000">
              <a:solidFill>
                <a:srgbClr val="FF0000"/>
              </a:solidFill>
            </a:endParaRPr>
          </a:p>
        </p:txBody>
      </p:sp>
    </p:spTree>
    <p:custDataLst>
      <p:tags r:id="rId1"/>
    </p:custDataLst>
    <p:extLst>
      <p:ext uri="{BB962C8B-B14F-4D97-AF65-F5344CB8AC3E}">
        <p14:creationId xmlns:p14="http://schemas.microsoft.com/office/powerpoint/2010/main" val="824572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66661" y="161499"/>
            <a:ext cx="9668224" cy="2554545"/>
          </a:xfrm>
          <a:prstGeom prst="rect">
            <a:avLst/>
          </a:prstGeom>
        </p:spPr>
        <p:txBody>
          <a:bodyPr wrap="non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Cảnh vật trong mùa nước nổi thế nào</a:t>
            </a:r>
            <a:r>
              <a:rPr lang="en-US" sz="4000" smtClean="0">
                <a:solidFill>
                  <a:srgbClr val="181717"/>
                </a:solidFill>
                <a:latin typeface="Times New Roman" panose="02020603050405020304" pitchFamily="18" charset="0"/>
                <a:ea typeface="Times New Roman" panose="02020603050405020304" pitchFamily="18" charset="0"/>
              </a:rPr>
              <a:t>?</a:t>
            </a:r>
          </a:p>
          <a:p>
            <a:r>
              <a:rPr lang="en-US" sz="4000" smtClean="0">
                <a:solidFill>
                  <a:srgbClr val="181717"/>
                </a:solidFill>
                <a:latin typeface="Times New Roman" panose="02020603050405020304" pitchFamily="18" charset="0"/>
              </a:rPr>
              <a:t>- Sông nước</a:t>
            </a:r>
          </a:p>
          <a:p>
            <a:r>
              <a:rPr lang="en-US" sz="4000" smtClean="0">
                <a:solidFill>
                  <a:srgbClr val="181717"/>
                </a:solidFill>
                <a:latin typeface="Times New Roman" panose="02020603050405020304" pitchFamily="18" charset="0"/>
              </a:rPr>
              <a:t>- Đồng ruộng, vườn tược, cây cỏ</a:t>
            </a:r>
          </a:p>
          <a:p>
            <a:r>
              <a:rPr lang="en-US" sz="4000" smtClean="0">
                <a:solidFill>
                  <a:srgbClr val="181717"/>
                </a:solidFill>
                <a:latin typeface="Times New Roman" panose="02020603050405020304" pitchFamily="18" charset="0"/>
              </a:rPr>
              <a:t>- Cá</a:t>
            </a:r>
            <a:endParaRPr lang="en-US" sz="4000"/>
          </a:p>
        </p:txBody>
      </p:sp>
      <p:sp>
        <p:nvSpPr>
          <p:cNvPr id="6" name="Rectangle 5"/>
          <p:cNvSpPr/>
          <p:nvPr/>
        </p:nvSpPr>
        <p:spPr>
          <a:xfrm>
            <a:off x="766661" y="2702981"/>
            <a:ext cx="10885408" cy="3170099"/>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Trong mùa nước nổi, nước dâng cao, nước trong ao hồ, trong đồng ruộng hoà lẫn với nước sông Cửu Long, vườn tược, cây cỏ được bồi đắp phù sa, cá ròng ròng bơi thành từng đàn, theo cá mẹ xuôi theo dòng nước, vào tận đồng sâu</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pic>
        <p:nvPicPr>
          <p:cNvPr id="7" name="Picture 4" descr="67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1" y="6464918"/>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67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899" y="6469961"/>
            <a:ext cx="6091239" cy="447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16" y="5707468"/>
            <a:ext cx="966788"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descr="cartoons-desi-glitters-10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7840" y="5609768"/>
            <a:ext cx="1112103" cy="11121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70362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008439"/>
            <a:ext cx="12192000" cy="284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0297" y="185729"/>
            <a:ext cx="11399520" cy="1419043"/>
          </a:xfrm>
          <a:prstGeom prst="rect">
            <a:avLst/>
          </a:prstGeom>
        </p:spPr>
        <p:txBody>
          <a:bodyPr wrap="square">
            <a:spAutoFit/>
          </a:bodyPr>
          <a:lstStyle/>
          <a:p>
            <a:pPr marL="259080" indent="-6350" algn="just">
              <a:lnSpc>
                <a:spcPct val="112000"/>
              </a:lnSpc>
              <a:spcAft>
                <a:spcPts val="300"/>
              </a:spcAft>
            </a:pPr>
            <a:r>
              <a:rPr lang="en-US" sz="4000" b="1">
                <a:solidFill>
                  <a:srgbClr val="181717"/>
                </a:solidFill>
                <a:latin typeface="Times New Roman" panose="02020603050405020304" pitchFamily="18" charset="0"/>
                <a:ea typeface="Times New Roman" panose="02020603050405020304" pitchFamily="18" charset="0"/>
              </a:rPr>
              <a:t>Câu 3</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Vì sao vào mùa nước nổi, người ta phải làm cầu từ cửa trước vào đến tận bếp?</a:t>
            </a:r>
            <a:endParaRPr lang="en-US" sz="4000">
              <a:solidFill>
                <a:srgbClr val="181717"/>
              </a:solidFill>
              <a:latin typeface="Times New Roman" panose="02020603050405020304" pitchFamily="18" charset="0"/>
              <a:ea typeface="Times New Roman" panose="02020603050405020304" pitchFamily="18" charset="0"/>
            </a:endParaRPr>
          </a:p>
        </p:txBody>
      </p:sp>
      <p:sp>
        <p:nvSpPr>
          <p:cNvPr id="4" name="Rectangle 3"/>
          <p:cNvSpPr/>
          <p:nvPr/>
        </p:nvSpPr>
        <p:spPr>
          <a:xfrm>
            <a:off x="481148" y="1954675"/>
            <a:ext cx="11229703" cy="1938992"/>
          </a:xfrm>
          <a:prstGeom prst="rect">
            <a:avLst/>
          </a:prstGeom>
        </p:spPr>
        <p:txBody>
          <a:bodyPr wrap="square">
            <a:spAutoFit/>
          </a:bodyPr>
          <a:lstStyle/>
          <a:p>
            <a:r>
              <a:rPr lang="en-US" sz="4000">
                <a:solidFill>
                  <a:srgbClr val="FF0000"/>
                </a:solidFill>
                <a:latin typeface="Times New Roman" panose="02020603050405020304" pitchFamily="18" charset="0"/>
                <a:ea typeface="Times New Roman" panose="02020603050405020304" pitchFamily="18" charset="0"/>
              </a:rPr>
              <a:t>Vào mùa nước nổi, người ta phải làm cầu từ cửa trước vào đến tận bếp vì nước ngập lên những viên gạch, không đi lại được</a:t>
            </a:r>
            <a:r>
              <a:rPr lang="en-US" sz="4000" i="1">
                <a:solidFill>
                  <a:srgbClr val="FF0000"/>
                </a:solidFill>
                <a:latin typeface="Times New Roman" panose="02020603050405020304" pitchFamily="18" charset="0"/>
                <a:ea typeface="Times New Roman" panose="02020603050405020304" pitchFamily="18" charset="0"/>
              </a:rPr>
              <a:t>.</a:t>
            </a:r>
            <a:endParaRPr lang="en-US" sz="4000">
              <a:solidFill>
                <a:srgbClr val="FF0000"/>
              </a:solidFill>
            </a:endParaRPr>
          </a:p>
        </p:txBody>
      </p:sp>
    </p:spTree>
    <p:custDataLst>
      <p:tags r:id="rId1"/>
    </p:custDataLst>
    <p:extLst>
      <p:ext uri="{BB962C8B-B14F-4D97-AF65-F5344CB8AC3E}">
        <p14:creationId xmlns:p14="http://schemas.microsoft.com/office/powerpoint/2010/main" val="581306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344091"/>
            <a:ext cx="12192000" cy="351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5769" y="1193466"/>
            <a:ext cx="10946928"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4.</a:t>
            </a:r>
            <a:r>
              <a:rPr lang="en-US" sz="4000">
                <a:solidFill>
                  <a:srgbClr val="181717"/>
                </a:solidFill>
                <a:latin typeface="Times New Roman" panose="02020603050405020304" pitchFamily="18" charset="0"/>
                <a:ea typeface="Times New Roman" panose="02020603050405020304" pitchFamily="18" charset="0"/>
              </a:rPr>
              <a:t> </a:t>
            </a:r>
            <a:r>
              <a:rPr lang="en-US" sz="4000" i="1">
                <a:solidFill>
                  <a:srgbClr val="181717"/>
                </a:solidFill>
                <a:latin typeface="Times New Roman" panose="02020603050405020304" pitchFamily="18" charset="0"/>
                <a:ea typeface="Times New Roman" panose="02020603050405020304" pitchFamily="18" charset="0"/>
              </a:rPr>
              <a:t>Em thích nhất hình ảnh nào trong bài</a:t>
            </a:r>
            <a:r>
              <a:rPr lang="en-US" sz="4000">
                <a:solidFill>
                  <a:srgbClr val="181717"/>
                </a:solidFill>
                <a:latin typeface="Times New Roman" panose="02020603050405020304" pitchFamily="18" charset="0"/>
                <a:ea typeface="Times New Roman" panose="02020603050405020304" pitchFamily="18" charset="0"/>
              </a:rPr>
              <a:t>?</a:t>
            </a:r>
            <a:endParaRPr lang="en-US" sz="4000"/>
          </a:p>
        </p:txBody>
      </p:sp>
    </p:spTree>
    <p:custDataLst>
      <p:tags r:id="rId1"/>
    </p:custDataLst>
    <p:extLst>
      <p:ext uri="{BB962C8B-B14F-4D97-AF65-F5344CB8AC3E}">
        <p14:creationId xmlns:p14="http://schemas.microsoft.com/office/powerpoint/2010/main" val="371297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grayscl/>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8"/>
            <a:stretch>
              <a:fillRect/>
            </a:stretch>
          </p:blipFill>
          <p:spPr>
            <a:xfrm>
              <a:off x="907478" y="208803"/>
              <a:ext cx="10876207" cy="5883150"/>
            </a:xfrm>
            <a:prstGeom prst="rect">
              <a:avLst/>
            </a:prstGeom>
          </p:spPr>
        </p:pic>
        <p:pic>
          <p:nvPicPr>
            <p:cNvPr id="9" name="135"/>
            <p:cNvPicPr>
              <a:picLocks noChangeAspect="1"/>
            </p:cNvPicPr>
            <p:nvPr/>
          </p:nvPicPr>
          <p:blipFill>
            <a:blip r:embed="rId9"/>
            <a:stretch>
              <a:fillRect/>
            </a:stretch>
          </p:blipFill>
          <p:spPr>
            <a:xfrm>
              <a:off x="864231" y="208725"/>
              <a:ext cx="10876207" cy="5846571"/>
            </a:xfrm>
            <a:prstGeom prst="rect">
              <a:avLst/>
            </a:prstGeom>
          </p:spPr>
        </p:pic>
        <p:pic>
          <p:nvPicPr>
            <p:cNvPr id="10" name="136"/>
            <p:cNvPicPr>
              <a:picLocks noChangeAspect="1"/>
            </p:cNvPicPr>
            <p:nvPr/>
          </p:nvPicPr>
          <p:blipFill>
            <a:blip r:embed="rId10"/>
            <a:stretch>
              <a:fillRect/>
            </a:stretch>
          </p:blipFill>
          <p:spPr>
            <a:xfrm>
              <a:off x="803773" y="208486"/>
              <a:ext cx="10876207" cy="5785605"/>
            </a:xfrm>
            <a:prstGeom prst="rect">
              <a:avLst/>
            </a:prstGeom>
          </p:spPr>
        </p:pic>
        <p:pic>
          <p:nvPicPr>
            <p:cNvPr id="11" name="142"/>
            <p:cNvPicPr>
              <a:picLocks noChangeAspect="1"/>
            </p:cNvPicPr>
            <p:nvPr/>
          </p:nvPicPr>
          <p:blipFill>
            <a:blip r:embed="rId11"/>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2"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3"/>
          <a:stretch>
            <a:fillRect/>
          </a:stretch>
        </p:blipFill>
        <p:spPr>
          <a:xfrm>
            <a:off x="9156640" y="5110192"/>
            <a:ext cx="2316681" cy="1268078"/>
          </a:xfrm>
          <a:prstGeom prst="rect">
            <a:avLst/>
          </a:prstGeom>
        </p:spPr>
      </p:pic>
      <p:pic>
        <p:nvPicPr>
          <p:cNvPr id="14" name="139"/>
          <p:cNvPicPr>
            <a:picLocks noChangeAspect="1"/>
          </p:cNvPicPr>
          <p:nvPr/>
        </p:nvPicPr>
        <p:blipFill>
          <a:blip r:embed="rId14"/>
          <a:stretch>
            <a:fillRect/>
          </a:stretch>
        </p:blipFill>
        <p:spPr>
          <a:xfrm>
            <a:off x="9887222" y="2132089"/>
            <a:ext cx="2523963" cy="2797451"/>
          </a:xfrm>
          <a:prstGeom prst="rect">
            <a:avLst/>
          </a:prstGeom>
        </p:spPr>
      </p:pic>
      <p:pic>
        <p:nvPicPr>
          <p:cNvPr id="15" name="140"/>
          <p:cNvPicPr>
            <a:picLocks noChangeAspect="1"/>
          </p:cNvPicPr>
          <p:nvPr/>
        </p:nvPicPr>
        <p:blipFill>
          <a:blip r:embed="rId15"/>
          <a:stretch>
            <a:fillRect/>
          </a:stretch>
        </p:blipFill>
        <p:spPr>
          <a:xfrm>
            <a:off x="1453333" y="4267986"/>
            <a:ext cx="3145809" cy="2505673"/>
          </a:xfrm>
          <a:prstGeom prst="rect">
            <a:avLst/>
          </a:prstGeom>
        </p:spPr>
      </p:pic>
      <p:pic>
        <p:nvPicPr>
          <p:cNvPr id="16" name="141"/>
          <p:cNvPicPr>
            <a:picLocks noChangeAspect="1"/>
          </p:cNvPicPr>
          <p:nvPr/>
        </p:nvPicPr>
        <p:blipFill>
          <a:blip r:embed="rId16"/>
          <a:stretch>
            <a:fillRect/>
          </a:stretch>
        </p:blipFill>
        <p:spPr>
          <a:xfrm>
            <a:off x="9957493" y="1924966"/>
            <a:ext cx="871804" cy="865707"/>
          </a:xfrm>
          <a:prstGeom prst="rect">
            <a:avLst/>
          </a:prstGeom>
        </p:spPr>
      </p:pic>
      <p:pic>
        <p:nvPicPr>
          <p:cNvPr id="17" name="147"/>
          <p:cNvPicPr>
            <a:picLocks noChangeAspect="1"/>
          </p:cNvPicPr>
          <p:nvPr/>
        </p:nvPicPr>
        <p:blipFill>
          <a:blip r:embed="rId17"/>
          <a:stretch>
            <a:fillRect/>
          </a:stretch>
        </p:blipFill>
        <p:spPr>
          <a:xfrm>
            <a:off x="1905999" y="2336104"/>
            <a:ext cx="457240" cy="481626"/>
          </a:xfrm>
          <a:prstGeom prst="rect">
            <a:avLst/>
          </a:prstGeom>
        </p:spPr>
      </p:pic>
      <p:pic>
        <p:nvPicPr>
          <p:cNvPr id="18" name="148"/>
          <p:cNvPicPr>
            <a:picLocks noChangeAspect="1"/>
          </p:cNvPicPr>
          <p:nvPr/>
        </p:nvPicPr>
        <p:blipFill>
          <a:blip r:embed="rId18"/>
          <a:stretch>
            <a:fillRect/>
          </a:stretch>
        </p:blipFill>
        <p:spPr>
          <a:xfrm>
            <a:off x="1625246" y="2873101"/>
            <a:ext cx="1030313" cy="1394885"/>
          </a:xfrm>
          <a:prstGeom prst="rect">
            <a:avLst/>
          </a:prstGeom>
        </p:spPr>
      </p:pic>
      <p:pic>
        <p:nvPicPr>
          <p:cNvPr id="19" name="143"/>
          <p:cNvPicPr>
            <a:picLocks noChangeAspect="1"/>
          </p:cNvPicPr>
          <p:nvPr/>
        </p:nvPicPr>
        <p:blipFill>
          <a:blip r:embed="rId19"/>
          <a:stretch>
            <a:fillRect/>
          </a:stretch>
        </p:blipFill>
        <p:spPr>
          <a:xfrm>
            <a:off x="4160684" y="554436"/>
            <a:ext cx="896190" cy="1012024"/>
          </a:xfrm>
          <a:prstGeom prst="rect">
            <a:avLst/>
          </a:prstGeom>
        </p:spPr>
      </p:pic>
      <p:pic>
        <p:nvPicPr>
          <p:cNvPr id="20" name="146"/>
          <p:cNvPicPr>
            <a:picLocks noChangeAspect="1"/>
          </p:cNvPicPr>
          <p:nvPr/>
        </p:nvPicPr>
        <p:blipFill>
          <a:blip r:embed="rId20"/>
          <a:stretch>
            <a:fillRect/>
          </a:stretch>
        </p:blipFill>
        <p:spPr>
          <a:xfrm>
            <a:off x="5188076" y="505654"/>
            <a:ext cx="969348" cy="1091279"/>
          </a:xfrm>
          <a:prstGeom prst="rect">
            <a:avLst/>
          </a:prstGeom>
        </p:spPr>
      </p:pic>
      <p:pic>
        <p:nvPicPr>
          <p:cNvPr id="21" name="145"/>
          <p:cNvPicPr>
            <a:picLocks noChangeAspect="1"/>
          </p:cNvPicPr>
          <p:nvPr/>
        </p:nvPicPr>
        <p:blipFill>
          <a:blip r:embed="rId21"/>
          <a:stretch>
            <a:fillRect/>
          </a:stretch>
        </p:blipFill>
        <p:spPr>
          <a:xfrm>
            <a:off x="6328553" y="632953"/>
            <a:ext cx="768163" cy="883997"/>
          </a:xfrm>
          <a:prstGeom prst="rect">
            <a:avLst/>
          </a:prstGeom>
        </p:spPr>
      </p:pic>
      <p:pic>
        <p:nvPicPr>
          <p:cNvPr id="22" name="144"/>
          <p:cNvPicPr>
            <a:picLocks noChangeAspect="1"/>
          </p:cNvPicPr>
          <p:nvPr/>
        </p:nvPicPr>
        <p:blipFill>
          <a:blip r:embed="rId22"/>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3"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4" cstate="email"/>
          <a:srcRect/>
          <a:stretch>
            <a:fillRect/>
          </a:stretch>
        </p:blipFill>
        <p:spPr>
          <a:xfrm rot="16200000">
            <a:off x="6321613" y="-943474"/>
            <a:ext cx="352299" cy="5802530"/>
          </a:xfrm>
          <a:prstGeom prst="rect">
            <a:avLst/>
          </a:prstGeom>
        </p:spPr>
      </p:pic>
      <p:pic>
        <p:nvPicPr>
          <p:cNvPr id="25" name="1"/>
          <p:cNvPicPr>
            <a:picLocks noChangeAspect="1"/>
          </p:cNvPicPr>
          <p:nvPr/>
        </p:nvPicPr>
        <p:blipFill>
          <a:blip r:embed="rId25"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4" cstate="email"/>
          <a:srcRect/>
          <a:stretch>
            <a:fillRect/>
          </a:stretch>
        </p:blipFill>
        <p:spPr>
          <a:xfrm rot="5400000" flipV="1">
            <a:off x="6536484" y="1770017"/>
            <a:ext cx="352299" cy="5802531"/>
          </a:xfrm>
          <a:prstGeom prst="rect">
            <a:avLst/>
          </a:prstGeom>
        </p:spPr>
      </p:pic>
      <p:pic>
        <p:nvPicPr>
          <p:cNvPr id="28" name="1"/>
          <p:cNvPicPr>
            <a:picLocks noChangeAspect="1"/>
          </p:cNvPicPr>
          <p:nvPr/>
        </p:nvPicPr>
        <p:blipFill>
          <a:blip r:embed="rId25"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861312" y="2318649"/>
            <a:ext cx="5611395" cy="1861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7271" y="2608985"/>
            <a:ext cx="7470072"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lại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14774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grayscl/>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8"/>
            <a:stretch>
              <a:fillRect/>
            </a:stretch>
          </p:blipFill>
          <p:spPr>
            <a:xfrm>
              <a:off x="907478" y="208803"/>
              <a:ext cx="10876207" cy="5883150"/>
            </a:xfrm>
            <a:prstGeom prst="rect">
              <a:avLst/>
            </a:prstGeom>
          </p:spPr>
        </p:pic>
        <p:pic>
          <p:nvPicPr>
            <p:cNvPr id="9" name="135"/>
            <p:cNvPicPr>
              <a:picLocks noChangeAspect="1"/>
            </p:cNvPicPr>
            <p:nvPr/>
          </p:nvPicPr>
          <p:blipFill>
            <a:blip r:embed="rId9"/>
            <a:stretch>
              <a:fillRect/>
            </a:stretch>
          </p:blipFill>
          <p:spPr>
            <a:xfrm>
              <a:off x="864231" y="208725"/>
              <a:ext cx="10876207" cy="5846571"/>
            </a:xfrm>
            <a:prstGeom prst="rect">
              <a:avLst/>
            </a:prstGeom>
          </p:spPr>
        </p:pic>
        <p:pic>
          <p:nvPicPr>
            <p:cNvPr id="10" name="136"/>
            <p:cNvPicPr>
              <a:picLocks noChangeAspect="1"/>
            </p:cNvPicPr>
            <p:nvPr/>
          </p:nvPicPr>
          <p:blipFill>
            <a:blip r:embed="rId10"/>
            <a:stretch>
              <a:fillRect/>
            </a:stretch>
          </p:blipFill>
          <p:spPr>
            <a:xfrm>
              <a:off x="803773" y="208486"/>
              <a:ext cx="10876207" cy="5785605"/>
            </a:xfrm>
            <a:prstGeom prst="rect">
              <a:avLst/>
            </a:prstGeom>
          </p:spPr>
        </p:pic>
        <p:pic>
          <p:nvPicPr>
            <p:cNvPr id="11" name="142"/>
            <p:cNvPicPr>
              <a:picLocks noChangeAspect="1"/>
            </p:cNvPicPr>
            <p:nvPr/>
          </p:nvPicPr>
          <p:blipFill>
            <a:blip r:embed="rId11"/>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2"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3"/>
          <a:stretch>
            <a:fillRect/>
          </a:stretch>
        </p:blipFill>
        <p:spPr>
          <a:xfrm>
            <a:off x="9156640" y="5110192"/>
            <a:ext cx="2316681" cy="1268078"/>
          </a:xfrm>
          <a:prstGeom prst="rect">
            <a:avLst/>
          </a:prstGeom>
        </p:spPr>
      </p:pic>
      <p:pic>
        <p:nvPicPr>
          <p:cNvPr id="14" name="139"/>
          <p:cNvPicPr>
            <a:picLocks noChangeAspect="1"/>
          </p:cNvPicPr>
          <p:nvPr/>
        </p:nvPicPr>
        <p:blipFill>
          <a:blip r:embed="rId14"/>
          <a:stretch>
            <a:fillRect/>
          </a:stretch>
        </p:blipFill>
        <p:spPr>
          <a:xfrm>
            <a:off x="9887222" y="2132089"/>
            <a:ext cx="2523963" cy="2797451"/>
          </a:xfrm>
          <a:prstGeom prst="rect">
            <a:avLst/>
          </a:prstGeom>
        </p:spPr>
      </p:pic>
      <p:pic>
        <p:nvPicPr>
          <p:cNvPr id="15" name="140"/>
          <p:cNvPicPr>
            <a:picLocks noChangeAspect="1"/>
          </p:cNvPicPr>
          <p:nvPr/>
        </p:nvPicPr>
        <p:blipFill>
          <a:blip r:embed="rId15"/>
          <a:stretch>
            <a:fillRect/>
          </a:stretch>
        </p:blipFill>
        <p:spPr>
          <a:xfrm>
            <a:off x="1453333" y="4267986"/>
            <a:ext cx="3145809" cy="2505673"/>
          </a:xfrm>
          <a:prstGeom prst="rect">
            <a:avLst/>
          </a:prstGeom>
        </p:spPr>
      </p:pic>
      <p:pic>
        <p:nvPicPr>
          <p:cNvPr id="16" name="141"/>
          <p:cNvPicPr>
            <a:picLocks noChangeAspect="1"/>
          </p:cNvPicPr>
          <p:nvPr/>
        </p:nvPicPr>
        <p:blipFill>
          <a:blip r:embed="rId16"/>
          <a:stretch>
            <a:fillRect/>
          </a:stretch>
        </p:blipFill>
        <p:spPr>
          <a:xfrm>
            <a:off x="9957493" y="1924966"/>
            <a:ext cx="871804" cy="865707"/>
          </a:xfrm>
          <a:prstGeom prst="rect">
            <a:avLst/>
          </a:prstGeom>
        </p:spPr>
      </p:pic>
      <p:pic>
        <p:nvPicPr>
          <p:cNvPr id="17" name="147"/>
          <p:cNvPicPr>
            <a:picLocks noChangeAspect="1"/>
          </p:cNvPicPr>
          <p:nvPr/>
        </p:nvPicPr>
        <p:blipFill>
          <a:blip r:embed="rId17"/>
          <a:stretch>
            <a:fillRect/>
          </a:stretch>
        </p:blipFill>
        <p:spPr>
          <a:xfrm>
            <a:off x="1905999" y="2336104"/>
            <a:ext cx="457240" cy="481626"/>
          </a:xfrm>
          <a:prstGeom prst="rect">
            <a:avLst/>
          </a:prstGeom>
        </p:spPr>
      </p:pic>
      <p:pic>
        <p:nvPicPr>
          <p:cNvPr id="18" name="148"/>
          <p:cNvPicPr>
            <a:picLocks noChangeAspect="1"/>
          </p:cNvPicPr>
          <p:nvPr/>
        </p:nvPicPr>
        <p:blipFill>
          <a:blip r:embed="rId18"/>
          <a:stretch>
            <a:fillRect/>
          </a:stretch>
        </p:blipFill>
        <p:spPr>
          <a:xfrm>
            <a:off x="1625246" y="2873101"/>
            <a:ext cx="1030313" cy="1394885"/>
          </a:xfrm>
          <a:prstGeom prst="rect">
            <a:avLst/>
          </a:prstGeom>
        </p:spPr>
      </p:pic>
      <p:pic>
        <p:nvPicPr>
          <p:cNvPr id="19" name="143"/>
          <p:cNvPicPr>
            <a:picLocks noChangeAspect="1"/>
          </p:cNvPicPr>
          <p:nvPr/>
        </p:nvPicPr>
        <p:blipFill>
          <a:blip r:embed="rId19"/>
          <a:stretch>
            <a:fillRect/>
          </a:stretch>
        </p:blipFill>
        <p:spPr>
          <a:xfrm>
            <a:off x="4160684" y="554436"/>
            <a:ext cx="896190" cy="1012024"/>
          </a:xfrm>
          <a:prstGeom prst="rect">
            <a:avLst/>
          </a:prstGeom>
        </p:spPr>
      </p:pic>
      <p:pic>
        <p:nvPicPr>
          <p:cNvPr id="20" name="146"/>
          <p:cNvPicPr>
            <a:picLocks noChangeAspect="1"/>
          </p:cNvPicPr>
          <p:nvPr/>
        </p:nvPicPr>
        <p:blipFill>
          <a:blip r:embed="rId20"/>
          <a:stretch>
            <a:fillRect/>
          </a:stretch>
        </p:blipFill>
        <p:spPr>
          <a:xfrm>
            <a:off x="5188076" y="505654"/>
            <a:ext cx="969348" cy="1091279"/>
          </a:xfrm>
          <a:prstGeom prst="rect">
            <a:avLst/>
          </a:prstGeom>
        </p:spPr>
      </p:pic>
      <p:pic>
        <p:nvPicPr>
          <p:cNvPr id="21" name="145"/>
          <p:cNvPicPr>
            <a:picLocks noChangeAspect="1"/>
          </p:cNvPicPr>
          <p:nvPr/>
        </p:nvPicPr>
        <p:blipFill>
          <a:blip r:embed="rId21"/>
          <a:stretch>
            <a:fillRect/>
          </a:stretch>
        </p:blipFill>
        <p:spPr>
          <a:xfrm>
            <a:off x="6328553" y="632953"/>
            <a:ext cx="768163" cy="883997"/>
          </a:xfrm>
          <a:prstGeom prst="rect">
            <a:avLst/>
          </a:prstGeom>
        </p:spPr>
      </p:pic>
      <p:pic>
        <p:nvPicPr>
          <p:cNvPr id="22" name="144"/>
          <p:cNvPicPr>
            <a:picLocks noChangeAspect="1"/>
          </p:cNvPicPr>
          <p:nvPr/>
        </p:nvPicPr>
        <p:blipFill>
          <a:blip r:embed="rId22"/>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3"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4" cstate="email"/>
          <a:srcRect/>
          <a:stretch>
            <a:fillRect/>
          </a:stretch>
        </p:blipFill>
        <p:spPr>
          <a:xfrm rot="16200000">
            <a:off x="6356804" y="-1058929"/>
            <a:ext cx="352299" cy="5802530"/>
          </a:xfrm>
          <a:prstGeom prst="rect">
            <a:avLst/>
          </a:prstGeom>
        </p:spPr>
      </p:pic>
      <p:pic>
        <p:nvPicPr>
          <p:cNvPr id="25" name="1"/>
          <p:cNvPicPr>
            <a:picLocks noChangeAspect="1"/>
          </p:cNvPicPr>
          <p:nvPr/>
        </p:nvPicPr>
        <p:blipFill>
          <a:blip r:embed="rId25"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4" cstate="email"/>
          <a:srcRect/>
          <a:stretch>
            <a:fillRect/>
          </a:stretch>
        </p:blipFill>
        <p:spPr>
          <a:xfrm rot="5400000" flipV="1">
            <a:off x="6522754" y="2032777"/>
            <a:ext cx="352299" cy="5802531"/>
          </a:xfrm>
          <a:prstGeom prst="rect">
            <a:avLst/>
          </a:prstGeom>
        </p:spPr>
      </p:pic>
      <p:pic>
        <p:nvPicPr>
          <p:cNvPr id="28" name="1"/>
          <p:cNvPicPr>
            <a:picLocks noChangeAspect="1"/>
          </p:cNvPicPr>
          <p:nvPr/>
        </p:nvPicPr>
        <p:blipFill>
          <a:blip r:embed="rId25"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331030" y="2142309"/>
            <a:ext cx="6493294" cy="2429827"/>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25830" y="2307684"/>
            <a:ext cx="7470072" cy="1938992"/>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 tập theo </a:t>
            </a:r>
          </a:p>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 bản đọc</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65935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85466" y="1554104"/>
            <a:ext cx="11674682" cy="1371976"/>
          </a:xfrm>
          <a:prstGeom prst="rect">
            <a:avLst/>
          </a:prstGeom>
        </p:spPr>
      </p:pic>
      <p:sp>
        <p:nvSpPr>
          <p:cNvPr id="4" name="Rectangle 3"/>
          <p:cNvSpPr/>
          <p:nvPr/>
        </p:nvSpPr>
        <p:spPr>
          <a:xfrm>
            <a:off x="285466" y="620668"/>
            <a:ext cx="11693174" cy="781752"/>
          </a:xfrm>
          <a:prstGeom prst="rect">
            <a:avLst/>
          </a:prstGeom>
        </p:spPr>
        <p:txBody>
          <a:bodyPr wrap="square">
            <a:spAutoFit/>
          </a:bodyPr>
          <a:lstStyle/>
          <a:p>
            <a:pPr marL="194945" indent="-6350" algn="just">
              <a:lnSpc>
                <a:spcPct val="112000"/>
              </a:lnSpc>
              <a:spcAft>
                <a:spcPts val="200"/>
              </a:spcAft>
            </a:pPr>
            <a:r>
              <a:rPr lang="en-US" sz="4000" b="1">
                <a:solidFill>
                  <a:srgbClr val="181717"/>
                </a:solidFill>
                <a:latin typeface="Times New Roman" panose="02020603050405020304" pitchFamily="18" charset="0"/>
                <a:ea typeface="Times New Roman" panose="02020603050405020304" pitchFamily="18" charset="0"/>
              </a:rPr>
              <a:t>Câu 1</a:t>
            </a:r>
            <a:r>
              <a:rPr lang="en-US" sz="4000" i="1">
                <a:solidFill>
                  <a:srgbClr val="181717"/>
                </a:solidFill>
                <a:latin typeface="Times New Roman" panose="02020603050405020304" pitchFamily="18" charset="0"/>
                <a:ea typeface="Times New Roman" panose="02020603050405020304" pitchFamily="18" charset="0"/>
              </a:rPr>
              <a:t>. Tìm từ chỉ đặc điểm của mưa có trong bài đọc.</a:t>
            </a:r>
            <a:endParaRPr lang="en-US" sz="4000">
              <a:solidFill>
                <a:srgbClr val="181717"/>
              </a:solidFill>
              <a:latin typeface="Times New Roman" panose="02020603050405020304" pitchFamily="18" charset="0"/>
              <a:ea typeface="Times New Roman" panose="02020603050405020304" pitchFamily="18" charset="0"/>
            </a:endParaRPr>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2455818" y="1300055"/>
            <a:ext cx="862148" cy="845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8368937" y="1255742"/>
            <a:ext cx="905691" cy="8884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16166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14:presetBounceEnd="40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40000">
                                          <p:cBhvr additive="base">
                                            <p:cTn id="22"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40000">
                                          <p:cBhvr additive="base">
                                            <p:cTn id="28"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540034"/>
            <a:ext cx="12192000" cy="331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51266" y="837361"/>
            <a:ext cx="10199911" cy="707886"/>
          </a:xfrm>
          <a:prstGeom prst="rect">
            <a:avLst/>
          </a:prstGeom>
        </p:spPr>
        <p:txBody>
          <a:bodyPr wrap="square">
            <a:spAutoFit/>
          </a:bodyPr>
          <a:lstStyle/>
          <a:p>
            <a:r>
              <a:rPr lang="en-US" sz="4000" b="1">
                <a:solidFill>
                  <a:srgbClr val="181717"/>
                </a:solidFill>
                <a:latin typeface="Times New Roman" panose="02020603050405020304" pitchFamily="18" charset="0"/>
                <a:ea typeface="Times New Roman" panose="02020603050405020304" pitchFamily="18" charset="0"/>
              </a:rPr>
              <a:t>Câu 2</a:t>
            </a:r>
            <a:r>
              <a:rPr lang="en-US" sz="4000" i="1">
                <a:solidFill>
                  <a:srgbClr val="181717"/>
                </a:solidFill>
                <a:latin typeface="Times New Roman" panose="02020603050405020304" pitchFamily="18" charset="0"/>
                <a:ea typeface="Times New Roman" panose="02020603050405020304" pitchFamily="18" charset="0"/>
              </a:rPr>
              <a:t>. Tìm thêm từ ngữ tả mưa.</a:t>
            </a:r>
            <a:endParaRPr lang="en-US" sz="4000"/>
          </a:p>
        </p:txBody>
      </p:sp>
      <p:sp>
        <p:nvSpPr>
          <p:cNvPr id="6" name="Rectangle 5"/>
          <p:cNvSpPr/>
          <p:nvPr/>
        </p:nvSpPr>
        <p:spPr>
          <a:xfrm>
            <a:off x="851266" y="1985600"/>
            <a:ext cx="9826734" cy="707886"/>
          </a:xfrm>
          <a:prstGeom prst="rect">
            <a:avLst/>
          </a:prstGeom>
        </p:spPr>
        <p:txBody>
          <a:bodyPr wrap="square">
            <a:spAutoFit/>
          </a:bodyPr>
          <a:lstStyle/>
          <a:p>
            <a:r>
              <a:rPr lang="en-US" sz="4000" b="1">
                <a:solidFill>
                  <a:srgbClr val="FF0000"/>
                </a:solidFill>
                <a:latin typeface="Times New Roman" panose="02020603050405020304" pitchFamily="18" charset="0"/>
                <a:ea typeface="Times New Roman" panose="02020603050405020304" pitchFamily="18" charset="0"/>
              </a:rPr>
              <a:t>ào ào, tí tách, lộp bộp,…</a:t>
            </a:r>
            <a:endParaRPr lang="en-US" sz="4000" b="1">
              <a:solidFill>
                <a:srgbClr val="FF0000"/>
              </a:solidFill>
            </a:endParaRPr>
          </a:p>
        </p:txBody>
      </p:sp>
    </p:spTree>
    <p:custDataLst>
      <p:tags r:id="rId1"/>
    </p:custDataLst>
    <p:extLst>
      <p:ext uri="{BB962C8B-B14F-4D97-AF65-F5344CB8AC3E}">
        <p14:creationId xmlns:p14="http://schemas.microsoft.com/office/powerpoint/2010/main" val="2617850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 y="-1"/>
            <a:ext cx="12144655" cy="2233749"/>
          </a:xfrm>
          <a:prstGeom prst="rect">
            <a:avLst/>
          </a:prstGeom>
        </p:spPr>
      </p:pic>
      <p:pic>
        <p:nvPicPr>
          <p:cNvPr id="7" name="Picture 2" descr="http://i868.photobucket.com/albums/ab249/vivian563663/Frame/HA_91710Frame009.png"/>
          <p:cNvPicPr>
            <a:picLocks noChangeAspect="1" noChangeArrowheads="1"/>
          </p:cNvPicPr>
          <p:nvPr/>
        </p:nvPicPr>
        <p:blipFill>
          <a:blip r:embed="rId5"/>
          <a:srcRect/>
          <a:stretch>
            <a:fillRect/>
          </a:stretch>
        </p:blipFill>
        <p:spPr bwMode="auto">
          <a:xfrm>
            <a:off x="2704011" y="1726478"/>
            <a:ext cx="6604928" cy="5131521"/>
          </a:xfrm>
          <a:prstGeom prst="rect">
            <a:avLst/>
          </a:prstGeom>
          <a:noFill/>
          <a:ln w="9525">
            <a:noFill/>
            <a:miter lim="800000"/>
            <a:headEnd/>
            <a:tailEnd/>
          </a:ln>
        </p:spPr>
      </p:pic>
      <p:sp>
        <p:nvSpPr>
          <p:cNvPr id="8" name="Rectangle 7"/>
          <p:cNvSpPr/>
          <p:nvPr/>
        </p:nvSpPr>
        <p:spPr>
          <a:xfrm>
            <a:off x="4622463" y="3910540"/>
            <a:ext cx="4351714" cy="1323439"/>
          </a:xfrm>
          <a:prstGeom prst="rect">
            <a:avLst/>
          </a:prstGeom>
        </p:spPr>
        <p:txBody>
          <a:bodyPr wrap="square">
            <a:spAutoFit/>
          </a:bodyPr>
          <a:lstStyle/>
          <a:p>
            <a:pPr algn="ctr"/>
            <a:r>
              <a:rPr lang="en-US" sz="8000" b="1">
                <a:solidFill>
                  <a:srgbClr val="FF0000"/>
                </a:solidFill>
                <a:latin typeface="Times New Roman" pitchFamily="18" charset="0"/>
                <a:cs typeface="Times New Roman" pitchFamily="18" charset="0"/>
              </a:rPr>
              <a:t>Tiết </a:t>
            </a:r>
            <a:r>
              <a:rPr lang="en-US" sz="8000" b="1" smtClean="0">
                <a:solidFill>
                  <a:srgbClr val="FF0000"/>
                </a:solidFill>
                <a:latin typeface="Times New Roman" pitchFamily="18" charset="0"/>
                <a:cs typeface="Times New Roman" pitchFamily="18" charset="0"/>
              </a:rPr>
              <a:t>1,2</a:t>
            </a:r>
            <a:endParaRPr lang="en-US" sz="8000" b="1" dirty="0">
              <a:solidFill>
                <a:srgbClr val="FF0000"/>
              </a:solidFill>
              <a:latin typeface="Times New Roman" pitchFamily="18" charset="0"/>
              <a:cs typeface="Times New Roman" pitchFamily="18" charset="0"/>
            </a:endParaRPr>
          </a:p>
        </p:txBody>
      </p:sp>
      <p:pic>
        <p:nvPicPr>
          <p:cNvPr id="9" name="Picture 204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24683" y="4797497"/>
            <a:ext cx="2112645" cy="20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4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21092"/>
            <a:ext cx="2047305" cy="197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28324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grayscl/>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stretch>
            <a:fillRect/>
          </a:stretch>
        </p:blipFill>
        <p:spPr>
          <a:xfrm>
            <a:off x="0" y="54293"/>
            <a:ext cx="2723523" cy="1016861"/>
          </a:xfrm>
          <a:prstGeom prst="rect">
            <a:avLst/>
          </a:prstGeom>
        </p:spPr>
      </p:pic>
      <p:grpSp>
        <p:nvGrpSpPr>
          <p:cNvPr id="7" name="1"/>
          <p:cNvGrpSpPr/>
          <p:nvPr/>
        </p:nvGrpSpPr>
        <p:grpSpPr>
          <a:xfrm>
            <a:off x="288925" y="0"/>
            <a:ext cx="11903710" cy="6773659"/>
            <a:chOff x="341926" y="208486"/>
            <a:chExt cx="11441759" cy="5883467"/>
          </a:xfrm>
        </p:grpSpPr>
        <p:pic>
          <p:nvPicPr>
            <p:cNvPr id="8" name="134"/>
            <p:cNvPicPr>
              <a:picLocks noChangeAspect="1"/>
            </p:cNvPicPr>
            <p:nvPr/>
          </p:nvPicPr>
          <p:blipFill>
            <a:blip r:embed="rId8"/>
            <a:stretch>
              <a:fillRect/>
            </a:stretch>
          </p:blipFill>
          <p:spPr>
            <a:xfrm>
              <a:off x="907478" y="208803"/>
              <a:ext cx="10876207" cy="5883150"/>
            </a:xfrm>
            <a:prstGeom prst="rect">
              <a:avLst/>
            </a:prstGeom>
          </p:spPr>
        </p:pic>
        <p:pic>
          <p:nvPicPr>
            <p:cNvPr id="9" name="135"/>
            <p:cNvPicPr>
              <a:picLocks noChangeAspect="1"/>
            </p:cNvPicPr>
            <p:nvPr/>
          </p:nvPicPr>
          <p:blipFill>
            <a:blip r:embed="rId9"/>
            <a:stretch>
              <a:fillRect/>
            </a:stretch>
          </p:blipFill>
          <p:spPr>
            <a:xfrm>
              <a:off x="864231" y="208725"/>
              <a:ext cx="10876207" cy="5846571"/>
            </a:xfrm>
            <a:prstGeom prst="rect">
              <a:avLst/>
            </a:prstGeom>
          </p:spPr>
        </p:pic>
        <p:pic>
          <p:nvPicPr>
            <p:cNvPr id="10" name="136"/>
            <p:cNvPicPr>
              <a:picLocks noChangeAspect="1"/>
            </p:cNvPicPr>
            <p:nvPr/>
          </p:nvPicPr>
          <p:blipFill>
            <a:blip r:embed="rId10"/>
            <a:stretch>
              <a:fillRect/>
            </a:stretch>
          </p:blipFill>
          <p:spPr>
            <a:xfrm>
              <a:off x="803773" y="208486"/>
              <a:ext cx="10876207" cy="5785605"/>
            </a:xfrm>
            <a:prstGeom prst="rect">
              <a:avLst/>
            </a:prstGeom>
          </p:spPr>
        </p:pic>
        <p:pic>
          <p:nvPicPr>
            <p:cNvPr id="11" name="142"/>
            <p:cNvPicPr>
              <a:picLocks noChangeAspect="1"/>
            </p:cNvPicPr>
            <p:nvPr/>
          </p:nvPicPr>
          <p:blipFill>
            <a:blip r:embed="rId11"/>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2"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3"/>
          <a:stretch>
            <a:fillRect/>
          </a:stretch>
        </p:blipFill>
        <p:spPr>
          <a:xfrm>
            <a:off x="9156640" y="5110192"/>
            <a:ext cx="2316681" cy="1268078"/>
          </a:xfrm>
          <a:prstGeom prst="rect">
            <a:avLst/>
          </a:prstGeom>
        </p:spPr>
      </p:pic>
      <p:pic>
        <p:nvPicPr>
          <p:cNvPr id="14" name="139"/>
          <p:cNvPicPr>
            <a:picLocks noChangeAspect="1"/>
          </p:cNvPicPr>
          <p:nvPr/>
        </p:nvPicPr>
        <p:blipFill>
          <a:blip r:embed="rId14"/>
          <a:stretch>
            <a:fillRect/>
          </a:stretch>
        </p:blipFill>
        <p:spPr>
          <a:xfrm>
            <a:off x="9887222" y="2132089"/>
            <a:ext cx="2523963" cy="2797451"/>
          </a:xfrm>
          <a:prstGeom prst="rect">
            <a:avLst/>
          </a:prstGeom>
        </p:spPr>
      </p:pic>
      <p:pic>
        <p:nvPicPr>
          <p:cNvPr id="15" name="140"/>
          <p:cNvPicPr>
            <a:picLocks noChangeAspect="1"/>
          </p:cNvPicPr>
          <p:nvPr/>
        </p:nvPicPr>
        <p:blipFill>
          <a:blip r:embed="rId15"/>
          <a:stretch>
            <a:fillRect/>
          </a:stretch>
        </p:blipFill>
        <p:spPr>
          <a:xfrm>
            <a:off x="1453333" y="4267986"/>
            <a:ext cx="3145809" cy="2505673"/>
          </a:xfrm>
          <a:prstGeom prst="rect">
            <a:avLst/>
          </a:prstGeom>
        </p:spPr>
      </p:pic>
      <p:pic>
        <p:nvPicPr>
          <p:cNvPr id="16" name="141"/>
          <p:cNvPicPr>
            <a:picLocks noChangeAspect="1"/>
          </p:cNvPicPr>
          <p:nvPr/>
        </p:nvPicPr>
        <p:blipFill>
          <a:blip r:embed="rId16"/>
          <a:stretch>
            <a:fillRect/>
          </a:stretch>
        </p:blipFill>
        <p:spPr>
          <a:xfrm>
            <a:off x="9957493" y="1924966"/>
            <a:ext cx="871804" cy="865707"/>
          </a:xfrm>
          <a:prstGeom prst="rect">
            <a:avLst/>
          </a:prstGeom>
        </p:spPr>
      </p:pic>
      <p:pic>
        <p:nvPicPr>
          <p:cNvPr id="17" name="147"/>
          <p:cNvPicPr>
            <a:picLocks noChangeAspect="1"/>
          </p:cNvPicPr>
          <p:nvPr/>
        </p:nvPicPr>
        <p:blipFill>
          <a:blip r:embed="rId17"/>
          <a:stretch>
            <a:fillRect/>
          </a:stretch>
        </p:blipFill>
        <p:spPr>
          <a:xfrm>
            <a:off x="1905999" y="2336104"/>
            <a:ext cx="457240" cy="481626"/>
          </a:xfrm>
          <a:prstGeom prst="rect">
            <a:avLst/>
          </a:prstGeom>
        </p:spPr>
      </p:pic>
      <p:pic>
        <p:nvPicPr>
          <p:cNvPr id="18" name="148"/>
          <p:cNvPicPr>
            <a:picLocks noChangeAspect="1"/>
          </p:cNvPicPr>
          <p:nvPr/>
        </p:nvPicPr>
        <p:blipFill>
          <a:blip r:embed="rId18"/>
          <a:stretch>
            <a:fillRect/>
          </a:stretch>
        </p:blipFill>
        <p:spPr>
          <a:xfrm>
            <a:off x="1625246" y="2873101"/>
            <a:ext cx="1030313" cy="1394885"/>
          </a:xfrm>
          <a:prstGeom prst="rect">
            <a:avLst/>
          </a:prstGeom>
        </p:spPr>
      </p:pic>
      <p:pic>
        <p:nvPicPr>
          <p:cNvPr id="19" name="143"/>
          <p:cNvPicPr>
            <a:picLocks noChangeAspect="1"/>
          </p:cNvPicPr>
          <p:nvPr/>
        </p:nvPicPr>
        <p:blipFill>
          <a:blip r:embed="rId19"/>
          <a:stretch>
            <a:fillRect/>
          </a:stretch>
        </p:blipFill>
        <p:spPr>
          <a:xfrm>
            <a:off x="4160684" y="554436"/>
            <a:ext cx="896190" cy="1012024"/>
          </a:xfrm>
          <a:prstGeom prst="rect">
            <a:avLst/>
          </a:prstGeom>
        </p:spPr>
      </p:pic>
      <p:pic>
        <p:nvPicPr>
          <p:cNvPr id="20" name="146"/>
          <p:cNvPicPr>
            <a:picLocks noChangeAspect="1"/>
          </p:cNvPicPr>
          <p:nvPr/>
        </p:nvPicPr>
        <p:blipFill>
          <a:blip r:embed="rId20"/>
          <a:stretch>
            <a:fillRect/>
          </a:stretch>
        </p:blipFill>
        <p:spPr>
          <a:xfrm>
            <a:off x="5188076" y="505654"/>
            <a:ext cx="969348" cy="1091279"/>
          </a:xfrm>
          <a:prstGeom prst="rect">
            <a:avLst/>
          </a:prstGeom>
        </p:spPr>
      </p:pic>
      <p:pic>
        <p:nvPicPr>
          <p:cNvPr id="21" name="145"/>
          <p:cNvPicPr>
            <a:picLocks noChangeAspect="1"/>
          </p:cNvPicPr>
          <p:nvPr/>
        </p:nvPicPr>
        <p:blipFill>
          <a:blip r:embed="rId21"/>
          <a:stretch>
            <a:fillRect/>
          </a:stretch>
        </p:blipFill>
        <p:spPr>
          <a:xfrm>
            <a:off x="6328553" y="632953"/>
            <a:ext cx="768163" cy="883997"/>
          </a:xfrm>
          <a:prstGeom prst="rect">
            <a:avLst/>
          </a:prstGeom>
        </p:spPr>
      </p:pic>
      <p:pic>
        <p:nvPicPr>
          <p:cNvPr id="22" name="144"/>
          <p:cNvPicPr>
            <a:picLocks noChangeAspect="1"/>
          </p:cNvPicPr>
          <p:nvPr/>
        </p:nvPicPr>
        <p:blipFill>
          <a:blip r:embed="rId22"/>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3"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4" cstate="email"/>
          <a:srcRect/>
          <a:stretch>
            <a:fillRect/>
          </a:stretch>
        </p:blipFill>
        <p:spPr>
          <a:xfrm rot="16200000">
            <a:off x="6418155" y="-863880"/>
            <a:ext cx="352299" cy="5802530"/>
          </a:xfrm>
          <a:prstGeom prst="rect">
            <a:avLst/>
          </a:prstGeom>
        </p:spPr>
      </p:pic>
      <p:pic>
        <p:nvPicPr>
          <p:cNvPr id="25" name="1"/>
          <p:cNvPicPr>
            <a:picLocks noChangeAspect="1"/>
          </p:cNvPicPr>
          <p:nvPr/>
        </p:nvPicPr>
        <p:blipFill>
          <a:blip r:embed="rId25"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4" cstate="email"/>
          <a:srcRect/>
          <a:stretch>
            <a:fillRect/>
          </a:stretch>
        </p:blipFill>
        <p:spPr>
          <a:xfrm rot="5400000" flipV="1">
            <a:off x="6569560" y="1593867"/>
            <a:ext cx="352299" cy="5802531"/>
          </a:xfrm>
          <a:prstGeom prst="rect">
            <a:avLst/>
          </a:prstGeom>
        </p:spPr>
      </p:pic>
      <p:sp>
        <p:nvSpPr>
          <p:cNvPr id="27" name="39"/>
          <p:cNvSpPr txBox="1"/>
          <p:nvPr/>
        </p:nvSpPr>
        <p:spPr>
          <a:xfrm flipH="1">
            <a:off x="3739374" y="2609140"/>
            <a:ext cx="5999569" cy="1300346"/>
          </a:xfrm>
          <a:prstGeom prst="rect">
            <a:avLst/>
          </a:prstGeom>
          <a:solidFill>
            <a:srgbClr val="92D050"/>
          </a:solidFill>
        </p:spPr>
        <p:txBody>
          <a:bodyPr wrap="square" lIns="68571" tIns="34285" rIns="68571" bIns="34285" rtlCol="0">
            <a:spAutoFit/>
          </a:bodyPr>
          <a:lstStyle/>
          <a:p>
            <a:pPr lvl="0" algn="ctr"/>
            <a:r>
              <a:rPr lang="en-US" altLang="zh-CN" sz="8000" b="1" smtClean="0">
                <a:ln w="6600">
                  <a:solidFill>
                    <a:srgbClr val="FFFF00"/>
                  </a:solidFill>
                  <a:prstDash val="solid"/>
                </a:ln>
                <a:solidFill>
                  <a:srgbClr val="FF0000"/>
                </a:solidFill>
                <a:effectLst>
                  <a:outerShdw blurRad="50800" dist="38100" dir="16200000" rotWithShape="0">
                    <a:prstClr val="black">
                      <a:alpha val="40000"/>
                    </a:prst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ĐỌC</a:t>
            </a:r>
          </a:p>
        </p:txBody>
      </p:sp>
      <p:pic>
        <p:nvPicPr>
          <p:cNvPr id="28" name="1"/>
          <p:cNvPicPr>
            <a:picLocks noChangeAspect="1"/>
          </p:cNvPicPr>
          <p:nvPr/>
        </p:nvPicPr>
        <p:blipFill>
          <a:blip r:embed="rId25"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022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522084" y="0"/>
            <a:ext cx="5707516" cy="1023417"/>
          </a:xfrm>
          <a:prstGeom prst="rect">
            <a:avLst/>
          </a:prstGeom>
        </p:spPr>
      </p:pic>
      <p:pic>
        <p:nvPicPr>
          <p:cNvPr id="3" name="Picture 2"/>
          <p:cNvPicPr>
            <a:picLocks noChangeAspect="1"/>
          </p:cNvPicPr>
          <p:nvPr/>
        </p:nvPicPr>
        <p:blipFill>
          <a:blip r:embed="rId5"/>
          <a:stretch>
            <a:fillRect/>
          </a:stretch>
        </p:blipFill>
        <p:spPr>
          <a:xfrm>
            <a:off x="527297" y="945039"/>
            <a:ext cx="10994143" cy="5756400"/>
          </a:xfrm>
          <a:prstGeom prst="rect">
            <a:avLst/>
          </a:prstGeom>
        </p:spPr>
      </p:pic>
    </p:spTree>
    <p:custDataLst>
      <p:tags r:id="rId1"/>
    </p:custDataLst>
    <p:extLst>
      <p:ext uri="{BB962C8B-B14F-4D97-AF65-F5344CB8AC3E}">
        <p14:creationId xmlns:p14="http://schemas.microsoft.com/office/powerpoint/2010/main" val="2254284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3600316" y="0"/>
            <a:ext cx="3309938" cy="656198"/>
          </a:xfrm>
          <a:prstGeom prst="rect">
            <a:avLst/>
          </a:pr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Lst>
          </a:blip>
          <a:stretch>
            <a:fillRect/>
          </a:stretch>
        </p:blipFill>
        <p:spPr>
          <a:xfrm>
            <a:off x="186913" y="656198"/>
            <a:ext cx="11943811" cy="3093115"/>
          </a:xfrm>
          <a:prstGeom prst="rect">
            <a:avLst/>
          </a:prstGeom>
        </p:spPr>
      </p:pic>
      <p:pic>
        <p:nvPicPr>
          <p:cNvPr id="4" name="Picture 3"/>
          <p:cNvPicPr>
            <a:picLocks noChangeAspect="1"/>
          </p:cNvPicPr>
          <p:nvPr/>
        </p:nvPicPr>
        <p:blipFill>
          <a:blip r:embed="rId8"/>
          <a:stretch>
            <a:fillRect/>
          </a:stretch>
        </p:blipFill>
        <p:spPr>
          <a:xfrm>
            <a:off x="160786" y="3749312"/>
            <a:ext cx="11910275" cy="3017247"/>
          </a:xfrm>
          <a:prstGeom prst="rect">
            <a:avLst/>
          </a:prstGeom>
        </p:spPr>
      </p:pic>
      <p:sp>
        <p:nvSpPr>
          <p:cNvPr id="5" name="TextBox 4">
            <a:hlinkClick r:id="" action="ppaction://noaction"/>
          </p:cNvPr>
          <p:cNvSpPr txBox="1">
            <a:spLocks noChangeArrowheads="1"/>
          </p:cNvSpPr>
          <p:nvPr/>
        </p:nvSpPr>
        <p:spPr bwMode="auto">
          <a:xfrm>
            <a:off x="213039" y="522366"/>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1</a:t>
            </a:r>
          </a:p>
        </p:txBody>
      </p:sp>
      <p:sp>
        <p:nvSpPr>
          <p:cNvPr id="6" name="TextBox 5">
            <a:hlinkClick r:id="" action="ppaction://noaction"/>
          </p:cNvPr>
          <p:cNvSpPr txBox="1">
            <a:spLocks noChangeArrowheads="1"/>
          </p:cNvSpPr>
          <p:nvPr/>
        </p:nvSpPr>
        <p:spPr bwMode="auto">
          <a:xfrm>
            <a:off x="160787" y="2135839"/>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2</a:t>
            </a:r>
          </a:p>
        </p:txBody>
      </p:sp>
      <p:sp>
        <p:nvSpPr>
          <p:cNvPr id="7" name="TextBox 6">
            <a:hlinkClick r:id="" action="ppaction://noaction"/>
          </p:cNvPr>
          <p:cNvSpPr txBox="1">
            <a:spLocks noChangeArrowheads="1"/>
          </p:cNvSpPr>
          <p:nvPr/>
        </p:nvSpPr>
        <p:spPr bwMode="auto">
          <a:xfrm>
            <a:off x="101123" y="3586881"/>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3</a:t>
            </a:r>
          </a:p>
        </p:txBody>
      </p:sp>
      <p:sp>
        <p:nvSpPr>
          <p:cNvPr id="8" name="TextBox 7">
            <a:hlinkClick r:id="" action="ppaction://noaction"/>
          </p:cNvPr>
          <p:cNvSpPr txBox="1">
            <a:spLocks noChangeArrowheads="1"/>
          </p:cNvSpPr>
          <p:nvPr/>
        </p:nvSpPr>
        <p:spPr bwMode="auto">
          <a:xfrm>
            <a:off x="199976" y="5176720"/>
            <a:ext cx="564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chemeClr val="tx1"/>
                </a:solidFill>
                <a:latin typeface="Times New Roman" panose="02020603050405020304" pitchFamily="18" charset="0"/>
              </a:defRPr>
            </a:lvl1pPr>
            <a:lvl2pPr marL="742950" indent="-285750">
              <a:defRPr sz="2600">
                <a:solidFill>
                  <a:schemeClr val="tx1"/>
                </a:solidFill>
                <a:latin typeface="Times New Roman" panose="02020603050405020304" pitchFamily="18" charset="0"/>
              </a:defRPr>
            </a:lvl2pPr>
            <a:lvl3pPr marL="1143000" indent="-228600">
              <a:defRPr sz="2600">
                <a:solidFill>
                  <a:schemeClr val="tx1"/>
                </a:solidFill>
                <a:latin typeface="Times New Roman" panose="02020603050405020304" pitchFamily="18" charset="0"/>
              </a:defRPr>
            </a:lvl3pPr>
            <a:lvl4pPr marL="1600200" indent="-228600">
              <a:defRPr sz="2600">
                <a:solidFill>
                  <a:schemeClr val="tx1"/>
                </a:solidFill>
                <a:latin typeface="Times New Roman" panose="02020603050405020304" pitchFamily="18" charset="0"/>
              </a:defRPr>
            </a:lvl4pPr>
            <a:lvl5pPr marL="2057400" indent="-228600">
              <a:defRPr sz="2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defRPr>
            </a:lvl9pPr>
          </a:lstStyle>
          <a:p>
            <a:pPr algn="ctr"/>
            <a:r>
              <a:rPr lang="en-GB" altLang="en-US" sz="3600" b="1">
                <a:solidFill>
                  <a:srgbClr val="FF0000"/>
                </a:solidFill>
                <a:cs typeface="Times New Roman" panose="02020603050405020304" pitchFamily="18" charset="0"/>
              </a:rPr>
              <a:t>4</a:t>
            </a:r>
          </a:p>
        </p:txBody>
      </p:sp>
    </p:spTree>
    <p:custDataLst>
      <p:tags r:id="rId1"/>
    </p:custDataLst>
    <p:extLst>
      <p:ext uri="{BB962C8B-B14F-4D97-AF65-F5344CB8AC3E}">
        <p14:creationId xmlns:p14="http://schemas.microsoft.com/office/powerpoint/2010/main" val="3439317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3064215" y="415976"/>
            <a:ext cx="6256712" cy="923330"/>
          </a:xfrm>
          <a:prstGeom prst="rect">
            <a:avLst/>
          </a:prstGeom>
          <a:solidFill>
            <a:srgbClr val="33CC33"/>
          </a:solidFill>
        </p:spPr>
        <p:txBody>
          <a:bodyPr wrap="square">
            <a:spAutoFit/>
          </a:bodyPr>
          <a:lstStyle/>
          <a:p>
            <a:pPr algn="ctr"/>
            <a:r>
              <a:rPr lang="en-US" sz="5400" b="1">
                <a:solidFill>
                  <a:srgbClr val="FF0000"/>
                </a:solidFill>
                <a:latin typeface="Times New Roman" panose="02020603050405020304" pitchFamily="18" charset="0"/>
                <a:ea typeface="Calibri" panose="020F0502020204030204" pitchFamily="34" charset="0"/>
              </a:rPr>
              <a:t>Luyện đọc từ khó </a:t>
            </a:r>
            <a:endParaRPr lang="en-US" sz="5400" b="1">
              <a:solidFill>
                <a:srgbClr val="FF0000"/>
              </a:solidFill>
            </a:endParaRPr>
          </a:p>
        </p:txBody>
      </p:sp>
      <p:grpSp>
        <p:nvGrpSpPr>
          <p:cNvPr id="5" name="组合 5"/>
          <p:cNvGrpSpPr>
            <a:grpSpLocks/>
          </p:cNvGrpSpPr>
          <p:nvPr/>
        </p:nvGrpSpPr>
        <p:grpSpPr bwMode="auto">
          <a:xfrm>
            <a:off x="81828" y="4295775"/>
            <a:ext cx="12110172" cy="2527300"/>
            <a:chOff x="-6350" y="6061075"/>
            <a:chExt cx="12204701" cy="2527300"/>
          </a:xfrm>
        </p:grpSpPr>
        <p:sp>
          <p:nvSpPr>
            <p:cNvPr id="6" name="Freeform 5"/>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7" name="Freeform 6"/>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 name="Freeform 7"/>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2" name="Oval 11"/>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3" name="Oval 12"/>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Freeform 20"/>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Freeform 30"/>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Freeform 40"/>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Freeform 50"/>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Freeform 60"/>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2" name="Freeform 61"/>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78" name="Oval 77"/>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79" name="Oval 78"/>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Freeform 86"/>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8" name="Freeform 87"/>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0" name="Oval 89"/>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Freeform 97"/>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Freeform 107"/>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09" name="Freeform 108"/>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0" name="Oval 119"/>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1" name="Oval 120"/>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Rectangle 128"/>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0" name="Freeform 129"/>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1" name="Freeform 130"/>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
        <p:nvSpPr>
          <p:cNvPr id="148" name="Rectangle 147"/>
          <p:cNvSpPr/>
          <p:nvPr/>
        </p:nvSpPr>
        <p:spPr>
          <a:xfrm>
            <a:off x="1655724" y="1755617"/>
            <a:ext cx="2606033" cy="707886"/>
          </a:xfrm>
          <a:prstGeom prst="rect">
            <a:avLst/>
          </a:prstGeom>
        </p:spPr>
        <p:txBody>
          <a:bodyPr wrap="square">
            <a:spAutoFit/>
          </a:bodyPr>
          <a:lstStyle/>
          <a:p>
            <a:r>
              <a:rPr lang="en-US" sz="4000" b="1">
                <a:latin typeface="Times New Roman" panose="02020603050405020304" pitchFamily="18" charset="0"/>
                <a:cs typeface="Times New Roman" panose="02020603050405020304" pitchFamily="18" charset="0"/>
              </a:rPr>
              <a:t>sướt mướt</a:t>
            </a:r>
          </a:p>
        </p:txBody>
      </p:sp>
      <p:sp>
        <p:nvSpPr>
          <p:cNvPr id="149" name="Rectangle 148"/>
          <p:cNvSpPr/>
          <p:nvPr/>
        </p:nvSpPr>
        <p:spPr>
          <a:xfrm>
            <a:off x="1566721" y="2695237"/>
            <a:ext cx="3488638" cy="707886"/>
          </a:xfrm>
          <a:prstGeom prst="rect">
            <a:avLst/>
          </a:prstGeom>
        </p:spPr>
        <p:txBody>
          <a:bodyPr wrap="square">
            <a:spAutoFit/>
          </a:bodyPr>
          <a:lstStyle/>
          <a:p>
            <a:r>
              <a:rPr lang="en-US" sz="4000" b="1">
                <a:latin typeface="Times New Roman" panose="02020603050405020304" pitchFamily="18" charset="0"/>
                <a:ea typeface="Calibri" panose="020F0502020204030204" pitchFamily="34" charset="0"/>
              </a:rPr>
              <a:t>r</a:t>
            </a:r>
            <a:r>
              <a:rPr lang="en-US" sz="4000" b="1" smtClean="0">
                <a:latin typeface="Times New Roman" panose="02020603050405020304" pitchFamily="18" charset="0"/>
                <a:ea typeface="Calibri" panose="020F0502020204030204" pitchFamily="34" charset="0"/>
              </a:rPr>
              <a:t>òng ròng </a:t>
            </a:r>
            <a:endParaRPr lang="en-US" sz="4000" b="1"/>
          </a:p>
        </p:txBody>
      </p:sp>
      <p:sp>
        <p:nvSpPr>
          <p:cNvPr id="150" name="Rectangle 149"/>
          <p:cNvSpPr/>
          <p:nvPr/>
        </p:nvSpPr>
        <p:spPr>
          <a:xfrm>
            <a:off x="7063247" y="1801037"/>
            <a:ext cx="4236987" cy="707886"/>
          </a:xfrm>
          <a:prstGeom prst="rect">
            <a:avLst/>
          </a:prstGeom>
        </p:spPr>
        <p:txBody>
          <a:bodyPr wrap="square">
            <a:spAutoFit/>
          </a:bodyPr>
          <a:lstStyle/>
          <a:p>
            <a:r>
              <a:rPr lang="en-US" sz="4000" b="1" smtClean="0">
                <a:latin typeface="Times New Roman" panose="02020603050405020304" pitchFamily="18" charset="0"/>
              </a:rPr>
              <a:t>đồng sâu</a:t>
            </a:r>
            <a:endParaRPr lang="en-US" sz="4000" b="1"/>
          </a:p>
        </p:txBody>
      </p:sp>
      <p:sp>
        <p:nvSpPr>
          <p:cNvPr id="151" name="Rectangle 150"/>
          <p:cNvSpPr/>
          <p:nvPr/>
        </p:nvSpPr>
        <p:spPr>
          <a:xfrm>
            <a:off x="7063248" y="2799435"/>
            <a:ext cx="2782672" cy="707886"/>
          </a:xfrm>
          <a:prstGeom prst="rect">
            <a:avLst/>
          </a:prstGeom>
        </p:spPr>
        <p:txBody>
          <a:bodyPr wrap="square">
            <a:spAutoFit/>
          </a:bodyPr>
          <a:lstStyle/>
          <a:p>
            <a:r>
              <a:rPr lang="en-US" sz="4000" b="1">
                <a:latin typeface="Times New Roman" panose="02020603050405020304" pitchFamily="18" charset="0"/>
              </a:rPr>
              <a:t>l</a:t>
            </a:r>
            <a:r>
              <a:rPr lang="en-US" sz="4000" b="1" smtClean="0">
                <a:latin typeface="Times New Roman" panose="02020603050405020304" pitchFamily="18" charset="0"/>
              </a:rPr>
              <a:t>ắt léo</a:t>
            </a:r>
            <a:endParaRPr lang="en-US" sz="4000" b="1"/>
          </a:p>
        </p:txBody>
      </p:sp>
    </p:spTree>
    <p:custDataLst>
      <p:tags r:id="rId1"/>
    </p:custDataLst>
    <p:extLst>
      <p:ext uri="{BB962C8B-B14F-4D97-AF65-F5344CB8AC3E}">
        <p14:creationId xmlns:p14="http://schemas.microsoft.com/office/powerpoint/2010/main" val="3160008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fade">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fade">
                                      <p:cBhvr>
                                        <p:cTn id="2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8" grpId="0"/>
      <p:bldP spid="149" grpId="0"/>
      <p:bldP spid="150" grpId="0"/>
      <p:bldP spid="15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Rectangle 3"/>
          <p:cNvSpPr/>
          <p:nvPr/>
        </p:nvSpPr>
        <p:spPr>
          <a:xfrm>
            <a:off x="1284508" y="1407661"/>
            <a:ext cx="6096000" cy="707886"/>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dầm dề</a:t>
            </a:r>
            <a:r>
              <a:rPr lang="en-US" sz="4000" smtClean="0">
                <a:solidFill>
                  <a:srgbClr val="181717"/>
                </a:solidFill>
                <a:latin typeface="Times New Roman" panose="02020603050405020304" pitchFamily="18" charset="0"/>
                <a:ea typeface="Times New Roman" panose="02020603050405020304" pitchFamily="18" charset="0"/>
              </a:rPr>
              <a:t>: ý nói mưa kéo dài</a:t>
            </a:r>
            <a:endParaRPr lang="en-US" sz="4000"/>
          </a:p>
        </p:txBody>
      </p:sp>
      <p:sp>
        <p:nvSpPr>
          <p:cNvPr id="5" name="Rectangle 4"/>
          <p:cNvSpPr/>
          <p:nvPr/>
        </p:nvSpPr>
        <p:spPr>
          <a:xfrm>
            <a:off x="4300842" y="256198"/>
            <a:ext cx="3308272" cy="1015663"/>
          </a:xfrm>
          <a:prstGeom prst="rect">
            <a:avLst/>
          </a:prstGeom>
          <a:solidFill>
            <a:srgbClr val="33CC33"/>
          </a:solidFill>
        </p:spPr>
        <p:txBody>
          <a:bodyPr wrap="square">
            <a:spAutoFit/>
          </a:bodyPr>
          <a:lstStyle/>
          <a:p>
            <a:pPr algn="ctr"/>
            <a:r>
              <a:rPr lang="en-US" sz="6000" b="1">
                <a:ln w="22225">
                  <a:solidFill>
                    <a:srgbClr val="FFC000"/>
                  </a:solidFill>
                  <a:prstDash val="solid"/>
                </a:ln>
                <a:solidFill>
                  <a:srgbClr val="FF0000"/>
                </a:solidFill>
                <a:latin typeface="Times New Roman" panose="02020603050405020304" pitchFamily="18" charset="0"/>
                <a:ea typeface="Times New Roman" panose="02020603050405020304" pitchFamily="18" charset="0"/>
              </a:rPr>
              <a:t>Từ ngữ </a:t>
            </a:r>
            <a:endParaRPr lang="en-US" sz="6000" b="1">
              <a:ln w="22225">
                <a:solidFill>
                  <a:srgbClr val="FFC000"/>
                </a:solidFill>
                <a:prstDash val="solid"/>
              </a:ln>
              <a:solidFill>
                <a:srgbClr val="FF0000"/>
              </a:solidFill>
            </a:endParaRPr>
          </a:p>
        </p:txBody>
      </p:sp>
      <p:sp>
        <p:nvSpPr>
          <p:cNvPr id="6" name="Rectangle 5"/>
          <p:cNvSpPr/>
          <p:nvPr/>
        </p:nvSpPr>
        <p:spPr>
          <a:xfrm>
            <a:off x="1251850" y="2202354"/>
            <a:ext cx="10678886" cy="707886"/>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sướt mướt</a:t>
            </a:r>
            <a:r>
              <a:rPr lang="en-US" sz="4000" smtClean="0">
                <a:solidFill>
                  <a:srgbClr val="181717"/>
                </a:solidFill>
                <a:latin typeface="Times New Roman" panose="02020603050405020304" pitchFamily="18" charset="0"/>
                <a:ea typeface="Times New Roman" panose="02020603050405020304" pitchFamily="18" charset="0"/>
              </a:rPr>
              <a:t>: ý nói mưa buồn</a:t>
            </a:r>
            <a:endParaRPr lang="en-US" sz="4000"/>
          </a:p>
        </p:txBody>
      </p:sp>
      <p:sp>
        <p:nvSpPr>
          <p:cNvPr id="7" name="Rectangle 6"/>
          <p:cNvSpPr/>
          <p:nvPr/>
        </p:nvSpPr>
        <p:spPr>
          <a:xfrm>
            <a:off x="1159322" y="2964389"/>
            <a:ext cx="10058407" cy="1323439"/>
          </a:xfrm>
          <a:prstGeom prst="rect">
            <a:avLst/>
          </a:prstGeom>
        </p:spPr>
        <p:txBody>
          <a:bodyPr wrap="square">
            <a:spAutoFit/>
          </a:bodyPr>
          <a:lstStyle/>
          <a:p>
            <a:r>
              <a:rPr lang="en-US" sz="4000" b="1" i="1" smtClean="0">
                <a:solidFill>
                  <a:srgbClr val="181717"/>
                </a:solidFill>
                <a:latin typeface="Times New Roman" panose="02020603050405020304" pitchFamily="18" charset="0"/>
                <a:ea typeface="Times New Roman" panose="02020603050405020304" pitchFamily="18" charset="0"/>
              </a:rPr>
              <a:t>lắt lẻo</a:t>
            </a:r>
            <a:r>
              <a:rPr lang="en-US" sz="4000" smtClean="0">
                <a:solidFill>
                  <a:srgbClr val="181717"/>
                </a:solidFill>
                <a:latin typeface="Times New Roman" panose="02020603050405020304" pitchFamily="18" charset="0"/>
                <a:ea typeface="Times New Roman" panose="02020603050405020304" pitchFamily="18" charset="0"/>
              </a:rPr>
              <a:t>: ý nói chông chênh, không vững chắc ở </a:t>
            </a:r>
          </a:p>
          <a:p>
            <a:r>
              <a:rPr lang="en-US" sz="4000" smtClean="0">
                <a:solidFill>
                  <a:srgbClr val="181717"/>
                </a:solidFill>
                <a:latin typeface="Times New Roman" panose="02020603050405020304" pitchFamily="18" charset="0"/>
                <a:ea typeface="Times New Roman" panose="02020603050405020304" pitchFamily="18" charset="0"/>
              </a:rPr>
              <a:t>trên cao.</a:t>
            </a:r>
            <a:endParaRPr lang="en-US" sz="4000"/>
          </a:p>
        </p:txBody>
      </p:sp>
      <p:grpSp>
        <p:nvGrpSpPr>
          <p:cNvPr id="8" name="组合 5"/>
          <p:cNvGrpSpPr>
            <a:grpSpLocks/>
          </p:cNvGrpSpPr>
          <p:nvPr/>
        </p:nvGrpSpPr>
        <p:grpSpPr bwMode="auto">
          <a:xfrm>
            <a:off x="81828" y="4350367"/>
            <a:ext cx="12110172" cy="2527300"/>
            <a:chOff x="-6350" y="6061075"/>
            <a:chExt cx="12204701" cy="2527300"/>
          </a:xfrm>
        </p:grpSpPr>
        <p:sp>
          <p:nvSpPr>
            <p:cNvPr id="9" name="Freeform 8"/>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12" name="Freeform 11"/>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3" name="Freeform 12"/>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4" name="Freeform 13"/>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Oval 20"/>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3" name="Oval 22"/>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4" name="Freeform 23"/>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Oval 30"/>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3" name="Oval 32"/>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4" name="Freeform 33"/>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Oval 40"/>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3" name="Oval 42"/>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4" name="Freeform 43"/>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Oval 50"/>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3" name="Oval 52"/>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4" name="Freeform 53"/>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Oval 60"/>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2" name="Oval 61"/>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3" name="Oval 62"/>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8" name="Freeform 77"/>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9" name="Freeform 78"/>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80" name="Freeform 79"/>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Oval 86"/>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8" name="Oval 87"/>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9" name="Oval 88"/>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0" name="Freeform 89"/>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1" name="Freeform 90"/>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Oval 97"/>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0" name="Oval 99"/>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1" name="Freeform 100"/>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Oval 107"/>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9" name="Oval 108"/>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0" name="Oval 109"/>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21" name="Freeform 120"/>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22" name="Freeform 121"/>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Oval 128"/>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1" name="Oval 130"/>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2" name="Rectangle 131"/>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8" name="Freeform 147"/>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9" name="Freeform 148"/>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50" name="Freeform 149"/>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Tree>
    <p:custDataLst>
      <p:tags r:id="rId1"/>
    </p:custDataLst>
    <p:extLst>
      <p:ext uri="{BB962C8B-B14F-4D97-AF65-F5344CB8AC3E}">
        <p14:creationId xmlns:p14="http://schemas.microsoft.com/office/powerpoint/2010/main" val="3557578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
              <a:srgbClr val="92D050"/>
            </a:gs>
            <a:gs pos="26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705610" y="2008039"/>
            <a:ext cx="10730362" cy="1365182"/>
          </a:xfrm>
          <a:prstGeom prst="rect">
            <a:avLst/>
          </a:prstGeom>
        </p:spPr>
        <p:txBody>
          <a:bodyPr wrap="square">
            <a:spAutoFit/>
          </a:bodyPr>
          <a:lstStyle/>
          <a:p>
            <a:pPr algn="just">
              <a:lnSpc>
                <a:spcPct val="107000"/>
              </a:lnSpc>
              <a:spcAft>
                <a:spcPts val="0"/>
              </a:spcAft>
            </a:pPr>
            <a:r>
              <a:rPr lang="en-US" sz="4000">
                <a:latin typeface="Times New Roman" panose="02020603050405020304" pitchFamily="18" charset="0"/>
                <a:cs typeface="Times New Roman" panose="02020603050405020304" pitchFamily="18" charset="0"/>
              </a:rPr>
              <a:t>Nước trong ao hồ,/ trong đồng ruộng của mùa mưa/ hoà lẫn với nước dòng sông Cửu </a:t>
            </a:r>
            <a:r>
              <a:rPr lang="en-US" sz="4000" smtClean="0">
                <a:latin typeface="Times New Roman" panose="02020603050405020304" pitchFamily="18" charset="0"/>
                <a:cs typeface="Times New Roman" panose="02020603050405020304" pitchFamily="18" charset="0"/>
              </a:rPr>
              <a:t>Long.</a:t>
            </a:r>
            <a:endParaRPr lang="en-US" sz="40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559941" y="324167"/>
            <a:ext cx="6191118" cy="1015663"/>
          </a:xfrm>
          <a:prstGeom prst="rect">
            <a:avLst/>
          </a:prstGeom>
          <a:solidFill>
            <a:srgbClr val="33CC33"/>
          </a:solidFill>
          <a:ln>
            <a:solidFill>
              <a:schemeClr val="accent6">
                <a:lumMod val="75000"/>
              </a:schemeClr>
            </a:solidFill>
          </a:ln>
        </p:spPr>
        <p:txBody>
          <a:bodyPr wrap="none" lIns="91440" tIns="45720" rIns="91440" bIns="45720">
            <a:spAutoFit/>
          </a:bodyPr>
          <a:lstStyle/>
          <a:p>
            <a:pPr algn="ctr"/>
            <a:r>
              <a:rPr lang="en-US" sz="60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Luyện</a:t>
            </a:r>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a:t>
            </a:r>
            <a:r>
              <a:rPr lang="en-US" sz="6000" b="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câu dài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grpSp>
        <p:nvGrpSpPr>
          <p:cNvPr id="7" name="组合 5"/>
          <p:cNvGrpSpPr>
            <a:grpSpLocks/>
          </p:cNvGrpSpPr>
          <p:nvPr/>
        </p:nvGrpSpPr>
        <p:grpSpPr bwMode="auto">
          <a:xfrm>
            <a:off x="81828" y="4350367"/>
            <a:ext cx="12110172" cy="2527300"/>
            <a:chOff x="-6350" y="6061075"/>
            <a:chExt cx="12204701" cy="2527300"/>
          </a:xfrm>
        </p:grpSpPr>
        <p:sp>
          <p:nvSpPr>
            <p:cNvPr id="8" name="Freeform 7"/>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a:extLst/>
          </p:spPr>
          <p:txBody>
            <a:bodyPr lIns="68580" tIns="34290" rIns="68580" bIns="34290"/>
            <a:lstStyle/>
            <a:p>
              <a:pPr>
                <a:defRPr/>
              </a:pPr>
              <a:endParaRPr lang="zh-CN" altLang="en-US" sz="1350"/>
            </a:p>
          </p:txBody>
        </p:sp>
        <p:sp>
          <p:nvSpPr>
            <p:cNvPr id="9" name="Freeform 8"/>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0" name="Freeform 9"/>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a:extLst/>
          </p:spPr>
          <p:txBody>
            <a:bodyPr lIns="68580" tIns="34290" rIns="68580" bIns="34290"/>
            <a:lstStyle/>
            <a:p>
              <a:pPr>
                <a:defRPr/>
              </a:pPr>
              <a:endParaRPr lang="zh-CN" altLang="en-US" sz="1350"/>
            </a:p>
          </p:txBody>
        </p:sp>
        <p:sp>
          <p:nvSpPr>
            <p:cNvPr id="11" name="Freeform 10"/>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12" name="Freeform 11"/>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a:extLst/>
          </p:spPr>
          <p:txBody>
            <a:bodyPr lIns="68580" tIns="34290" rIns="68580" bIns="34290"/>
            <a:lstStyle/>
            <a:p>
              <a:pPr>
                <a:defRPr/>
              </a:pPr>
              <a:endParaRPr lang="zh-CN" altLang="en-US" sz="1350"/>
            </a:p>
          </p:txBody>
        </p:sp>
        <p:sp>
          <p:nvSpPr>
            <p:cNvPr id="13" name="Freeform 12"/>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a:extLst/>
          </p:spPr>
          <p:txBody>
            <a:bodyPr lIns="68580" tIns="34290" rIns="68580" bIns="34290"/>
            <a:lstStyle/>
            <a:p>
              <a:pPr>
                <a:defRPr/>
              </a:pPr>
              <a:endParaRPr lang="zh-CN" altLang="en-US" sz="1350"/>
            </a:p>
          </p:txBody>
        </p:sp>
        <p:sp>
          <p:nvSpPr>
            <p:cNvPr id="14" name="Oval 13"/>
            <p:cNvSpPr>
              <a:spLocks noChangeArrowheads="1"/>
            </p:cNvSpPr>
            <p:nvPr/>
          </p:nvSpPr>
          <p:spPr bwMode="auto">
            <a:xfrm>
              <a:off x="1157818" y="7164388"/>
              <a:ext cx="48048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5" name="Oval 14"/>
            <p:cNvSpPr>
              <a:spLocks noChangeArrowheads="1"/>
            </p:cNvSpPr>
            <p:nvPr/>
          </p:nvSpPr>
          <p:spPr bwMode="auto">
            <a:xfrm>
              <a:off x="1231901" y="7288213"/>
              <a:ext cx="16933"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6" name="Oval 15"/>
            <p:cNvSpPr>
              <a:spLocks noChangeArrowheads="1"/>
            </p:cNvSpPr>
            <p:nvPr/>
          </p:nvSpPr>
          <p:spPr bwMode="auto">
            <a:xfrm>
              <a:off x="1416051" y="72453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7" name="Oval 16"/>
            <p:cNvSpPr>
              <a:spLocks noChangeArrowheads="1"/>
            </p:cNvSpPr>
            <p:nvPr/>
          </p:nvSpPr>
          <p:spPr bwMode="auto">
            <a:xfrm>
              <a:off x="1373718" y="7331075"/>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8" name="Oval 17"/>
            <p:cNvSpPr>
              <a:spLocks noChangeArrowheads="1"/>
            </p:cNvSpPr>
            <p:nvPr/>
          </p:nvSpPr>
          <p:spPr bwMode="auto">
            <a:xfrm>
              <a:off x="1557867" y="73310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9" name="Oval 18"/>
            <p:cNvSpPr>
              <a:spLocks noChangeArrowheads="1"/>
            </p:cNvSpPr>
            <p:nvPr/>
          </p:nvSpPr>
          <p:spPr bwMode="auto">
            <a:xfrm>
              <a:off x="1500718" y="7459663"/>
              <a:ext cx="19049"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0" name="Oval 19"/>
            <p:cNvSpPr>
              <a:spLocks noChangeArrowheads="1"/>
            </p:cNvSpPr>
            <p:nvPr/>
          </p:nvSpPr>
          <p:spPr bwMode="auto">
            <a:xfrm>
              <a:off x="1255185" y="7429500"/>
              <a:ext cx="190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1" name="Oval 20"/>
            <p:cNvSpPr>
              <a:spLocks noChangeArrowheads="1"/>
            </p:cNvSpPr>
            <p:nvPr/>
          </p:nvSpPr>
          <p:spPr bwMode="auto">
            <a:xfrm>
              <a:off x="1422401"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2" name="Oval 21"/>
            <p:cNvSpPr>
              <a:spLocks noChangeArrowheads="1"/>
            </p:cNvSpPr>
            <p:nvPr/>
          </p:nvSpPr>
          <p:spPr bwMode="auto">
            <a:xfrm>
              <a:off x="1392767" y="7559675"/>
              <a:ext cx="10584"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3" name="Freeform 22"/>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24" name="Oval 23"/>
            <p:cNvSpPr>
              <a:spLocks noChangeArrowheads="1"/>
            </p:cNvSpPr>
            <p:nvPr/>
          </p:nvSpPr>
          <p:spPr bwMode="auto">
            <a:xfrm>
              <a:off x="497418" y="6665913"/>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25" name="Oval 24"/>
            <p:cNvSpPr>
              <a:spLocks noChangeArrowheads="1"/>
            </p:cNvSpPr>
            <p:nvPr/>
          </p:nvSpPr>
          <p:spPr bwMode="auto">
            <a:xfrm>
              <a:off x="548218" y="6745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6" name="Oval 25"/>
            <p:cNvSpPr>
              <a:spLocks noChangeArrowheads="1"/>
            </p:cNvSpPr>
            <p:nvPr/>
          </p:nvSpPr>
          <p:spPr bwMode="auto">
            <a:xfrm>
              <a:off x="658285" y="6715125"/>
              <a:ext cx="6349"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7" name="Oval 26"/>
            <p:cNvSpPr>
              <a:spLocks noChangeArrowheads="1"/>
            </p:cNvSpPr>
            <p:nvPr/>
          </p:nvSpPr>
          <p:spPr bwMode="auto">
            <a:xfrm>
              <a:off x="632885" y="6770688"/>
              <a:ext cx="6349" cy="1111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8" name="Oval 27"/>
            <p:cNvSpPr>
              <a:spLocks noChangeArrowheads="1"/>
            </p:cNvSpPr>
            <p:nvPr/>
          </p:nvSpPr>
          <p:spPr bwMode="auto">
            <a:xfrm>
              <a:off x="745067" y="677068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29" name="Oval 28"/>
            <p:cNvSpPr>
              <a:spLocks noChangeArrowheads="1"/>
            </p:cNvSpPr>
            <p:nvPr/>
          </p:nvSpPr>
          <p:spPr bwMode="auto">
            <a:xfrm>
              <a:off x="713318" y="6850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0" name="Oval 29"/>
            <p:cNvSpPr>
              <a:spLocks noChangeArrowheads="1"/>
            </p:cNvSpPr>
            <p:nvPr/>
          </p:nvSpPr>
          <p:spPr bwMode="auto">
            <a:xfrm>
              <a:off x="560918" y="68310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1" name="Oval 30"/>
            <p:cNvSpPr>
              <a:spLocks noChangeArrowheads="1"/>
            </p:cNvSpPr>
            <p:nvPr/>
          </p:nvSpPr>
          <p:spPr bwMode="auto">
            <a:xfrm>
              <a:off x="664634" y="6843713"/>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2" name="Oval 31"/>
            <p:cNvSpPr>
              <a:spLocks noChangeArrowheads="1"/>
            </p:cNvSpPr>
            <p:nvPr/>
          </p:nvSpPr>
          <p:spPr bwMode="auto">
            <a:xfrm>
              <a:off x="645585" y="69119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3" name="Freeform 32"/>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a:extLst/>
          </p:spPr>
          <p:txBody>
            <a:bodyPr lIns="68580" tIns="34290" rIns="68580" bIns="34290"/>
            <a:lstStyle/>
            <a:p>
              <a:pPr>
                <a:defRPr/>
              </a:pPr>
              <a:endParaRPr lang="zh-CN" altLang="en-US" sz="1350"/>
            </a:p>
          </p:txBody>
        </p:sp>
        <p:sp>
          <p:nvSpPr>
            <p:cNvPr id="34" name="Oval 33"/>
            <p:cNvSpPr>
              <a:spLocks noChangeArrowheads="1"/>
            </p:cNvSpPr>
            <p:nvPr/>
          </p:nvSpPr>
          <p:spPr bwMode="auto">
            <a:xfrm>
              <a:off x="2480734" y="73247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35" name="Oval 34"/>
            <p:cNvSpPr>
              <a:spLocks noChangeArrowheads="1"/>
            </p:cNvSpPr>
            <p:nvPr/>
          </p:nvSpPr>
          <p:spPr bwMode="auto">
            <a:xfrm>
              <a:off x="2523067" y="7399338"/>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6" name="Oval 35"/>
            <p:cNvSpPr>
              <a:spLocks noChangeArrowheads="1"/>
            </p:cNvSpPr>
            <p:nvPr/>
          </p:nvSpPr>
          <p:spPr bwMode="auto">
            <a:xfrm>
              <a:off x="2641601" y="7373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7" name="Oval 36"/>
            <p:cNvSpPr>
              <a:spLocks noChangeArrowheads="1"/>
            </p:cNvSpPr>
            <p:nvPr/>
          </p:nvSpPr>
          <p:spPr bwMode="auto">
            <a:xfrm>
              <a:off x="2611967" y="7429500"/>
              <a:ext cx="10584"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8" name="Oval 37"/>
            <p:cNvSpPr>
              <a:spLocks noChangeArrowheads="1"/>
            </p:cNvSpPr>
            <p:nvPr/>
          </p:nvSpPr>
          <p:spPr bwMode="auto">
            <a:xfrm>
              <a:off x="2726267" y="7423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39" name="Oval 38"/>
            <p:cNvSpPr>
              <a:spLocks noChangeArrowheads="1"/>
            </p:cNvSpPr>
            <p:nvPr/>
          </p:nvSpPr>
          <p:spPr bwMode="auto">
            <a:xfrm>
              <a:off x="2696634" y="7508875"/>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0" name="Oval 39"/>
            <p:cNvSpPr>
              <a:spLocks noChangeArrowheads="1"/>
            </p:cNvSpPr>
            <p:nvPr/>
          </p:nvSpPr>
          <p:spPr bwMode="auto">
            <a:xfrm>
              <a:off x="2542118" y="74850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1" name="Oval 40"/>
            <p:cNvSpPr>
              <a:spLocks noChangeArrowheads="1"/>
            </p:cNvSpPr>
            <p:nvPr/>
          </p:nvSpPr>
          <p:spPr bwMode="auto">
            <a:xfrm>
              <a:off x="2641601"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2" name="Oval 41"/>
            <p:cNvSpPr>
              <a:spLocks noChangeArrowheads="1"/>
            </p:cNvSpPr>
            <p:nvPr/>
          </p:nvSpPr>
          <p:spPr bwMode="auto">
            <a:xfrm>
              <a:off x="2622551"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3" name="Freeform 42"/>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a:extLst/>
          </p:spPr>
          <p:txBody>
            <a:bodyPr lIns="68580" tIns="34290" rIns="68580" bIns="34290"/>
            <a:lstStyle/>
            <a:p>
              <a:pPr>
                <a:defRPr/>
              </a:pPr>
              <a:endParaRPr lang="zh-CN" altLang="en-US" sz="1350"/>
            </a:p>
          </p:txBody>
        </p:sp>
        <p:sp>
          <p:nvSpPr>
            <p:cNvPr id="44" name="Oval 43"/>
            <p:cNvSpPr>
              <a:spLocks noChangeArrowheads="1"/>
            </p:cNvSpPr>
            <p:nvPr/>
          </p:nvSpPr>
          <p:spPr bwMode="auto">
            <a:xfrm>
              <a:off x="2264834" y="6665913"/>
              <a:ext cx="209551" cy="209550"/>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45" name="Oval 44"/>
            <p:cNvSpPr>
              <a:spLocks noChangeArrowheads="1"/>
            </p:cNvSpPr>
            <p:nvPr/>
          </p:nvSpPr>
          <p:spPr bwMode="auto">
            <a:xfrm>
              <a:off x="2302934" y="6719888"/>
              <a:ext cx="2117"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6" name="Oval 45"/>
            <p:cNvSpPr>
              <a:spLocks noChangeArrowheads="1"/>
            </p:cNvSpPr>
            <p:nvPr/>
          </p:nvSpPr>
          <p:spPr bwMode="auto">
            <a:xfrm>
              <a:off x="2377018" y="67024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7" name="Oval 46"/>
            <p:cNvSpPr>
              <a:spLocks noChangeArrowheads="1"/>
            </p:cNvSpPr>
            <p:nvPr/>
          </p:nvSpPr>
          <p:spPr bwMode="auto">
            <a:xfrm>
              <a:off x="2357967" y="673893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8" name="Oval 47"/>
            <p:cNvSpPr>
              <a:spLocks noChangeArrowheads="1"/>
            </p:cNvSpPr>
            <p:nvPr/>
          </p:nvSpPr>
          <p:spPr bwMode="auto">
            <a:xfrm>
              <a:off x="2438401" y="67325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49" name="Oval 48"/>
            <p:cNvSpPr>
              <a:spLocks noChangeArrowheads="1"/>
            </p:cNvSpPr>
            <p:nvPr/>
          </p:nvSpPr>
          <p:spPr bwMode="auto">
            <a:xfrm>
              <a:off x="2419351" y="6794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0" name="Oval 49"/>
            <p:cNvSpPr>
              <a:spLocks noChangeArrowheads="1"/>
            </p:cNvSpPr>
            <p:nvPr/>
          </p:nvSpPr>
          <p:spPr bwMode="auto">
            <a:xfrm>
              <a:off x="2307167" y="67818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1" name="Oval 50"/>
            <p:cNvSpPr>
              <a:spLocks noChangeArrowheads="1"/>
            </p:cNvSpPr>
            <p:nvPr/>
          </p:nvSpPr>
          <p:spPr bwMode="auto">
            <a:xfrm>
              <a:off x="2383367" y="678815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2" name="Oval 51"/>
            <p:cNvSpPr>
              <a:spLocks noChangeArrowheads="1"/>
            </p:cNvSpPr>
            <p:nvPr/>
          </p:nvSpPr>
          <p:spPr bwMode="auto">
            <a:xfrm>
              <a:off x="2370667" y="6837363"/>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3" name="Freeform 52"/>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54" name="Oval 53"/>
            <p:cNvSpPr>
              <a:spLocks noChangeArrowheads="1"/>
            </p:cNvSpPr>
            <p:nvPr/>
          </p:nvSpPr>
          <p:spPr bwMode="auto">
            <a:xfrm>
              <a:off x="1490134" y="6264275"/>
              <a:ext cx="283633" cy="284163"/>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55" name="Oval 54"/>
            <p:cNvSpPr>
              <a:spLocks noChangeArrowheads="1"/>
            </p:cNvSpPr>
            <p:nvPr/>
          </p:nvSpPr>
          <p:spPr bwMode="auto">
            <a:xfrm>
              <a:off x="1532467" y="6338888"/>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6" name="Oval 55"/>
            <p:cNvSpPr>
              <a:spLocks noChangeArrowheads="1"/>
            </p:cNvSpPr>
            <p:nvPr/>
          </p:nvSpPr>
          <p:spPr bwMode="auto">
            <a:xfrm>
              <a:off x="1644651" y="6313488"/>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7" name="Oval 56"/>
            <p:cNvSpPr>
              <a:spLocks noChangeArrowheads="1"/>
            </p:cNvSpPr>
            <p:nvPr/>
          </p:nvSpPr>
          <p:spPr bwMode="auto">
            <a:xfrm>
              <a:off x="1619251" y="6362700"/>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8" name="Oval 57"/>
            <p:cNvSpPr>
              <a:spLocks noChangeArrowheads="1"/>
            </p:cNvSpPr>
            <p:nvPr/>
          </p:nvSpPr>
          <p:spPr bwMode="auto">
            <a:xfrm>
              <a:off x="1722967" y="63627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59" name="Oval 58"/>
            <p:cNvSpPr>
              <a:spLocks noChangeArrowheads="1"/>
            </p:cNvSpPr>
            <p:nvPr/>
          </p:nvSpPr>
          <p:spPr bwMode="auto">
            <a:xfrm>
              <a:off x="1693334" y="644366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0" name="Oval 59"/>
            <p:cNvSpPr>
              <a:spLocks noChangeArrowheads="1"/>
            </p:cNvSpPr>
            <p:nvPr/>
          </p:nvSpPr>
          <p:spPr bwMode="auto">
            <a:xfrm>
              <a:off x="1545167" y="6424613"/>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1" name="Oval 60"/>
            <p:cNvSpPr>
              <a:spLocks noChangeArrowheads="1"/>
            </p:cNvSpPr>
            <p:nvPr/>
          </p:nvSpPr>
          <p:spPr bwMode="auto">
            <a:xfrm>
              <a:off x="1644651" y="64373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2" name="Oval 61"/>
            <p:cNvSpPr>
              <a:spLocks noChangeArrowheads="1"/>
            </p:cNvSpPr>
            <p:nvPr/>
          </p:nvSpPr>
          <p:spPr bwMode="auto">
            <a:xfrm>
              <a:off x="1625601" y="6499225"/>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63" name="Freeform 62"/>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4" name="Freeform 63"/>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5" name="Freeform 64"/>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6" name="Freeform 65"/>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67" name="Freeform 66"/>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a:extLst/>
          </p:spPr>
          <p:txBody>
            <a:bodyPr lIns="68580" tIns="34290" rIns="68580" bIns="34290"/>
            <a:lstStyle/>
            <a:p>
              <a:pPr>
                <a:defRPr/>
              </a:pPr>
              <a:endParaRPr lang="zh-CN" altLang="en-US" sz="1350"/>
            </a:p>
          </p:txBody>
        </p:sp>
        <p:sp>
          <p:nvSpPr>
            <p:cNvPr id="68" name="Freeform 67"/>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a:extLst/>
          </p:spPr>
          <p:txBody>
            <a:bodyPr lIns="68580" tIns="34290" rIns="68580" bIns="34290"/>
            <a:lstStyle/>
            <a:p>
              <a:pPr>
                <a:defRPr/>
              </a:pPr>
              <a:endParaRPr lang="zh-CN" altLang="en-US" sz="1350"/>
            </a:p>
          </p:txBody>
        </p:sp>
        <p:sp>
          <p:nvSpPr>
            <p:cNvPr id="69" name="Freeform 68"/>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0" name="Freeform 69"/>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1" name="Freeform 70"/>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2" name="Freeform 71"/>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a:extLst/>
          </p:spPr>
          <p:txBody>
            <a:bodyPr lIns="68580" tIns="34290" rIns="68580" bIns="34290"/>
            <a:lstStyle/>
            <a:p>
              <a:pPr>
                <a:defRPr/>
              </a:pPr>
              <a:endParaRPr lang="zh-CN" altLang="en-US" sz="1350"/>
            </a:p>
          </p:txBody>
        </p:sp>
        <p:sp>
          <p:nvSpPr>
            <p:cNvPr id="73" name="Freeform 72"/>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74" name="Freeform 73"/>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75" name="Freeform 74"/>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a:extLst/>
          </p:spPr>
          <p:txBody>
            <a:bodyPr lIns="68580" tIns="34290" rIns="68580" bIns="34290"/>
            <a:lstStyle/>
            <a:p>
              <a:pPr>
                <a:defRPr/>
              </a:pPr>
              <a:endParaRPr lang="zh-CN" altLang="en-US" sz="1350"/>
            </a:p>
          </p:txBody>
        </p:sp>
        <p:sp>
          <p:nvSpPr>
            <p:cNvPr id="76" name="Freeform 75"/>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7" name="Freeform 76"/>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8" name="Freeform 77"/>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a:extLst/>
          </p:spPr>
          <p:txBody>
            <a:bodyPr lIns="68580" tIns="34290" rIns="68580" bIns="34290"/>
            <a:lstStyle/>
            <a:p>
              <a:pPr>
                <a:defRPr/>
              </a:pPr>
              <a:endParaRPr lang="zh-CN" altLang="en-US" sz="1350"/>
            </a:p>
          </p:txBody>
        </p:sp>
        <p:sp>
          <p:nvSpPr>
            <p:cNvPr id="79" name="Freeform 78"/>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a:extLst/>
          </p:spPr>
          <p:txBody>
            <a:bodyPr lIns="68580" tIns="34290" rIns="68580" bIns="34290"/>
            <a:lstStyle/>
            <a:p>
              <a:pPr>
                <a:defRPr/>
              </a:pPr>
              <a:endParaRPr lang="zh-CN" altLang="en-US" sz="1350"/>
            </a:p>
          </p:txBody>
        </p:sp>
        <p:sp>
          <p:nvSpPr>
            <p:cNvPr id="80" name="Oval 79"/>
            <p:cNvSpPr>
              <a:spLocks noChangeArrowheads="1"/>
            </p:cNvSpPr>
            <p:nvPr/>
          </p:nvSpPr>
          <p:spPr bwMode="auto">
            <a:xfrm>
              <a:off x="11470218" y="6702425"/>
              <a:ext cx="296333" cy="2952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81" name="Oval 80"/>
            <p:cNvSpPr>
              <a:spLocks noChangeArrowheads="1"/>
            </p:cNvSpPr>
            <p:nvPr/>
          </p:nvSpPr>
          <p:spPr bwMode="auto">
            <a:xfrm>
              <a:off x="11514667" y="677545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2" name="Oval 81"/>
            <p:cNvSpPr>
              <a:spLocks noChangeArrowheads="1"/>
            </p:cNvSpPr>
            <p:nvPr/>
          </p:nvSpPr>
          <p:spPr bwMode="auto">
            <a:xfrm>
              <a:off x="11631084" y="675163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3" name="Oval 82"/>
            <p:cNvSpPr>
              <a:spLocks noChangeArrowheads="1"/>
            </p:cNvSpPr>
            <p:nvPr/>
          </p:nvSpPr>
          <p:spPr bwMode="auto">
            <a:xfrm>
              <a:off x="11605684" y="68072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4" name="Oval 83"/>
            <p:cNvSpPr>
              <a:spLocks noChangeArrowheads="1"/>
            </p:cNvSpPr>
            <p:nvPr/>
          </p:nvSpPr>
          <p:spPr bwMode="auto">
            <a:xfrm>
              <a:off x="11717867" y="6800850"/>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5" name="Oval 84"/>
            <p:cNvSpPr>
              <a:spLocks noChangeArrowheads="1"/>
            </p:cNvSpPr>
            <p:nvPr/>
          </p:nvSpPr>
          <p:spPr bwMode="auto">
            <a:xfrm>
              <a:off x="11686118" y="68865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6" name="Oval 85"/>
            <p:cNvSpPr>
              <a:spLocks noChangeArrowheads="1"/>
            </p:cNvSpPr>
            <p:nvPr/>
          </p:nvSpPr>
          <p:spPr bwMode="auto">
            <a:xfrm>
              <a:off x="11533718" y="6862763"/>
              <a:ext cx="6349"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7" name="Oval 86"/>
            <p:cNvSpPr>
              <a:spLocks noChangeArrowheads="1"/>
            </p:cNvSpPr>
            <p:nvPr/>
          </p:nvSpPr>
          <p:spPr bwMode="auto">
            <a:xfrm>
              <a:off x="11631084" y="6880225"/>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8" name="Oval 87"/>
            <p:cNvSpPr>
              <a:spLocks noChangeArrowheads="1"/>
            </p:cNvSpPr>
            <p:nvPr/>
          </p:nvSpPr>
          <p:spPr bwMode="auto">
            <a:xfrm>
              <a:off x="11612034" y="6948488"/>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89" name="Freeform 88"/>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0" name="Freeform 89"/>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a:extLst/>
          </p:spPr>
          <p:txBody>
            <a:bodyPr lIns="68580" tIns="34290" rIns="68580" bIns="34290"/>
            <a:lstStyle/>
            <a:p>
              <a:pPr>
                <a:defRPr/>
              </a:pPr>
              <a:endParaRPr lang="zh-CN" altLang="en-US" sz="1350"/>
            </a:p>
          </p:txBody>
        </p:sp>
        <p:sp>
          <p:nvSpPr>
            <p:cNvPr id="91" name="Oval 90"/>
            <p:cNvSpPr>
              <a:spLocks noChangeArrowheads="1"/>
            </p:cNvSpPr>
            <p:nvPr/>
          </p:nvSpPr>
          <p:spPr bwMode="auto">
            <a:xfrm>
              <a:off x="11743267" y="7354888"/>
              <a:ext cx="287867" cy="2841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92" name="Oval 91"/>
            <p:cNvSpPr>
              <a:spLocks noChangeArrowheads="1"/>
            </p:cNvSpPr>
            <p:nvPr/>
          </p:nvSpPr>
          <p:spPr bwMode="auto">
            <a:xfrm>
              <a:off x="11791951" y="74295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3" name="Oval 92"/>
            <p:cNvSpPr>
              <a:spLocks noChangeArrowheads="1"/>
            </p:cNvSpPr>
            <p:nvPr/>
          </p:nvSpPr>
          <p:spPr bwMode="auto">
            <a:xfrm>
              <a:off x="11895667" y="7404100"/>
              <a:ext cx="12700"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4" name="Oval 93"/>
            <p:cNvSpPr>
              <a:spLocks noChangeArrowheads="1"/>
            </p:cNvSpPr>
            <p:nvPr/>
          </p:nvSpPr>
          <p:spPr bwMode="auto">
            <a:xfrm>
              <a:off x="11870267" y="745490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5" name="Oval 94"/>
            <p:cNvSpPr>
              <a:spLocks noChangeArrowheads="1"/>
            </p:cNvSpPr>
            <p:nvPr/>
          </p:nvSpPr>
          <p:spPr bwMode="auto">
            <a:xfrm>
              <a:off x="11982451" y="7454900"/>
              <a:ext cx="6349" cy="476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6" name="Oval 95"/>
            <p:cNvSpPr>
              <a:spLocks noChangeArrowheads="1"/>
            </p:cNvSpPr>
            <p:nvPr/>
          </p:nvSpPr>
          <p:spPr bwMode="auto">
            <a:xfrm>
              <a:off x="11952818" y="753427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7" name="Oval 96"/>
            <p:cNvSpPr>
              <a:spLocks noChangeArrowheads="1"/>
            </p:cNvSpPr>
            <p:nvPr/>
          </p:nvSpPr>
          <p:spPr bwMode="auto">
            <a:xfrm>
              <a:off x="11804651" y="7515225"/>
              <a:ext cx="423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8" name="Oval 97"/>
            <p:cNvSpPr>
              <a:spLocks noChangeArrowheads="1"/>
            </p:cNvSpPr>
            <p:nvPr/>
          </p:nvSpPr>
          <p:spPr bwMode="auto">
            <a:xfrm>
              <a:off x="11902018" y="7527925"/>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99" name="Oval 98"/>
            <p:cNvSpPr>
              <a:spLocks noChangeArrowheads="1"/>
            </p:cNvSpPr>
            <p:nvPr/>
          </p:nvSpPr>
          <p:spPr bwMode="auto">
            <a:xfrm>
              <a:off x="11882967" y="7589838"/>
              <a:ext cx="6351"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0" name="Freeform 99"/>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a:extLst/>
          </p:spPr>
          <p:txBody>
            <a:bodyPr lIns="68580" tIns="34290" rIns="68580" bIns="34290"/>
            <a:lstStyle/>
            <a:p>
              <a:pPr>
                <a:defRPr/>
              </a:pPr>
              <a:endParaRPr lang="zh-CN" altLang="en-US" sz="1350"/>
            </a:p>
          </p:txBody>
        </p:sp>
        <p:sp>
          <p:nvSpPr>
            <p:cNvPr id="101" name="Oval 100"/>
            <p:cNvSpPr>
              <a:spLocks noChangeArrowheads="1"/>
            </p:cNvSpPr>
            <p:nvPr/>
          </p:nvSpPr>
          <p:spPr bwMode="auto">
            <a:xfrm>
              <a:off x="9863667" y="7331075"/>
              <a:ext cx="283633" cy="282575"/>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02" name="Oval 101"/>
            <p:cNvSpPr>
              <a:spLocks noChangeArrowheads="1"/>
            </p:cNvSpPr>
            <p:nvPr/>
          </p:nvSpPr>
          <p:spPr bwMode="auto">
            <a:xfrm>
              <a:off x="9908118" y="740410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3" name="Oval 102"/>
            <p:cNvSpPr>
              <a:spLocks noChangeArrowheads="1"/>
            </p:cNvSpPr>
            <p:nvPr/>
          </p:nvSpPr>
          <p:spPr bwMode="auto">
            <a:xfrm>
              <a:off x="10018184" y="7380288"/>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4" name="Oval 103"/>
            <p:cNvSpPr>
              <a:spLocks noChangeArrowheads="1"/>
            </p:cNvSpPr>
            <p:nvPr/>
          </p:nvSpPr>
          <p:spPr bwMode="auto">
            <a:xfrm>
              <a:off x="9992784" y="7435850"/>
              <a:ext cx="6349"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5" name="Oval 104"/>
            <p:cNvSpPr>
              <a:spLocks noChangeArrowheads="1"/>
            </p:cNvSpPr>
            <p:nvPr/>
          </p:nvSpPr>
          <p:spPr bwMode="auto">
            <a:xfrm>
              <a:off x="10104967" y="7429500"/>
              <a:ext cx="6351"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66867" y="75088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7" name="Oval 106"/>
            <p:cNvSpPr>
              <a:spLocks noChangeArrowheads="1"/>
            </p:cNvSpPr>
            <p:nvPr/>
          </p:nvSpPr>
          <p:spPr bwMode="auto">
            <a:xfrm>
              <a:off x="9920818" y="7491413"/>
              <a:ext cx="10583" cy="63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8" name="Oval 107"/>
            <p:cNvSpPr>
              <a:spLocks noChangeArrowheads="1"/>
            </p:cNvSpPr>
            <p:nvPr/>
          </p:nvSpPr>
          <p:spPr bwMode="auto">
            <a:xfrm>
              <a:off x="10018184" y="7504113"/>
              <a:ext cx="12700" cy="4762"/>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09" name="Oval 108"/>
            <p:cNvSpPr>
              <a:spLocks noChangeArrowheads="1"/>
            </p:cNvSpPr>
            <p:nvPr/>
          </p:nvSpPr>
          <p:spPr bwMode="auto">
            <a:xfrm>
              <a:off x="9999134" y="7564438"/>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10" name="Freeform 109"/>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1" name="Freeform 110"/>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2" name="Freeform 111"/>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3" name="Freeform 112"/>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a:extLst/>
          </p:spPr>
          <p:txBody>
            <a:bodyPr lIns="68580" tIns="34290" rIns="68580" bIns="34290"/>
            <a:lstStyle/>
            <a:p>
              <a:pPr>
                <a:defRPr/>
              </a:pPr>
              <a:endParaRPr lang="zh-CN" altLang="en-US" sz="1350"/>
            </a:p>
          </p:txBody>
        </p:sp>
        <p:sp>
          <p:nvSpPr>
            <p:cNvPr id="114" name="Freeform 113"/>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5" name="Freeform 114"/>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a:extLst/>
          </p:spPr>
          <p:txBody>
            <a:bodyPr lIns="68580" tIns="34290" rIns="68580" bIns="34290"/>
            <a:lstStyle/>
            <a:p>
              <a:pPr>
                <a:defRPr/>
              </a:pPr>
              <a:endParaRPr lang="zh-CN" altLang="en-US" sz="1350"/>
            </a:p>
          </p:txBody>
        </p:sp>
        <p:sp>
          <p:nvSpPr>
            <p:cNvPr id="116" name="Freeform 115"/>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17" name="Freeform 116"/>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a:extLst/>
          </p:spPr>
          <p:txBody>
            <a:bodyPr lIns="68580" tIns="34290" rIns="68580" bIns="34290"/>
            <a:lstStyle/>
            <a:p>
              <a:pPr>
                <a:defRPr/>
              </a:pPr>
              <a:endParaRPr lang="zh-CN" altLang="en-US" sz="1350"/>
            </a:p>
          </p:txBody>
        </p:sp>
        <p:sp>
          <p:nvSpPr>
            <p:cNvPr id="118" name="Freeform 117"/>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a:extLst/>
          </p:spPr>
          <p:txBody>
            <a:bodyPr lIns="68580" tIns="34290" rIns="68580" bIns="34290"/>
            <a:lstStyle/>
            <a:p>
              <a:pPr>
                <a:defRPr/>
              </a:pPr>
              <a:endParaRPr lang="zh-CN" altLang="en-US" sz="1350"/>
            </a:p>
          </p:txBody>
        </p:sp>
        <p:sp>
          <p:nvSpPr>
            <p:cNvPr id="119" name="Freeform 118"/>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a:extLst/>
          </p:spPr>
          <p:txBody>
            <a:bodyPr lIns="68580" tIns="34290" rIns="68580" bIns="34290"/>
            <a:lstStyle/>
            <a:p>
              <a:pPr>
                <a:defRPr/>
              </a:pPr>
              <a:endParaRPr lang="zh-CN" altLang="en-US" sz="1350"/>
            </a:p>
          </p:txBody>
        </p:sp>
        <p:sp>
          <p:nvSpPr>
            <p:cNvPr id="120" name="Freeform 119"/>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a:extLst/>
          </p:spPr>
          <p:txBody>
            <a:bodyPr lIns="68580" tIns="34290" rIns="68580" bIns="34290"/>
            <a:lstStyle/>
            <a:p>
              <a:pPr>
                <a:defRPr/>
              </a:pPr>
              <a:endParaRPr lang="zh-CN" altLang="en-US" sz="1350"/>
            </a:p>
          </p:txBody>
        </p:sp>
        <p:sp>
          <p:nvSpPr>
            <p:cNvPr id="121" name="Freeform 120"/>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a:extLst/>
          </p:spPr>
          <p:txBody>
            <a:bodyPr lIns="68580" tIns="34290" rIns="68580" bIns="34290"/>
            <a:lstStyle/>
            <a:p>
              <a:pPr>
                <a:defRPr/>
              </a:pPr>
              <a:endParaRPr lang="zh-CN" altLang="en-US" sz="1350"/>
            </a:p>
          </p:txBody>
        </p:sp>
        <p:sp>
          <p:nvSpPr>
            <p:cNvPr id="122" name="Oval 121"/>
            <p:cNvSpPr>
              <a:spLocks noChangeArrowheads="1"/>
            </p:cNvSpPr>
            <p:nvPr/>
          </p:nvSpPr>
          <p:spPr bwMode="auto">
            <a:xfrm>
              <a:off x="10714567" y="7151688"/>
              <a:ext cx="474133" cy="474662"/>
            </a:xfrm>
            <a:prstGeom prst="ellipse">
              <a:avLst/>
            </a:prstGeom>
            <a:solidFill>
              <a:srgbClr val="440000"/>
            </a:solidFill>
            <a:ln>
              <a:noFill/>
            </a:ln>
            <a:extLst/>
          </p:spPr>
          <p:txBody>
            <a:bodyPr lIns="68580" tIns="34290" rIns="68580" bIns="34290"/>
            <a:lstStyle/>
            <a:p>
              <a:pPr>
                <a:defRPr/>
              </a:pPr>
              <a:endParaRPr lang="zh-CN" altLang="en-US" sz="1350"/>
            </a:p>
          </p:txBody>
        </p:sp>
        <p:sp>
          <p:nvSpPr>
            <p:cNvPr id="123" name="Oval 122"/>
            <p:cNvSpPr>
              <a:spLocks noChangeArrowheads="1"/>
            </p:cNvSpPr>
            <p:nvPr/>
          </p:nvSpPr>
          <p:spPr bwMode="auto">
            <a:xfrm>
              <a:off x="10788651" y="7275513"/>
              <a:ext cx="10583"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4" name="Oval 123"/>
            <p:cNvSpPr>
              <a:spLocks noChangeArrowheads="1"/>
            </p:cNvSpPr>
            <p:nvPr/>
          </p:nvSpPr>
          <p:spPr bwMode="auto">
            <a:xfrm>
              <a:off x="10966451" y="723265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5" name="Oval 124"/>
            <p:cNvSpPr>
              <a:spLocks noChangeArrowheads="1"/>
            </p:cNvSpPr>
            <p:nvPr/>
          </p:nvSpPr>
          <p:spPr bwMode="auto">
            <a:xfrm>
              <a:off x="10930467" y="7318375"/>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6" name="Oval 125"/>
            <p:cNvSpPr>
              <a:spLocks noChangeArrowheads="1"/>
            </p:cNvSpPr>
            <p:nvPr/>
          </p:nvSpPr>
          <p:spPr bwMode="auto">
            <a:xfrm>
              <a:off x="11108267" y="7312025"/>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7" name="Oval 126"/>
            <p:cNvSpPr>
              <a:spLocks noChangeArrowheads="1"/>
            </p:cNvSpPr>
            <p:nvPr/>
          </p:nvSpPr>
          <p:spPr bwMode="auto">
            <a:xfrm>
              <a:off x="11057467" y="7448550"/>
              <a:ext cx="12700" cy="11113"/>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8" name="Oval 127"/>
            <p:cNvSpPr>
              <a:spLocks noChangeArrowheads="1"/>
            </p:cNvSpPr>
            <p:nvPr/>
          </p:nvSpPr>
          <p:spPr bwMode="auto">
            <a:xfrm>
              <a:off x="10811934" y="7416800"/>
              <a:ext cx="12700" cy="1270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29" name="Oval 128"/>
            <p:cNvSpPr>
              <a:spLocks noChangeArrowheads="1"/>
            </p:cNvSpPr>
            <p:nvPr/>
          </p:nvSpPr>
          <p:spPr bwMode="auto">
            <a:xfrm>
              <a:off x="10972800" y="7435850"/>
              <a:ext cx="12700"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0" name="Oval 129"/>
            <p:cNvSpPr>
              <a:spLocks noChangeArrowheads="1"/>
            </p:cNvSpPr>
            <p:nvPr/>
          </p:nvSpPr>
          <p:spPr bwMode="auto">
            <a:xfrm>
              <a:off x="10943167" y="7540625"/>
              <a:ext cx="16933" cy="19050"/>
            </a:xfrm>
            <a:prstGeom prst="ellipse">
              <a:avLst/>
            </a:prstGeom>
            <a:solidFill>
              <a:srgbClr val="FFFFFF"/>
            </a:solidFill>
            <a:ln>
              <a:noFill/>
            </a:ln>
            <a:extLst/>
          </p:spPr>
          <p:txBody>
            <a:bodyPr lIns="68580" tIns="34290" rIns="68580" bIns="34290"/>
            <a:lstStyle/>
            <a:p>
              <a:pPr>
                <a:defRPr/>
              </a:pPr>
              <a:endParaRPr lang="zh-CN" altLang="en-US" sz="1350"/>
            </a:p>
          </p:txBody>
        </p:sp>
        <p:sp>
          <p:nvSpPr>
            <p:cNvPr id="131" name="Rectangle 130"/>
            <p:cNvSpPr>
              <a:spLocks noChangeArrowheads="1"/>
            </p:cNvSpPr>
            <p:nvPr/>
          </p:nvSpPr>
          <p:spPr bwMode="auto">
            <a:xfrm>
              <a:off x="-6350" y="8175625"/>
              <a:ext cx="12204701" cy="184150"/>
            </a:xfrm>
            <a:prstGeom prst="rect">
              <a:avLst/>
            </a:prstGeom>
            <a:solidFill>
              <a:srgbClr val="FFFFFF"/>
            </a:solidFill>
            <a:ln>
              <a:noFill/>
            </a:ln>
            <a:extLst/>
          </p:spPr>
          <p:txBody>
            <a:bodyPr lIns="68580" tIns="34290" rIns="68580" bIns="34290"/>
            <a:lstStyle/>
            <a:p>
              <a:pPr>
                <a:defRPr/>
              </a:pPr>
              <a:endParaRPr lang="zh-CN" altLang="en-US" sz="1350"/>
            </a:p>
          </p:txBody>
        </p:sp>
        <p:sp>
          <p:nvSpPr>
            <p:cNvPr id="132" name="Freeform 131"/>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3" name="Freeform 132"/>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4" name="Freeform 133"/>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5" name="Freeform 134"/>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6" name="Freeform 135"/>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37" name="Freeform 136"/>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8" name="Freeform 137"/>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39" name="Freeform 138"/>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0" name="Freeform 139"/>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1" name="Freeform 140"/>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2" name="Freeform 141"/>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3" name="Freeform 142"/>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4" name="Freeform 143"/>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5" name="Freeform 144"/>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6" name="Freeform 145"/>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7" name="Freeform 146"/>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a:extLst/>
          </p:spPr>
          <p:txBody>
            <a:bodyPr lIns="68580" tIns="34290" rIns="68580" bIns="34290"/>
            <a:lstStyle/>
            <a:p>
              <a:pPr>
                <a:defRPr/>
              </a:pPr>
              <a:endParaRPr lang="zh-CN" altLang="en-US" sz="1350"/>
            </a:p>
          </p:txBody>
        </p:sp>
        <p:sp>
          <p:nvSpPr>
            <p:cNvPr id="148" name="Freeform 147"/>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sp>
          <p:nvSpPr>
            <p:cNvPr id="149" name="Freeform 148"/>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a:extLst/>
          </p:spPr>
          <p:txBody>
            <a:bodyPr lIns="68580" tIns="34290" rIns="68580" bIns="34290"/>
            <a:lstStyle/>
            <a:p>
              <a:pPr>
                <a:defRPr/>
              </a:pPr>
              <a:endParaRPr lang="zh-CN" altLang="en-US" sz="1350"/>
            </a:p>
          </p:txBody>
        </p:sp>
      </p:grpSp>
    </p:spTree>
    <p:custDataLst>
      <p:tags r:id="rId1"/>
    </p:custDataLst>
    <p:extLst>
      <p:ext uri="{BB962C8B-B14F-4D97-AF65-F5344CB8AC3E}">
        <p14:creationId xmlns:p14="http://schemas.microsoft.com/office/powerpoint/2010/main" val="84079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grayscl/>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tretch>
            <a:fillRect/>
          </a:stretch>
        </p:blipFill>
        <p:spPr>
          <a:xfrm>
            <a:off x="501422" y="5629683"/>
            <a:ext cx="10922987" cy="1019311"/>
          </a:xfrm>
          <a:prstGeom prst="rect">
            <a:avLst/>
          </a:prstGeom>
        </p:spPr>
      </p:pic>
      <p:pic>
        <p:nvPicPr>
          <p:cNvPr id="1026" name="Picture 2" descr="ngày khai trườ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2211" y="1071154"/>
            <a:ext cx="8133125" cy="450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stretch>
            <a:fillRect/>
          </a:stretch>
        </p:blipFill>
        <p:spPr>
          <a:xfrm>
            <a:off x="0" y="54293"/>
            <a:ext cx="2723523" cy="1016861"/>
          </a:xfrm>
          <a:prstGeom prst="rect">
            <a:avLst/>
          </a:prstGeom>
        </p:spPr>
      </p:pic>
      <p:grpSp>
        <p:nvGrpSpPr>
          <p:cNvPr id="7" name="1"/>
          <p:cNvGrpSpPr/>
          <p:nvPr/>
        </p:nvGrpSpPr>
        <p:grpSpPr>
          <a:xfrm>
            <a:off x="331899" y="-124665"/>
            <a:ext cx="11903710" cy="6773659"/>
            <a:chOff x="341926" y="208486"/>
            <a:chExt cx="11441759" cy="5883467"/>
          </a:xfrm>
        </p:grpSpPr>
        <p:pic>
          <p:nvPicPr>
            <p:cNvPr id="8" name="134"/>
            <p:cNvPicPr>
              <a:picLocks noChangeAspect="1"/>
            </p:cNvPicPr>
            <p:nvPr/>
          </p:nvPicPr>
          <p:blipFill>
            <a:blip r:embed="rId8"/>
            <a:stretch>
              <a:fillRect/>
            </a:stretch>
          </p:blipFill>
          <p:spPr>
            <a:xfrm>
              <a:off x="907478" y="208803"/>
              <a:ext cx="10876207" cy="5883150"/>
            </a:xfrm>
            <a:prstGeom prst="rect">
              <a:avLst/>
            </a:prstGeom>
          </p:spPr>
        </p:pic>
        <p:pic>
          <p:nvPicPr>
            <p:cNvPr id="9" name="135"/>
            <p:cNvPicPr>
              <a:picLocks noChangeAspect="1"/>
            </p:cNvPicPr>
            <p:nvPr/>
          </p:nvPicPr>
          <p:blipFill>
            <a:blip r:embed="rId9"/>
            <a:stretch>
              <a:fillRect/>
            </a:stretch>
          </p:blipFill>
          <p:spPr>
            <a:xfrm>
              <a:off x="864231" y="208725"/>
              <a:ext cx="10876207" cy="5846571"/>
            </a:xfrm>
            <a:prstGeom prst="rect">
              <a:avLst/>
            </a:prstGeom>
          </p:spPr>
        </p:pic>
        <p:pic>
          <p:nvPicPr>
            <p:cNvPr id="10" name="136"/>
            <p:cNvPicPr>
              <a:picLocks noChangeAspect="1"/>
            </p:cNvPicPr>
            <p:nvPr/>
          </p:nvPicPr>
          <p:blipFill>
            <a:blip r:embed="rId10"/>
            <a:stretch>
              <a:fillRect/>
            </a:stretch>
          </p:blipFill>
          <p:spPr>
            <a:xfrm>
              <a:off x="803773" y="208486"/>
              <a:ext cx="10876207" cy="5785605"/>
            </a:xfrm>
            <a:prstGeom prst="rect">
              <a:avLst/>
            </a:prstGeom>
          </p:spPr>
        </p:pic>
        <p:pic>
          <p:nvPicPr>
            <p:cNvPr id="11" name="142"/>
            <p:cNvPicPr>
              <a:picLocks noChangeAspect="1"/>
            </p:cNvPicPr>
            <p:nvPr/>
          </p:nvPicPr>
          <p:blipFill>
            <a:blip r:embed="rId11"/>
            <a:stretch>
              <a:fillRect/>
            </a:stretch>
          </p:blipFill>
          <p:spPr>
            <a:xfrm>
              <a:off x="341926" y="784490"/>
              <a:ext cx="1054699" cy="4986960"/>
            </a:xfrm>
            <a:prstGeom prst="rect">
              <a:avLst/>
            </a:prstGeom>
          </p:spPr>
        </p:pic>
      </p:grpSp>
      <p:pic>
        <p:nvPicPr>
          <p:cNvPr id="12" name="137"/>
          <p:cNvPicPr>
            <a:picLocks noChangeAspect="1"/>
          </p:cNvPicPr>
          <p:nvPr/>
        </p:nvPicPr>
        <p:blipFill rotWithShape="1">
          <a:blip r:embed="rId12" cstate="screen"/>
          <a:srcRect/>
          <a:stretch>
            <a:fillRect/>
          </a:stretch>
        </p:blipFill>
        <p:spPr>
          <a:xfrm>
            <a:off x="7880020" y="1131546"/>
            <a:ext cx="2208207" cy="792549"/>
          </a:xfrm>
          <a:prstGeom prst="rect">
            <a:avLst/>
          </a:prstGeom>
        </p:spPr>
      </p:pic>
      <p:pic>
        <p:nvPicPr>
          <p:cNvPr id="13" name="138"/>
          <p:cNvPicPr>
            <a:picLocks noChangeAspect="1"/>
          </p:cNvPicPr>
          <p:nvPr/>
        </p:nvPicPr>
        <p:blipFill>
          <a:blip r:embed="rId13"/>
          <a:stretch>
            <a:fillRect/>
          </a:stretch>
        </p:blipFill>
        <p:spPr>
          <a:xfrm>
            <a:off x="9156640" y="5110192"/>
            <a:ext cx="2316681" cy="1268078"/>
          </a:xfrm>
          <a:prstGeom prst="rect">
            <a:avLst/>
          </a:prstGeom>
        </p:spPr>
      </p:pic>
      <p:pic>
        <p:nvPicPr>
          <p:cNvPr id="14" name="139"/>
          <p:cNvPicPr>
            <a:picLocks noChangeAspect="1"/>
          </p:cNvPicPr>
          <p:nvPr/>
        </p:nvPicPr>
        <p:blipFill>
          <a:blip r:embed="rId14"/>
          <a:stretch>
            <a:fillRect/>
          </a:stretch>
        </p:blipFill>
        <p:spPr>
          <a:xfrm>
            <a:off x="9887222" y="2132089"/>
            <a:ext cx="2523963" cy="2797451"/>
          </a:xfrm>
          <a:prstGeom prst="rect">
            <a:avLst/>
          </a:prstGeom>
        </p:spPr>
      </p:pic>
      <p:pic>
        <p:nvPicPr>
          <p:cNvPr id="15" name="140"/>
          <p:cNvPicPr>
            <a:picLocks noChangeAspect="1"/>
          </p:cNvPicPr>
          <p:nvPr/>
        </p:nvPicPr>
        <p:blipFill>
          <a:blip r:embed="rId15"/>
          <a:stretch>
            <a:fillRect/>
          </a:stretch>
        </p:blipFill>
        <p:spPr>
          <a:xfrm>
            <a:off x="1453333" y="4267986"/>
            <a:ext cx="3145809" cy="2505673"/>
          </a:xfrm>
          <a:prstGeom prst="rect">
            <a:avLst/>
          </a:prstGeom>
        </p:spPr>
      </p:pic>
      <p:pic>
        <p:nvPicPr>
          <p:cNvPr id="16" name="141"/>
          <p:cNvPicPr>
            <a:picLocks noChangeAspect="1"/>
          </p:cNvPicPr>
          <p:nvPr/>
        </p:nvPicPr>
        <p:blipFill>
          <a:blip r:embed="rId16"/>
          <a:stretch>
            <a:fillRect/>
          </a:stretch>
        </p:blipFill>
        <p:spPr>
          <a:xfrm>
            <a:off x="9957493" y="1924966"/>
            <a:ext cx="871804" cy="865707"/>
          </a:xfrm>
          <a:prstGeom prst="rect">
            <a:avLst/>
          </a:prstGeom>
        </p:spPr>
      </p:pic>
      <p:pic>
        <p:nvPicPr>
          <p:cNvPr id="17" name="147"/>
          <p:cNvPicPr>
            <a:picLocks noChangeAspect="1"/>
          </p:cNvPicPr>
          <p:nvPr/>
        </p:nvPicPr>
        <p:blipFill>
          <a:blip r:embed="rId17"/>
          <a:stretch>
            <a:fillRect/>
          </a:stretch>
        </p:blipFill>
        <p:spPr>
          <a:xfrm>
            <a:off x="1905999" y="2336104"/>
            <a:ext cx="457240" cy="481626"/>
          </a:xfrm>
          <a:prstGeom prst="rect">
            <a:avLst/>
          </a:prstGeom>
        </p:spPr>
      </p:pic>
      <p:pic>
        <p:nvPicPr>
          <p:cNvPr id="18" name="148"/>
          <p:cNvPicPr>
            <a:picLocks noChangeAspect="1"/>
          </p:cNvPicPr>
          <p:nvPr/>
        </p:nvPicPr>
        <p:blipFill>
          <a:blip r:embed="rId18"/>
          <a:stretch>
            <a:fillRect/>
          </a:stretch>
        </p:blipFill>
        <p:spPr>
          <a:xfrm>
            <a:off x="1625246" y="2873101"/>
            <a:ext cx="1030313" cy="1394885"/>
          </a:xfrm>
          <a:prstGeom prst="rect">
            <a:avLst/>
          </a:prstGeom>
        </p:spPr>
      </p:pic>
      <p:pic>
        <p:nvPicPr>
          <p:cNvPr id="19" name="143"/>
          <p:cNvPicPr>
            <a:picLocks noChangeAspect="1"/>
          </p:cNvPicPr>
          <p:nvPr/>
        </p:nvPicPr>
        <p:blipFill>
          <a:blip r:embed="rId19"/>
          <a:stretch>
            <a:fillRect/>
          </a:stretch>
        </p:blipFill>
        <p:spPr>
          <a:xfrm>
            <a:off x="4160684" y="554436"/>
            <a:ext cx="896190" cy="1012024"/>
          </a:xfrm>
          <a:prstGeom prst="rect">
            <a:avLst/>
          </a:prstGeom>
        </p:spPr>
      </p:pic>
      <p:pic>
        <p:nvPicPr>
          <p:cNvPr id="20" name="146"/>
          <p:cNvPicPr>
            <a:picLocks noChangeAspect="1"/>
          </p:cNvPicPr>
          <p:nvPr/>
        </p:nvPicPr>
        <p:blipFill>
          <a:blip r:embed="rId20"/>
          <a:stretch>
            <a:fillRect/>
          </a:stretch>
        </p:blipFill>
        <p:spPr>
          <a:xfrm>
            <a:off x="5188076" y="505654"/>
            <a:ext cx="969348" cy="1091279"/>
          </a:xfrm>
          <a:prstGeom prst="rect">
            <a:avLst/>
          </a:prstGeom>
        </p:spPr>
      </p:pic>
      <p:pic>
        <p:nvPicPr>
          <p:cNvPr id="21" name="145"/>
          <p:cNvPicPr>
            <a:picLocks noChangeAspect="1"/>
          </p:cNvPicPr>
          <p:nvPr/>
        </p:nvPicPr>
        <p:blipFill>
          <a:blip r:embed="rId21"/>
          <a:stretch>
            <a:fillRect/>
          </a:stretch>
        </p:blipFill>
        <p:spPr>
          <a:xfrm>
            <a:off x="6328553" y="632953"/>
            <a:ext cx="768163" cy="883997"/>
          </a:xfrm>
          <a:prstGeom prst="rect">
            <a:avLst/>
          </a:prstGeom>
        </p:spPr>
      </p:pic>
      <p:pic>
        <p:nvPicPr>
          <p:cNvPr id="22" name="144"/>
          <p:cNvPicPr>
            <a:picLocks noChangeAspect="1"/>
          </p:cNvPicPr>
          <p:nvPr/>
        </p:nvPicPr>
        <p:blipFill>
          <a:blip r:embed="rId22"/>
          <a:stretch>
            <a:fillRect/>
          </a:stretch>
        </p:blipFill>
        <p:spPr>
          <a:xfrm>
            <a:off x="7390792" y="608178"/>
            <a:ext cx="768163" cy="890093"/>
          </a:xfrm>
          <a:prstGeom prst="rect">
            <a:avLst/>
          </a:prstGeom>
        </p:spPr>
      </p:pic>
      <p:pic>
        <p:nvPicPr>
          <p:cNvPr id="23" name="149"/>
          <p:cNvPicPr>
            <a:picLocks noChangeAspect="1"/>
          </p:cNvPicPr>
          <p:nvPr/>
        </p:nvPicPr>
        <p:blipFill rotWithShape="1">
          <a:blip r:embed="rId23" cstate="screen"/>
          <a:srcRect t="-10904" r="-11007"/>
          <a:stretch>
            <a:fillRect/>
          </a:stretch>
        </p:blipFill>
        <p:spPr>
          <a:xfrm>
            <a:off x="1798063" y="817084"/>
            <a:ext cx="1219200" cy="578451"/>
          </a:xfrm>
          <a:prstGeom prst="rect">
            <a:avLst/>
          </a:prstGeom>
        </p:spPr>
      </p:pic>
      <p:pic>
        <p:nvPicPr>
          <p:cNvPr id="24" name="3"/>
          <p:cNvPicPr>
            <a:picLocks noChangeAspect="1"/>
          </p:cNvPicPr>
          <p:nvPr/>
        </p:nvPicPr>
        <p:blipFill rotWithShape="1">
          <a:blip r:embed="rId24" cstate="email"/>
          <a:srcRect/>
          <a:stretch>
            <a:fillRect/>
          </a:stretch>
        </p:blipFill>
        <p:spPr>
          <a:xfrm rot="16200000">
            <a:off x="6358823" y="-785517"/>
            <a:ext cx="352299" cy="5802530"/>
          </a:xfrm>
          <a:prstGeom prst="rect">
            <a:avLst/>
          </a:prstGeom>
        </p:spPr>
      </p:pic>
      <p:pic>
        <p:nvPicPr>
          <p:cNvPr id="25" name="1"/>
          <p:cNvPicPr>
            <a:picLocks noChangeAspect="1"/>
          </p:cNvPicPr>
          <p:nvPr/>
        </p:nvPicPr>
        <p:blipFill>
          <a:blip r:embed="rId25" cstate="email"/>
          <a:stretch>
            <a:fillRect/>
          </a:stretch>
        </p:blipFill>
        <p:spPr>
          <a:xfrm flipH="1">
            <a:off x="-1" y="-1"/>
            <a:ext cx="2889009" cy="1758721"/>
          </a:xfrm>
          <a:prstGeom prst="rect">
            <a:avLst/>
          </a:prstGeom>
        </p:spPr>
      </p:pic>
      <p:pic>
        <p:nvPicPr>
          <p:cNvPr id="26" name="4"/>
          <p:cNvPicPr>
            <a:picLocks noChangeAspect="1"/>
          </p:cNvPicPr>
          <p:nvPr/>
        </p:nvPicPr>
        <p:blipFill rotWithShape="1">
          <a:blip r:embed="rId24" cstate="email"/>
          <a:srcRect/>
          <a:stretch>
            <a:fillRect/>
          </a:stretch>
        </p:blipFill>
        <p:spPr>
          <a:xfrm rot="5400000" flipV="1">
            <a:off x="6568292" y="1511484"/>
            <a:ext cx="352299" cy="5802531"/>
          </a:xfrm>
          <a:prstGeom prst="rect">
            <a:avLst/>
          </a:prstGeom>
        </p:spPr>
      </p:pic>
      <p:pic>
        <p:nvPicPr>
          <p:cNvPr id="28" name="1"/>
          <p:cNvPicPr>
            <a:picLocks noChangeAspect="1"/>
          </p:cNvPicPr>
          <p:nvPr/>
        </p:nvPicPr>
        <p:blipFill>
          <a:blip r:embed="rId25" cstate="email"/>
          <a:stretch>
            <a:fillRect/>
          </a:stretch>
        </p:blipFill>
        <p:spPr>
          <a:xfrm flipH="1">
            <a:off x="-3843" y="-1"/>
            <a:ext cx="4355558" cy="2651501"/>
          </a:xfrm>
          <a:prstGeom prst="rect">
            <a:avLst/>
          </a:prstGeom>
        </p:spPr>
      </p:pic>
      <p:pic>
        <p:nvPicPr>
          <p:cNvPr id="29" name="图片 21981"/>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flipH="1">
            <a:off x="10330435" y="160049"/>
            <a:ext cx="1683373" cy="165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3972127" y="2665036"/>
            <a:ext cx="5669224" cy="1224772"/>
          </a:xfrm>
          <a:prstGeom prst="round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058983" y="2679350"/>
            <a:ext cx="5397710" cy="1015663"/>
          </a:xfrm>
          <a:prstGeom prst="rect">
            <a:avLst/>
          </a:prstGeom>
          <a:noFill/>
        </p:spPr>
        <p:txBody>
          <a:bodyPr wrap="square" lIns="91440" tIns="45720" rIns="91440" bIns="45720">
            <a:spAutoFit/>
          </a:bodyPr>
          <a:lstStyle/>
          <a:p>
            <a:pPr algn="ctr"/>
            <a:r>
              <a:rPr lang="en-US" sz="6000" b="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Trả lời câu hỏi:</a:t>
            </a:r>
            <a:endPar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27194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2A5498C-BCDA-4AF5-AD90-64A49439F9C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 {&amp;${F07901DA-7FC5-4D2C-8D13-90B7F1D7D8FF}&quot;,&quot;C:\\Users\\Truong\\Downloads\\PPOI TV2-HKII\\Tuần 19&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2. ĐỌC- MÙA NƯỚC NỔI"/>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E29742DD-8EA7-4CB4-9646-D54E46ED7B34}:286"/>
</p:tagLst>
</file>

<file path=ppt/tags/tag11.xml><?xml version="1.0" encoding="utf-8"?>
<p:tagLst xmlns:a="http://schemas.openxmlformats.org/drawingml/2006/main" xmlns:r="http://schemas.openxmlformats.org/officeDocument/2006/relationships" xmlns:p="http://schemas.openxmlformats.org/presentationml/2006/main">
  <p:tag name="GENSWF_SLIDE_UID" val="{D5496250-52A3-43E1-A839-CA35A4F22CB8}:282"/>
</p:tagLst>
</file>

<file path=ppt/tags/tag12.xml><?xml version="1.0" encoding="utf-8"?>
<p:tagLst xmlns:a="http://schemas.openxmlformats.org/drawingml/2006/main" xmlns:r="http://schemas.openxmlformats.org/officeDocument/2006/relationships" xmlns:p="http://schemas.openxmlformats.org/presentationml/2006/main">
  <p:tag name="GENSWF_SLIDE_UID" val="{2AE72547-87C2-4C1E-907D-4FBF824E0E10}:283"/>
</p:tagLst>
</file>

<file path=ppt/tags/tag13.xml><?xml version="1.0" encoding="utf-8"?>
<p:tagLst xmlns:a="http://schemas.openxmlformats.org/drawingml/2006/main" xmlns:r="http://schemas.openxmlformats.org/officeDocument/2006/relationships" xmlns:p="http://schemas.openxmlformats.org/presentationml/2006/main">
  <p:tag name="GENSWF_SLIDE_UID" val="{FAA193F4-2CDB-46A4-B74B-A77878D508F5}:284"/>
</p:tagLst>
</file>

<file path=ppt/tags/tag14.xml><?xml version="1.0" encoding="utf-8"?>
<p:tagLst xmlns:a="http://schemas.openxmlformats.org/drawingml/2006/main" xmlns:r="http://schemas.openxmlformats.org/officeDocument/2006/relationships" xmlns:p="http://schemas.openxmlformats.org/presentationml/2006/main">
  <p:tag name="GENSWF_SLIDE_UID" val="{7A878A6D-A1FF-4A4F-988E-72F25CD38100}:285"/>
</p:tagLst>
</file>

<file path=ppt/tags/tag15.xml><?xml version="1.0" encoding="utf-8"?>
<p:tagLst xmlns:a="http://schemas.openxmlformats.org/drawingml/2006/main" xmlns:r="http://schemas.openxmlformats.org/officeDocument/2006/relationships" xmlns:p="http://schemas.openxmlformats.org/presentationml/2006/main">
  <p:tag name="GENSWF_SLIDE_UID" val="{CEAA29E8-8C07-4170-8A71-F7E08A75396A}:291"/>
</p:tagLst>
</file>

<file path=ppt/tags/tag16.xml><?xml version="1.0" encoding="utf-8"?>
<p:tagLst xmlns:a="http://schemas.openxmlformats.org/drawingml/2006/main" xmlns:r="http://schemas.openxmlformats.org/officeDocument/2006/relationships" xmlns:p="http://schemas.openxmlformats.org/presentationml/2006/main">
  <p:tag name="GENSWF_SLIDE_UID" val="{381A8D59-966E-4033-9568-C2AC482F4B7E}:290"/>
</p:tagLst>
</file>

<file path=ppt/tags/tag17.xml><?xml version="1.0" encoding="utf-8"?>
<p:tagLst xmlns:a="http://schemas.openxmlformats.org/drawingml/2006/main" xmlns:r="http://schemas.openxmlformats.org/officeDocument/2006/relationships" xmlns:p="http://schemas.openxmlformats.org/presentationml/2006/main">
  <p:tag name="GENSWF_SLIDE_UID" val="{F73F7135-8A36-49FB-AB99-8A109AE6F80B}:266"/>
</p:tagLst>
</file>

<file path=ppt/tags/tag18.xml><?xml version="1.0" encoding="utf-8"?>
<p:tagLst xmlns:a="http://schemas.openxmlformats.org/drawingml/2006/main" xmlns:r="http://schemas.openxmlformats.org/officeDocument/2006/relationships" xmlns:p="http://schemas.openxmlformats.org/presentationml/2006/main">
  <p:tag name="GENSWF_SLIDE_UID" val="{F048C768-3ECB-4B10-B3C4-23B80F06747C}:265"/>
</p:tagLst>
</file>

<file path=ppt/tags/tag2.xml><?xml version="1.0" encoding="utf-8"?>
<p:tagLst xmlns:a="http://schemas.openxmlformats.org/drawingml/2006/main" xmlns:r="http://schemas.openxmlformats.org/officeDocument/2006/relationships" xmlns:p="http://schemas.openxmlformats.org/presentationml/2006/main">
  <p:tag name="GENSWF_SLIDE_UID" val="{7563A526-7478-45BD-87EC-52228FE7A65B}:275"/>
</p:tagLst>
</file>

<file path=ppt/tags/tag3.xml><?xml version="1.0" encoding="utf-8"?>
<p:tagLst xmlns:a="http://schemas.openxmlformats.org/drawingml/2006/main" xmlns:r="http://schemas.openxmlformats.org/officeDocument/2006/relationships" xmlns:p="http://schemas.openxmlformats.org/presentationml/2006/main">
  <p:tag name="GENSWF_SLIDE_UID" val="{2890C958-00EF-4800-A8E2-CE1D3CD70EDB}:263"/>
</p:tagLst>
</file>

<file path=ppt/tags/tag4.xml><?xml version="1.0" encoding="utf-8"?>
<p:tagLst xmlns:a="http://schemas.openxmlformats.org/drawingml/2006/main" xmlns:r="http://schemas.openxmlformats.org/officeDocument/2006/relationships" xmlns:p="http://schemas.openxmlformats.org/presentationml/2006/main">
  <p:tag name="GENSWF_SLIDE_UID" val="{16CCA285-87A2-40E4-ABE0-24ADEEAFE29E}:281"/>
</p:tagLst>
</file>

<file path=ppt/tags/tag5.xml><?xml version="1.0" encoding="utf-8"?>
<p:tagLst xmlns:a="http://schemas.openxmlformats.org/drawingml/2006/main" xmlns:r="http://schemas.openxmlformats.org/officeDocument/2006/relationships" xmlns:p="http://schemas.openxmlformats.org/presentationml/2006/main">
  <p:tag name="GENSWF_SLIDE_UID" val="{30F0952B-9D02-4E5A-AC38-4E2CDF1ECDB3}:280"/>
</p:tagLst>
</file>

<file path=ppt/tags/tag6.xml><?xml version="1.0" encoding="utf-8"?>
<p:tagLst xmlns:a="http://schemas.openxmlformats.org/drawingml/2006/main" xmlns:r="http://schemas.openxmlformats.org/officeDocument/2006/relationships" xmlns:p="http://schemas.openxmlformats.org/presentationml/2006/main">
  <p:tag name="GENSWF_SLIDE_UID" val="{0EFC6F8A-821A-4462-8D72-A556A26F820D}:264"/>
</p:tagLst>
</file>

<file path=ppt/tags/tag7.xml><?xml version="1.0" encoding="utf-8"?>
<p:tagLst xmlns:a="http://schemas.openxmlformats.org/drawingml/2006/main" xmlns:r="http://schemas.openxmlformats.org/officeDocument/2006/relationships" xmlns:p="http://schemas.openxmlformats.org/presentationml/2006/main">
  <p:tag name="GENSWF_SLIDE_UID" val="{66205003-A868-496A-8462-05C559D24AE1}:287"/>
</p:tagLst>
</file>

<file path=ppt/tags/tag8.xml><?xml version="1.0" encoding="utf-8"?>
<p:tagLst xmlns:a="http://schemas.openxmlformats.org/drawingml/2006/main" xmlns:r="http://schemas.openxmlformats.org/officeDocument/2006/relationships" xmlns:p="http://schemas.openxmlformats.org/presentationml/2006/main">
  <p:tag name="GENSWF_SLIDE_UID" val="{C8CF3798-955B-44AF-9464-26E7DA81134F}:289"/>
</p:tagLst>
</file>

<file path=ppt/tags/tag9.xml><?xml version="1.0" encoding="utf-8"?>
<p:tagLst xmlns:a="http://schemas.openxmlformats.org/drawingml/2006/main" xmlns:r="http://schemas.openxmlformats.org/officeDocument/2006/relationships" xmlns:p="http://schemas.openxmlformats.org/presentationml/2006/main">
  <p:tag name="GENSWF_SLIDE_UID" val="{A80F6849-8DD6-4355-BE55-C5DD95E0FC5E}:28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359</Words>
  <Application>Microsoft Office PowerPoint</Application>
  <PresentationFormat>Widescreen</PresentationFormat>
  <Paragraphs>63</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.VnAvant</vt:lpstr>
      <vt:lpstr>Arial</vt:lpstr>
      <vt:lpstr>Calibri</vt:lpstr>
      <vt:lpstr>Calibri Light</vt:lpstr>
      <vt:lpstr>Times New Roman</vt:lpstr>
      <vt:lpstr>字魂59号-创粗黑</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ĐỌC- MÙA NƯỚC NỔI</dc:title>
  <dc:creator>Admin</dc:creator>
  <cp:lastModifiedBy>STD_NHA</cp:lastModifiedBy>
  <cp:revision>81</cp:revision>
  <dcterms:created xsi:type="dcterms:W3CDTF">2021-04-06T13:29:12Z</dcterms:created>
  <dcterms:modified xsi:type="dcterms:W3CDTF">2025-01-20T15:31:53Z</dcterms:modified>
</cp:coreProperties>
</file>