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93" r:id="rId2"/>
    <p:sldId id="256" r:id="rId3"/>
    <p:sldId id="284" r:id="rId4"/>
    <p:sldId id="285" r:id="rId5"/>
    <p:sldId id="294" r:id="rId6"/>
    <p:sldId id="287" r:id="rId7"/>
    <p:sldId id="288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B8AB-A2B7-4E0F-A1E7-289660324A1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C11E5-2B48-4AB5-89E3-50DB5EB4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6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11E5-2B48-4AB5-89E3-50DB5EB4F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2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31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5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55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2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8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7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69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37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8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2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7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7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2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650" r:id="rId20"/>
    <p:sldLayoutId id="2147483660" r:id="rId21"/>
    <p:sldLayoutId id="2147483662" r:id="rId22"/>
    <p:sldLayoutId id="2147483663" r:id="rId23"/>
    <p:sldLayoutId id="2147483664" r:id="rId24"/>
    <p:sldLayoutId id="2147483665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3241" y="214604"/>
            <a:ext cx="749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/>
              <a:t>UBND HUYỆN AN LÃO </a:t>
            </a:r>
          </a:p>
          <a:p>
            <a:pPr algn="ctr"/>
            <a:r>
              <a:rPr lang="vi-VN" sz="2400" smtClean="0"/>
              <a:t>TRƯỜNG TIỂU HỌC QUANG TRUNG 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4711959" y="1961422"/>
            <a:ext cx="432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MÔN : TOÁN – LỚP 2 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3430556" y="2547921"/>
            <a:ext cx="6096000" cy="2714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PHÉP </a:t>
            </a:r>
            <a:r>
              <a:rPr lang="vi-VN" sz="54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NHÂN</a:t>
            </a:r>
          </a:p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560" y="4339180"/>
            <a:ext cx="386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GVCN: Phạm Thị Thu Hà </a:t>
            </a:r>
          </a:p>
          <a:p>
            <a:r>
              <a:rPr lang="vi-VN" smtClean="0"/>
              <a:t>Lớp : 2E </a:t>
            </a:r>
          </a:p>
          <a:p>
            <a:r>
              <a:rPr lang="vi-VN" smtClean="0"/>
              <a:t>Năm học: 2024- 2025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4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477212" y="2191642"/>
            <a:ext cx="474841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1. Khám phá 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10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10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0620" y="1735694"/>
            <a:ext cx="7885493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</a:t>
            </a:r>
            <a:endParaRPr lang="en-US" sz="115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7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8DE100-A5D3-4788-9694-728CF296F15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37. Phép Nhâ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C26C1-86CC-472C-8D1F-3764E1E5E518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E94669-9DEF-48DB-90A5-3FF39EED7BF3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7DE6C-7114-4155-A00C-FE15EA68067C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63C97D-AB98-4BD6-B1D4-172FE2BD72DD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5D828A-2034-434D-907D-5E54321B45E6}:2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8C7F3A-BBCE-4E2A-8895-55B5DC8361EE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DCFA6A-56D5-4107-80BB-053C3881540B}:28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1590</TotalTime>
  <Words>346</Words>
  <Application>Microsoft Office PowerPoint</Application>
  <PresentationFormat>Widescreen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Bai37. Phép Nhân</dc:title>
  <dc:creator>Phạm Thanh Hằng (ADAS – GV)</dc:creator>
  <cp:lastModifiedBy>STD_NHA</cp:lastModifiedBy>
  <cp:revision>141</cp:revision>
  <dcterms:created xsi:type="dcterms:W3CDTF">2021-06-02T01:34:28Z</dcterms:created>
  <dcterms:modified xsi:type="dcterms:W3CDTF">2025-01-20T15:27:48Z</dcterms:modified>
</cp:coreProperties>
</file>