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3" r:id="rId3"/>
  </p:sldMasterIdLst>
  <p:notesMasterIdLst>
    <p:notesMasterId r:id="rId13"/>
  </p:notesMasterIdLst>
  <p:sldIdLst>
    <p:sldId id="479" r:id="rId4"/>
    <p:sldId id="480" r:id="rId5"/>
    <p:sldId id="481" r:id="rId6"/>
    <p:sldId id="283" r:id="rId7"/>
    <p:sldId id="304" r:id="rId8"/>
    <p:sldId id="483" r:id="rId9"/>
    <p:sldId id="259" r:id="rId10"/>
    <p:sldId id="266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1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4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818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6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8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89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05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54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978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9.jpeg"/><Relationship Id="rId12" Type="http://schemas.openxmlformats.org/officeDocument/2006/relationships/image" Target="../media/image10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0611"/>
          <a:stretch/>
        </p:blipFill>
        <p:spPr>
          <a:xfrm>
            <a:off x="-563534" y="883980"/>
            <a:ext cx="6356350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497" y="168523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47908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CEF03897-C152-4ABD-B13A-2BF666557A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633488" y="1221096"/>
            <a:ext cx="7180162" cy="549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D9368F-3058-4E1B-8CF5-C266A72AA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4091" y="2347381"/>
            <a:ext cx="3743268" cy="30238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2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cạn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6992" y="461980"/>
            <a:ext cx="682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134997" y="592612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6" cy="1050607"/>
            <a:chOff x="2751557" y="2332622"/>
            <a:chExt cx="4563642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77376"/>
              <a:chOff x="3733801" y="2677997"/>
              <a:chExt cx="2123147" cy="67737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98861" y="2824459"/>
                <a:ext cx="1828800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Mắt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320537"/>
            <a:ext cx="5966463" cy="1034585"/>
            <a:chOff x="2840351" y="3240403"/>
            <a:chExt cx="4474847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6641" y="3610319"/>
                <a:ext cx="18288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vũ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23519" y="4338489"/>
                <a:ext cx="1828800" cy="53091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Cánh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DA07BE-6899-4A46-8C99-8CC6E46B540C}"/>
              </a:ext>
            </a:extLst>
          </p:cNvPr>
          <p:cNvSpPr txBox="1"/>
          <p:nvPr/>
        </p:nvSpPr>
        <p:spPr>
          <a:xfrm>
            <a:off x="1850271" y="808893"/>
            <a:ext cx="802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7" y="2449687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46C2CD-276D-40D9-BC20-6BF2A9A81643}"/>
              </a:ext>
            </a:extLst>
          </p:cNvPr>
          <p:cNvSpPr/>
          <p:nvPr/>
        </p:nvSpPr>
        <p:spPr>
          <a:xfrm>
            <a:off x="3590847" y="1593169"/>
            <a:ext cx="4348241" cy="590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BCCA75-FAFC-4762-BC8D-4F0586866E26}"/>
              </a:ext>
            </a:extLst>
          </p:cNvPr>
          <p:cNvSpPr txBox="1"/>
          <p:nvPr/>
        </p:nvSpPr>
        <p:spPr>
          <a:xfrm>
            <a:off x="3590847" y="1649034"/>
            <a:ext cx="4348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9748CC-A85B-400C-9B7C-FBF8F30764D4}"/>
              </a:ext>
            </a:extLst>
          </p:cNvPr>
          <p:cNvSpPr txBox="1"/>
          <p:nvPr/>
        </p:nvSpPr>
        <p:spPr>
          <a:xfrm>
            <a:off x="7524422" y="6390645"/>
            <a:ext cx="469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xmlns="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xmlns="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xmlns="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xmlns="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xmlns="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xmlns="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xmlns="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77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267</Words>
  <Application>Microsoft Office PowerPoint</Application>
  <PresentationFormat>Widescreen</PresentationFormat>
  <Paragraphs>32</Paragraphs>
  <Slides>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LNTH-LuoLuoNotangYuanTi 1</vt:lpstr>
      <vt:lpstr>Times New Roman</vt:lpstr>
      <vt:lpstr>Wingdings 2</vt:lpstr>
      <vt:lpstr>等线</vt:lpstr>
      <vt:lpstr>等线 Light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STD_NHA</cp:lastModifiedBy>
  <cp:revision>34</cp:revision>
  <dcterms:created xsi:type="dcterms:W3CDTF">2022-10-16T00:20:50Z</dcterms:created>
  <dcterms:modified xsi:type="dcterms:W3CDTF">2025-01-20T15:42:54Z</dcterms:modified>
</cp:coreProperties>
</file>