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4"/>
  </p:notesMasterIdLst>
  <p:sldIdLst>
    <p:sldId id="264" r:id="rId2"/>
    <p:sldId id="265" r:id="rId3"/>
    <p:sldId id="266" r:id="rId4"/>
    <p:sldId id="268" r:id="rId5"/>
    <p:sldId id="269" r:id="rId6"/>
    <p:sldId id="270" r:id="rId7"/>
    <p:sldId id="257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C2FD8-034D-4D48-BB58-9F8EA75E98F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22A86-4A95-4BBC-BF05-16C76E13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9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F399-3D26-4B30-929B-577399E935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84-F693-476C-8140-28DC6197A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0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F399-3D26-4B30-929B-577399E935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84-F693-476C-8140-28DC6197A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6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F399-3D26-4B30-929B-577399E935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84-F693-476C-8140-28DC6197A37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51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F399-3D26-4B30-929B-577399E935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84-F693-476C-8140-28DC6197A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31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F399-3D26-4B30-929B-577399E935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84-F693-476C-8140-28DC6197A3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3329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F399-3D26-4B30-929B-577399E935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84-F693-476C-8140-28DC6197A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F399-3D26-4B30-929B-577399E935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84-F693-476C-8140-28DC6197A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5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F399-3D26-4B30-929B-577399E935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84-F693-476C-8140-28DC6197A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4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F399-3D26-4B30-929B-577399E935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84-F693-476C-8140-28DC6197A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0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F399-3D26-4B30-929B-577399E935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84-F693-476C-8140-28DC6197A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7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F399-3D26-4B30-929B-577399E935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84-F693-476C-8140-28DC6197A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6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F399-3D26-4B30-929B-577399E935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84-F693-476C-8140-28DC6197A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2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F399-3D26-4B30-929B-577399E935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84-F693-476C-8140-28DC6197A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2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F399-3D26-4B30-929B-577399E935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84-F693-476C-8140-28DC6197A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3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F399-3D26-4B30-929B-577399E935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84-F693-476C-8140-28DC6197A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0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F399-3D26-4B30-929B-577399E935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84-F693-476C-8140-28DC6197A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5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F399-3D26-4B30-929B-577399E935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D02284-F693-476C-8140-28DC6197A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3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56" y="1834171"/>
            <a:ext cx="1194261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1/ L</a:t>
            </a:r>
            <a:r>
              <a:rPr lang="vi-VN" dirty="0"/>
              <a:t>oại rác nào dưới đây có thể tự phân hủy được trong thời gian ngắn?</a:t>
            </a:r>
          </a:p>
          <a:p>
            <a:r>
              <a:rPr lang="vi-VN" dirty="0"/>
              <a:t>a. Rau xanh ăn thừa</a:t>
            </a:r>
          </a:p>
          <a:p>
            <a:r>
              <a:rPr lang="vi-VN" dirty="0"/>
              <a:t>b. Túi nylon</a:t>
            </a:r>
          </a:p>
          <a:p>
            <a:r>
              <a:rPr lang="vi-VN" dirty="0"/>
              <a:t>c. Bát thủy tinh bị vỡ</a:t>
            </a:r>
          </a:p>
          <a:p>
            <a:r>
              <a:rPr lang="vi-VN" dirty="0"/>
              <a:t>d. Quần áo cũ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8801" y="5086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35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09907" y="1118809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4121228" y="1531573"/>
            <a:ext cx="1710911" cy="6920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0" y="2314846"/>
            <a:ext cx="9638421" cy="37821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5749" y="59875"/>
            <a:ext cx="11239310" cy="83757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0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57" y="9913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1139580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978" y="1816180"/>
            <a:ext cx="11591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Lựa chọn thẻ chữ và hoàn thành sơ đồ về những việc làm thay đổi môi trường sống của thực vật và động vật theo mẫu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5749" y="59875"/>
            <a:ext cx="11239310" cy="83757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7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61" y="-1"/>
            <a:ext cx="820928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1"/>
            <a:ext cx="1785127" cy="1341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4" y="1341121"/>
            <a:ext cx="1752546" cy="1104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445146"/>
            <a:ext cx="1717040" cy="1087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3532354"/>
            <a:ext cx="1717040" cy="10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4622300"/>
            <a:ext cx="1717040" cy="1091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4" y="5714276"/>
            <a:ext cx="1798406" cy="11437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374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18516 0.1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72227 -0.03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07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18803 0.133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71862 -0.027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24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71967 0.129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77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18541 -0.033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3" y="1552308"/>
            <a:ext cx="1194261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1/ L</a:t>
            </a:r>
            <a:r>
              <a:rPr lang="vi-VN" dirty="0">
                <a:solidFill>
                  <a:schemeClr val="accent6">
                    <a:lumMod val="75000"/>
                  </a:schemeClr>
                </a:solidFill>
              </a:rPr>
              <a:t>oại rác nào dưới đây có thể tự phân hủy được trong thời gian ngắn?</a:t>
            </a:r>
          </a:p>
          <a:p>
            <a:r>
              <a:rPr lang="vi-VN" dirty="0"/>
              <a:t>a. Rau xanh ăn thừa</a:t>
            </a:r>
          </a:p>
          <a:p>
            <a:r>
              <a:rPr lang="vi-VN" dirty="0"/>
              <a:t>b. Túi nylon</a:t>
            </a:r>
          </a:p>
          <a:p>
            <a:r>
              <a:rPr lang="vi-VN" dirty="0"/>
              <a:t>c. Bát thủy tinh bị vỡ</a:t>
            </a:r>
          </a:p>
          <a:p>
            <a:r>
              <a:rPr lang="vi-VN" dirty="0"/>
              <a:t>d. Quần áo cũ</a:t>
            </a:r>
          </a:p>
          <a:p>
            <a:r>
              <a:rPr lang="vi-VN" dirty="0">
                <a:solidFill>
                  <a:srgbClr val="FF0000"/>
                </a:solidFill>
              </a:rPr>
              <a:t>Đáp án: a. Rau xanh ăn thừa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0435" y="2267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4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2/ 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</a:rPr>
              <a:t>Hoạt động nào dưới đây có ích cho môi trường</a:t>
            </a:r>
          </a:p>
          <a:p>
            <a:r>
              <a:rPr lang="vi-VN" dirty="0"/>
              <a:t>a. Đốt rơm rạ</a:t>
            </a:r>
          </a:p>
          <a:p>
            <a:r>
              <a:rPr lang="vi-VN" dirty="0"/>
              <a:t>b. Không tắt đèn bàn học sau khi học xong</a:t>
            </a:r>
          </a:p>
          <a:p>
            <a:r>
              <a:rPr lang="vi-VN" dirty="0"/>
              <a:t>c. Chặt cây để đốn củi</a:t>
            </a:r>
          </a:p>
          <a:p>
            <a:r>
              <a:rPr lang="vi-VN" dirty="0"/>
              <a:t>d. Ăn nhiều rau xanh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0435" y="2267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91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25838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2/ 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</a:rPr>
              <a:t>Hoạt động nào dưới đây có ích cho môi trường</a:t>
            </a:r>
          </a:p>
          <a:p>
            <a:r>
              <a:rPr lang="vi-VN" dirty="0"/>
              <a:t>a. Đốt rơm rạ</a:t>
            </a:r>
          </a:p>
          <a:p>
            <a:r>
              <a:rPr lang="vi-VN" dirty="0"/>
              <a:t>b. Không tắt đèn bàn học sau khi học xong</a:t>
            </a:r>
          </a:p>
          <a:p>
            <a:r>
              <a:rPr lang="vi-VN" dirty="0"/>
              <a:t>c. Chặt cây để đốn củi</a:t>
            </a:r>
          </a:p>
          <a:p>
            <a:r>
              <a:rPr lang="vi-VN" dirty="0"/>
              <a:t>d. Ăn nhiều rau xanh</a:t>
            </a:r>
          </a:p>
          <a:p>
            <a:r>
              <a:rPr lang="vi-VN" dirty="0">
                <a:solidFill>
                  <a:srgbClr val="FF0000"/>
                </a:solidFill>
              </a:rPr>
              <a:t>Đáp án: d. Ăn nhiều rau xanh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0435" y="2267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304" y="1950578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3/ </a:t>
            </a:r>
            <a:r>
              <a:rPr lang="vi-VN" dirty="0">
                <a:solidFill>
                  <a:srgbClr val="FFC000"/>
                </a:solidFill>
              </a:rPr>
              <a:t>Trong số các hoạt động sau, các hoạt động nào làm gây hại cho môi trường?</a:t>
            </a:r>
          </a:p>
          <a:p>
            <a:r>
              <a:rPr lang="vi-VN" dirty="0"/>
              <a:t>a. Dùng nước rửa mặt để tưới rau.</a:t>
            </a:r>
          </a:p>
          <a:p>
            <a:r>
              <a:rPr lang="vi-VN" dirty="0"/>
              <a:t>b. Trồng cây xanh.</a:t>
            </a:r>
          </a:p>
          <a:p>
            <a:r>
              <a:rPr lang="vi-VN" dirty="0"/>
              <a:t>c. Ăn nhiều bánh kẹo bọc trong túi ni lông.</a:t>
            </a:r>
          </a:p>
          <a:p>
            <a:r>
              <a:rPr lang="vi-VN" dirty="0"/>
              <a:t>d. Thu nhặt vỏ chai đem bán tái chế.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KHỞI ĐỘNG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55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575" y="1843088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3/ </a:t>
            </a:r>
            <a:r>
              <a:rPr lang="vi-VN" dirty="0">
                <a:solidFill>
                  <a:srgbClr val="FFC000"/>
                </a:solidFill>
              </a:rPr>
              <a:t>Trong số các hoạt động sau, các hoạt động nào làm gây hại cho môi trường?</a:t>
            </a:r>
          </a:p>
          <a:p>
            <a:r>
              <a:rPr lang="vi-VN" dirty="0"/>
              <a:t>a. Dùng nước rửa mặt để tưới rau.</a:t>
            </a:r>
          </a:p>
          <a:p>
            <a:r>
              <a:rPr lang="vi-VN" dirty="0"/>
              <a:t>b. Trồng cây xanh.</a:t>
            </a:r>
          </a:p>
          <a:p>
            <a:r>
              <a:rPr lang="vi-VN" dirty="0"/>
              <a:t>c. Ăn nhiều bánh kẹo bọc trong túi ni lông.</a:t>
            </a:r>
          </a:p>
          <a:p>
            <a:r>
              <a:rPr lang="vi-VN" dirty="0"/>
              <a:t>d. Thu nhặt vỏ chai đem bán tái chế.</a:t>
            </a:r>
          </a:p>
          <a:p>
            <a:r>
              <a:rPr lang="vi-VN" dirty="0">
                <a:solidFill>
                  <a:srgbClr val="FF0000"/>
                </a:solidFill>
              </a:rPr>
              <a:t>Đáp án: c. Ăn nhiều bánh kẹo bọc trong túi ni lông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KHỞI ĐỘNG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084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48" y="154630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89637" y="1576010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385748" y="2341401"/>
            <a:ext cx="11435186" cy="987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748" y="4034609"/>
            <a:ext cx="11127475" cy="1815882"/>
          </a:xfrm>
          <a:prstGeom prst="rect">
            <a:avLst/>
          </a:prstGeom>
          <a:solidFill>
            <a:srgbClr val="69D8FF"/>
          </a:solidFill>
          <a:ln>
            <a:solidFill>
              <a:srgbClr val="69D8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việc làm vứt rác bừa bãi, chặt phá rừng, sử dụng thuốc trừ sâu và xả nước thải trực tiếp ra môi trường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 ảnh hưởng nghiêm trọng tới môi trường, không chỉ vậy nó còn đang hủy hoại đi môi trường sống của thực vật và động vật.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5748" y="59875"/>
            <a:ext cx="11806251" cy="83757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bảo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b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9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8" y="118532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8532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70734" y="2120657"/>
            <a:ext cx="11159837" cy="7874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" y="3048350"/>
            <a:ext cx="3067145" cy="3001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43" y="3048350"/>
            <a:ext cx="3020816" cy="2983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76" y="3048351"/>
            <a:ext cx="3012146" cy="3001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60" y="3048351"/>
            <a:ext cx="2961950" cy="300180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5749" y="59875"/>
            <a:ext cx="11239310" cy="83757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bảo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05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18809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460894" y="1531573"/>
            <a:ext cx="11583250" cy="12419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việc làm đó mang lại lợi ích gì cho môi trường sống của thực vật và động vật?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755" y="3092561"/>
            <a:ext cx="11887390" cy="2677656"/>
          </a:xfrm>
          <a:prstGeom prst="rect">
            <a:avLst/>
          </a:prstGeom>
          <a:solidFill>
            <a:srgbClr val="69D8FF"/>
          </a:solidFill>
          <a:ln>
            <a:solidFill>
              <a:srgbClr val="69D8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Open Sans"/>
              </a:rPr>
              <a:t>	</a:t>
            </a:r>
            <a:r>
              <a:rPr lang="vi-VN" sz="2800" dirty="0">
                <a:solidFill>
                  <a:srgbClr val="000000"/>
                </a:solidFill>
                <a:latin typeface="Open Sans"/>
              </a:rPr>
              <a:t>Những việc làm trồng và chăm sóc rừng, nhặt rác, bảo tồn thiên nhiên và xử lí rác thải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Open Sans"/>
              </a:rPr>
              <a:t>mang lại lợi ích cho môi trường sống của thực vật và động vật như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T</a:t>
            </a:r>
            <a:r>
              <a:rPr lang="vi-VN" sz="2800" dirty="0">
                <a:solidFill>
                  <a:srgbClr val="000000"/>
                </a:solidFill>
                <a:latin typeface="Open Sans"/>
              </a:rPr>
              <a:t>ạo môi trường sống mới</a:t>
            </a:r>
            <a:endParaRPr lang="en-US" sz="2800" dirty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Open Sans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Open Sans"/>
              </a:rPr>
              <a:t>bảo vệ và không hủy hoại đi môi trường sống của th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ực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Open Sans"/>
              </a:rPr>
              <a:t> động vật.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5749" y="59875"/>
            <a:ext cx="11239310" cy="83757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99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BC107C9-8D60-42C5-B321-D6562B8AF9D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3n\uFFFDr{288BE087-6712-412E-98D9-1DFD503E47EE}&quot;,&quot;C:\\Users\\NHATMINH\\Downloads\\BÀI ĐT TUẦN 19\\BÀI ĐT TUẦN 19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NXH2. CAN LAM GI DE BAO VE MOI TRUONG SONG CUA DONG VAT VA THUC VAT  TIET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A4C68D-8CCC-4499-A914-39A984FFCD45}:2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E0EED3-D25C-409E-8562-F35426A68D4A}:2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445685-3F3A-4F1A-99DD-89C9E07D3C61}:2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69B53E-B3C8-4DBA-8AE0-26E32B07AC03}: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F92FC9-194F-4192-BDDA-D11978A5919E}: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3647FF-E504-4A1C-BDCB-48172CEE4F12}: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F76924-E689-48DA-9B98-C1826432B374}:2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D95597-7FA4-42D6-9248-7A3E2F005330}:2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BE4FB2-0D2D-4EEB-9E96-316B30016521}:2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C821E2-2A0C-4EE9-91DB-1C18F9FFF4BE}:2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CBDC0A-9833-431C-9ECD-499E9FE11C2B}: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DED308-D4DE-413E-927F-BBB4EDFCDDA3}:258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</TotalTime>
  <Words>684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Open Sans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TỰ NHIÊN VÀ XÃ HỘI Cần làm gì để bảo vệ môi trường sống của thực vật và động vật  ( Tiết 2 )</vt:lpstr>
      <vt:lpstr>TỰ NHIÊN VÀ XÃ HỘI Cần làm gì để bảo vệ môi trường sống của thực vật và động vật  ( Tiết 2 )</vt:lpstr>
      <vt:lpstr>TỰ NHIÊN VÀ XÃ HỘI Cần làm gì để bảo vệ môi trường sống của thực vật và động vật ( Tiết 2 )</vt:lpstr>
      <vt:lpstr>TỰ NHIÊN VÀ XÃ HỘI Cần làm gì để bảo vệ môi trường sống của thực vật và động vật ( Tiết 2 )</vt:lpstr>
      <vt:lpstr>TỰ NHIÊN VÀ XÃ HỘI Cần làm gì để bảo vệ môi trường sống của thực vật và động vật ( Tiết 2 )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TNXH2. CAN LAM GI DE BAO VE MOI TRUONG SONG CUA DONG VAT VA THUC VAT  TIET 2</dc:title>
  <dc:creator>Thai</dc:creator>
  <cp:lastModifiedBy>Administrator</cp:lastModifiedBy>
  <cp:revision>41</cp:revision>
  <dcterms:created xsi:type="dcterms:W3CDTF">2023-01-08T09:49:18Z</dcterms:created>
  <dcterms:modified xsi:type="dcterms:W3CDTF">2025-01-20T09:25:38Z</dcterms:modified>
</cp:coreProperties>
</file>