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2"/>
  </p:notesMasterIdLst>
  <p:sldIdLst>
    <p:sldId id="781" r:id="rId2"/>
    <p:sldId id="660" r:id="rId3"/>
    <p:sldId id="785" r:id="rId4"/>
    <p:sldId id="782" r:id="rId5"/>
    <p:sldId id="684" r:id="rId6"/>
    <p:sldId id="783" r:id="rId7"/>
    <p:sldId id="784" r:id="rId8"/>
    <p:sldId id="698" r:id="rId9"/>
    <p:sldId id="769" r:id="rId10"/>
    <p:sldId id="755" r:id="rId11"/>
  </p:sldIdLst>
  <p:sldSz cx="12161838" cy="6858000"/>
  <p:notesSz cx="6858000" cy="9144000"/>
  <p:embeddedFontLst>
    <p:embeddedFont>
      <p:font typeface="Roboto" panose="02000000000000000000" pitchFamily="2" charset="0"/>
      <p:regular r:id="rId13"/>
      <p:bold r:id="rId14"/>
      <p:italic r:id="rId15"/>
      <p:boldItalic r:id="rId16"/>
    </p:embeddedFont>
    <p:embeddedFont>
      <p:font typeface="AvantGarde" panose="00000400000000000000" charset="0"/>
      <p:regular r:id="rId17"/>
    </p:embeddedFont>
    <p:embeddedFont>
      <p:font typeface="Catamaran" panose="020B0604020202020204" charset="0"/>
      <p:regular r:id="rId18"/>
      <p:bold r:id="rId19"/>
    </p:embeddedFont>
    <p:embeddedFont>
      <p:font typeface="Vibur" panose="020B0604020202020204" charset="0"/>
      <p:regular r:id="rId20"/>
    </p:embeddedFont>
  </p:embeddedFontLst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1C1"/>
    <a:srgbClr val="000000"/>
    <a:srgbClr val="FFB871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6C24C-657B-4D88-9A49-64C3D431F836}">
  <a:tblStyle styleId="{27E6C24C-657B-4D88-9A49-64C3D431F8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5" autoAdjust="0"/>
    <p:restoredTop sz="88766" autoAdjust="0"/>
  </p:normalViewPr>
  <p:slideViewPr>
    <p:cSldViewPr snapToGrid="0">
      <p:cViewPr varScale="1">
        <p:scale>
          <a:sx n="72" d="100"/>
          <a:sy n="72" d="100"/>
        </p:scale>
        <p:origin x="1032" y="43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52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357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Hoạt động khởi động ngoài lồng ghép kiến thức thì còn để dẫn dắt HS vào bài mới, đặc biệt là để </a:t>
            </a:r>
            <a:r>
              <a:rPr lang="en-US" b="1"/>
              <a:t>tạo tâm thế thoải mái, vui vẻ cho HS </a:t>
            </a:r>
            <a:r>
              <a:rPr lang="en-US"/>
              <a:t>khi bắt đầu học nên thầy cô đừng quá nặng nề về kiến thức mà hãy làm sao để HS hào hứng bước vào tiết học nhé!</a:t>
            </a:r>
          </a:p>
        </p:txBody>
      </p:sp>
    </p:spTree>
    <p:extLst>
      <p:ext uri="{BB962C8B-B14F-4D97-AF65-F5344CB8AC3E}">
        <p14:creationId xmlns:p14="http://schemas.microsoft.com/office/powerpoint/2010/main" val="1004028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70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53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Cái này HS tự trả lời theo ý tưởng của mình</a:t>
            </a:r>
          </a:p>
        </p:txBody>
      </p:sp>
    </p:spTree>
    <p:extLst>
      <p:ext uri="{BB962C8B-B14F-4D97-AF65-F5344CB8AC3E}">
        <p14:creationId xmlns:p14="http://schemas.microsoft.com/office/powerpoint/2010/main" val="1861984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cùng HS vẽ 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3641179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83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646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43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2216761" y="724367"/>
            <a:ext cx="1221864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4429" y="2672225"/>
            <a:ext cx="1619295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886174" y="370876"/>
            <a:ext cx="2196796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44630" y="4956980"/>
            <a:ext cx="1351057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0485" y="4865247"/>
            <a:ext cx="142740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2951" y="163265"/>
            <a:ext cx="1464328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333293" y="1697880"/>
            <a:ext cx="2534102" cy="1620086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537" y="6431401"/>
            <a:ext cx="2133301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2"/>
          <p:cNvSpPr/>
          <p:nvPr/>
        </p:nvSpPr>
        <p:spPr>
          <a:xfrm>
            <a:off x="2003268" y="6614303"/>
            <a:ext cx="1417732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" name="Google Shape;76;p2"/>
          <p:cNvSpPr/>
          <p:nvPr/>
        </p:nvSpPr>
        <p:spPr>
          <a:xfrm>
            <a:off x="7985434" y="6458275"/>
            <a:ext cx="2133312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7" name="Google Shape;77;p2"/>
          <p:cNvSpPr/>
          <p:nvPr/>
        </p:nvSpPr>
        <p:spPr>
          <a:xfrm>
            <a:off x="10018290" y="6431401"/>
            <a:ext cx="2256663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2"/>
          <p:cNvSpPr/>
          <p:nvPr/>
        </p:nvSpPr>
        <p:spPr>
          <a:xfrm>
            <a:off x="4183838" y="6458275"/>
            <a:ext cx="2133312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2"/>
          <p:cNvSpPr/>
          <p:nvPr/>
        </p:nvSpPr>
        <p:spPr>
          <a:xfrm>
            <a:off x="6210749" y="6515214"/>
            <a:ext cx="1872221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2"/>
          <p:cNvSpPr/>
          <p:nvPr/>
        </p:nvSpPr>
        <p:spPr>
          <a:xfrm>
            <a:off x="3149861" y="6614303"/>
            <a:ext cx="1417732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47283" y="2858700"/>
            <a:ext cx="7067273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31251" y="4209433"/>
            <a:ext cx="4299337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06388" y="6317267"/>
            <a:ext cx="5455460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9965" y="-876759"/>
            <a:ext cx="2884156" cy="2691059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21"/>
          <p:cNvSpPr/>
          <p:nvPr/>
        </p:nvSpPr>
        <p:spPr>
          <a:xfrm flipH="1">
            <a:off x="7535601" y="-1431833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037" y="4093850"/>
            <a:ext cx="5370569" cy="2435780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336250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 userDrawn="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8"/>
          <p:cNvSpPr/>
          <p:nvPr/>
        </p:nvSpPr>
        <p:spPr>
          <a:xfrm flipH="1">
            <a:off x="-46" y="920766"/>
            <a:ext cx="825632" cy="335283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11657224" y="236308"/>
            <a:ext cx="504595" cy="3707059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9333871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699698" y="1699600"/>
            <a:ext cx="4527652" cy="1128283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11602218" y="1481963"/>
            <a:ext cx="215843" cy="192012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3" name="Google Shape;513;p28"/>
          <p:cNvSpPr/>
          <p:nvPr userDrawn="1"/>
        </p:nvSpPr>
        <p:spPr>
          <a:xfrm rot="10800000" flipH="1">
            <a:off x="11669792" y="12017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11957728" y="27334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11834782" y="1927298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6" name="Google Shape;516;p28"/>
          <p:cNvSpPr/>
          <p:nvPr userDrawn="1"/>
        </p:nvSpPr>
        <p:spPr>
          <a:xfrm rot="10800000" flipH="1">
            <a:off x="288782" y="3099733"/>
            <a:ext cx="182082" cy="1619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205291" y="479036"/>
            <a:ext cx="108616" cy="10951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493227" y="2010703"/>
            <a:ext cx="66322" cy="6648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9" name="Google Shape;519;p28"/>
          <p:cNvSpPr/>
          <p:nvPr userDrawn="1"/>
        </p:nvSpPr>
        <p:spPr>
          <a:xfrm rot="10800000" flipH="1">
            <a:off x="737670" y="920765"/>
            <a:ext cx="149521" cy="14989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65872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userDrawn="1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p18"/>
          <p:cNvSpPr/>
          <p:nvPr/>
        </p:nvSpPr>
        <p:spPr>
          <a:xfrm rot="-3607199" flipH="1">
            <a:off x="9590192" y="5839065"/>
            <a:ext cx="4095567" cy="1681700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28361" y="5497263"/>
            <a:ext cx="5080150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0466" y="6198233"/>
            <a:ext cx="50801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27580" y="6078809"/>
            <a:ext cx="139942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4140" y="5950460"/>
            <a:ext cx="89142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5903" y="5902966"/>
            <a:ext cx="58196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59815" y="5984917"/>
            <a:ext cx="156238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3863" y="6131521"/>
            <a:ext cx="95715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075907" y="5855657"/>
            <a:ext cx="1252270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590192" y="-683202"/>
            <a:ext cx="4095567" cy="1681700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28361" y="-756107"/>
            <a:ext cx="5080150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37320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7"/>
          <p:cNvSpPr/>
          <p:nvPr/>
        </p:nvSpPr>
        <p:spPr>
          <a:xfrm>
            <a:off x="234851" y="235400"/>
            <a:ext cx="11692203" cy="6387200"/>
          </a:xfrm>
          <a:prstGeom prst="roundRect">
            <a:avLst>
              <a:gd name="adj" fmla="val 576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4" name="Google Shape;664;p7"/>
          <p:cNvGrpSpPr/>
          <p:nvPr/>
        </p:nvGrpSpPr>
        <p:grpSpPr>
          <a:xfrm rot="-771151">
            <a:off x="-93224" y="4229252"/>
            <a:ext cx="1845941" cy="3287425"/>
            <a:chOff x="593002" y="2042708"/>
            <a:chExt cx="1261647" cy="2241302"/>
          </a:xfrm>
        </p:grpSpPr>
        <p:grpSp>
          <p:nvGrpSpPr>
            <p:cNvPr id="665" name="Google Shape;665;p7"/>
            <p:cNvGrpSpPr/>
            <p:nvPr/>
          </p:nvGrpSpPr>
          <p:grpSpPr>
            <a:xfrm>
              <a:off x="895855" y="2042708"/>
              <a:ext cx="831800" cy="1661755"/>
              <a:chOff x="895855" y="2042708"/>
              <a:chExt cx="831800" cy="1661755"/>
            </a:xfrm>
          </p:grpSpPr>
          <p:sp>
            <p:nvSpPr>
              <p:cNvPr id="666" name="Google Shape;666;p7"/>
              <p:cNvSpPr/>
              <p:nvPr/>
            </p:nvSpPr>
            <p:spPr>
              <a:xfrm>
                <a:off x="1334977" y="2042708"/>
                <a:ext cx="355505" cy="317590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26" extrusionOk="0">
                    <a:moveTo>
                      <a:pt x="3651" y="1"/>
                    </a:moveTo>
                    <a:lnTo>
                      <a:pt x="3651" y="1"/>
                    </a:lnTo>
                    <a:cubicBezTo>
                      <a:pt x="0" y="1053"/>
                      <a:pt x="1053" y="3426"/>
                      <a:pt x="1053" y="3426"/>
                    </a:cubicBezTo>
                    <a:cubicBezTo>
                      <a:pt x="3834" y="3317"/>
                      <a:pt x="3651" y="1"/>
                      <a:pt x="36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7" name="Google Shape;667;p7"/>
              <p:cNvSpPr/>
              <p:nvPr/>
            </p:nvSpPr>
            <p:spPr>
              <a:xfrm>
                <a:off x="1143643" y="2111677"/>
                <a:ext cx="313697" cy="322225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476" extrusionOk="0">
                    <a:moveTo>
                      <a:pt x="1421" y="0"/>
                    </a:moveTo>
                    <a:lnTo>
                      <a:pt x="1421" y="0"/>
                    </a:lnTo>
                    <a:cubicBezTo>
                      <a:pt x="1421" y="0"/>
                      <a:pt x="1" y="1897"/>
                      <a:pt x="1755" y="3476"/>
                    </a:cubicBezTo>
                    <a:cubicBezTo>
                      <a:pt x="1755" y="3476"/>
                      <a:pt x="3384" y="1880"/>
                      <a:pt x="1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1412382" y="2381066"/>
                <a:ext cx="315273" cy="145817"/>
              </a:xfrm>
              <a:custGeom>
                <a:avLst/>
                <a:gdLst/>
                <a:ahLst/>
                <a:cxnLst/>
                <a:rect l="l" t="t" r="r" b="b"/>
                <a:pathLst>
                  <a:path w="3401" h="1573" extrusionOk="0">
                    <a:moveTo>
                      <a:pt x="2018" y="0"/>
                    </a:moveTo>
                    <a:cubicBezTo>
                      <a:pt x="1370" y="0"/>
                      <a:pt x="610" y="242"/>
                      <a:pt x="0" y="1129"/>
                    </a:cubicBezTo>
                    <a:cubicBezTo>
                      <a:pt x="0" y="1129"/>
                      <a:pt x="565" y="1572"/>
                      <a:pt x="1345" y="1572"/>
                    </a:cubicBezTo>
                    <a:cubicBezTo>
                      <a:pt x="1954" y="1572"/>
                      <a:pt x="2694" y="1303"/>
                      <a:pt x="3400" y="344"/>
                    </a:cubicBezTo>
                    <a:cubicBezTo>
                      <a:pt x="3400" y="344"/>
                      <a:pt x="2790" y="0"/>
                      <a:pt x="2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9" name="Google Shape;669;p7"/>
              <p:cNvSpPr/>
              <p:nvPr/>
            </p:nvSpPr>
            <p:spPr>
              <a:xfrm>
                <a:off x="895855" y="3016995"/>
                <a:ext cx="314438" cy="302851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3267" extrusionOk="0">
                    <a:moveTo>
                      <a:pt x="159" y="0"/>
                    </a:moveTo>
                    <a:cubicBezTo>
                      <a:pt x="159" y="0"/>
                      <a:pt x="0" y="2866"/>
                      <a:pt x="2824" y="3267"/>
                    </a:cubicBezTo>
                    <a:cubicBezTo>
                      <a:pt x="2824" y="3267"/>
                      <a:pt x="3392" y="568"/>
                      <a:pt x="15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0" name="Google Shape;670;p7"/>
              <p:cNvSpPr/>
              <p:nvPr/>
            </p:nvSpPr>
            <p:spPr>
              <a:xfrm>
                <a:off x="1300122" y="3016161"/>
                <a:ext cx="268737" cy="285331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3078" extrusionOk="0">
                    <a:moveTo>
                      <a:pt x="2899" y="1"/>
                    </a:moveTo>
                    <a:cubicBezTo>
                      <a:pt x="2899" y="1"/>
                      <a:pt x="33" y="218"/>
                      <a:pt x="0" y="3075"/>
                    </a:cubicBezTo>
                    <a:cubicBezTo>
                      <a:pt x="0" y="3075"/>
                      <a:pt x="35" y="3078"/>
                      <a:pt x="97" y="3078"/>
                    </a:cubicBezTo>
                    <a:cubicBezTo>
                      <a:pt x="587" y="3078"/>
                      <a:pt x="2766" y="2913"/>
                      <a:pt x="28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1" name="Google Shape;671;p7"/>
              <p:cNvSpPr/>
              <p:nvPr/>
            </p:nvSpPr>
            <p:spPr>
              <a:xfrm>
                <a:off x="915971" y="3496444"/>
                <a:ext cx="343917" cy="208019"/>
              </a:xfrm>
              <a:custGeom>
                <a:avLst/>
                <a:gdLst/>
                <a:ahLst/>
                <a:cxnLst/>
                <a:rect l="l" t="t" r="r" b="b"/>
                <a:pathLst>
                  <a:path w="3710" h="2244" extrusionOk="0">
                    <a:moveTo>
                      <a:pt x="1001" y="0"/>
                    </a:moveTo>
                    <a:cubicBezTo>
                      <a:pt x="701" y="0"/>
                      <a:pt x="369" y="36"/>
                      <a:pt x="0" y="116"/>
                    </a:cubicBezTo>
                    <a:cubicBezTo>
                      <a:pt x="0" y="116"/>
                      <a:pt x="742" y="2243"/>
                      <a:pt x="2837" y="2243"/>
                    </a:cubicBezTo>
                    <a:cubicBezTo>
                      <a:pt x="3105" y="2243"/>
                      <a:pt x="3396" y="2208"/>
                      <a:pt x="3710" y="2130"/>
                    </a:cubicBezTo>
                    <a:cubicBezTo>
                      <a:pt x="3710" y="2130"/>
                      <a:pt x="3323" y="0"/>
                      <a:pt x="10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7"/>
              <p:cNvSpPr/>
              <p:nvPr/>
            </p:nvSpPr>
            <p:spPr>
              <a:xfrm>
                <a:off x="1287700" y="3256998"/>
                <a:ext cx="340024" cy="365609"/>
              </a:xfrm>
              <a:custGeom>
                <a:avLst/>
                <a:gdLst/>
                <a:ahLst/>
                <a:cxnLst/>
                <a:rect l="l" t="t" r="r" b="b"/>
                <a:pathLst>
                  <a:path w="3668" h="3944" extrusionOk="0">
                    <a:moveTo>
                      <a:pt x="2557" y="1"/>
                    </a:moveTo>
                    <a:cubicBezTo>
                      <a:pt x="2557" y="1"/>
                      <a:pt x="0" y="1288"/>
                      <a:pt x="1045" y="3944"/>
                    </a:cubicBezTo>
                    <a:cubicBezTo>
                      <a:pt x="1045" y="3944"/>
                      <a:pt x="3668" y="3092"/>
                      <a:pt x="2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7"/>
              <p:cNvSpPr/>
              <p:nvPr/>
            </p:nvSpPr>
            <p:spPr>
              <a:xfrm>
                <a:off x="903827" y="2726563"/>
                <a:ext cx="289502" cy="283477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3058" extrusionOk="0">
                    <a:moveTo>
                      <a:pt x="416" y="0"/>
                    </a:moveTo>
                    <a:cubicBezTo>
                      <a:pt x="416" y="0"/>
                      <a:pt x="416" y="0"/>
                      <a:pt x="416" y="0"/>
                    </a:cubicBezTo>
                    <a:lnTo>
                      <a:pt x="416" y="0"/>
                    </a:lnTo>
                    <a:cubicBezTo>
                      <a:pt x="416" y="0"/>
                      <a:pt x="416" y="0"/>
                      <a:pt x="416" y="0"/>
                    </a:cubicBezTo>
                    <a:close/>
                    <a:moveTo>
                      <a:pt x="416" y="0"/>
                    </a:moveTo>
                    <a:cubicBezTo>
                      <a:pt x="423" y="5"/>
                      <a:pt x="0" y="2432"/>
                      <a:pt x="2370" y="3058"/>
                    </a:cubicBezTo>
                    <a:cubicBezTo>
                      <a:pt x="2370" y="3058"/>
                      <a:pt x="3122" y="819"/>
                      <a:pt x="4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7"/>
              <p:cNvSpPr/>
              <p:nvPr/>
            </p:nvSpPr>
            <p:spPr>
              <a:xfrm>
                <a:off x="1246634" y="2792288"/>
                <a:ext cx="257242" cy="218865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361" extrusionOk="0">
                    <a:moveTo>
                      <a:pt x="2733" y="1"/>
                    </a:moveTo>
                    <a:cubicBezTo>
                      <a:pt x="2412" y="1"/>
                      <a:pt x="294" y="86"/>
                      <a:pt x="1" y="2332"/>
                    </a:cubicBezTo>
                    <a:cubicBezTo>
                      <a:pt x="1" y="2332"/>
                      <a:pt x="143" y="2360"/>
                      <a:pt x="365" y="2360"/>
                    </a:cubicBezTo>
                    <a:cubicBezTo>
                      <a:pt x="1037" y="2360"/>
                      <a:pt x="2435" y="2100"/>
                      <a:pt x="2774" y="2"/>
                    </a:cubicBezTo>
                    <a:cubicBezTo>
                      <a:pt x="2774" y="2"/>
                      <a:pt x="2760" y="1"/>
                      <a:pt x="27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7"/>
              <p:cNvSpPr/>
              <p:nvPr/>
            </p:nvSpPr>
            <p:spPr>
              <a:xfrm>
                <a:off x="976412" y="2406745"/>
                <a:ext cx="313697" cy="314438"/>
              </a:xfrm>
              <a:custGeom>
                <a:avLst/>
                <a:gdLst/>
                <a:ahLst/>
                <a:cxnLst/>
                <a:rect l="l" t="t" r="r" b="b"/>
                <a:pathLst>
                  <a:path w="3384" h="3392" extrusionOk="0">
                    <a:moveTo>
                      <a:pt x="902" y="0"/>
                    </a:moveTo>
                    <a:lnTo>
                      <a:pt x="902" y="0"/>
                    </a:lnTo>
                    <a:cubicBezTo>
                      <a:pt x="902" y="0"/>
                      <a:pt x="0" y="2298"/>
                      <a:pt x="2189" y="3392"/>
                    </a:cubicBezTo>
                    <a:cubicBezTo>
                      <a:pt x="2189" y="3392"/>
                      <a:pt x="3383" y="1345"/>
                      <a:pt x="9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7"/>
              <p:cNvSpPr/>
              <p:nvPr/>
            </p:nvSpPr>
            <p:spPr>
              <a:xfrm>
                <a:off x="1300863" y="2577778"/>
                <a:ext cx="295898" cy="18030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1945" extrusionOk="0">
                    <a:moveTo>
                      <a:pt x="2523" y="0"/>
                    </a:moveTo>
                    <a:cubicBezTo>
                      <a:pt x="1755" y="0"/>
                      <a:pt x="531" y="259"/>
                      <a:pt x="0" y="1789"/>
                    </a:cubicBezTo>
                    <a:cubicBezTo>
                      <a:pt x="0" y="1789"/>
                      <a:pt x="368" y="1944"/>
                      <a:pt x="871" y="1944"/>
                    </a:cubicBezTo>
                    <a:cubicBezTo>
                      <a:pt x="1593" y="1944"/>
                      <a:pt x="2596" y="1625"/>
                      <a:pt x="3192" y="68"/>
                    </a:cubicBezTo>
                    <a:cubicBezTo>
                      <a:pt x="3192" y="68"/>
                      <a:pt x="2917" y="0"/>
                      <a:pt x="25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77" name="Google Shape;677;p7"/>
            <p:cNvGrpSpPr/>
            <p:nvPr/>
          </p:nvGrpSpPr>
          <p:grpSpPr>
            <a:xfrm>
              <a:off x="593002" y="2212351"/>
              <a:ext cx="1261647" cy="2071660"/>
              <a:chOff x="593002" y="2212351"/>
              <a:chExt cx="1261647" cy="2071660"/>
            </a:xfrm>
          </p:grpSpPr>
          <p:sp>
            <p:nvSpPr>
              <p:cNvPr id="678" name="Google Shape;678;p7"/>
              <p:cNvSpPr/>
              <p:nvPr/>
            </p:nvSpPr>
            <p:spPr>
              <a:xfrm>
                <a:off x="593002" y="2212351"/>
                <a:ext cx="1261647" cy="2071660"/>
              </a:xfrm>
              <a:custGeom>
                <a:avLst/>
                <a:gdLst/>
                <a:ahLst/>
                <a:cxnLst/>
                <a:rect l="l" t="t" r="r" b="b"/>
                <a:pathLst>
                  <a:path w="13610" h="22348" fill="none" extrusionOk="0">
                    <a:moveTo>
                      <a:pt x="10168" y="0"/>
                    </a:moveTo>
                    <a:cubicBezTo>
                      <a:pt x="10168" y="0"/>
                      <a:pt x="1" y="11094"/>
                      <a:pt x="13610" y="22347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7"/>
              <p:cNvSpPr/>
              <p:nvPr/>
            </p:nvSpPr>
            <p:spPr>
              <a:xfrm>
                <a:off x="1303181" y="2300602"/>
                <a:ext cx="268830" cy="247138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666" fill="none" extrusionOk="0">
                    <a:moveTo>
                      <a:pt x="0" y="1"/>
                    </a:moveTo>
                    <a:cubicBezTo>
                      <a:pt x="0" y="1"/>
                      <a:pt x="109" y="1538"/>
                      <a:pt x="209" y="2666"/>
                    </a:cubicBezTo>
                    <a:cubicBezTo>
                      <a:pt x="209" y="2666"/>
                      <a:pt x="1404" y="1697"/>
                      <a:pt x="2899" y="1638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7"/>
              <p:cNvSpPr/>
              <p:nvPr/>
            </p:nvSpPr>
            <p:spPr>
              <a:xfrm>
                <a:off x="1065404" y="3161052"/>
                <a:ext cx="372654" cy="264102"/>
              </a:xfrm>
              <a:custGeom>
                <a:avLst/>
                <a:gdLst/>
                <a:ahLst/>
                <a:cxnLst/>
                <a:rect l="l" t="t" r="r" b="b"/>
                <a:pathLst>
                  <a:path w="4020" h="2849" fill="none" extrusionOk="0">
                    <a:moveTo>
                      <a:pt x="1" y="301"/>
                    </a:moveTo>
                    <a:cubicBezTo>
                      <a:pt x="1" y="301"/>
                      <a:pt x="1145" y="1771"/>
                      <a:pt x="2006" y="2849"/>
                    </a:cubicBezTo>
                    <a:cubicBezTo>
                      <a:pt x="2006" y="2849"/>
                      <a:pt x="2557" y="1061"/>
                      <a:pt x="4019" y="0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7"/>
              <p:cNvSpPr/>
              <p:nvPr/>
            </p:nvSpPr>
            <p:spPr>
              <a:xfrm>
                <a:off x="1124269" y="3440545"/>
                <a:ext cx="334647" cy="314531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3393" fill="none" extrusionOk="0">
                    <a:moveTo>
                      <a:pt x="1" y="1797"/>
                    </a:moveTo>
                    <a:cubicBezTo>
                      <a:pt x="1" y="1797"/>
                      <a:pt x="1630" y="2724"/>
                      <a:pt x="2824" y="3393"/>
                    </a:cubicBezTo>
                    <a:cubicBezTo>
                      <a:pt x="2824" y="3393"/>
                      <a:pt x="2657" y="1530"/>
                      <a:pt x="3610" y="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7"/>
              <p:cNvSpPr/>
              <p:nvPr/>
            </p:nvSpPr>
            <p:spPr>
              <a:xfrm>
                <a:off x="1057710" y="2888419"/>
                <a:ext cx="320649" cy="219977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2373" fill="none" extrusionOk="0">
                    <a:moveTo>
                      <a:pt x="0" y="0"/>
                    </a:moveTo>
                    <a:cubicBezTo>
                      <a:pt x="0" y="0"/>
                      <a:pt x="836" y="1379"/>
                      <a:pt x="1454" y="2373"/>
                    </a:cubicBezTo>
                    <a:cubicBezTo>
                      <a:pt x="1454" y="2373"/>
                      <a:pt x="2105" y="911"/>
                      <a:pt x="3459" y="151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7"/>
              <p:cNvSpPr/>
              <p:nvPr/>
            </p:nvSpPr>
            <p:spPr>
              <a:xfrm>
                <a:off x="1139750" y="2588717"/>
                <a:ext cx="310638" cy="242503"/>
              </a:xfrm>
              <a:custGeom>
                <a:avLst/>
                <a:gdLst/>
                <a:ahLst/>
                <a:cxnLst/>
                <a:rect l="l" t="t" r="r" b="b"/>
                <a:pathLst>
                  <a:path w="3351" h="2616" fill="none" extrusionOk="0">
                    <a:moveTo>
                      <a:pt x="1" y="0"/>
                    </a:moveTo>
                    <a:cubicBezTo>
                      <a:pt x="1" y="0"/>
                      <a:pt x="535" y="1512"/>
                      <a:pt x="936" y="2615"/>
                    </a:cubicBezTo>
                    <a:cubicBezTo>
                      <a:pt x="936" y="2615"/>
                      <a:pt x="1872" y="1312"/>
                      <a:pt x="3351" y="844"/>
                    </a:cubicBezTo>
                  </a:path>
                </a:pathLst>
              </a:custGeom>
              <a:noFill/>
              <a:ln w="19050" cap="flat" cmpd="sng">
                <a:solidFill>
                  <a:schemeClr val="lt2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84" name="Google Shape;684;p7"/>
          <p:cNvGrpSpPr/>
          <p:nvPr/>
        </p:nvGrpSpPr>
        <p:grpSpPr>
          <a:xfrm>
            <a:off x="265030" y="174737"/>
            <a:ext cx="940315" cy="1753065"/>
            <a:chOff x="199265" y="131052"/>
            <a:chExt cx="706985" cy="1314799"/>
          </a:xfrm>
        </p:grpSpPr>
        <p:grpSp>
          <p:nvGrpSpPr>
            <p:cNvPr id="685" name="Google Shape;685;p7"/>
            <p:cNvGrpSpPr/>
            <p:nvPr/>
          </p:nvGrpSpPr>
          <p:grpSpPr>
            <a:xfrm>
              <a:off x="199271" y="391464"/>
              <a:ext cx="139466" cy="159114"/>
              <a:chOff x="11250843" y="1932532"/>
              <a:chExt cx="402616" cy="459335"/>
            </a:xfrm>
          </p:grpSpPr>
          <p:sp>
            <p:nvSpPr>
              <p:cNvPr id="686" name="Google Shape;68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689" name="Google Shape;689;p7"/>
            <p:cNvGrpSpPr/>
            <p:nvPr/>
          </p:nvGrpSpPr>
          <p:grpSpPr>
            <a:xfrm>
              <a:off x="199265" y="1085764"/>
              <a:ext cx="386060" cy="360087"/>
              <a:chOff x="9460636" y="2071442"/>
              <a:chExt cx="1221710" cy="1139515"/>
            </a:xfrm>
          </p:grpSpPr>
          <p:sp>
            <p:nvSpPr>
              <p:cNvPr id="690" name="Google Shape;690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1" name="Google Shape;691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2" name="Google Shape;692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3" name="Google Shape;693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1" name="Google Shape;701;p7"/>
            <p:cNvGrpSpPr/>
            <p:nvPr/>
          </p:nvGrpSpPr>
          <p:grpSpPr>
            <a:xfrm>
              <a:off x="338733" y="728913"/>
              <a:ext cx="139466" cy="159114"/>
              <a:chOff x="11250843" y="1932532"/>
              <a:chExt cx="402616" cy="459335"/>
            </a:xfrm>
          </p:grpSpPr>
          <p:sp>
            <p:nvSpPr>
              <p:cNvPr id="702" name="Google Shape;702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4" name="Google Shape;704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5" name="Google Shape;705;p7"/>
            <p:cNvGrpSpPr/>
            <p:nvPr/>
          </p:nvGrpSpPr>
          <p:grpSpPr>
            <a:xfrm>
              <a:off x="520190" y="131052"/>
              <a:ext cx="386060" cy="360087"/>
              <a:chOff x="9460636" y="2071442"/>
              <a:chExt cx="1221710" cy="1139515"/>
            </a:xfrm>
          </p:grpSpPr>
          <p:sp>
            <p:nvSpPr>
              <p:cNvPr id="706" name="Google Shape;706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0" name="Google Shape;710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1" name="Google Shape;711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2" name="Google Shape;712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3" name="Google Shape;713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4" name="Google Shape;714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5" name="Google Shape;715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6" name="Google Shape;716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7" name="Google Shape;717;p7"/>
          <p:cNvGrpSpPr/>
          <p:nvPr/>
        </p:nvGrpSpPr>
        <p:grpSpPr>
          <a:xfrm>
            <a:off x="10976957" y="-243025"/>
            <a:ext cx="1818805" cy="1993255"/>
            <a:chOff x="8253135" y="-182269"/>
            <a:chExt cx="1367487" cy="1494941"/>
          </a:xfrm>
        </p:grpSpPr>
        <p:grpSp>
          <p:nvGrpSpPr>
            <p:cNvPr id="718" name="Google Shape;718;p7"/>
            <p:cNvGrpSpPr/>
            <p:nvPr/>
          </p:nvGrpSpPr>
          <p:grpSpPr>
            <a:xfrm rot="-4146560">
              <a:off x="8327351" y="65991"/>
              <a:ext cx="1219055" cy="998422"/>
              <a:chOff x="431982" y="2910018"/>
              <a:chExt cx="1219007" cy="998383"/>
            </a:xfrm>
          </p:grpSpPr>
          <p:sp>
            <p:nvSpPr>
              <p:cNvPr id="719" name="Google Shape;719;p7"/>
              <p:cNvSpPr/>
              <p:nvPr/>
            </p:nvSpPr>
            <p:spPr>
              <a:xfrm>
                <a:off x="474531" y="2992151"/>
                <a:ext cx="434578" cy="320742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3460" fill="none" extrusionOk="0">
                    <a:moveTo>
                      <a:pt x="3952" y="1"/>
                    </a:moveTo>
                    <a:cubicBezTo>
                      <a:pt x="3952" y="1"/>
                      <a:pt x="4687" y="1939"/>
                      <a:pt x="2958" y="2699"/>
                    </a:cubicBezTo>
                    <a:cubicBezTo>
                      <a:pt x="1229" y="3459"/>
                      <a:pt x="26" y="2223"/>
                      <a:pt x="1" y="477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0" name="Google Shape;720;p7"/>
              <p:cNvSpPr/>
              <p:nvPr/>
            </p:nvSpPr>
            <p:spPr>
              <a:xfrm>
                <a:off x="564358" y="2958871"/>
                <a:ext cx="280418" cy="29589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192" fill="none" extrusionOk="0">
                    <a:moveTo>
                      <a:pt x="2098" y="1"/>
                    </a:moveTo>
                    <a:cubicBezTo>
                      <a:pt x="2098" y="1"/>
                      <a:pt x="3025" y="2507"/>
                      <a:pt x="1337" y="3192"/>
                    </a:cubicBezTo>
                    <a:cubicBezTo>
                      <a:pt x="1337" y="3192"/>
                      <a:pt x="34" y="3058"/>
                      <a:pt x="1" y="63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1" name="Google Shape;721;p7"/>
              <p:cNvSpPr/>
              <p:nvPr/>
            </p:nvSpPr>
            <p:spPr>
              <a:xfrm>
                <a:off x="672818" y="2964341"/>
                <a:ext cx="41900" cy="290429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133" fill="none" extrusionOk="0">
                    <a:moveTo>
                      <a:pt x="0" y="0"/>
                    </a:moveTo>
                    <a:cubicBezTo>
                      <a:pt x="0" y="0"/>
                      <a:pt x="451" y="2540"/>
                      <a:pt x="176" y="3133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2" name="Google Shape;722;p7"/>
              <p:cNvSpPr/>
              <p:nvPr/>
            </p:nvSpPr>
            <p:spPr>
              <a:xfrm>
                <a:off x="708415" y="3256998"/>
                <a:ext cx="942574" cy="651403"/>
              </a:xfrm>
              <a:custGeom>
                <a:avLst/>
                <a:gdLst/>
                <a:ahLst/>
                <a:cxnLst/>
                <a:rect l="l" t="t" r="r" b="b"/>
                <a:pathLst>
                  <a:path w="10168" h="7027" fill="none" extrusionOk="0">
                    <a:moveTo>
                      <a:pt x="1" y="1"/>
                    </a:moveTo>
                    <a:cubicBezTo>
                      <a:pt x="402" y="1764"/>
                      <a:pt x="1204" y="3468"/>
                      <a:pt x="2540" y="4721"/>
                    </a:cubicBezTo>
                    <a:cubicBezTo>
                      <a:pt x="4420" y="6500"/>
                      <a:pt x="7043" y="7027"/>
                      <a:pt x="9558" y="6918"/>
                    </a:cubicBezTo>
                    <a:cubicBezTo>
                      <a:pt x="9766" y="6910"/>
                      <a:pt x="9967" y="6893"/>
                      <a:pt x="10167" y="6876"/>
                    </a:cubicBezTo>
                  </a:path>
                </a:pathLst>
              </a:custGeom>
              <a:noFill/>
              <a:ln w="19050" cap="flat" cmpd="sng">
                <a:solidFill>
                  <a:schemeClr val="accent4"/>
                </a:solidFill>
                <a:prstDash val="solid"/>
                <a:miter lim="835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grpSp>
            <p:nvGrpSpPr>
              <p:cNvPr id="723" name="Google Shape;723;p7"/>
              <p:cNvGrpSpPr/>
              <p:nvPr/>
            </p:nvGrpSpPr>
            <p:grpSpPr>
              <a:xfrm>
                <a:off x="431982" y="2910018"/>
                <a:ext cx="442274" cy="159445"/>
                <a:chOff x="431982" y="2910018"/>
                <a:chExt cx="442274" cy="159445"/>
              </a:xfrm>
            </p:grpSpPr>
            <p:sp>
              <p:nvSpPr>
                <p:cNvPr id="724" name="Google Shape;724;p7"/>
                <p:cNvSpPr/>
                <p:nvPr/>
              </p:nvSpPr>
              <p:spPr>
                <a:xfrm>
                  <a:off x="799817" y="2955349"/>
                  <a:ext cx="74438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36" extrusionOk="0">
                      <a:moveTo>
                        <a:pt x="412" y="0"/>
                      </a:moveTo>
                      <a:cubicBezTo>
                        <a:pt x="370" y="0"/>
                        <a:pt x="330" y="6"/>
                        <a:pt x="293" y="22"/>
                      </a:cubicBezTo>
                      <a:cubicBezTo>
                        <a:pt x="101" y="72"/>
                        <a:pt x="0" y="281"/>
                        <a:pt x="67" y="465"/>
                      </a:cubicBezTo>
                      <a:cubicBezTo>
                        <a:pt x="101" y="565"/>
                        <a:pt x="167" y="640"/>
                        <a:pt x="251" y="690"/>
                      </a:cubicBezTo>
                      <a:cubicBezTo>
                        <a:pt x="301" y="720"/>
                        <a:pt x="360" y="735"/>
                        <a:pt x="419" y="735"/>
                      </a:cubicBezTo>
                      <a:cubicBezTo>
                        <a:pt x="459" y="735"/>
                        <a:pt x="498" y="729"/>
                        <a:pt x="535" y="715"/>
                      </a:cubicBezTo>
                      <a:cubicBezTo>
                        <a:pt x="627" y="690"/>
                        <a:pt x="710" y="615"/>
                        <a:pt x="752" y="532"/>
                      </a:cubicBezTo>
                      <a:cubicBezTo>
                        <a:pt x="794" y="440"/>
                        <a:pt x="802" y="339"/>
                        <a:pt x="769" y="247"/>
                      </a:cubicBezTo>
                      <a:cubicBezTo>
                        <a:pt x="752" y="189"/>
                        <a:pt x="719" y="131"/>
                        <a:pt x="669" y="89"/>
                      </a:cubicBezTo>
                      <a:cubicBezTo>
                        <a:pt x="610" y="47"/>
                        <a:pt x="552" y="22"/>
                        <a:pt x="485" y="5"/>
                      </a:cubicBezTo>
                      <a:cubicBezTo>
                        <a:pt x="460" y="2"/>
                        <a:pt x="436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5" name="Google Shape;725;p7"/>
                <p:cNvSpPr/>
                <p:nvPr/>
              </p:nvSpPr>
              <p:spPr>
                <a:xfrm>
                  <a:off x="431982" y="3001236"/>
                  <a:ext cx="71286" cy="68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6" extrusionOk="0">
                      <a:moveTo>
                        <a:pt x="380" y="0"/>
                      </a:moveTo>
                      <a:cubicBezTo>
                        <a:pt x="339" y="0"/>
                        <a:pt x="298" y="7"/>
                        <a:pt x="259" y="20"/>
                      </a:cubicBezTo>
                      <a:cubicBezTo>
                        <a:pt x="167" y="45"/>
                        <a:pt x="92" y="103"/>
                        <a:pt x="50" y="187"/>
                      </a:cubicBezTo>
                      <a:cubicBezTo>
                        <a:pt x="0" y="279"/>
                        <a:pt x="0" y="379"/>
                        <a:pt x="34" y="463"/>
                      </a:cubicBezTo>
                      <a:cubicBezTo>
                        <a:pt x="59" y="563"/>
                        <a:pt x="125" y="646"/>
                        <a:pt x="209" y="688"/>
                      </a:cubicBezTo>
                      <a:cubicBezTo>
                        <a:pt x="268" y="720"/>
                        <a:pt x="330" y="735"/>
                        <a:pt x="392" y="735"/>
                      </a:cubicBezTo>
                      <a:cubicBezTo>
                        <a:pt x="426" y="735"/>
                        <a:pt x="460" y="731"/>
                        <a:pt x="493" y="722"/>
                      </a:cubicBezTo>
                      <a:cubicBezTo>
                        <a:pt x="593" y="688"/>
                        <a:pt x="669" y="621"/>
                        <a:pt x="710" y="529"/>
                      </a:cubicBezTo>
                      <a:cubicBezTo>
                        <a:pt x="760" y="446"/>
                        <a:pt x="769" y="337"/>
                        <a:pt x="735" y="245"/>
                      </a:cubicBezTo>
                      <a:cubicBezTo>
                        <a:pt x="719" y="187"/>
                        <a:pt x="677" y="128"/>
                        <a:pt x="627" y="95"/>
                      </a:cubicBezTo>
                      <a:cubicBezTo>
                        <a:pt x="558" y="32"/>
                        <a:pt x="469" y="0"/>
                        <a:pt x="3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6" name="Google Shape;726;p7"/>
                <p:cNvSpPr/>
                <p:nvPr/>
              </p:nvSpPr>
              <p:spPr>
                <a:xfrm>
                  <a:off x="522550" y="2983623"/>
                  <a:ext cx="74438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3" h="740" extrusionOk="0">
                      <a:moveTo>
                        <a:pt x="414" y="1"/>
                      </a:moveTo>
                      <a:cubicBezTo>
                        <a:pt x="372" y="1"/>
                        <a:pt x="331" y="10"/>
                        <a:pt x="293" y="26"/>
                      </a:cubicBezTo>
                      <a:cubicBezTo>
                        <a:pt x="101" y="76"/>
                        <a:pt x="1" y="285"/>
                        <a:pt x="67" y="469"/>
                      </a:cubicBezTo>
                      <a:cubicBezTo>
                        <a:pt x="101" y="561"/>
                        <a:pt x="168" y="644"/>
                        <a:pt x="251" y="694"/>
                      </a:cubicBezTo>
                      <a:cubicBezTo>
                        <a:pt x="301" y="724"/>
                        <a:pt x="361" y="739"/>
                        <a:pt x="420" y="739"/>
                      </a:cubicBezTo>
                      <a:cubicBezTo>
                        <a:pt x="459" y="739"/>
                        <a:pt x="499" y="733"/>
                        <a:pt x="535" y="719"/>
                      </a:cubicBezTo>
                      <a:cubicBezTo>
                        <a:pt x="627" y="686"/>
                        <a:pt x="711" y="619"/>
                        <a:pt x="744" y="527"/>
                      </a:cubicBezTo>
                      <a:cubicBezTo>
                        <a:pt x="794" y="444"/>
                        <a:pt x="803" y="343"/>
                        <a:pt x="769" y="252"/>
                      </a:cubicBezTo>
                      <a:cubicBezTo>
                        <a:pt x="752" y="185"/>
                        <a:pt x="711" y="135"/>
                        <a:pt x="661" y="93"/>
                      </a:cubicBezTo>
                      <a:cubicBezTo>
                        <a:pt x="610" y="51"/>
                        <a:pt x="552" y="18"/>
                        <a:pt x="485" y="9"/>
                      </a:cubicBezTo>
                      <a:cubicBezTo>
                        <a:pt x="461" y="3"/>
                        <a:pt x="438" y="1"/>
                        <a:pt x="41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7" name="Google Shape;727;p7"/>
                <p:cNvSpPr/>
                <p:nvPr/>
              </p:nvSpPr>
              <p:spPr>
                <a:xfrm>
                  <a:off x="638704" y="2944132"/>
                  <a:ext cx="71379" cy="68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38" extrusionOk="0">
                      <a:moveTo>
                        <a:pt x="376" y="0"/>
                      </a:moveTo>
                      <a:cubicBezTo>
                        <a:pt x="335" y="0"/>
                        <a:pt x="296" y="7"/>
                        <a:pt x="260" y="18"/>
                      </a:cubicBezTo>
                      <a:cubicBezTo>
                        <a:pt x="168" y="43"/>
                        <a:pt x="93" y="110"/>
                        <a:pt x="51" y="185"/>
                      </a:cubicBezTo>
                      <a:cubicBezTo>
                        <a:pt x="1" y="277"/>
                        <a:pt x="1" y="377"/>
                        <a:pt x="34" y="469"/>
                      </a:cubicBezTo>
                      <a:cubicBezTo>
                        <a:pt x="59" y="561"/>
                        <a:pt x="126" y="644"/>
                        <a:pt x="218" y="694"/>
                      </a:cubicBezTo>
                      <a:cubicBezTo>
                        <a:pt x="271" y="721"/>
                        <a:pt x="330" y="737"/>
                        <a:pt x="390" y="737"/>
                      </a:cubicBezTo>
                      <a:cubicBezTo>
                        <a:pt x="425" y="737"/>
                        <a:pt x="460" y="732"/>
                        <a:pt x="494" y="719"/>
                      </a:cubicBezTo>
                      <a:cubicBezTo>
                        <a:pt x="594" y="686"/>
                        <a:pt x="669" y="619"/>
                        <a:pt x="719" y="527"/>
                      </a:cubicBezTo>
                      <a:cubicBezTo>
                        <a:pt x="761" y="444"/>
                        <a:pt x="769" y="343"/>
                        <a:pt x="736" y="252"/>
                      </a:cubicBezTo>
                      <a:cubicBezTo>
                        <a:pt x="719" y="185"/>
                        <a:pt x="677" y="135"/>
                        <a:pt x="636" y="93"/>
                      </a:cubicBezTo>
                      <a:cubicBezTo>
                        <a:pt x="577" y="51"/>
                        <a:pt x="519" y="18"/>
                        <a:pt x="452" y="9"/>
                      </a:cubicBezTo>
                      <a:cubicBezTo>
                        <a:pt x="426" y="3"/>
                        <a:pt x="401" y="0"/>
                        <a:pt x="3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728" name="Google Shape;728;p7"/>
                <p:cNvSpPr/>
                <p:nvPr/>
              </p:nvSpPr>
              <p:spPr>
                <a:xfrm>
                  <a:off x="715367" y="2910018"/>
                  <a:ext cx="71379" cy="6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740" extrusionOk="0">
                      <a:moveTo>
                        <a:pt x="384" y="1"/>
                      </a:moveTo>
                      <a:cubicBezTo>
                        <a:pt x="342" y="1"/>
                        <a:pt x="301" y="8"/>
                        <a:pt x="260" y="18"/>
                      </a:cubicBezTo>
                      <a:cubicBezTo>
                        <a:pt x="168" y="43"/>
                        <a:pt x="93" y="110"/>
                        <a:pt x="51" y="193"/>
                      </a:cubicBezTo>
                      <a:cubicBezTo>
                        <a:pt x="9" y="277"/>
                        <a:pt x="1" y="377"/>
                        <a:pt x="34" y="469"/>
                      </a:cubicBezTo>
                      <a:cubicBezTo>
                        <a:pt x="59" y="561"/>
                        <a:pt x="126" y="645"/>
                        <a:pt x="218" y="695"/>
                      </a:cubicBezTo>
                      <a:cubicBezTo>
                        <a:pt x="268" y="725"/>
                        <a:pt x="327" y="740"/>
                        <a:pt x="386" y="740"/>
                      </a:cubicBezTo>
                      <a:cubicBezTo>
                        <a:pt x="426" y="740"/>
                        <a:pt x="465" y="733"/>
                        <a:pt x="502" y="720"/>
                      </a:cubicBezTo>
                      <a:cubicBezTo>
                        <a:pt x="594" y="686"/>
                        <a:pt x="677" y="620"/>
                        <a:pt x="719" y="528"/>
                      </a:cubicBezTo>
                      <a:cubicBezTo>
                        <a:pt x="761" y="444"/>
                        <a:pt x="769" y="344"/>
                        <a:pt x="736" y="252"/>
                      </a:cubicBezTo>
                      <a:cubicBezTo>
                        <a:pt x="719" y="185"/>
                        <a:pt x="686" y="135"/>
                        <a:pt x="636" y="93"/>
                      </a:cubicBezTo>
                      <a:cubicBezTo>
                        <a:pt x="586" y="51"/>
                        <a:pt x="519" y="18"/>
                        <a:pt x="460" y="10"/>
                      </a:cubicBezTo>
                      <a:cubicBezTo>
                        <a:pt x="435" y="3"/>
                        <a:pt x="409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</p:grpSp>
        <p:grpSp>
          <p:nvGrpSpPr>
            <p:cNvPr id="729" name="Google Shape;729;p7"/>
            <p:cNvGrpSpPr/>
            <p:nvPr/>
          </p:nvGrpSpPr>
          <p:grpSpPr>
            <a:xfrm>
              <a:off x="8769996" y="1085777"/>
              <a:ext cx="139466" cy="159114"/>
              <a:chOff x="11250843" y="1932532"/>
              <a:chExt cx="402616" cy="459335"/>
            </a:xfrm>
          </p:grpSpPr>
          <p:sp>
            <p:nvSpPr>
              <p:cNvPr id="730" name="Google Shape;730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1" name="Google Shape;731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2" name="Google Shape;732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33" name="Google Shape;733;p7"/>
            <p:cNvGrpSpPr/>
            <p:nvPr/>
          </p:nvGrpSpPr>
          <p:grpSpPr>
            <a:xfrm rot="-2700000" flipH="1">
              <a:off x="8646742" y="153276"/>
              <a:ext cx="385981" cy="360013"/>
              <a:chOff x="9460636" y="2071442"/>
              <a:chExt cx="1221710" cy="1139515"/>
            </a:xfrm>
          </p:grpSpPr>
          <p:sp>
            <p:nvSpPr>
              <p:cNvPr id="734" name="Google Shape;734;p7"/>
              <p:cNvSpPr/>
              <p:nvPr/>
            </p:nvSpPr>
            <p:spPr>
              <a:xfrm>
                <a:off x="9789131" y="2071442"/>
                <a:ext cx="467912" cy="613624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434" extrusionOk="0">
                    <a:moveTo>
                      <a:pt x="1084" y="0"/>
                    </a:moveTo>
                    <a:cubicBezTo>
                      <a:pt x="820" y="0"/>
                      <a:pt x="545" y="69"/>
                      <a:pt x="377" y="159"/>
                    </a:cubicBezTo>
                    <a:cubicBezTo>
                      <a:pt x="9" y="351"/>
                      <a:pt x="1" y="736"/>
                      <a:pt x="134" y="1086"/>
                    </a:cubicBezTo>
                    <a:cubicBezTo>
                      <a:pt x="268" y="1487"/>
                      <a:pt x="477" y="1872"/>
                      <a:pt x="753" y="2206"/>
                    </a:cubicBezTo>
                    <a:cubicBezTo>
                      <a:pt x="778" y="2239"/>
                      <a:pt x="811" y="2273"/>
                      <a:pt x="845" y="2298"/>
                    </a:cubicBezTo>
                    <a:cubicBezTo>
                      <a:pt x="895" y="2340"/>
                      <a:pt x="945" y="2381"/>
                      <a:pt x="1003" y="2406"/>
                    </a:cubicBezTo>
                    <a:cubicBezTo>
                      <a:pt x="1047" y="2425"/>
                      <a:pt x="1089" y="2433"/>
                      <a:pt x="1128" y="2433"/>
                    </a:cubicBezTo>
                    <a:cubicBezTo>
                      <a:pt x="1404" y="2433"/>
                      <a:pt x="1549" y="2007"/>
                      <a:pt x="1630" y="1780"/>
                    </a:cubicBezTo>
                    <a:cubicBezTo>
                      <a:pt x="1730" y="1521"/>
                      <a:pt x="1789" y="1254"/>
                      <a:pt x="1805" y="978"/>
                    </a:cubicBezTo>
                    <a:cubicBezTo>
                      <a:pt x="1814" y="752"/>
                      <a:pt x="1855" y="410"/>
                      <a:pt x="1697" y="218"/>
                    </a:cubicBezTo>
                    <a:cubicBezTo>
                      <a:pt x="1567" y="60"/>
                      <a:pt x="1331" y="0"/>
                      <a:pt x="1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5" name="Google Shape;735;p7"/>
              <p:cNvSpPr/>
              <p:nvPr/>
            </p:nvSpPr>
            <p:spPr>
              <a:xfrm>
                <a:off x="9593244" y="2607922"/>
                <a:ext cx="482534" cy="60303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2392" extrusionOk="0">
                    <a:moveTo>
                      <a:pt x="1483" y="0"/>
                    </a:moveTo>
                    <a:cubicBezTo>
                      <a:pt x="1264" y="0"/>
                      <a:pt x="1012" y="229"/>
                      <a:pt x="861" y="362"/>
                    </a:cubicBezTo>
                    <a:cubicBezTo>
                      <a:pt x="653" y="537"/>
                      <a:pt x="469" y="746"/>
                      <a:pt x="318" y="972"/>
                    </a:cubicBezTo>
                    <a:cubicBezTo>
                      <a:pt x="201" y="1172"/>
                      <a:pt x="1" y="1448"/>
                      <a:pt x="43" y="1690"/>
                    </a:cubicBezTo>
                    <a:cubicBezTo>
                      <a:pt x="118" y="2108"/>
                      <a:pt x="795" y="2392"/>
                      <a:pt x="1162" y="2392"/>
                    </a:cubicBezTo>
                    <a:cubicBezTo>
                      <a:pt x="1580" y="2392"/>
                      <a:pt x="1780" y="2066"/>
                      <a:pt x="1830" y="1699"/>
                    </a:cubicBezTo>
                    <a:cubicBezTo>
                      <a:pt x="1906" y="1281"/>
                      <a:pt x="1914" y="846"/>
                      <a:pt x="1839" y="420"/>
                    </a:cubicBezTo>
                    <a:cubicBezTo>
                      <a:pt x="1830" y="379"/>
                      <a:pt x="1814" y="337"/>
                      <a:pt x="1805" y="287"/>
                    </a:cubicBezTo>
                    <a:cubicBezTo>
                      <a:pt x="1780" y="228"/>
                      <a:pt x="1755" y="170"/>
                      <a:pt x="1713" y="120"/>
                    </a:cubicBezTo>
                    <a:cubicBezTo>
                      <a:pt x="1646" y="34"/>
                      <a:pt x="1567" y="0"/>
                      <a:pt x="14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6" name="Google Shape;736;p7"/>
              <p:cNvSpPr/>
              <p:nvPr/>
            </p:nvSpPr>
            <p:spPr>
              <a:xfrm>
                <a:off x="10023085" y="2279681"/>
                <a:ext cx="659261" cy="460344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26" extrusionOk="0">
                    <a:moveTo>
                      <a:pt x="1666" y="0"/>
                    </a:moveTo>
                    <a:cubicBezTo>
                      <a:pt x="1495" y="0"/>
                      <a:pt x="1320" y="70"/>
                      <a:pt x="1161" y="177"/>
                    </a:cubicBezTo>
                    <a:cubicBezTo>
                      <a:pt x="794" y="402"/>
                      <a:pt x="476" y="695"/>
                      <a:pt x="209" y="1029"/>
                    </a:cubicBezTo>
                    <a:cubicBezTo>
                      <a:pt x="184" y="1071"/>
                      <a:pt x="159" y="1104"/>
                      <a:pt x="134" y="1146"/>
                    </a:cubicBezTo>
                    <a:cubicBezTo>
                      <a:pt x="109" y="1204"/>
                      <a:pt x="84" y="1263"/>
                      <a:pt x="67" y="1321"/>
                    </a:cubicBezTo>
                    <a:cubicBezTo>
                      <a:pt x="0" y="1714"/>
                      <a:pt x="543" y="1764"/>
                      <a:pt x="819" y="1798"/>
                    </a:cubicBezTo>
                    <a:cubicBezTo>
                      <a:pt x="939" y="1816"/>
                      <a:pt x="1061" y="1825"/>
                      <a:pt x="1184" y="1825"/>
                    </a:cubicBezTo>
                    <a:cubicBezTo>
                      <a:pt x="1335" y="1825"/>
                      <a:pt x="1486" y="1812"/>
                      <a:pt x="1638" y="1789"/>
                    </a:cubicBezTo>
                    <a:cubicBezTo>
                      <a:pt x="1863" y="1747"/>
                      <a:pt x="2206" y="1714"/>
                      <a:pt x="2356" y="1514"/>
                    </a:cubicBezTo>
                    <a:cubicBezTo>
                      <a:pt x="2615" y="1179"/>
                      <a:pt x="2364" y="494"/>
                      <a:pt x="2122" y="219"/>
                    </a:cubicBezTo>
                    <a:cubicBezTo>
                      <a:pt x="1987" y="64"/>
                      <a:pt x="1829" y="0"/>
                      <a:pt x="16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7" name="Google Shape;737;p7"/>
              <p:cNvSpPr/>
              <p:nvPr/>
            </p:nvSpPr>
            <p:spPr>
              <a:xfrm>
                <a:off x="10016783" y="2614729"/>
                <a:ext cx="543544" cy="58740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330" extrusionOk="0">
                    <a:moveTo>
                      <a:pt x="401" y="1"/>
                    </a:moveTo>
                    <a:cubicBezTo>
                      <a:pt x="0" y="17"/>
                      <a:pt x="67" y="569"/>
                      <a:pt x="84" y="836"/>
                    </a:cubicBezTo>
                    <a:cubicBezTo>
                      <a:pt x="100" y="1112"/>
                      <a:pt x="167" y="1379"/>
                      <a:pt x="267" y="1638"/>
                    </a:cubicBezTo>
                    <a:cubicBezTo>
                      <a:pt x="351" y="1855"/>
                      <a:pt x="460" y="2181"/>
                      <a:pt x="685" y="2281"/>
                    </a:cubicBezTo>
                    <a:cubicBezTo>
                      <a:pt x="753" y="2315"/>
                      <a:pt x="829" y="2329"/>
                      <a:pt x="910" y="2329"/>
                    </a:cubicBezTo>
                    <a:cubicBezTo>
                      <a:pt x="1274" y="2329"/>
                      <a:pt x="1727" y="2028"/>
                      <a:pt x="1905" y="1788"/>
                    </a:cubicBezTo>
                    <a:cubicBezTo>
                      <a:pt x="2155" y="1454"/>
                      <a:pt x="2005" y="1095"/>
                      <a:pt x="1738" y="836"/>
                    </a:cubicBezTo>
                    <a:cubicBezTo>
                      <a:pt x="1445" y="527"/>
                      <a:pt x="1094" y="276"/>
                      <a:pt x="710" y="84"/>
                    </a:cubicBezTo>
                    <a:cubicBezTo>
                      <a:pt x="668" y="68"/>
                      <a:pt x="627" y="51"/>
                      <a:pt x="585" y="34"/>
                    </a:cubicBezTo>
                    <a:cubicBezTo>
                      <a:pt x="526" y="17"/>
                      <a:pt x="460" y="1"/>
                      <a:pt x="4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8" name="Google Shape;738;p7"/>
              <p:cNvSpPr/>
              <p:nvPr/>
            </p:nvSpPr>
            <p:spPr>
              <a:xfrm>
                <a:off x="9460636" y="2339682"/>
                <a:ext cx="670102" cy="4525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795" extrusionOk="0">
                    <a:moveTo>
                      <a:pt x="698" y="1"/>
                    </a:moveTo>
                    <a:cubicBezTo>
                      <a:pt x="638" y="1"/>
                      <a:pt x="581" y="10"/>
                      <a:pt x="527" y="31"/>
                    </a:cubicBezTo>
                    <a:cubicBezTo>
                      <a:pt x="134" y="190"/>
                      <a:pt x="1" y="908"/>
                      <a:pt x="67" y="1267"/>
                    </a:cubicBezTo>
                    <a:cubicBezTo>
                      <a:pt x="146" y="1661"/>
                      <a:pt x="470" y="1795"/>
                      <a:pt x="822" y="1795"/>
                    </a:cubicBezTo>
                    <a:cubicBezTo>
                      <a:pt x="843" y="1795"/>
                      <a:pt x="865" y="1794"/>
                      <a:pt x="886" y="1793"/>
                    </a:cubicBezTo>
                    <a:cubicBezTo>
                      <a:pt x="1312" y="1785"/>
                      <a:pt x="1738" y="1693"/>
                      <a:pt x="2139" y="1534"/>
                    </a:cubicBezTo>
                    <a:cubicBezTo>
                      <a:pt x="2181" y="1518"/>
                      <a:pt x="2223" y="1501"/>
                      <a:pt x="2256" y="1476"/>
                    </a:cubicBezTo>
                    <a:cubicBezTo>
                      <a:pt x="2315" y="1443"/>
                      <a:pt x="2365" y="1401"/>
                      <a:pt x="2398" y="1351"/>
                    </a:cubicBezTo>
                    <a:cubicBezTo>
                      <a:pt x="2657" y="1050"/>
                      <a:pt x="2214" y="733"/>
                      <a:pt x="1997" y="565"/>
                    </a:cubicBezTo>
                    <a:cubicBezTo>
                      <a:pt x="1780" y="390"/>
                      <a:pt x="1546" y="256"/>
                      <a:pt x="1287" y="164"/>
                    </a:cubicBezTo>
                    <a:cubicBezTo>
                      <a:pt x="1120" y="100"/>
                      <a:pt x="898" y="1"/>
                      <a:pt x="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9" name="Google Shape;739;p7"/>
              <p:cNvSpPr/>
              <p:nvPr/>
            </p:nvSpPr>
            <p:spPr>
              <a:xfrm>
                <a:off x="9959807" y="2534307"/>
                <a:ext cx="240258" cy="206726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20" extrusionOk="0">
                    <a:moveTo>
                      <a:pt x="488" y="0"/>
                    </a:moveTo>
                    <a:cubicBezTo>
                      <a:pt x="424" y="0"/>
                      <a:pt x="361" y="14"/>
                      <a:pt x="301" y="44"/>
                    </a:cubicBezTo>
                    <a:lnTo>
                      <a:pt x="268" y="11"/>
                    </a:lnTo>
                    <a:cubicBezTo>
                      <a:pt x="76" y="136"/>
                      <a:pt x="1" y="378"/>
                      <a:pt x="101" y="587"/>
                    </a:cubicBezTo>
                    <a:cubicBezTo>
                      <a:pt x="181" y="735"/>
                      <a:pt x="335" y="820"/>
                      <a:pt x="494" y="820"/>
                    </a:cubicBezTo>
                    <a:cubicBezTo>
                      <a:pt x="550" y="820"/>
                      <a:pt x="606" y="809"/>
                      <a:pt x="660" y="788"/>
                    </a:cubicBezTo>
                    <a:cubicBezTo>
                      <a:pt x="861" y="679"/>
                      <a:pt x="953" y="437"/>
                      <a:pt x="861" y="228"/>
                    </a:cubicBezTo>
                    <a:cubicBezTo>
                      <a:pt x="785" y="81"/>
                      <a:pt x="638" y="0"/>
                      <a:pt x="4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0" name="Google Shape;740;p7"/>
              <p:cNvSpPr/>
              <p:nvPr/>
            </p:nvSpPr>
            <p:spPr>
              <a:xfrm>
                <a:off x="10039724" y="2303127"/>
                <a:ext cx="13110" cy="166641"/>
              </a:xfrm>
              <a:custGeom>
                <a:avLst/>
                <a:gdLst/>
                <a:ahLst/>
                <a:cxnLst/>
                <a:rect l="l" t="t" r="r" b="b"/>
                <a:pathLst>
                  <a:path w="52" h="661" fill="none" extrusionOk="0">
                    <a:moveTo>
                      <a:pt x="51" y="66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1" name="Google Shape;741;p7"/>
              <p:cNvSpPr/>
              <p:nvPr/>
            </p:nvSpPr>
            <p:spPr>
              <a:xfrm>
                <a:off x="9686019" y="2572627"/>
                <a:ext cx="200425" cy="42354"/>
              </a:xfrm>
              <a:custGeom>
                <a:avLst/>
                <a:gdLst/>
                <a:ahLst/>
                <a:cxnLst/>
                <a:rect l="l" t="t" r="r" b="b"/>
                <a:pathLst>
                  <a:path w="795" h="168" fill="none" extrusionOk="0">
                    <a:moveTo>
                      <a:pt x="0" y="1"/>
                    </a:moveTo>
                    <a:cubicBezTo>
                      <a:pt x="259" y="59"/>
                      <a:pt x="518" y="118"/>
                      <a:pt x="794" y="168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2" name="Google Shape;742;p7"/>
              <p:cNvSpPr/>
              <p:nvPr/>
            </p:nvSpPr>
            <p:spPr>
              <a:xfrm>
                <a:off x="9856695" y="2816917"/>
                <a:ext cx="61262" cy="17723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703" fill="none" extrusionOk="0">
                    <a:moveTo>
                      <a:pt x="0" y="702"/>
                    </a:moveTo>
                    <a:cubicBezTo>
                      <a:pt x="92" y="469"/>
                      <a:pt x="167" y="235"/>
                      <a:pt x="242" y="1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3" name="Google Shape;743;p7"/>
              <p:cNvSpPr/>
              <p:nvPr/>
            </p:nvSpPr>
            <p:spPr>
              <a:xfrm>
                <a:off x="10174601" y="2791706"/>
                <a:ext cx="113953" cy="14143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561" fill="none" extrusionOk="0">
                    <a:moveTo>
                      <a:pt x="1" y="0"/>
                    </a:moveTo>
                    <a:lnTo>
                      <a:pt x="452" y="560"/>
                    </a:ln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4" name="Google Shape;744;p7"/>
              <p:cNvSpPr/>
              <p:nvPr/>
            </p:nvSpPr>
            <p:spPr>
              <a:xfrm>
                <a:off x="10315781" y="2469516"/>
                <a:ext cx="149752" cy="927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8" fill="none" extrusionOk="0">
                    <a:moveTo>
                      <a:pt x="0" y="368"/>
                    </a:moveTo>
                    <a:cubicBezTo>
                      <a:pt x="209" y="276"/>
                      <a:pt x="410" y="151"/>
                      <a:pt x="593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45" name="Google Shape;745;p7"/>
            <p:cNvGrpSpPr/>
            <p:nvPr/>
          </p:nvGrpSpPr>
          <p:grpSpPr>
            <a:xfrm flipH="1">
              <a:off x="8291304" y="253726"/>
              <a:ext cx="139466" cy="159114"/>
              <a:chOff x="11250843" y="1932532"/>
              <a:chExt cx="402616" cy="459335"/>
            </a:xfrm>
          </p:grpSpPr>
          <p:sp>
            <p:nvSpPr>
              <p:cNvPr id="746" name="Google Shape;746;p7"/>
              <p:cNvSpPr/>
              <p:nvPr/>
            </p:nvSpPr>
            <p:spPr>
              <a:xfrm>
                <a:off x="11250843" y="2138754"/>
                <a:ext cx="402616" cy="67816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269" fill="none" extrusionOk="0">
                    <a:moveTo>
                      <a:pt x="1" y="1"/>
                    </a:moveTo>
                    <a:lnTo>
                      <a:pt x="1596" y="268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7" name="Google Shape;747;p7"/>
              <p:cNvSpPr/>
              <p:nvPr/>
            </p:nvSpPr>
            <p:spPr>
              <a:xfrm>
                <a:off x="11324458" y="1999844"/>
                <a:ext cx="295218" cy="333031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1321" fill="none" extrusionOk="0">
                    <a:moveTo>
                      <a:pt x="1" y="1320"/>
                    </a:moveTo>
                    <a:lnTo>
                      <a:pt x="1170" y="0"/>
                    </a:ln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8" name="Google Shape;748;p7"/>
              <p:cNvSpPr/>
              <p:nvPr/>
            </p:nvSpPr>
            <p:spPr>
              <a:xfrm>
                <a:off x="11358240" y="1932532"/>
                <a:ext cx="217317" cy="45933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822" fill="none" extrusionOk="0">
                    <a:moveTo>
                      <a:pt x="861" y="1821"/>
                    </a:moveTo>
                    <a:cubicBezTo>
                      <a:pt x="527" y="1236"/>
                      <a:pt x="243" y="635"/>
                      <a:pt x="1" y="0"/>
                    </a:cubicBezTo>
                  </a:path>
                </a:pathLst>
              </a:custGeom>
              <a:noFill/>
              <a:ln w="19050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76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_AND_BOD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4"/>
          <p:cNvGrpSpPr/>
          <p:nvPr/>
        </p:nvGrpSpPr>
        <p:grpSpPr>
          <a:xfrm>
            <a:off x="10432899" y="302305"/>
            <a:ext cx="1826652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040" y="5276980"/>
            <a:ext cx="942122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186684" y="5965307"/>
            <a:ext cx="715363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380" y="167089"/>
            <a:ext cx="804211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788364" y="-138396"/>
            <a:ext cx="15482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5" name="Google Shape;485;p12"/>
          <p:cNvSpPr/>
          <p:nvPr/>
        </p:nvSpPr>
        <p:spPr>
          <a:xfrm>
            <a:off x="8971493" y="6938530"/>
            <a:ext cx="650743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 userDrawn="1">
  <p:cSld name="CUSTOM_19_1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3"/>
          <p:cNvSpPr/>
          <p:nvPr/>
        </p:nvSpPr>
        <p:spPr>
          <a:xfrm rot="1356523" flipH="1">
            <a:off x="9788364" y="-138396"/>
            <a:ext cx="15482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1958" y="1551017"/>
            <a:ext cx="1364580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585249" y="205197"/>
            <a:ext cx="2196796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81793" y="141289"/>
            <a:ext cx="1936676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5370" y="6028738"/>
            <a:ext cx="852331" cy="50809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50475" y="5593040"/>
            <a:ext cx="885956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58399" y="6834634"/>
            <a:ext cx="14530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5282" y="1235567"/>
            <a:ext cx="1364580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292264" y="6140571"/>
            <a:ext cx="852331" cy="50809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339" y="5593040"/>
            <a:ext cx="885956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01105" y="-295959"/>
            <a:ext cx="2115294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79"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58551" y="-225437"/>
            <a:ext cx="1065720" cy="138308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0463" y="1514767"/>
            <a:ext cx="5760913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576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07438" y="4340717"/>
            <a:ext cx="6546963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25611" y="52676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-1747239" y="5320884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0736806" y="-5523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 rot="-2426310">
            <a:off x="-2707596" y="-1517893"/>
            <a:ext cx="4973583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2777346" y="6470035"/>
            <a:ext cx="5357260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31800" y="-1127548"/>
            <a:ext cx="5357010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9621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57563" y="7148925"/>
            <a:ext cx="107667" cy="30524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11872" y="7043644"/>
            <a:ext cx="109105" cy="30480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4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4"/>
          <p:cNvSpPr/>
          <p:nvPr/>
        </p:nvSpPr>
        <p:spPr>
          <a:xfrm>
            <a:off x="-68897" y="63568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6619" y="113888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892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1_Title only  2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61076" y="-277326"/>
            <a:ext cx="391935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1802" y="6105572"/>
            <a:ext cx="789069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498" y="-1014642"/>
            <a:ext cx="4453991" cy="2670508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12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598085" y="59407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6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6"/>
          <p:cNvSpPr/>
          <p:nvPr/>
        </p:nvSpPr>
        <p:spPr>
          <a:xfrm>
            <a:off x="-6" y="6296638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2684" y="148963"/>
            <a:ext cx="5370415" cy="3024410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6"/>
          <p:cNvSpPr/>
          <p:nvPr/>
        </p:nvSpPr>
        <p:spPr>
          <a:xfrm rot="851619">
            <a:off x="2446784" y="-2674528"/>
            <a:ext cx="5357476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9606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49412" y="1548033"/>
            <a:ext cx="10148431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3962" y="303967"/>
            <a:ext cx="9348016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838A2-3754-7A1B-608A-27D64D913D1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6200000">
            <a:off x="-6551016" y="2992536"/>
            <a:ext cx="6023370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7984C-E6D9-0080-FBF4-B9FCDA8D0A1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16200000">
            <a:off x="12574900" y="3105884"/>
            <a:ext cx="6023370" cy="6462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59" r:id="rId4"/>
    <p:sldLayoutId id="2147483678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8DD494-6C39-C0B8-0B1C-ACF1E00A9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525" r="-604" b="12600"/>
          <a:stretch/>
        </p:blipFill>
        <p:spPr>
          <a:xfrm>
            <a:off x="30087" y="972363"/>
            <a:ext cx="12131751" cy="7183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F67992-6B55-3E0E-F7E2-C23F41BC9496}"/>
              </a:ext>
            </a:extLst>
          </p:cNvPr>
          <p:cNvSpPr/>
          <p:nvPr/>
        </p:nvSpPr>
        <p:spPr>
          <a:xfrm>
            <a:off x="15045" y="16946"/>
            <a:ext cx="12131751" cy="2277075"/>
          </a:xfrm>
          <a:prstGeom prst="rect">
            <a:avLst/>
          </a:prstGeom>
          <a:solidFill>
            <a:schemeClr val="tx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3112">
              <a:buClrTx/>
              <a:defRPr/>
            </a:pPr>
            <a:endParaRPr lang="en-US" sz="5837">
              <a:solidFill>
                <a:srgbClr val="FFFFFF"/>
              </a:solidFill>
              <a:latin typeface="AvantGarde"/>
            </a:endParaRPr>
          </a:p>
        </p:txBody>
      </p:sp>
      <p:pic>
        <p:nvPicPr>
          <p:cNvPr id="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36ACDA3E-E0BB-E422-27AF-2C59F7D953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37055" y="139567"/>
            <a:ext cx="1880827" cy="173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E0A9C-18D1-3DEF-761C-D953B618A569}"/>
              </a:ext>
            </a:extLst>
          </p:cNvPr>
          <p:cNvSpPr txBox="1"/>
          <p:nvPr/>
        </p:nvSpPr>
        <p:spPr>
          <a:xfrm>
            <a:off x="2198530" y="649935"/>
            <a:ext cx="7764781" cy="14431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778" b="1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TIẾNG VIỆT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7383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8EFC18-C055-4515-AC10-6D85C05319BC}"/>
              </a:ext>
            </a:extLst>
          </p:cNvPr>
          <p:cNvSpPr txBox="1"/>
          <p:nvPr/>
        </p:nvSpPr>
        <p:spPr>
          <a:xfrm>
            <a:off x="1771650" y="1181100"/>
            <a:ext cx="7962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0B4B13-07F6-4D5D-8261-8D85FA7C3781}"/>
              </a:ext>
            </a:extLst>
          </p:cNvPr>
          <p:cNvSpPr txBox="1"/>
          <p:nvPr/>
        </p:nvSpPr>
        <p:spPr>
          <a:xfrm>
            <a:off x="651669" y="2506801"/>
            <a:ext cx="108585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C00000"/>
                </a:solidFill>
              </a:rPr>
              <a:t>Nhiệm vụ học tập ở nhà:</a:t>
            </a:r>
          </a:p>
          <a:p>
            <a:pPr algn="ctr"/>
            <a:r>
              <a:rPr lang="en-US" sz="4400" b="1"/>
              <a:t>Dựa vào ý chính/ sơ đồ vừa tạo được, em hãy viết thành bài văn hoàn chỉnh để chuẩn bị cho tiết học sau.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304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171;p44">
            <a:extLst>
              <a:ext uri="{FF2B5EF4-FFF2-40B4-BE49-F238E27FC236}">
                <a16:creationId xmlns:a16="http://schemas.microsoft.com/office/drawing/2014/main" id="{143EE7CF-F01E-6B3B-53C8-C3975FB9B40D}"/>
              </a:ext>
            </a:extLst>
          </p:cNvPr>
          <p:cNvSpPr/>
          <p:nvPr/>
        </p:nvSpPr>
        <p:spPr>
          <a:xfrm>
            <a:off x="2565052" y="2724046"/>
            <a:ext cx="7031734" cy="1685845"/>
          </a:xfrm>
          <a:prstGeom prst="roundRect">
            <a:avLst>
              <a:gd name="adj" fmla="val 20578"/>
            </a:avLst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28588" dist="9525" algn="bl" rotWithShape="0">
              <a:srgbClr val="522566">
                <a:alpha val="50000"/>
              </a:srgbClr>
            </a:outerShdw>
          </a:effectLst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algn="ctr"/>
            <a:r>
              <a:rPr lang="en-US" sz="8000" b="1">
                <a:solidFill>
                  <a:schemeClr val="tx1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KHỞI ĐỘNG</a:t>
            </a:r>
            <a:endParaRPr sz="8000" b="1">
              <a:solidFill>
                <a:schemeClr val="tx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21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1186583" y="261498"/>
            <a:ext cx="980226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6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 TRUNG</a:t>
            </a:r>
            <a:endParaRPr lang="en-US" sz="2600" b="1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2114">
              <a:buClrTx/>
              <a:defRPr/>
            </a:pP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</a:p>
          <a:p>
            <a:pPr algn="ctr" defTabSz="912114">
              <a:buClrTx/>
              <a:defRPr/>
            </a:pPr>
            <a:r>
              <a:rPr lang="en-US" sz="26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lang="en-US" sz="26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65025" y="1925658"/>
            <a:ext cx="10688714" cy="9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lnSpc>
                <a:spcPct val="150000"/>
              </a:lnSpc>
              <a:buClrTx/>
              <a:defRPr/>
            </a:pPr>
            <a:r>
              <a:rPr lang="en-US" sz="40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kern="1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endParaRPr lang="en-US" sz="3600" b="1" kern="1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036737" y="4340354"/>
            <a:ext cx="5472827" cy="13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2114">
              <a:spcBef>
                <a:spcPct val="50000"/>
              </a:spcBef>
              <a:buClrTx/>
              <a:defRPr/>
            </a:pPr>
            <a:endParaRPr lang="en-US" sz="3192" b="1" i="1" kern="1200" dirty="0" smtClean="0">
              <a:solidFill>
                <a:srgbClr val="3333CC"/>
              </a:solidFill>
              <a:latin typeface="Times New Roman" pitchFamily="18" charset="0"/>
              <a:cs typeface="+mn-cs"/>
            </a:endParaRPr>
          </a:p>
          <a:p>
            <a:pPr algn="ctr" defTabSz="912114">
              <a:spcBef>
                <a:spcPct val="50000"/>
              </a:spcBef>
              <a:buClrTx/>
              <a:defRPr/>
            </a:pP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Giáo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>
                <a:solidFill>
                  <a:srgbClr val="3333CC"/>
                </a:solidFill>
                <a:latin typeface="Times New Roman" pitchFamily="18" charset="0"/>
                <a:cs typeface="+mn-cs"/>
              </a:rPr>
              <a:t>viên: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Dương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Thị</a:t>
            </a:r>
            <a:r>
              <a:rPr lang="en-US" sz="3192" b="1" i="1" kern="1200" dirty="0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 </a:t>
            </a:r>
            <a:r>
              <a:rPr lang="en-US" sz="3192" b="1" i="1" kern="1200" dirty="0" err="1" smtClean="0">
                <a:solidFill>
                  <a:srgbClr val="3333CC"/>
                </a:solidFill>
                <a:latin typeface="Times New Roman" pitchFamily="18" charset="0"/>
                <a:cs typeface="+mn-cs"/>
              </a:rPr>
              <a:t>Quyên</a:t>
            </a:r>
            <a:endParaRPr lang="en-US" sz="3192" b="1" i="1" kern="1200" dirty="0">
              <a:solidFill>
                <a:srgbClr val="3333CC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9199" y="3079820"/>
            <a:ext cx="90003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8819331-1353-C165-6528-9B279631C325}"/>
              </a:ext>
            </a:extLst>
          </p:cNvPr>
          <p:cNvSpPr/>
          <p:nvPr/>
        </p:nvSpPr>
        <p:spPr>
          <a:xfrm>
            <a:off x="1509199" y="5660780"/>
            <a:ext cx="2319925" cy="552450"/>
          </a:xfrm>
          <a:prstGeom prst="roundRect">
            <a:avLst/>
          </a:prstGeom>
          <a:noFill/>
          <a:ln>
            <a:solidFill>
              <a:srgbClr val="56A5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Trang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14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295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23452-EB88-3C2C-DA21-893B086F9DCF}"/>
              </a:ext>
            </a:extLst>
          </p:cNvPr>
          <p:cNvSpPr/>
          <p:nvPr/>
        </p:nvSpPr>
        <p:spPr>
          <a:xfrm>
            <a:off x="428520" y="1307282"/>
            <a:ext cx="11304797" cy="4243435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en-US" sz="5400" b="1">
                <a:solidFill>
                  <a:srgbClr val="0070C0"/>
                </a:solidFill>
              </a:rPr>
              <a:t>Đề bài</a:t>
            </a:r>
            <a:r>
              <a:rPr lang="en-US" sz="5400">
                <a:solidFill>
                  <a:srgbClr val="0070C0"/>
                </a:solidFill>
              </a:rPr>
              <a:t>: Viết đoạn văn nêu tình cảm, cảm xúc về một người gần gũi, thân thiết.</a:t>
            </a:r>
            <a:endParaRPr lang="vi-VN" sz="540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77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527539" y="365760"/>
            <a:ext cx="1022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/>
              <a:t>1. Chuẩn bị.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8B1C3-6E47-FA78-720B-A292AFA0C3AD}"/>
              </a:ext>
            </a:extLst>
          </p:cNvPr>
          <p:cNvSpPr txBox="1"/>
          <p:nvPr/>
        </p:nvSpPr>
        <p:spPr>
          <a:xfrm>
            <a:off x="527539" y="1306225"/>
            <a:ext cx="60561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/>
              <a:t> Em muốn bày tỏ tình cảm, cảm xúc với ai?</a:t>
            </a:r>
          </a:p>
          <a:p>
            <a:pPr algn="just"/>
            <a:r>
              <a:rPr lang="vi-VN" sz="3600"/>
              <a:t>- Điều gì ở người đó làm em xúc động?</a:t>
            </a:r>
          </a:p>
          <a:p>
            <a:pPr algn="just"/>
            <a:r>
              <a:rPr lang="vi-VN" sz="3600"/>
              <a:t>- Em có tình cảm, cảm xúc gì? Em đã thể hiện tình cảm, cảm xúc đó như thế nào?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AA2BA7-D31F-6BEA-B2A6-72DF280256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307" b="36800"/>
          <a:stretch/>
        </p:blipFill>
        <p:spPr>
          <a:xfrm>
            <a:off x="6784848" y="1306225"/>
            <a:ext cx="5143499" cy="397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142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BCCBC0-D960-CBA5-56CC-E6B2D3EC2885}"/>
              </a:ext>
            </a:extLst>
          </p:cNvPr>
          <p:cNvSpPr txBox="1"/>
          <p:nvPr/>
        </p:nvSpPr>
        <p:spPr>
          <a:xfrm>
            <a:off x="216643" y="73152"/>
            <a:ext cx="10228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2. Tìm ý.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E8B1C3-6E47-FA78-720B-A292AFA0C3AD}"/>
              </a:ext>
            </a:extLst>
          </p:cNvPr>
          <p:cNvSpPr txBox="1"/>
          <p:nvPr/>
        </p:nvSpPr>
        <p:spPr>
          <a:xfrm>
            <a:off x="1928136" y="73152"/>
            <a:ext cx="6056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0070C0"/>
                </a:solidFill>
              </a:rPr>
              <a:t>G:</a:t>
            </a:r>
            <a:endParaRPr lang="vi-VN" sz="2800" b="1">
              <a:solidFill>
                <a:srgbClr val="0070C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73CC30-62D1-BC44-3489-81D6C889D8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072217"/>
              </p:ext>
            </p:extLst>
          </p:nvPr>
        </p:nvGraphicFramePr>
        <p:xfrm>
          <a:off x="108321" y="749808"/>
          <a:ext cx="11945195" cy="6035040"/>
        </p:xfrm>
        <a:graphic>
          <a:graphicData uri="http://schemas.openxmlformats.org/drawingml/2006/table">
            <a:tbl>
              <a:tblPr firstRow="1" bandRow="1">
                <a:tableStyleId>{27E6C24C-657B-4D88-9A49-64C3D431F836}</a:tableStyleId>
              </a:tblPr>
              <a:tblGrid>
                <a:gridCol w="1883319">
                  <a:extLst>
                    <a:ext uri="{9D8B030D-6E8A-4147-A177-3AD203B41FA5}">
                      <a16:colId xmlns:a16="http://schemas.microsoft.com/office/drawing/2014/main" val="2959596881"/>
                    </a:ext>
                  </a:extLst>
                </a:gridCol>
                <a:gridCol w="10061876">
                  <a:extLst>
                    <a:ext uri="{9D8B030D-6E8A-4147-A177-3AD203B41FA5}">
                      <a16:colId xmlns:a16="http://schemas.microsoft.com/office/drawing/2014/main" val="1119628723"/>
                    </a:ext>
                  </a:extLst>
                </a:gridCol>
              </a:tblGrid>
              <a:tr h="710090">
                <a:tc>
                  <a:txBody>
                    <a:bodyPr/>
                    <a:lstStyle/>
                    <a:p>
                      <a:pPr algn="just"/>
                      <a:r>
                        <a:rPr lang="en-US" sz="2800" b="1"/>
                        <a:t>Mở đầu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Giới thiệu người gần gũi, thân thiết mà em muốn bày tỏ tình cảm, cảm xúc.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402027"/>
                  </a:ext>
                </a:extLst>
              </a:tr>
              <a:tr h="3749040">
                <a:tc>
                  <a:txBody>
                    <a:bodyPr/>
                    <a:lstStyle/>
                    <a:p>
                      <a:pPr algn="just"/>
                      <a:r>
                        <a:rPr lang="en-US" sz="2800" b="1"/>
                        <a:t>Triển khai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- Nêu những điều ở người đó làm em xúc động. Ví dụ: </a:t>
                      </a:r>
                    </a:p>
                    <a:p>
                      <a:pPr algn="just"/>
                      <a:r>
                        <a:rPr lang="en-US" sz="2800"/>
                        <a:t>+ Cử chỉ, lời nói, suy nghĩ, việc làm,…</a:t>
                      </a:r>
                    </a:p>
                    <a:p>
                      <a:pPr algn="just"/>
                      <a:r>
                        <a:rPr lang="en-US" sz="2800"/>
                        <a:t>+ Những kỉ niệm giữa em và người đó.</a:t>
                      </a:r>
                    </a:p>
                    <a:p>
                      <a:pPr algn="just"/>
                      <a:r>
                        <a:rPr lang="en-US" sz="2800"/>
                        <a:t>+ Tình cảm của người đó dành cho em.</a:t>
                      </a:r>
                    </a:p>
                    <a:p>
                      <a:pPr algn="just"/>
                      <a:r>
                        <a:rPr lang="en-US" sz="2800"/>
                        <a:t>- Nêu rõ tình cảm, cảm xúc của em:</a:t>
                      </a:r>
                    </a:p>
                    <a:p>
                      <a:pPr algn="just"/>
                      <a:r>
                        <a:rPr lang="en-US" sz="2800"/>
                        <a:t>+ Dùng từ ngữ trực tiếp thể hiện tình cảm, cảm xúc (yêu quý, khâm phục, trân trọng, ngưỡng mộ, nhớ mong,…).</a:t>
                      </a:r>
                    </a:p>
                    <a:p>
                      <a:pPr algn="just"/>
                      <a:r>
                        <a:rPr lang="en-US" sz="2800"/>
                        <a:t>+ Nêu suy nghĩ, việc làm thể hiện tình cảm, cảm xúc (tìm cách giúp đỡ, luôn nghĩ đến, cố gắng học theo, kể về người đó cho bạn bè nghe,…).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18584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just"/>
                      <a:r>
                        <a:rPr lang="en-US" sz="2800" b="1"/>
                        <a:t>Kết thúc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/>
                        <a:t>Khẳng định tình cảm, cảm xúc của em.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89525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F1DFD00-D117-7ACB-F013-BC295517E50F}"/>
              </a:ext>
            </a:extLst>
          </p:cNvPr>
          <p:cNvSpPr/>
          <p:nvPr/>
        </p:nvSpPr>
        <p:spPr>
          <a:xfrm>
            <a:off x="2056152" y="804672"/>
            <a:ext cx="9940776" cy="822960"/>
          </a:xfrm>
          <a:prstGeom prst="rect">
            <a:avLst/>
          </a:prstGeom>
          <a:solidFill>
            <a:srgbClr val="FBF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ABB14-C218-3D0D-00AD-C68FB98D9F41}"/>
              </a:ext>
            </a:extLst>
          </p:cNvPr>
          <p:cNvSpPr/>
          <p:nvPr/>
        </p:nvSpPr>
        <p:spPr>
          <a:xfrm>
            <a:off x="2056152" y="1733296"/>
            <a:ext cx="9940776" cy="4297680"/>
          </a:xfrm>
          <a:prstGeom prst="rect">
            <a:avLst/>
          </a:prstGeom>
          <a:solidFill>
            <a:srgbClr val="FBF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E0CD2E-8744-CC49-C92A-368307945F8E}"/>
              </a:ext>
            </a:extLst>
          </p:cNvPr>
          <p:cNvSpPr/>
          <p:nvPr/>
        </p:nvSpPr>
        <p:spPr>
          <a:xfrm>
            <a:off x="2056152" y="6153912"/>
            <a:ext cx="9940776" cy="502920"/>
          </a:xfrm>
          <a:prstGeom prst="rect">
            <a:avLst/>
          </a:prstGeom>
          <a:solidFill>
            <a:srgbClr val="FBF1C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08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0F6A38-B13E-F38A-31AF-429410BBB4E5}"/>
              </a:ext>
            </a:extLst>
          </p:cNvPr>
          <p:cNvSpPr txBox="1"/>
          <p:nvPr/>
        </p:nvSpPr>
        <p:spPr>
          <a:xfrm>
            <a:off x="509251" y="384048"/>
            <a:ext cx="10228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3. Góp ý và chỉnh sửa.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E8128E-E6E8-51D5-5F8B-E36DF1DB4F55}"/>
              </a:ext>
            </a:extLst>
          </p:cNvPr>
          <p:cNvSpPr txBox="1"/>
          <p:nvPr/>
        </p:nvSpPr>
        <p:spPr>
          <a:xfrm>
            <a:off x="966452" y="1130266"/>
            <a:ext cx="1066471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/>
              <a:t>Gợi ý: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/>
              <a:t>- Đọc và góp ý cho đoạn văn của bạn.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/>
              <a:t>+ Đoạn văn có đủ 3 phần (mở đầu, triển khai, kết thúc) không?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/>
              <a:t>+ Các chi tiết về người gần gũi, thân thiết có thực sự nổi bật không? Nên bổ sung hay lược bỏ chi tiết nào?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/>
              <a:t>+ Các từ ngữ có thể hiện được tình cảm, cảm xúc không? Nên chỉnh sửa, bổ sung những từ ngữ nào?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200"/>
              <a:t>- Sửa đoạn văn của em theo góp 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355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ẩm nang cho mentee - Vietnam Alumni Mentoring">
            <a:extLst>
              <a:ext uri="{FF2B5EF4-FFF2-40B4-BE49-F238E27FC236}">
                <a16:creationId xmlns:a16="http://schemas.microsoft.com/office/drawing/2014/main" id="{903461B4-AE7E-FADC-FF2B-E8FFDFA7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9" r="32391" b="16311"/>
          <a:stretch/>
        </p:blipFill>
        <p:spPr bwMode="auto">
          <a:xfrm>
            <a:off x="278147" y="3017632"/>
            <a:ext cx="3550904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179A0BB-009B-3263-8574-69D2F4E06F52}"/>
              </a:ext>
            </a:extLst>
          </p:cNvPr>
          <p:cNvGrpSpPr/>
          <p:nvPr/>
        </p:nvGrpSpPr>
        <p:grpSpPr>
          <a:xfrm>
            <a:off x="4826447" y="685800"/>
            <a:ext cx="5841553" cy="2743200"/>
            <a:chOff x="6426647" y="1074601"/>
            <a:chExt cx="5163541" cy="2493662"/>
          </a:xfrm>
        </p:grpSpPr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7E1FCCB-C964-8B61-DA11-FA1148149333}"/>
                </a:ext>
              </a:extLst>
            </p:cNvPr>
            <p:cNvSpPr/>
            <p:nvPr/>
          </p:nvSpPr>
          <p:spPr>
            <a:xfrm>
              <a:off x="6426647" y="1074601"/>
              <a:ext cx="5163541" cy="2493662"/>
            </a:xfrm>
            <a:prstGeom prst="cloudCallout">
              <a:avLst>
                <a:gd name="adj1" fmla="val -68651"/>
                <a:gd name="adj2" fmla="val 36279"/>
              </a:avLst>
            </a:prstGeom>
            <a:solidFill>
              <a:srgbClr val="FDF8E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00000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76C822D-5BF6-6B99-7E01-5F7F065F9CDD}"/>
                </a:ext>
              </a:extLst>
            </p:cNvPr>
            <p:cNvSpPr txBox="1"/>
            <p:nvPr/>
          </p:nvSpPr>
          <p:spPr>
            <a:xfrm>
              <a:off x="7243903" y="1524061"/>
              <a:ext cx="3529027" cy="1594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>
                  <a:solidFill>
                    <a:srgbClr val="000000"/>
                  </a:solidFill>
                  <a:latin typeface="+mj-lt"/>
                  <a:ea typeface="AvantGarde" panose="00000400000000000000" pitchFamily="2" charset="0"/>
                  <a:cs typeface="AvantGarde" panose="00000400000000000000" pitchFamily="2" charset="0"/>
                </a:rPr>
                <a:t>Bạn cần ghi nhớ gì trong bài học hôm nay?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614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8310EE-7C55-0279-C33B-0DF52B88E78D}"/>
              </a:ext>
            </a:extLst>
          </p:cNvPr>
          <p:cNvSpPr txBox="1"/>
          <p:nvPr/>
        </p:nvSpPr>
        <p:spPr>
          <a:xfrm>
            <a:off x="632668" y="3037403"/>
            <a:ext cx="10896501" cy="783193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Ghi nhớ ?</a:t>
            </a:r>
            <a:endParaRPr lang="vi-VN" sz="4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196B06-6256-E830-767A-7C647131C12C}"/>
              </a:ext>
            </a:extLst>
          </p:cNvPr>
          <p:cNvSpPr txBox="1"/>
          <p:nvPr/>
        </p:nvSpPr>
        <p:spPr>
          <a:xfrm>
            <a:off x="536142" y="653772"/>
            <a:ext cx="11089554" cy="555045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000"/>
              <a:t>Viết đoạn văn nêu tình cảm, cảm xúc cần nêu được tình cảm, cảm xúc đó là gì và được biểu lộ như thế nào. Đoạn văn thường có 3 phần: mở đầu, triển khai, kết thúc.</a:t>
            </a:r>
          </a:p>
          <a:p>
            <a:pPr indent="457200" algn="just"/>
            <a:r>
              <a:rPr lang="en-US" sz="4000"/>
              <a:t>Cần vạch ra các ý chính của bài văn, trình bày dưới dạng sơ đồ khoa học và sẽ hiểu để việc viết bài văn hoàn chỉnh được thuận lợi hơn.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7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84F08C0-C6B1-4225-9AAB-CD37BB28583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)\uFFFD\uFFFD\u001C{1C6DC5B0-1A5A-4F78-82C3-E71CEB5D3893}&quot;,&quot;C:\\Users\\STD_DELL\\Desktop\\ĐĂNG WED TRƯỜNG\\GIÁO ÁN ĐTỬ TỔ 4\\BGĐT. QUYÊN\\KÌ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19.4_Tìm ý cho đoạn văn nêu tình cảm, cảm xúc...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EC8A51-6C7F-4796-819D-36220E741FD0}:76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EFF2BC-C014-44EF-B204-EB89C2B36F06}:7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CC5B2A-D118-4EAA-9E6E-8C1092F5E115}:7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A26EE8-2FF2-4E20-9F9F-86CA2B12045F}:6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3373E7-3975-4775-A36D-B5F24EF03811}:7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36855B-4E45-4C21-ADCF-1B45F2799624}:78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A1A8CA-483E-442D-A7A2-50F6E78929A7}:68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C4435F-C439-4319-B86E-BE5CACD8BCF3}:7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9EF106-1FFD-457D-9198-B15528051998}:7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F3DA98-54E8-4ADD-9CAD-EF9C6ECDDB0E}:698"/>
</p:tagLst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567</Words>
  <Application>Microsoft Office PowerPoint</Application>
  <PresentationFormat>Custom</PresentationFormat>
  <Paragraphs>47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Wingdings</vt:lpstr>
      <vt:lpstr>Roboto</vt:lpstr>
      <vt:lpstr>AvantGarde</vt:lpstr>
      <vt:lpstr>Catamaran</vt:lpstr>
      <vt:lpstr>Arial</vt:lpstr>
      <vt:lpstr>Vibur</vt:lpstr>
      <vt:lpstr>Times New Roman</vt:lpstr>
      <vt:lpstr>Learning the Days of the Week by Slidesgo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19.4_Tìm ý cho đoạn văn nêu tình cảm, cảm xúc...</dc:title>
  <dc:creator>PC</dc:creator>
  <cp:lastModifiedBy>STD_DELL</cp:lastModifiedBy>
  <cp:revision>149</cp:revision>
  <dcterms:modified xsi:type="dcterms:W3CDTF">2025-01-21T14:48:14Z</dcterms:modified>
</cp:coreProperties>
</file>