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7" r:id="rId3"/>
  </p:sldMasterIdLst>
  <p:notesMasterIdLst>
    <p:notesMasterId r:id="rId16"/>
  </p:notesMasterIdLst>
  <p:sldIdLst>
    <p:sldId id="2650" r:id="rId4"/>
    <p:sldId id="259" r:id="rId5"/>
    <p:sldId id="265" r:id="rId6"/>
    <p:sldId id="266" r:id="rId7"/>
    <p:sldId id="2635" r:id="rId8"/>
    <p:sldId id="2649" r:id="rId9"/>
    <p:sldId id="2636" r:id="rId10"/>
    <p:sldId id="2645" r:id="rId11"/>
    <p:sldId id="2643" r:id="rId12"/>
    <p:sldId id="2646" r:id="rId13"/>
    <p:sldId id="273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1BD0-9C52-45CC-A69D-7F7B087A3F0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3837D-9063-4D48-A79B-3FCCC8E5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4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2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4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49B2A1-D78A-1BB7-C970-A12C43D93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41A50C-6186-E1D4-C51C-024E30398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CA64B4-DBE0-A459-9CD1-2F23D27D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A226D-FC23-8A1B-474C-E3933EEA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DC3D05-1E86-AEAD-0652-CD98B8DB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4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993F6-CA17-C1C1-2852-E72E0238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59468E-67E2-B50C-1297-DEB3CFA24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021B9B-AE8A-CC67-A412-D5E7EE46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06FED9-AEB5-11A8-4276-471F1D34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1E7EF3-6AF9-488C-96F7-3A489C75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408B7E6-8BB1-F801-43C3-7E05A32A8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59F5F7-6973-274A-9AEC-DD39A6264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9D9D6F-8F25-2682-03F2-FA80CFA7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40262-F84C-961C-44E8-324B1637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1A8A77-03D3-8BD1-A890-D4811FAF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6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7BEB7-F144-11AC-51DB-8257C00E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9E3575-2770-5B0D-F6CC-46164F33B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C93A38-A212-31DD-B90D-7425CC18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8D5C07-7217-856A-298B-774A7A49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EA0D3E-4881-4B42-17F6-347CD95C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4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0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728257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30581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6785659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4032760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8409994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69230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C93FA1-D368-A701-D1B1-F44A5227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89F9AB-7DB1-164E-3F9D-E780F8BA6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0760D2-1EE1-0541-445B-1828D663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1DD0B0-0DB4-AA36-5B79-DB3B482D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C2C42-5590-7E5F-A913-8EC3B17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99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838109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875031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212151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96949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68621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386506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513069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9920489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1795480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23615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120C6-CBC2-B0EC-4639-43078DEB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DF73EF-35EA-9915-1FEA-198158700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A9B20E-928B-5228-1CBC-90C7C3E74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22F302-3005-B729-7FE2-02C91252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4F13F8-89C5-9BA1-E620-9AC2E3B5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6A5F94-1E90-1628-93C2-A4BE4779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49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7260151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53123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597911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10841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6684137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044737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AB481-0A8A-1BE5-69CF-6E1A885D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EF914B-F8C1-8D95-0700-ED49CDD30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7C0028-6730-CAD2-110B-EAD58F608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42ED54-1A80-875D-D832-2E7413763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A0AC40-2DEF-8666-3C99-517DBA892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CE3EA8-6B9A-D66E-A9D8-F06A4B13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B45DF7-E981-431C-17C6-4E1EF689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DF09564-0618-9F6D-90ED-40ED14F5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7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64DCB8-4479-AD57-DF8F-924195FB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B52999-BD80-89EB-BD81-51185DBD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32EA04-F151-F35E-F8F4-D3DA2E88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BD1DA9-76E9-A9C6-458F-241D425D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0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85A76B-622C-D241-E0B5-98ACF1A8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83C139-483C-CAC3-68F9-2EBDAE1F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9E453-8A23-84D3-7D62-2A020F49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1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712F8-633E-4A04-B696-C3F34207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847736-B86A-6763-060E-91A54234E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3C2125-14F0-F9E6-A697-40E7F5DB0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AE899E-DA92-E6BE-1BC7-54A003FE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F1F161-531D-71DC-FF6E-2C380EB4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39AD81-DC2F-E49B-EBB0-1D9660EB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5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515BE-4A6D-021F-19ED-27D66E40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A91AA0-8BB5-2B01-351B-0BDD10D7F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CEDE6E-8B1D-2344-C0AB-FA05A924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DE079-9CC2-0081-94B2-1C2A32BD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E6F6B0-5ADF-9FDB-D451-6D89CC5D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1E5482-8E6F-F1D1-9E87-910FB91B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1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610A10C-A6B6-2ADF-EF76-3B6A087A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725CF4-AC42-818B-6FED-7AAF2A7B3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4F4E93-320F-3443-5D28-40E91DC9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2611-AA1B-4E50-8BA0-986AAE44B94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D16F16-CC06-A299-5EB1-C23A73F0D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6E7661-9696-8896-F3D8-77C3678A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3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CAFE08C9-2CE6-425A-EDCB-27A65EC0F39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266700"/>
            <a:ext cx="1266825" cy="126682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B22029CB-D55A-43CA-8EE2-241EBE9311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85" y="-3815442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208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96" y="138793"/>
            <a:ext cx="12192000" cy="756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8210" y="1175511"/>
            <a:ext cx="8658669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TRƯỜNG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TIỂU HỌC 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QUANG TRUNG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84634" y="4660291"/>
            <a:ext cx="8372202" cy="15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defRPr/>
            </a:pPr>
            <a:endParaRPr lang="en-US" sz="3200" b="1" dirty="0" smtClean="0">
              <a:solidFill>
                <a:schemeClr val="tx2">
                  <a:lumMod val="10000"/>
                </a:schemeClr>
              </a:solidFill>
              <a:latin typeface="HP001 5 hàng 1 ô ly" panose="020B0603050302020204" pitchFamily="34" charset="0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defRPr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                     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Phạm Thị Thúy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HP001 5 hàng 1 ô ly" panose="020B0603050302020204" pitchFamily="34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defRPr/>
            </a:pPr>
            <a:endParaRPr lang="en-US" sz="24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8BA63D-15D4-2701-EA38-EE12839F9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650" y="1641100"/>
            <a:ext cx="8980186" cy="2865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B83A9A-7D1B-889E-A0B0-BCD938375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1176">
            <a:off x="880068" y="1660570"/>
            <a:ext cx="2969009" cy="14570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70504" y="4057422"/>
            <a:ext cx="1792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365529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1535CB1-4D88-F142-F450-394D873D512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CA8F50-1191-9B4B-21B7-896CC1E8846F}"/>
              </a:ext>
            </a:extLst>
          </p:cNvPr>
          <p:cNvSpPr txBox="1"/>
          <p:nvPr/>
        </p:nvSpPr>
        <p:spPr>
          <a:xfrm>
            <a:off x="1466850" y="361950"/>
            <a:ext cx="1032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đặt các hạt thóc vào bàn cờ theo quy tắc: ô thứ nhất đặt 1 hạt thóc, ô thứ hai đặt 2 hạt thóc, ô thứ ba đặt 4 hạt thóc và cứ như vậy, số thóc đặt vào ô sau gấp đôi số thóc đặt vào ô trước đó. Biết rằng ô thứ mười tám đặt 131 072 hạt thóc. Hỏi Rô-bốt đặt bao nhiêu hạt thóc vào ô thứ hai mươi?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EF1F3D5-144A-1F4D-F9E2-A03DAEA1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62" y="2000250"/>
            <a:ext cx="3781425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6AEA4E1-9103-DA81-2A43-92FE4C185051}"/>
                  </a:ext>
                </a:extLst>
              </p:cNvPr>
              <p:cNvSpPr txBox="1"/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b="1" u="sng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mười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chín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131 072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262 144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mươi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262 144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524 288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524 288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EA4E1-9103-DA81-2A43-92FE4C185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blipFill>
                <a:blip r:embed="rId3"/>
                <a:stretch>
                  <a:fillRect t="-1897" r="-1941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xmlns="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A96F7AD-2567-496A-0182-FF7AC85FF3CD}"/>
              </a:ext>
            </a:extLst>
          </p:cNvPr>
          <p:cNvSpPr/>
          <p:nvPr/>
        </p:nvSpPr>
        <p:spPr>
          <a:xfrm>
            <a:off x="469323" y="191386"/>
            <a:ext cx="11253354" cy="6517758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40C641-DCB5-37C8-7A52-ED8F2528A479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Gia đình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có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5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người, trung bình một tháng chi phí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 1 người là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950 000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1B84A1D-93FF-2EA1-F334-5080FB30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41EA0C8-072D-970E-EEE4-DF125815A222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906D23-AA5A-7309-838B-DD9DD79C6229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9C134D-8B00-B955-F52D-2647D95633F1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938B65-2129-3317-7568-A69E4DC75EB2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950 000 x 5 = 4 750 000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6A704E-FE8A-6B6D-CF9B-B15C6CAE34CB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4 750 000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964" y="-444488"/>
            <a:ext cx="1206326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43542" y="2027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853" y="997528"/>
            <a:ext cx="7772400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20514D4-F018-A0AE-F375-B0197305377D}"/>
              </a:ext>
            </a:extLst>
          </p:cNvPr>
          <p:cNvGrpSpPr/>
          <p:nvPr/>
        </p:nvGrpSpPr>
        <p:grpSpPr>
          <a:xfrm>
            <a:off x="969214" y="1871358"/>
            <a:ext cx="3040811" cy="757542"/>
            <a:chOff x="2188414" y="252108"/>
            <a:chExt cx="7329212" cy="13556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55D63977-D149-1412-0142-00B6F135BE09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8BF4D4E-D25D-3111-923A-DFE6E10FE425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48 102 x 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1B3AFB-6B48-8938-E4CF-00C6BFC1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8" y="146072"/>
            <a:ext cx="1347333" cy="1603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C9EA44-514C-B593-0AD0-9215CCF2BB67}"/>
              </a:ext>
            </a:extLst>
          </p:cNvPr>
          <p:cNvSpPr txBox="1"/>
          <p:nvPr/>
        </p:nvSpPr>
        <p:spPr>
          <a:xfrm>
            <a:off x="1485900" y="523875"/>
            <a:ext cx="523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Đặt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rồi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endParaRPr lang="en-US" sz="4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8480B03-072F-8363-E6F7-9E91D7BE5AF0}"/>
              </a:ext>
            </a:extLst>
          </p:cNvPr>
          <p:cNvGrpSpPr/>
          <p:nvPr/>
        </p:nvGrpSpPr>
        <p:grpSpPr>
          <a:xfrm>
            <a:off x="4474414" y="1871358"/>
            <a:ext cx="3040811" cy="757542"/>
            <a:chOff x="2188414" y="252108"/>
            <a:chExt cx="7329212" cy="135566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3BFBE45E-9D20-6BD6-034B-BE62BDE4B40B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D27725B-DA76-A111-BBBD-166F56B5D12F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32 419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01C4768-78BD-31C5-0A71-23A6092993DB}"/>
              </a:ext>
            </a:extLst>
          </p:cNvPr>
          <p:cNvGrpSpPr/>
          <p:nvPr/>
        </p:nvGrpSpPr>
        <p:grpSpPr>
          <a:xfrm>
            <a:off x="8093914" y="1852308"/>
            <a:ext cx="3040811" cy="757542"/>
            <a:chOff x="2188414" y="252108"/>
            <a:chExt cx="7329212" cy="135566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43D3BF6C-6DD3-31CA-CF64-7F98A6DCC64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18BB145-9793-27AF-3920-9587978E8D2C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172 923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162175" y="161925"/>
            <a:ext cx="761047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48 102 x 5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48 102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 rot="19297982">
            <a:off x="3682568" y="30990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3141135">
            <a:off x="3673043" y="31085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F4A258-4F85-96C4-6153-1B4CE2055461}"/>
              </a:ext>
            </a:extLst>
          </p:cNvPr>
          <p:cNvSpPr txBox="1"/>
          <p:nvPr/>
        </p:nvSpPr>
        <p:spPr>
          <a:xfrm>
            <a:off x="3609975" y="3879398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32 419 x 4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32 419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 rot="19297982">
            <a:off x="3682567" y="31943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3141135">
            <a:off x="3673042" y="32038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F4A258-4F85-96C4-6153-1B4CE2055461}"/>
              </a:ext>
            </a:extLst>
          </p:cNvPr>
          <p:cNvSpPr txBox="1"/>
          <p:nvPr/>
        </p:nvSpPr>
        <p:spPr>
          <a:xfrm>
            <a:off x="3562350" y="3879398"/>
            <a:ext cx="1714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031260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172 923 x 3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172 923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E744CAC-2E6D-9FC7-198D-704460C0685D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B43085-D065-A007-9C73-F21C81A80E18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89CC8B-D4E5-7133-E3B7-A0BF5241BF03}"/>
              </a:ext>
            </a:extLst>
          </p:cNvPr>
          <p:cNvSpPr txBox="1"/>
          <p:nvPr/>
        </p:nvSpPr>
        <p:spPr>
          <a:xfrm>
            <a:off x="333374" y="1066800"/>
            <a:ext cx="1126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8096BCA7-23F5-191E-F8CB-9B5364F05B88}"/>
              </a:ext>
            </a:extLst>
          </p:cNvPr>
          <p:cNvGrpSpPr/>
          <p:nvPr/>
        </p:nvGrpSpPr>
        <p:grpSpPr>
          <a:xfrm>
            <a:off x="540409" y="3845990"/>
            <a:ext cx="8129404" cy="1210073"/>
            <a:chOff x="2098496" y="3659454"/>
            <a:chExt cx="8546543" cy="130066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xmlns="" id="{0B847070-2BC6-DE82-B629-472689548D8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005566"/>
                <a:gd name="connsiteY0" fmla="*/ 163887 h 983305"/>
                <a:gd name="connsiteX1" fmla="*/ 163887 w 8005566"/>
                <a:gd name="connsiteY1" fmla="*/ 0 h 983305"/>
                <a:gd name="connsiteX2" fmla="*/ 7841679 w 8005566"/>
                <a:gd name="connsiteY2" fmla="*/ 0 h 983305"/>
                <a:gd name="connsiteX3" fmla="*/ 8005566 w 8005566"/>
                <a:gd name="connsiteY3" fmla="*/ 163887 h 983305"/>
                <a:gd name="connsiteX4" fmla="*/ 8005566 w 8005566"/>
                <a:gd name="connsiteY4" fmla="*/ 819418 h 983305"/>
                <a:gd name="connsiteX5" fmla="*/ 7841679 w 8005566"/>
                <a:gd name="connsiteY5" fmla="*/ 983305 h 983305"/>
                <a:gd name="connsiteX6" fmla="*/ 163887 w 8005566"/>
                <a:gd name="connsiteY6" fmla="*/ 983305 h 983305"/>
                <a:gd name="connsiteX7" fmla="*/ 0 w 8005566"/>
                <a:gd name="connsiteY7" fmla="*/ 819418 h 983305"/>
                <a:gd name="connsiteX8" fmla="*/ 0 w 8005566"/>
                <a:gd name="connsiteY8" fmla="*/ 163887 h 98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5566" h="983305" fill="none" extrusionOk="0">
                  <a:moveTo>
                    <a:pt x="0" y="163887"/>
                  </a:moveTo>
                  <a:cubicBezTo>
                    <a:pt x="5593" y="78507"/>
                    <a:pt x="81622" y="11703"/>
                    <a:pt x="163887" y="0"/>
                  </a:cubicBezTo>
                  <a:cubicBezTo>
                    <a:pt x="2991416" y="-168267"/>
                    <a:pt x="6266844" y="-42953"/>
                    <a:pt x="7841679" y="0"/>
                  </a:cubicBezTo>
                  <a:cubicBezTo>
                    <a:pt x="7943750" y="13118"/>
                    <a:pt x="8004266" y="55768"/>
                    <a:pt x="8005566" y="163887"/>
                  </a:cubicBezTo>
                  <a:cubicBezTo>
                    <a:pt x="8004751" y="303953"/>
                    <a:pt x="8009402" y="519578"/>
                    <a:pt x="8005566" y="819418"/>
                  </a:cubicBezTo>
                  <a:cubicBezTo>
                    <a:pt x="8014530" y="901502"/>
                    <a:pt x="7938951" y="998287"/>
                    <a:pt x="7841679" y="983305"/>
                  </a:cubicBezTo>
                  <a:cubicBezTo>
                    <a:pt x="6494602" y="1051530"/>
                    <a:pt x="2284898" y="994181"/>
                    <a:pt x="163887" y="983305"/>
                  </a:cubicBezTo>
                  <a:cubicBezTo>
                    <a:pt x="80149" y="994145"/>
                    <a:pt x="4397" y="907666"/>
                    <a:pt x="0" y="819418"/>
                  </a:cubicBezTo>
                  <a:cubicBezTo>
                    <a:pt x="-19925" y="706517"/>
                    <a:pt x="44013" y="463358"/>
                    <a:pt x="0" y="163887"/>
                  </a:cubicBezTo>
                  <a:close/>
                </a:path>
                <a:path w="8005566" h="983305" stroke="0" extrusionOk="0">
                  <a:moveTo>
                    <a:pt x="0" y="163887"/>
                  </a:moveTo>
                  <a:cubicBezTo>
                    <a:pt x="-3143" y="59529"/>
                    <a:pt x="67060" y="15001"/>
                    <a:pt x="163887" y="0"/>
                  </a:cubicBezTo>
                  <a:cubicBezTo>
                    <a:pt x="3365119" y="163917"/>
                    <a:pt x="5440897" y="128764"/>
                    <a:pt x="7841679" y="0"/>
                  </a:cubicBezTo>
                  <a:cubicBezTo>
                    <a:pt x="7937788" y="3735"/>
                    <a:pt x="8008767" y="85600"/>
                    <a:pt x="8005566" y="163887"/>
                  </a:cubicBezTo>
                  <a:cubicBezTo>
                    <a:pt x="8054006" y="269892"/>
                    <a:pt x="7982239" y="563393"/>
                    <a:pt x="8005566" y="819418"/>
                  </a:cubicBezTo>
                  <a:cubicBezTo>
                    <a:pt x="8001449" y="917617"/>
                    <a:pt x="7932262" y="988184"/>
                    <a:pt x="7841679" y="983305"/>
                  </a:cubicBezTo>
                  <a:cubicBezTo>
                    <a:pt x="5842994" y="961323"/>
                    <a:pt x="1263431" y="908417"/>
                    <a:pt x="163887" y="983305"/>
                  </a:cubicBezTo>
                  <a:cubicBezTo>
                    <a:pt x="74996" y="982675"/>
                    <a:pt x="-7408" y="922861"/>
                    <a:pt x="0" y="819418"/>
                  </a:cubicBezTo>
                  <a:cubicBezTo>
                    <a:pt x="-57388" y="525164"/>
                    <a:pt x="50296" y="413809"/>
                    <a:pt x="0" y="163887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=""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3" name="Google Shape;282;p27">
              <a:extLst>
                <a:ext uri="{FF2B5EF4-FFF2-40B4-BE49-F238E27FC236}">
                  <a16:creationId xmlns:a16="http://schemas.microsoft.com/office/drawing/2014/main" xmlns="" id="{279E4B76-67AC-F33C-AC16-554DDB60062E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95" name="Google Shape;283;p27">
                <a:extLst>
                  <a:ext uri="{FF2B5EF4-FFF2-40B4-BE49-F238E27FC236}">
                    <a16:creationId xmlns:a16="http://schemas.microsoft.com/office/drawing/2014/main" xmlns="" id="{674E9C5B-1DE2-B1B6-7F24-F6FBE49851D1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284;p27">
                <a:extLst>
                  <a:ext uri="{FF2B5EF4-FFF2-40B4-BE49-F238E27FC236}">
                    <a16:creationId xmlns:a16="http://schemas.microsoft.com/office/drawing/2014/main" xmlns="" id="{5076A88A-D3BE-BB1B-0405-BF713A84226E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285;p27">
                <a:extLst>
                  <a:ext uri="{FF2B5EF4-FFF2-40B4-BE49-F238E27FC236}">
                    <a16:creationId xmlns:a16="http://schemas.microsoft.com/office/drawing/2014/main" xmlns="" id="{43473AF0-2F49-5545-A088-DFDEC56CA68E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286;p27">
                <a:extLst>
                  <a:ext uri="{FF2B5EF4-FFF2-40B4-BE49-F238E27FC236}">
                    <a16:creationId xmlns:a16="http://schemas.microsoft.com/office/drawing/2014/main" xmlns="" id="{A62ED15E-2CC1-0B62-1C5B-E78771F356E9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287;p27">
                <a:extLst>
                  <a:ext uri="{FF2B5EF4-FFF2-40B4-BE49-F238E27FC236}">
                    <a16:creationId xmlns:a16="http://schemas.microsoft.com/office/drawing/2014/main" xmlns="" id="{A67CC861-6C3E-C745-4D15-E2686DDAFD54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288;p27">
                <a:extLst>
                  <a:ext uri="{FF2B5EF4-FFF2-40B4-BE49-F238E27FC236}">
                    <a16:creationId xmlns:a16="http://schemas.microsoft.com/office/drawing/2014/main" xmlns="" id="{912844CC-6080-B39E-FF80-B775B7FA425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289;p27">
                <a:extLst>
                  <a:ext uri="{FF2B5EF4-FFF2-40B4-BE49-F238E27FC236}">
                    <a16:creationId xmlns:a16="http://schemas.microsoft.com/office/drawing/2014/main" xmlns="" id="{E26D2402-6CDB-9837-7D8D-C95B20170955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290;p27">
                <a:extLst>
                  <a:ext uri="{FF2B5EF4-FFF2-40B4-BE49-F238E27FC236}">
                    <a16:creationId xmlns:a16="http://schemas.microsoft.com/office/drawing/2014/main" xmlns="" id="{C9C2A114-CE45-8D16-2B7D-8AD6F10B1BA3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291;p27">
                <a:extLst>
                  <a:ext uri="{FF2B5EF4-FFF2-40B4-BE49-F238E27FC236}">
                    <a16:creationId xmlns:a16="http://schemas.microsoft.com/office/drawing/2014/main" xmlns="" id="{BBD03203-51CB-1245-D7BC-F5B8AC29044E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292;p27">
                <a:extLst>
                  <a:ext uri="{FF2B5EF4-FFF2-40B4-BE49-F238E27FC236}">
                    <a16:creationId xmlns:a16="http://schemas.microsoft.com/office/drawing/2014/main" xmlns="" id="{F1323395-9B2B-8991-7748-6C52E7A2F393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C49DA170-21AE-E8E8-03FA-55910986E78F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102483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40 000 </a:t>
              </a:r>
              <a:r>
                <a:rPr lang="en-US" sz="5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56C3EF19-E28D-9453-8FAA-31978934E614}"/>
              </a:ext>
            </a:extLst>
          </p:cNvPr>
          <p:cNvGrpSpPr/>
          <p:nvPr/>
        </p:nvGrpSpPr>
        <p:grpSpPr>
          <a:xfrm>
            <a:off x="1952625" y="2321085"/>
            <a:ext cx="8389404" cy="1329985"/>
            <a:chOff x="1861723" y="2134893"/>
            <a:chExt cx="8819884" cy="1372071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xmlns="" id="{62BB8195-C71D-D932-AB64-167DCEFF03FD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005567"/>
                <a:gd name="connsiteY0" fmla="*/ 170754 h 1024505"/>
                <a:gd name="connsiteX1" fmla="*/ 170754 w 8005567"/>
                <a:gd name="connsiteY1" fmla="*/ 0 h 1024505"/>
                <a:gd name="connsiteX2" fmla="*/ 7834813 w 8005567"/>
                <a:gd name="connsiteY2" fmla="*/ 0 h 1024505"/>
                <a:gd name="connsiteX3" fmla="*/ 8005567 w 8005567"/>
                <a:gd name="connsiteY3" fmla="*/ 170754 h 1024505"/>
                <a:gd name="connsiteX4" fmla="*/ 8005567 w 8005567"/>
                <a:gd name="connsiteY4" fmla="*/ 853751 h 1024505"/>
                <a:gd name="connsiteX5" fmla="*/ 7834813 w 8005567"/>
                <a:gd name="connsiteY5" fmla="*/ 1024505 h 1024505"/>
                <a:gd name="connsiteX6" fmla="*/ 170754 w 8005567"/>
                <a:gd name="connsiteY6" fmla="*/ 1024505 h 1024505"/>
                <a:gd name="connsiteX7" fmla="*/ 0 w 8005567"/>
                <a:gd name="connsiteY7" fmla="*/ 853751 h 1024505"/>
                <a:gd name="connsiteX8" fmla="*/ 0 w 8005567"/>
                <a:gd name="connsiteY8" fmla="*/ 170754 h 102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5567" h="1024505" fill="none" extrusionOk="0">
                  <a:moveTo>
                    <a:pt x="0" y="170754"/>
                  </a:moveTo>
                  <a:cubicBezTo>
                    <a:pt x="10257" y="85859"/>
                    <a:pt x="82507" y="8597"/>
                    <a:pt x="170754" y="0"/>
                  </a:cubicBezTo>
                  <a:cubicBezTo>
                    <a:pt x="3133820" y="-168267"/>
                    <a:pt x="5804996" y="-42953"/>
                    <a:pt x="7834813" y="0"/>
                  </a:cubicBezTo>
                  <a:cubicBezTo>
                    <a:pt x="7930691" y="1785"/>
                    <a:pt x="8004420" y="60916"/>
                    <a:pt x="8005567" y="170754"/>
                  </a:cubicBezTo>
                  <a:cubicBezTo>
                    <a:pt x="8057049" y="361064"/>
                    <a:pt x="8034695" y="725702"/>
                    <a:pt x="8005567" y="853751"/>
                  </a:cubicBezTo>
                  <a:cubicBezTo>
                    <a:pt x="8007511" y="946228"/>
                    <a:pt x="7931032" y="1028748"/>
                    <a:pt x="7834813" y="1024505"/>
                  </a:cubicBezTo>
                  <a:cubicBezTo>
                    <a:pt x="5813864" y="1092730"/>
                    <a:pt x="2147569" y="1035381"/>
                    <a:pt x="170754" y="1024505"/>
                  </a:cubicBezTo>
                  <a:cubicBezTo>
                    <a:pt x="85405" y="1038836"/>
                    <a:pt x="8319" y="943773"/>
                    <a:pt x="0" y="853751"/>
                  </a:cubicBezTo>
                  <a:cubicBezTo>
                    <a:pt x="45412" y="515243"/>
                    <a:pt x="-3809" y="272355"/>
                    <a:pt x="0" y="170754"/>
                  </a:cubicBezTo>
                  <a:close/>
                </a:path>
                <a:path w="8005567" h="1024505" stroke="0" extrusionOk="0">
                  <a:moveTo>
                    <a:pt x="0" y="170754"/>
                  </a:moveTo>
                  <a:cubicBezTo>
                    <a:pt x="-764" y="73081"/>
                    <a:pt x="75627" y="1952"/>
                    <a:pt x="170754" y="0"/>
                  </a:cubicBezTo>
                  <a:cubicBezTo>
                    <a:pt x="2139717" y="163917"/>
                    <a:pt x="5725705" y="128764"/>
                    <a:pt x="7834813" y="0"/>
                  </a:cubicBezTo>
                  <a:cubicBezTo>
                    <a:pt x="7934315" y="3469"/>
                    <a:pt x="8010031" y="93498"/>
                    <a:pt x="8005567" y="170754"/>
                  </a:cubicBezTo>
                  <a:cubicBezTo>
                    <a:pt x="8063005" y="307395"/>
                    <a:pt x="8035466" y="513074"/>
                    <a:pt x="8005567" y="853751"/>
                  </a:cubicBezTo>
                  <a:cubicBezTo>
                    <a:pt x="7998116" y="961965"/>
                    <a:pt x="7929331" y="1039204"/>
                    <a:pt x="7834813" y="1024505"/>
                  </a:cubicBezTo>
                  <a:cubicBezTo>
                    <a:pt x="4283344" y="1002523"/>
                    <a:pt x="2752507" y="949617"/>
                    <a:pt x="170754" y="1024505"/>
                  </a:cubicBezTo>
                  <a:cubicBezTo>
                    <a:pt x="85039" y="1021166"/>
                    <a:pt x="-5959" y="958458"/>
                    <a:pt x="0" y="853751"/>
                  </a:cubicBezTo>
                  <a:cubicBezTo>
                    <a:pt x="-58311" y="565782"/>
                    <a:pt x="2976" y="288171"/>
                    <a:pt x="0" y="170754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=""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7" name="Google Shape;438;p31">
              <a:extLst>
                <a:ext uri="{FF2B5EF4-FFF2-40B4-BE49-F238E27FC236}">
                  <a16:creationId xmlns:a16="http://schemas.microsoft.com/office/drawing/2014/main" xmlns="" id="{F8BBA79B-DDD3-B8D1-FF38-29D2BC1A8630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09" name="Google Shape;439;p31">
                <a:extLst>
                  <a:ext uri="{FF2B5EF4-FFF2-40B4-BE49-F238E27FC236}">
                    <a16:creationId xmlns:a16="http://schemas.microsoft.com/office/drawing/2014/main" xmlns="" id="{91FBFCEA-FDCB-D44D-E049-EC9A49C13D0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40;p31">
                <a:extLst>
                  <a:ext uri="{FF2B5EF4-FFF2-40B4-BE49-F238E27FC236}">
                    <a16:creationId xmlns:a16="http://schemas.microsoft.com/office/drawing/2014/main" xmlns="" id="{775D9589-F2F2-CD5D-74C9-7FFC868EDDAA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41;p31">
                <a:extLst>
                  <a:ext uri="{FF2B5EF4-FFF2-40B4-BE49-F238E27FC236}">
                    <a16:creationId xmlns:a16="http://schemas.microsoft.com/office/drawing/2014/main" xmlns="" id="{A4A4F0ED-66F8-147F-4770-FE0630972CFD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42;p31">
                <a:extLst>
                  <a:ext uri="{FF2B5EF4-FFF2-40B4-BE49-F238E27FC236}">
                    <a16:creationId xmlns:a16="http://schemas.microsoft.com/office/drawing/2014/main" xmlns="" id="{3DEAD217-FBDE-4210-BC88-C2A0EDD844AF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43;p31">
                <a:extLst>
                  <a:ext uri="{FF2B5EF4-FFF2-40B4-BE49-F238E27FC236}">
                    <a16:creationId xmlns:a16="http://schemas.microsoft.com/office/drawing/2014/main" xmlns="" id="{62230F1B-0291-3F71-7A54-7A2F5BC75B1D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44;p31">
                <a:extLst>
                  <a:ext uri="{FF2B5EF4-FFF2-40B4-BE49-F238E27FC236}">
                    <a16:creationId xmlns:a16="http://schemas.microsoft.com/office/drawing/2014/main" xmlns="" id="{4D71A068-278A-739C-C7F8-A8DEB34AED51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45;p31">
                <a:extLst>
                  <a:ext uri="{FF2B5EF4-FFF2-40B4-BE49-F238E27FC236}">
                    <a16:creationId xmlns:a16="http://schemas.microsoft.com/office/drawing/2014/main" xmlns="" id="{09A8416A-30B9-8779-0208-C165766E88A4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46;p31">
                <a:extLst>
                  <a:ext uri="{FF2B5EF4-FFF2-40B4-BE49-F238E27FC236}">
                    <a16:creationId xmlns:a16="http://schemas.microsoft.com/office/drawing/2014/main" xmlns="" id="{9754F70B-31C6-C462-9F87-23021FA6A55C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47;p31">
                <a:extLst>
                  <a:ext uri="{FF2B5EF4-FFF2-40B4-BE49-F238E27FC236}">
                    <a16:creationId xmlns:a16="http://schemas.microsoft.com/office/drawing/2014/main" xmlns="" id="{B3924C87-9F7C-94B5-C18B-CDCFDF4FF9FB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48;p31">
                <a:extLst>
                  <a:ext uri="{FF2B5EF4-FFF2-40B4-BE49-F238E27FC236}">
                    <a16:creationId xmlns:a16="http://schemas.microsoft.com/office/drawing/2014/main" xmlns="" id="{0B2E0C1C-8CE3-56FB-2C30-98186E288014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49;p31">
                <a:extLst>
                  <a:ext uri="{FF2B5EF4-FFF2-40B4-BE49-F238E27FC236}">
                    <a16:creationId xmlns:a16="http://schemas.microsoft.com/office/drawing/2014/main" xmlns="" id="{F2AC27D1-5427-EE95-2C17-41F51541A6C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50;p31">
                <a:extLst>
                  <a:ext uri="{FF2B5EF4-FFF2-40B4-BE49-F238E27FC236}">
                    <a16:creationId xmlns:a16="http://schemas.microsoft.com/office/drawing/2014/main" xmlns="" id="{3935447C-0AE9-92CE-095E-0F7591144EB3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51;p31">
                <a:extLst>
                  <a:ext uri="{FF2B5EF4-FFF2-40B4-BE49-F238E27FC236}">
                    <a16:creationId xmlns:a16="http://schemas.microsoft.com/office/drawing/2014/main" xmlns="" id="{766E3616-E671-E532-5BD9-F0107E274651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52;p31">
                <a:extLst>
                  <a:ext uri="{FF2B5EF4-FFF2-40B4-BE49-F238E27FC236}">
                    <a16:creationId xmlns:a16="http://schemas.microsoft.com/office/drawing/2014/main" xmlns="" id="{6F5F5C08-568C-294B-9D84-94483156909A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53;p31">
                <a:extLst>
                  <a:ext uri="{FF2B5EF4-FFF2-40B4-BE49-F238E27FC236}">
                    <a16:creationId xmlns:a16="http://schemas.microsoft.com/office/drawing/2014/main" xmlns="" id="{2488DBC1-9219-02ED-D7E1-4ED9C4F03355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E04D03BD-097A-7040-DDF7-E9BC4F00DF72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98362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03E0B956-8837-DAA8-96B9-D74C33F96351}"/>
              </a:ext>
            </a:extLst>
          </p:cNvPr>
          <p:cNvGrpSpPr/>
          <p:nvPr/>
        </p:nvGrpSpPr>
        <p:grpSpPr>
          <a:xfrm>
            <a:off x="1827855" y="5127396"/>
            <a:ext cx="8535775" cy="1327949"/>
            <a:chOff x="1612674" y="5184381"/>
            <a:chExt cx="8973766" cy="1409055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xmlns="" id="{0A721A7B-BD78-78AE-4D67-8FC660DB6320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005566"/>
                <a:gd name="connsiteY0" fmla="*/ 166018 h 996087"/>
                <a:gd name="connsiteX1" fmla="*/ 166018 w 8005566"/>
                <a:gd name="connsiteY1" fmla="*/ 0 h 996087"/>
                <a:gd name="connsiteX2" fmla="*/ 7839548 w 8005566"/>
                <a:gd name="connsiteY2" fmla="*/ 0 h 996087"/>
                <a:gd name="connsiteX3" fmla="*/ 8005566 w 8005566"/>
                <a:gd name="connsiteY3" fmla="*/ 166018 h 996087"/>
                <a:gd name="connsiteX4" fmla="*/ 8005566 w 8005566"/>
                <a:gd name="connsiteY4" fmla="*/ 830069 h 996087"/>
                <a:gd name="connsiteX5" fmla="*/ 7839548 w 8005566"/>
                <a:gd name="connsiteY5" fmla="*/ 996087 h 996087"/>
                <a:gd name="connsiteX6" fmla="*/ 166018 w 8005566"/>
                <a:gd name="connsiteY6" fmla="*/ 996087 h 996087"/>
                <a:gd name="connsiteX7" fmla="*/ 0 w 8005566"/>
                <a:gd name="connsiteY7" fmla="*/ 830069 h 996087"/>
                <a:gd name="connsiteX8" fmla="*/ 0 w 8005566"/>
                <a:gd name="connsiteY8" fmla="*/ 166018 h 99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5566" h="996087" fill="none" extrusionOk="0">
                  <a:moveTo>
                    <a:pt x="0" y="166018"/>
                  </a:moveTo>
                  <a:cubicBezTo>
                    <a:pt x="11301" y="84698"/>
                    <a:pt x="75112" y="1111"/>
                    <a:pt x="166018" y="0"/>
                  </a:cubicBezTo>
                  <a:cubicBezTo>
                    <a:pt x="3987019" y="-168267"/>
                    <a:pt x="4005506" y="-42953"/>
                    <a:pt x="7839548" y="0"/>
                  </a:cubicBezTo>
                  <a:cubicBezTo>
                    <a:pt x="7937373" y="6963"/>
                    <a:pt x="8005133" y="68467"/>
                    <a:pt x="8005566" y="166018"/>
                  </a:cubicBezTo>
                  <a:cubicBezTo>
                    <a:pt x="8016508" y="363070"/>
                    <a:pt x="7958095" y="717172"/>
                    <a:pt x="8005566" y="830069"/>
                  </a:cubicBezTo>
                  <a:cubicBezTo>
                    <a:pt x="8009553" y="918009"/>
                    <a:pt x="7936278" y="1007260"/>
                    <a:pt x="7839548" y="996087"/>
                  </a:cubicBezTo>
                  <a:cubicBezTo>
                    <a:pt x="5331928" y="1064312"/>
                    <a:pt x="2242278" y="1006963"/>
                    <a:pt x="166018" y="996087"/>
                  </a:cubicBezTo>
                  <a:cubicBezTo>
                    <a:pt x="77905" y="1001809"/>
                    <a:pt x="2475" y="920484"/>
                    <a:pt x="0" y="830069"/>
                  </a:cubicBezTo>
                  <a:cubicBezTo>
                    <a:pt x="-3257" y="681571"/>
                    <a:pt x="46818" y="461747"/>
                    <a:pt x="0" y="166018"/>
                  </a:cubicBezTo>
                  <a:close/>
                </a:path>
                <a:path w="8005566" h="996087" stroke="0" extrusionOk="0">
                  <a:moveTo>
                    <a:pt x="0" y="166018"/>
                  </a:moveTo>
                  <a:cubicBezTo>
                    <a:pt x="-2880" y="61642"/>
                    <a:pt x="72480" y="4391"/>
                    <a:pt x="166018" y="0"/>
                  </a:cubicBezTo>
                  <a:cubicBezTo>
                    <a:pt x="3936227" y="163917"/>
                    <a:pt x="4362690" y="128764"/>
                    <a:pt x="7839548" y="0"/>
                  </a:cubicBezTo>
                  <a:cubicBezTo>
                    <a:pt x="7940801" y="6383"/>
                    <a:pt x="8009628" y="89845"/>
                    <a:pt x="8005566" y="166018"/>
                  </a:cubicBezTo>
                  <a:cubicBezTo>
                    <a:pt x="8006798" y="459490"/>
                    <a:pt x="8053461" y="517029"/>
                    <a:pt x="8005566" y="830069"/>
                  </a:cubicBezTo>
                  <a:cubicBezTo>
                    <a:pt x="8002662" y="927179"/>
                    <a:pt x="7931351" y="1003951"/>
                    <a:pt x="7839548" y="996087"/>
                  </a:cubicBezTo>
                  <a:cubicBezTo>
                    <a:pt x="4407552" y="974105"/>
                    <a:pt x="3843566" y="921199"/>
                    <a:pt x="166018" y="996087"/>
                  </a:cubicBezTo>
                  <a:cubicBezTo>
                    <a:pt x="86762" y="991254"/>
                    <a:pt x="-8302" y="936251"/>
                    <a:pt x="0" y="830069"/>
                  </a:cubicBezTo>
                  <a:cubicBezTo>
                    <a:pt x="-26193" y="538255"/>
                    <a:pt x="1724" y="290580"/>
                    <a:pt x="0" y="16601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=""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26" name="Google Shape;293;p27">
              <a:extLst>
                <a:ext uri="{FF2B5EF4-FFF2-40B4-BE49-F238E27FC236}">
                  <a16:creationId xmlns:a16="http://schemas.microsoft.com/office/drawing/2014/main" xmlns="" id="{EB9A4FEA-BEC6-3480-1945-401D280246C9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28" name="Google Shape;294;p27">
                <a:extLst>
                  <a:ext uri="{FF2B5EF4-FFF2-40B4-BE49-F238E27FC236}">
                    <a16:creationId xmlns:a16="http://schemas.microsoft.com/office/drawing/2014/main" xmlns="" id="{71AA87CF-8D48-DA8E-C4C6-6856881EA68D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295;p27">
                <a:extLst>
                  <a:ext uri="{FF2B5EF4-FFF2-40B4-BE49-F238E27FC236}">
                    <a16:creationId xmlns:a16="http://schemas.microsoft.com/office/drawing/2014/main" xmlns="" id="{FD46EEA1-04AA-2AAA-543C-421BF7E1EC32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296;p27">
                <a:extLst>
                  <a:ext uri="{FF2B5EF4-FFF2-40B4-BE49-F238E27FC236}">
                    <a16:creationId xmlns:a16="http://schemas.microsoft.com/office/drawing/2014/main" xmlns="" id="{39B587EB-4378-A759-98AD-7AD17EC056D3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297;p27">
                <a:extLst>
                  <a:ext uri="{FF2B5EF4-FFF2-40B4-BE49-F238E27FC236}">
                    <a16:creationId xmlns:a16="http://schemas.microsoft.com/office/drawing/2014/main" xmlns="" id="{8FF4FB34-CE2C-5796-F4B2-00C5F802481D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298;p27">
                <a:extLst>
                  <a:ext uri="{FF2B5EF4-FFF2-40B4-BE49-F238E27FC236}">
                    <a16:creationId xmlns:a16="http://schemas.microsoft.com/office/drawing/2014/main" xmlns="" id="{A05F358C-570B-AD12-AE8A-7CF70EB39E12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299;p27">
                <a:extLst>
                  <a:ext uri="{FF2B5EF4-FFF2-40B4-BE49-F238E27FC236}">
                    <a16:creationId xmlns:a16="http://schemas.microsoft.com/office/drawing/2014/main" xmlns="" id="{DBF1877B-38D4-D782-DC33-172180389C05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300;p27">
                <a:extLst>
                  <a:ext uri="{FF2B5EF4-FFF2-40B4-BE49-F238E27FC236}">
                    <a16:creationId xmlns:a16="http://schemas.microsoft.com/office/drawing/2014/main" xmlns="" id="{40B543A8-763E-96F8-173A-80521FA216AD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301;p27">
                <a:extLst>
                  <a:ext uri="{FF2B5EF4-FFF2-40B4-BE49-F238E27FC236}">
                    <a16:creationId xmlns:a16="http://schemas.microsoft.com/office/drawing/2014/main" xmlns="" id="{F4D380A1-21DF-276C-F838-3268FCC6C5B4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302;p27">
                <a:extLst>
                  <a:ext uri="{FF2B5EF4-FFF2-40B4-BE49-F238E27FC236}">
                    <a16:creationId xmlns:a16="http://schemas.microsoft.com/office/drawing/2014/main" xmlns="" id="{55E48137-9101-32F5-360A-4622AF39C2CA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303;p27">
                <a:extLst>
                  <a:ext uri="{FF2B5EF4-FFF2-40B4-BE49-F238E27FC236}">
                    <a16:creationId xmlns:a16="http://schemas.microsoft.com/office/drawing/2014/main" xmlns="" id="{662D81D4-D303-9EF8-2F30-F5895A4B5BF6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304;p27">
                <a:extLst>
                  <a:ext uri="{FF2B5EF4-FFF2-40B4-BE49-F238E27FC236}">
                    <a16:creationId xmlns:a16="http://schemas.microsoft.com/office/drawing/2014/main" xmlns="" id="{BB21352A-25B7-56C2-BCB3-887B6DED2C76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305;p27">
                <a:extLst>
                  <a:ext uri="{FF2B5EF4-FFF2-40B4-BE49-F238E27FC236}">
                    <a16:creationId xmlns:a16="http://schemas.microsoft.com/office/drawing/2014/main" xmlns="" id="{729E8DF1-6E46-26F2-314B-5C91B34C2862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306;p27">
                <a:extLst>
                  <a:ext uri="{FF2B5EF4-FFF2-40B4-BE49-F238E27FC236}">
                    <a16:creationId xmlns:a16="http://schemas.microsoft.com/office/drawing/2014/main" xmlns="" id="{BF69A77B-D465-7205-5EE1-EBF7BC5F8F41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307;p27">
                <a:extLst>
                  <a:ext uri="{FF2B5EF4-FFF2-40B4-BE49-F238E27FC236}">
                    <a16:creationId xmlns:a16="http://schemas.microsoft.com/office/drawing/2014/main" xmlns="" id="{0D710966-FDE1-0D12-AF26-D51EA20C10C4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308;p27">
                <a:extLst>
                  <a:ext uri="{FF2B5EF4-FFF2-40B4-BE49-F238E27FC236}">
                    <a16:creationId xmlns:a16="http://schemas.microsoft.com/office/drawing/2014/main" xmlns="" id="{B5FA197D-59DF-EAA5-1DC4-4786FD79F0BD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309;p27">
                <a:extLst>
                  <a:ext uri="{FF2B5EF4-FFF2-40B4-BE49-F238E27FC236}">
                    <a16:creationId xmlns:a16="http://schemas.microsoft.com/office/drawing/2014/main" xmlns="" id="{2948F917-1AAC-CBBB-891C-F35F5DE9951A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310;p27">
                <a:extLst>
                  <a:ext uri="{FF2B5EF4-FFF2-40B4-BE49-F238E27FC236}">
                    <a16:creationId xmlns:a16="http://schemas.microsoft.com/office/drawing/2014/main" xmlns="" id="{103E01E8-9872-4984-91B5-D35B5CBE80CA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311;p27">
                <a:extLst>
                  <a:ext uri="{FF2B5EF4-FFF2-40B4-BE49-F238E27FC236}">
                    <a16:creationId xmlns:a16="http://schemas.microsoft.com/office/drawing/2014/main" xmlns="" id="{908AA398-82E1-4E66-6371-06E0CDE5ED27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312;p27">
                <a:extLst>
                  <a:ext uri="{FF2B5EF4-FFF2-40B4-BE49-F238E27FC236}">
                    <a16:creationId xmlns:a16="http://schemas.microsoft.com/office/drawing/2014/main" xmlns="" id="{52AE3395-EA02-C0E7-B0E9-29E623E93304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313;p27">
                <a:extLst>
                  <a:ext uri="{FF2B5EF4-FFF2-40B4-BE49-F238E27FC236}">
                    <a16:creationId xmlns:a16="http://schemas.microsoft.com/office/drawing/2014/main" xmlns="" id="{F93746F1-CE88-EE06-FC1A-000FE68401A9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314;p27">
                <a:extLst>
                  <a:ext uri="{FF2B5EF4-FFF2-40B4-BE49-F238E27FC236}">
                    <a16:creationId xmlns:a16="http://schemas.microsoft.com/office/drawing/2014/main" xmlns="" id="{D09CEEBB-E7B1-FF99-18D3-4EB2B2ADD75A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0EC85E76-E4F9-C221-A7AE-C19D46967159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101168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9" name="Google Shape;1408;p39">
            <a:extLst>
              <a:ext uri="{FF2B5EF4-FFF2-40B4-BE49-F238E27FC236}">
                <a16:creationId xmlns:a16="http://schemas.microsoft.com/office/drawing/2014/main" xmlns="" id="{5ABFD234-4B30-4B17-8EAF-20829507C007}"/>
              </a:ext>
            </a:extLst>
          </p:cNvPr>
          <p:cNvGrpSpPr/>
          <p:nvPr/>
        </p:nvGrpSpPr>
        <p:grpSpPr>
          <a:xfrm flipH="1">
            <a:off x="7330197" y="3801334"/>
            <a:ext cx="1717619" cy="1316226"/>
            <a:chOff x="2178000" y="1370575"/>
            <a:chExt cx="1417475" cy="1417450"/>
          </a:xfrm>
        </p:grpSpPr>
        <p:sp>
          <p:nvSpPr>
            <p:cNvPr id="150" name="Google Shape;1409;p39">
              <a:extLst>
                <a:ext uri="{FF2B5EF4-FFF2-40B4-BE49-F238E27FC236}">
                  <a16:creationId xmlns:a16="http://schemas.microsoft.com/office/drawing/2014/main" xmlns="" id="{099421A4-E774-7BCA-100F-91BB980544E2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410;p39">
              <a:extLst>
                <a:ext uri="{FF2B5EF4-FFF2-40B4-BE49-F238E27FC236}">
                  <a16:creationId xmlns:a16="http://schemas.microsoft.com/office/drawing/2014/main" xmlns="" id="{C112B514-A480-42B2-3B66-C6527F8B5DFE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411;p39">
              <a:extLst>
                <a:ext uri="{FF2B5EF4-FFF2-40B4-BE49-F238E27FC236}">
                  <a16:creationId xmlns:a16="http://schemas.microsoft.com/office/drawing/2014/main" xmlns="" id="{D4E4E35A-F758-3C10-A71C-B364FB4C1E13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412;p39">
              <a:extLst>
                <a:ext uri="{FF2B5EF4-FFF2-40B4-BE49-F238E27FC236}">
                  <a16:creationId xmlns:a16="http://schemas.microsoft.com/office/drawing/2014/main" xmlns="" id="{645CFCA8-599D-72C8-9B4F-75E9CAC8AC9E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413;p39">
              <a:extLst>
                <a:ext uri="{FF2B5EF4-FFF2-40B4-BE49-F238E27FC236}">
                  <a16:creationId xmlns:a16="http://schemas.microsoft.com/office/drawing/2014/main" xmlns="" id="{EEDD9F77-1EB1-A5A0-8E29-CF73AAEFB5C1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414;p39">
              <a:extLst>
                <a:ext uri="{FF2B5EF4-FFF2-40B4-BE49-F238E27FC236}">
                  <a16:creationId xmlns:a16="http://schemas.microsoft.com/office/drawing/2014/main" xmlns="" id="{09C9341B-246D-50BE-A33E-9EAE58F64B6F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415;p39">
              <a:extLst>
                <a:ext uri="{FF2B5EF4-FFF2-40B4-BE49-F238E27FC236}">
                  <a16:creationId xmlns:a16="http://schemas.microsoft.com/office/drawing/2014/main" xmlns="" id="{A86768C6-C57D-AFD9-FB3B-E3CC623B7243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416;p39">
              <a:extLst>
                <a:ext uri="{FF2B5EF4-FFF2-40B4-BE49-F238E27FC236}">
                  <a16:creationId xmlns:a16="http://schemas.microsoft.com/office/drawing/2014/main" xmlns="" id="{71227792-29EE-3107-BE7A-24F7DE96A0DD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417;p39">
              <a:extLst>
                <a:ext uri="{FF2B5EF4-FFF2-40B4-BE49-F238E27FC236}">
                  <a16:creationId xmlns:a16="http://schemas.microsoft.com/office/drawing/2014/main" xmlns="" id="{F3246AE5-7084-0425-79B4-1B08B02117F9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418;p39">
              <a:extLst>
                <a:ext uri="{FF2B5EF4-FFF2-40B4-BE49-F238E27FC236}">
                  <a16:creationId xmlns:a16="http://schemas.microsoft.com/office/drawing/2014/main" xmlns="" id="{AEBC74D7-EA3F-2D52-383F-BFADDE311E22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419;p39">
              <a:extLst>
                <a:ext uri="{FF2B5EF4-FFF2-40B4-BE49-F238E27FC236}">
                  <a16:creationId xmlns:a16="http://schemas.microsoft.com/office/drawing/2014/main" xmlns="" id="{180681B8-DDD1-098C-CCF8-C04888A8C536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420;p39">
              <a:extLst>
                <a:ext uri="{FF2B5EF4-FFF2-40B4-BE49-F238E27FC236}">
                  <a16:creationId xmlns:a16="http://schemas.microsoft.com/office/drawing/2014/main" xmlns="" id="{9B91D713-47FF-7B4E-C35A-C27354B7597C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421;p39">
              <a:extLst>
                <a:ext uri="{FF2B5EF4-FFF2-40B4-BE49-F238E27FC236}">
                  <a16:creationId xmlns:a16="http://schemas.microsoft.com/office/drawing/2014/main" xmlns="" id="{6FF89C43-15F2-24C8-B73B-FBDB6B8E4FE4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422;p39">
              <a:extLst>
                <a:ext uri="{FF2B5EF4-FFF2-40B4-BE49-F238E27FC236}">
                  <a16:creationId xmlns:a16="http://schemas.microsoft.com/office/drawing/2014/main" xmlns="" id="{651F6AC4-3E75-53A3-2E39-3C3BD7D55798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18;p4">
            <a:extLst>
              <a:ext uri="{FF2B5EF4-FFF2-40B4-BE49-F238E27FC236}">
                <a16:creationId xmlns:a16="http://schemas.microsoft.com/office/drawing/2014/main" xmlns="" id="{D9C78A3D-BD89-3362-2A78-F7A89846E071}"/>
              </a:ext>
            </a:extLst>
          </p:cNvPr>
          <p:cNvSpPr/>
          <p:nvPr/>
        </p:nvSpPr>
        <p:spPr>
          <a:xfrm rot="19980337">
            <a:off x="8838626" y="5459464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18;p4">
            <a:extLst>
              <a:ext uri="{FF2B5EF4-FFF2-40B4-BE49-F238E27FC236}">
                <a16:creationId xmlns:a16="http://schemas.microsoft.com/office/drawing/2014/main" xmlns="" id="{90F3573A-FF2B-D776-2240-C7D1457A07B5}"/>
              </a:ext>
            </a:extLst>
          </p:cNvPr>
          <p:cNvSpPr/>
          <p:nvPr/>
        </p:nvSpPr>
        <p:spPr>
          <a:xfrm rot="19980337">
            <a:off x="8983698" y="2267215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8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87A637A-6400-B7B1-720B-47ED89AE8E2A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55CFA5-9B2E-575A-1815-3B0529DDFF15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F3B1C9B-BCCE-7A0C-1280-2E4591F5F9A5}"/>
              </a:ext>
            </a:extLst>
          </p:cNvPr>
          <p:cNvGrpSpPr/>
          <p:nvPr/>
        </p:nvGrpSpPr>
        <p:grpSpPr>
          <a:xfrm>
            <a:off x="533400" y="1766583"/>
            <a:ext cx="5353049" cy="757542"/>
            <a:chOff x="2188414" y="252108"/>
            <a:chExt cx="7329212" cy="135566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5F491069-B3DD-01A9-818F-21EDB843F0C2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A3E131A-A9B2-BAC3-ED4C-F1D3C3250A55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460 839 + 29 210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EE00E10-C46F-AA8F-519D-366E7ED5B4D6}"/>
              </a:ext>
            </a:extLst>
          </p:cNvPr>
          <p:cNvGrpSpPr/>
          <p:nvPr/>
        </p:nvGrpSpPr>
        <p:grpSpPr>
          <a:xfrm>
            <a:off x="6486525" y="1747533"/>
            <a:ext cx="5353049" cy="757542"/>
            <a:chOff x="2188414" y="252108"/>
            <a:chExt cx="7329212" cy="135566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19543CA7-DE68-B9A1-3378-96FD1C616EA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B3C586E-6E94-921F-BC71-9C68ED175BDF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648 501 – 20 810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E0046DF-4BEC-3A34-ACC6-A2D0FD12AE0A}"/>
              </a:ext>
            </a:extLst>
          </p:cNvPr>
          <p:cNvSpPr txBox="1"/>
          <p:nvPr/>
        </p:nvSpPr>
        <p:spPr>
          <a:xfrm>
            <a:off x="590550" y="26098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460 839 + 87 630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320267-A8C1-0E8E-51A8-12BCCD8E26D8}"/>
              </a:ext>
            </a:extLst>
          </p:cNvPr>
          <p:cNvSpPr txBox="1"/>
          <p:nvPr/>
        </p:nvSpPr>
        <p:spPr>
          <a:xfrm>
            <a:off x="628650" y="32956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548 469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11B9B0C-2803-23EA-7A5C-F02EEF9EC580}"/>
              </a:ext>
            </a:extLst>
          </p:cNvPr>
          <p:cNvSpPr txBox="1"/>
          <p:nvPr/>
        </p:nvSpPr>
        <p:spPr>
          <a:xfrm>
            <a:off x="6353175" y="25717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648 501 – 83 240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F919FD-2961-AE57-B27C-FE963F315E27}"/>
              </a:ext>
            </a:extLst>
          </p:cNvPr>
          <p:cNvSpPr txBox="1"/>
          <p:nvPr/>
        </p:nvSpPr>
        <p:spPr>
          <a:xfrm>
            <a:off x="6391275" y="32575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565 261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/>
      <p:bldP spid="20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382</Words>
  <Application>Microsoft Office PowerPoint</Application>
  <PresentationFormat>Widescreen</PresentationFormat>
  <Paragraphs>64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微软雅黑</vt:lpstr>
      <vt:lpstr>Yu Gothic UI Semilight</vt:lpstr>
      <vt:lpstr>#9Slide05 Bodega Script</vt:lpstr>
      <vt:lpstr>#9Slide07 HoneyCream</vt:lpstr>
      <vt:lpstr>Arial</vt:lpstr>
      <vt:lpstr>Bebas Neue</vt:lpstr>
      <vt:lpstr>Calibri</vt:lpstr>
      <vt:lpstr>Calibri Light</vt:lpstr>
      <vt:lpstr>Cambria</vt:lpstr>
      <vt:lpstr>Cambria Math</vt:lpstr>
      <vt:lpstr>HP001 5 hàng 1 ô ly</vt:lpstr>
      <vt:lpstr>Karla</vt:lpstr>
      <vt:lpstr>Love Ya Like A Sister</vt:lpstr>
      <vt:lpstr>SVN-Newton</vt:lpstr>
      <vt:lpstr>Times New Roman</vt:lpstr>
      <vt:lpstr>UTM Aquarelle</vt:lpstr>
      <vt:lpstr>UTM Avo</vt:lpstr>
      <vt:lpstr>等线</vt:lpstr>
      <vt:lpstr>Office Theme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</cp:lastModifiedBy>
  <cp:revision>15</cp:revision>
  <dcterms:created xsi:type="dcterms:W3CDTF">2023-10-25T00:38:46Z</dcterms:created>
  <dcterms:modified xsi:type="dcterms:W3CDTF">2025-01-20T08:21:07Z</dcterms:modified>
</cp:coreProperties>
</file>