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7" r:id="rId2"/>
  </p:sldMasterIdLst>
  <p:notesMasterIdLst>
    <p:notesMasterId r:id="rId13"/>
  </p:notesMasterIdLst>
  <p:sldIdLst>
    <p:sldId id="3204" r:id="rId3"/>
    <p:sldId id="313" r:id="rId4"/>
    <p:sldId id="3183" r:id="rId5"/>
    <p:sldId id="3190" r:id="rId6"/>
    <p:sldId id="2638" r:id="rId7"/>
    <p:sldId id="3196" r:id="rId8"/>
    <p:sldId id="3198" r:id="rId9"/>
    <p:sldId id="3199" r:id="rId10"/>
    <p:sldId id="3200" r:id="rId11"/>
    <p:sldId id="31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EB2-C9AE-4CF4-A51C-2E60274CDECD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17F0F-8828-4E3E-A6CD-7CE3DA28B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9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58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3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3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830248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362542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0671413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570907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974111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001786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824805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329374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845184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59327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38593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9758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34438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908487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0822272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0840584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3762956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586590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33727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22975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483305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7996645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4AFA3BD-9F7E-96F1-66D7-BD118F8E3B3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359317-0C5C-D8EC-053A-A5E4F4510CD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525F7B11-203F-F7C4-1970-0E46E25AF1F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472" y="202176"/>
            <a:ext cx="1154676" cy="1154676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0FC5143A-B3A2-9B6B-17EF-B533908B1A6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17" y="-3102498"/>
            <a:ext cx="1154676" cy="11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451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32735" y="-309876"/>
            <a:ext cx="12033610" cy="662858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25" y="4151447"/>
            <a:ext cx="4059807" cy="4059807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040303" y="5428702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770887" y="3492194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9557" y="28460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53FF41F-B3B3-2259-DF66-00F215756A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3379" y="1341793"/>
            <a:ext cx="2627604" cy="10790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09E532-F30B-CBC6-8565-728A7979C5EC}"/>
              </a:ext>
            </a:extLst>
          </p:cNvPr>
          <p:cNvSpPr txBox="1"/>
          <p:nvPr/>
        </p:nvSpPr>
        <p:spPr>
          <a:xfrm>
            <a:off x="5716577" y="4030800"/>
            <a:ext cx="241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A1031DA-E2DF-EB2C-463C-933333DACF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4393" y="2246538"/>
            <a:ext cx="8171465" cy="2186544"/>
          </a:xfrm>
          <a:prstGeom prst="rect">
            <a:avLst/>
          </a:prstGeom>
        </p:spPr>
      </p:pic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>
            <a:off x="1696065" y="1635426"/>
            <a:ext cx="9674941" cy="68164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84614"/>
              </a:avLst>
            </a:prstTxWarp>
          </a:bodyPr>
          <a:lstStyle/>
          <a:p>
            <a:pPr algn="ctr"/>
            <a:r>
              <a:rPr lang="vi-VN" sz="33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300" kern="10" dirty="0" smtClean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3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300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246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=""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335D7B3-9B6E-8AE2-873B-1D47F6718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471" y="1590384"/>
            <a:ext cx="5407621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95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=""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9360" y="1535611"/>
            <a:ext cx="5407621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=""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ECBB74-7C12-8D9B-1F77-7D7B489BAB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9360" y="2035250"/>
            <a:ext cx="5407621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423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2D120B-A96E-981C-3528-E011B7F0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07" y="2154416"/>
            <a:ext cx="9874020" cy="9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08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34937A9-69DF-3CA7-D58A-7DCF2BE2FCCE}"/>
              </a:ext>
            </a:extLst>
          </p:cNvPr>
          <p:cNvGrpSpPr/>
          <p:nvPr/>
        </p:nvGrpSpPr>
        <p:grpSpPr>
          <a:xfrm>
            <a:off x="2327790" y="1162050"/>
            <a:ext cx="1329810" cy="1581150"/>
            <a:chOff x="4983480" y="1940131"/>
            <a:chExt cx="858689" cy="266882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55242B4-155C-A59F-013F-9748413C5AB1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1940131"/>
              <a:ext cx="0" cy="2668823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6B61E039-507B-4E0E-1D33-322EBB3FFB0E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07B3BF-B1F7-E72B-8544-A98CCB23A580}"/>
              </a:ext>
            </a:extLst>
          </p:cNvPr>
          <p:cNvSpPr txBox="1"/>
          <p:nvPr/>
        </p:nvSpPr>
        <p:spPr>
          <a:xfrm>
            <a:off x="493160" y="1076465"/>
            <a:ext cx="284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489 325  5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C5339843-C440-ED10-4DEA-44F98CC4B40A}"/>
              </a:ext>
            </a:extLst>
          </p:cNvPr>
          <p:cNvGrpSpPr/>
          <p:nvPr/>
        </p:nvGrpSpPr>
        <p:grpSpPr>
          <a:xfrm>
            <a:off x="6052064" y="1115143"/>
            <a:ext cx="1644135" cy="1475657"/>
            <a:chOff x="4983480" y="2246811"/>
            <a:chExt cx="858689" cy="153219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DAB2D47-0FAF-C9A5-1886-8F71A2C63B5B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3219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B2DDB99-FFA7-EB7D-6BCE-4A07891EE1B4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C54711E-BE46-D41C-F474-65EC88C4DB60}"/>
              </a:ext>
            </a:extLst>
          </p:cNvPr>
          <p:cNvSpPr txBox="1"/>
          <p:nvPr/>
        </p:nvSpPr>
        <p:spPr>
          <a:xfrm>
            <a:off x="4210050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542 827  6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D081BE8B-2C57-C330-873A-869644FD6CBB}"/>
              </a:ext>
            </a:extLst>
          </p:cNvPr>
          <p:cNvGrpSpPr/>
          <p:nvPr/>
        </p:nvGrpSpPr>
        <p:grpSpPr>
          <a:xfrm>
            <a:off x="9890639" y="1115143"/>
            <a:ext cx="1739385" cy="1504232"/>
            <a:chOff x="4983480" y="2246811"/>
            <a:chExt cx="858689" cy="156186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C9866A9-3861-1131-BCC6-14EE4BB146ED}"/>
                </a:ext>
              </a:extLst>
            </p:cNvPr>
            <p:cNvCxnSpPr>
              <a:cxnSpLocks/>
            </p:cNvCxnSpPr>
            <p:nvPr/>
          </p:nvCxnSpPr>
          <p:spPr>
            <a:xfrm>
              <a:off x="4983480" y="2246811"/>
              <a:ext cx="0" cy="156186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33B2DA8-DB11-327F-9269-07552233ECED}"/>
                </a:ext>
              </a:extLst>
            </p:cNvPr>
            <p:cNvCxnSpPr/>
            <p:nvPr/>
          </p:nvCxnSpPr>
          <p:spPr>
            <a:xfrm>
              <a:off x="4983480" y="2771818"/>
              <a:ext cx="858689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F3A263-5823-C5EA-4F24-4A4C0C7C1350}"/>
              </a:ext>
            </a:extLst>
          </p:cNvPr>
          <p:cNvSpPr txBox="1"/>
          <p:nvPr/>
        </p:nvSpPr>
        <p:spPr>
          <a:xfrm>
            <a:off x="8048625" y="1066940"/>
            <a:ext cx="286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826 391  7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2A60A0-F1FF-3134-AEF4-413006B9DEE9}"/>
              </a:ext>
            </a:extLst>
          </p:cNvPr>
          <p:cNvSpPr txBox="1"/>
          <p:nvPr/>
        </p:nvSpPr>
        <p:spPr>
          <a:xfrm>
            <a:off x="2295525" y="16193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  <a:ea typeface="微软雅黑"/>
              </a:rPr>
              <a:t>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2ED7FF-00ED-B443-C719-2550CE4F5DB4}"/>
              </a:ext>
            </a:extLst>
          </p:cNvPr>
          <p:cNvSpPr txBox="1"/>
          <p:nvPr/>
        </p:nvSpPr>
        <p:spPr>
          <a:xfrm>
            <a:off x="77152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B93A841-6C0E-FEB3-5F4C-4A86241FC96D}"/>
              </a:ext>
            </a:extLst>
          </p:cNvPr>
          <p:cNvSpPr txBox="1"/>
          <p:nvPr/>
        </p:nvSpPr>
        <p:spPr>
          <a:xfrm>
            <a:off x="1057275" y="16003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42225CD-C29A-AD85-C788-721E66AADCCC}"/>
              </a:ext>
            </a:extLst>
          </p:cNvPr>
          <p:cNvSpPr txBox="1"/>
          <p:nvPr/>
        </p:nvSpPr>
        <p:spPr>
          <a:xfrm>
            <a:off x="25812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EAB199B-4A36-DF1F-E842-D349A5C30C17}"/>
              </a:ext>
            </a:extLst>
          </p:cNvPr>
          <p:cNvSpPr txBox="1"/>
          <p:nvPr/>
        </p:nvSpPr>
        <p:spPr>
          <a:xfrm>
            <a:off x="1057275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5BE88E6-8D7F-562C-E048-89C852DC8B0F}"/>
              </a:ext>
            </a:extLst>
          </p:cNvPr>
          <p:cNvSpPr txBox="1"/>
          <p:nvPr/>
        </p:nvSpPr>
        <p:spPr>
          <a:xfrm>
            <a:off x="1352550" y="20765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0096F94-AD17-293D-1BF6-E77F8B509143}"/>
              </a:ext>
            </a:extLst>
          </p:cNvPr>
          <p:cNvSpPr txBox="1"/>
          <p:nvPr/>
        </p:nvSpPr>
        <p:spPr>
          <a:xfrm>
            <a:off x="2876550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48CCF610-DAB1-FFB0-DA7A-02D53928A65C}"/>
              </a:ext>
            </a:extLst>
          </p:cNvPr>
          <p:cNvSpPr txBox="1"/>
          <p:nvPr/>
        </p:nvSpPr>
        <p:spPr>
          <a:xfrm>
            <a:off x="1381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787E2AD-0162-E5CC-E985-87ECE5BD0237}"/>
              </a:ext>
            </a:extLst>
          </p:cNvPr>
          <p:cNvSpPr txBox="1"/>
          <p:nvPr/>
        </p:nvSpPr>
        <p:spPr>
          <a:xfrm>
            <a:off x="162877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70ADBDB-5D68-79C6-8CD1-153A60B2B3DC}"/>
              </a:ext>
            </a:extLst>
          </p:cNvPr>
          <p:cNvSpPr txBox="1"/>
          <p:nvPr/>
        </p:nvSpPr>
        <p:spPr>
          <a:xfrm>
            <a:off x="313372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73B6C03-86C3-9B82-25F1-4D793F88AB2F}"/>
              </a:ext>
            </a:extLst>
          </p:cNvPr>
          <p:cNvSpPr txBox="1"/>
          <p:nvPr/>
        </p:nvSpPr>
        <p:spPr>
          <a:xfrm>
            <a:off x="1666875" y="2990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123E85A-E78E-1426-0ADA-8CD300A22375}"/>
              </a:ext>
            </a:extLst>
          </p:cNvPr>
          <p:cNvSpPr txBox="1"/>
          <p:nvPr/>
        </p:nvSpPr>
        <p:spPr>
          <a:xfrm>
            <a:off x="1915274" y="301078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27D5F8E3-97BE-1EB6-28FE-AAE129E79FF4}"/>
              </a:ext>
            </a:extLst>
          </p:cNvPr>
          <p:cNvSpPr txBox="1"/>
          <p:nvPr/>
        </p:nvSpPr>
        <p:spPr>
          <a:xfrm>
            <a:off x="3381375" y="16289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41F5586-C782-865A-B95F-85AEE3B4A0C2}"/>
              </a:ext>
            </a:extLst>
          </p:cNvPr>
          <p:cNvSpPr txBox="1"/>
          <p:nvPr/>
        </p:nvSpPr>
        <p:spPr>
          <a:xfrm>
            <a:off x="1885950" y="3552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67E8ABA-1B70-281D-BEAE-6E6AFD9AB942}"/>
              </a:ext>
            </a:extLst>
          </p:cNvPr>
          <p:cNvSpPr txBox="1"/>
          <p:nvPr/>
        </p:nvSpPr>
        <p:spPr>
          <a:xfrm>
            <a:off x="5977205" y="1561491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2A2660E-58A0-955D-913B-2B3F5A96AB4D}"/>
              </a:ext>
            </a:extLst>
          </p:cNvPr>
          <p:cNvSpPr txBox="1"/>
          <p:nvPr/>
        </p:nvSpPr>
        <p:spPr>
          <a:xfrm>
            <a:off x="4486703" y="153441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8BAB765-2262-E050-36D8-F23984BB5A05}"/>
              </a:ext>
            </a:extLst>
          </p:cNvPr>
          <p:cNvSpPr txBox="1"/>
          <p:nvPr/>
        </p:nvSpPr>
        <p:spPr>
          <a:xfrm>
            <a:off x="4743878" y="154393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45933D71-2F1D-4B79-9B5D-4A8CAD314248}"/>
              </a:ext>
            </a:extLst>
          </p:cNvPr>
          <p:cNvSpPr txBox="1"/>
          <p:nvPr/>
        </p:nvSpPr>
        <p:spPr>
          <a:xfrm>
            <a:off x="62579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942EF377-FDB0-997C-655D-E650D2E43871}"/>
              </a:ext>
            </a:extLst>
          </p:cNvPr>
          <p:cNvSpPr txBox="1"/>
          <p:nvPr/>
        </p:nvSpPr>
        <p:spPr>
          <a:xfrm>
            <a:off x="4812801" y="1972564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0D4A577-9118-C1A4-A731-804F0FE0A9FF}"/>
              </a:ext>
            </a:extLst>
          </p:cNvPr>
          <p:cNvSpPr txBox="1"/>
          <p:nvPr/>
        </p:nvSpPr>
        <p:spPr>
          <a:xfrm>
            <a:off x="5060451" y="1982089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9A03DA5-D916-4CAB-3203-88E6E962E135}"/>
              </a:ext>
            </a:extLst>
          </p:cNvPr>
          <p:cNvSpPr txBox="1"/>
          <p:nvPr/>
        </p:nvSpPr>
        <p:spPr>
          <a:xfrm>
            <a:off x="6515100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E607D0F-1638-E2ED-5C6C-C7FD8C40CE3E}"/>
              </a:ext>
            </a:extLst>
          </p:cNvPr>
          <p:cNvSpPr txBox="1"/>
          <p:nvPr/>
        </p:nvSpPr>
        <p:spPr>
          <a:xfrm>
            <a:off x="5070725" y="2408467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57D5A77-6028-71D6-5EEA-FEBDE0ACDEF2}"/>
              </a:ext>
            </a:extLst>
          </p:cNvPr>
          <p:cNvSpPr txBox="1"/>
          <p:nvPr/>
        </p:nvSpPr>
        <p:spPr>
          <a:xfrm>
            <a:off x="5366000" y="2408467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Arial"/>
                <a:ea typeface="微软雅黑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52BB4AF-F3C3-09F5-5967-8FBDCFA7A574}"/>
              </a:ext>
            </a:extLst>
          </p:cNvPr>
          <p:cNvSpPr txBox="1"/>
          <p:nvPr/>
        </p:nvSpPr>
        <p:spPr>
          <a:xfrm>
            <a:off x="6791325" y="15717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3CCD168F-0E33-F872-524E-6F60AE7D3328}"/>
              </a:ext>
            </a:extLst>
          </p:cNvPr>
          <p:cNvSpPr txBox="1"/>
          <p:nvPr/>
        </p:nvSpPr>
        <p:spPr>
          <a:xfrm>
            <a:off x="5425397" y="2894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42B00375-4950-C969-51F5-1B1E0BB79664}"/>
              </a:ext>
            </a:extLst>
          </p:cNvPr>
          <p:cNvSpPr txBox="1"/>
          <p:nvPr/>
        </p:nvSpPr>
        <p:spPr>
          <a:xfrm>
            <a:off x="5692097" y="28949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63C7495B-DCF0-0129-3601-A91D27C157BB}"/>
              </a:ext>
            </a:extLst>
          </p:cNvPr>
          <p:cNvSpPr txBox="1"/>
          <p:nvPr/>
        </p:nvSpPr>
        <p:spPr>
          <a:xfrm>
            <a:off x="7038975" y="15812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62398D5-73CB-AD2A-DB8E-F4AE806FD14B}"/>
              </a:ext>
            </a:extLst>
          </p:cNvPr>
          <p:cNvSpPr txBox="1"/>
          <p:nvPr/>
        </p:nvSpPr>
        <p:spPr>
          <a:xfrm>
            <a:off x="5660525" y="3408592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7AFADA7-7D28-5844-EE39-094576F2F1C9}"/>
              </a:ext>
            </a:extLst>
          </p:cNvPr>
          <p:cNvSpPr txBox="1"/>
          <p:nvPr/>
        </p:nvSpPr>
        <p:spPr>
          <a:xfrm>
            <a:off x="980122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0E4D0CB2-4408-C2EF-52D5-98B811F0D5E2}"/>
              </a:ext>
            </a:extLst>
          </p:cNvPr>
          <p:cNvSpPr txBox="1"/>
          <p:nvPr/>
        </p:nvSpPr>
        <p:spPr>
          <a:xfrm>
            <a:off x="8048625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FB939B9C-8685-E5DA-A61D-8A70CFE2C692}"/>
              </a:ext>
            </a:extLst>
          </p:cNvPr>
          <p:cNvSpPr txBox="1"/>
          <p:nvPr/>
        </p:nvSpPr>
        <p:spPr>
          <a:xfrm>
            <a:off x="8324850" y="15527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BBC79841-B348-7136-6C34-1ECD3D1E6838}"/>
              </a:ext>
            </a:extLst>
          </p:cNvPr>
          <p:cNvSpPr txBox="1"/>
          <p:nvPr/>
        </p:nvSpPr>
        <p:spPr>
          <a:xfrm>
            <a:off x="10039350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F7B56FFA-D3A1-A341-88CB-D00E69427582}"/>
              </a:ext>
            </a:extLst>
          </p:cNvPr>
          <p:cNvSpPr txBox="1"/>
          <p:nvPr/>
        </p:nvSpPr>
        <p:spPr>
          <a:xfrm>
            <a:off x="8353425" y="20575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E5DE0EEA-7E29-D1BD-56D4-D6E78A60F551}"/>
              </a:ext>
            </a:extLst>
          </p:cNvPr>
          <p:cNvSpPr txBox="1"/>
          <p:nvPr/>
        </p:nvSpPr>
        <p:spPr>
          <a:xfrm>
            <a:off x="8601075" y="20670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70C2ADF-73A2-C3C0-FE97-469D5803BDFF}"/>
              </a:ext>
            </a:extLst>
          </p:cNvPr>
          <p:cNvSpPr txBox="1"/>
          <p:nvPr/>
        </p:nvSpPr>
        <p:spPr>
          <a:xfrm>
            <a:off x="103155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AAE19027-B2FF-3280-A7FB-10FEA5FCEB10}"/>
              </a:ext>
            </a:extLst>
          </p:cNvPr>
          <p:cNvSpPr txBox="1"/>
          <p:nvPr/>
        </p:nvSpPr>
        <p:spPr>
          <a:xfrm>
            <a:off x="8620125" y="25052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5D1C6926-A6D6-F81B-74C3-FAEC5A6DE1DF}"/>
              </a:ext>
            </a:extLst>
          </p:cNvPr>
          <p:cNvSpPr txBox="1"/>
          <p:nvPr/>
        </p:nvSpPr>
        <p:spPr>
          <a:xfrm>
            <a:off x="8894852" y="2504466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ACDCD07-068C-50E0-FED9-7494DAA1001B}"/>
              </a:ext>
            </a:extLst>
          </p:cNvPr>
          <p:cNvSpPr txBox="1"/>
          <p:nvPr/>
        </p:nvSpPr>
        <p:spPr>
          <a:xfrm>
            <a:off x="106203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29966D08-BE40-F0EA-F90E-CE682162742C}"/>
              </a:ext>
            </a:extLst>
          </p:cNvPr>
          <p:cNvSpPr txBox="1"/>
          <p:nvPr/>
        </p:nvSpPr>
        <p:spPr>
          <a:xfrm>
            <a:off x="8963025" y="29147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373DFBCF-6CBC-461D-D2F8-17A97548A135}"/>
              </a:ext>
            </a:extLst>
          </p:cNvPr>
          <p:cNvSpPr txBox="1"/>
          <p:nvPr/>
        </p:nvSpPr>
        <p:spPr>
          <a:xfrm>
            <a:off x="9239250" y="292431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982F18BD-78FE-F9B2-6F2F-BE00056FABAF}"/>
              </a:ext>
            </a:extLst>
          </p:cNvPr>
          <p:cNvSpPr txBox="1"/>
          <p:nvPr/>
        </p:nvSpPr>
        <p:spPr>
          <a:xfrm>
            <a:off x="10887075" y="163844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806D6A4B-4B49-B58F-80E3-EE927B5D0C74}"/>
              </a:ext>
            </a:extLst>
          </p:cNvPr>
          <p:cNvSpPr txBox="1"/>
          <p:nvPr/>
        </p:nvSpPr>
        <p:spPr>
          <a:xfrm>
            <a:off x="9248775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9086AE76-0576-CBE2-97C5-4D76EC90D2A3}"/>
              </a:ext>
            </a:extLst>
          </p:cNvPr>
          <p:cNvSpPr txBox="1"/>
          <p:nvPr/>
        </p:nvSpPr>
        <p:spPr>
          <a:xfrm>
            <a:off x="9525000" y="34100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DA4D623E-02D3-195B-3979-C145118657CA}"/>
              </a:ext>
            </a:extLst>
          </p:cNvPr>
          <p:cNvSpPr txBox="1"/>
          <p:nvPr/>
        </p:nvSpPr>
        <p:spPr>
          <a:xfrm>
            <a:off x="11153775" y="1647965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A1DE4491-8F9D-E64D-66B2-2642307AA9FA}"/>
              </a:ext>
            </a:extLst>
          </p:cNvPr>
          <p:cNvSpPr txBox="1"/>
          <p:nvPr/>
        </p:nvSpPr>
        <p:spPr>
          <a:xfrm>
            <a:off x="9553575" y="3829190"/>
            <a:ext cx="52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8" grpId="0"/>
      <p:bldP spid="69" grpId="0"/>
      <p:bldP spid="70" grpId="0"/>
      <p:bldP spid="71" grpId="0"/>
      <p:bldP spid="72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hai số biết tổng và hiệu của chúng lần lượt là 34 500 và 4 500.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C5ED16-9A1D-AAAC-CDF2-266CCBB8FC58}"/>
              </a:ext>
            </a:extLst>
          </p:cNvPr>
          <p:cNvSpPr txBox="1"/>
          <p:nvPr/>
        </p:nvSpPr>
        <p:spPr>
          <a:xfrm>
            <a:off x="742512" y="2319082"/>
            <a:ext cx="2052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16D16"/>
                </a:solidFill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16D16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16D16"/>
                </a:solidFill>
                <a:cs typeface="Calibri" panose="020F0502020204030204" pitchFamily="34" charset="0"/>
              </a:rPr>
              <a:t>bé</a:t>
            </a:r>
            <a:endParaRPr lang="en-US" sz="4000" b="1" dirty="0">
              <a:solidFill>
                <a:srgbClr val="016D16"/>
              </a:solidFill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27F1FFF-7614-A9A1-9CD3-72DEF2DAF1E4}"/>
              </a:ext>
            </a:extLst>
          </p:cNvPr>
          <p:cNvGrpSpPr/>
          <p:nvPr/>
        </p:nvGrpSpPr>
        <p:grpSpPr>
          <a:xfrm>
            <a:off x="2685912" y="2559700"/>
            <a:ext cx="1895175" cy="399872"/>
            <a:chOff x="3276600" y="3124200"/>
            <a:chExt cx="3505200" cy="399872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422AFA6A-A364-7B62-BFF1-F81CDAF29A9D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B193B5AD-DA72-B6C3-109C-040264D1BF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B46CDB5-867D-B27C-F9DB-097BE7175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A0C0F19C-F55F-B4D3-3E82-FCDC64DD6E74}"/>
              </a:ext>
            </a:extLst>
          </p:cNvPr>
          <p:cNvSpPr/>
          <p:nvPr/>
        </p:nvSpPr>
        <p:spPr>
          <a:xfrm>
            <a:off x="8677099" y="2208970"/>
            <a:ext cx="621715" cy="1808598"/>
          </a:xfrm>
          <a:prstGeom prst="rightBrace">
            <a:avLst>
              <a:gd name="adj1" fmla="val 2309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877096-2BA8-5C5A-E0EA-1B19C6EFF1D4}"/>
              </a:ext>
            </a:extLst>
          </p:cNvPr>
          <p:cNvSpPr txBox="1"/>
          <p:nvPr/>
        </p:nvSpPr>
        <p:spPr>
          <a:xfrm>
            <a:off x="545386" y="3463393"/>
            <a:ext cx="216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16D16"/>
                </a:solidFill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16D16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16D16"/>
                </a:solidFill>
                <a:cs typeface="Calibri" panose="020F0502020204030204" pitchFamily="34" charset="0"/>
              </a:rPr>
              <a:t>lớn</a:t>
            </a:r>
            <a:endParaRPr lang="en-US" sz="4000" b="1" dirty="0">
              <a:solidFill>
                <a:srgbClr val="016D16"/>
              </a:solidFill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D984CF5-5564-09F6-368D-BB88A1C7EF26}"/>
              </a:ext>
            </a:extLst>
          </p:cNvPr>
          <p:cNvGrpSpPr/>
          <p:nvPr/>
        </p:nvGrpSpPr>
        <p:grpSpPr>
          <a:xfrm>
            <a:off x="2685911" y="3698049"/>
            <a:ext cx="5890021" cy="399871"/>
            <a:chOff x="3276600" y="3124200"/>
            <a:chExt cx="3505200" cy="3998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809CAC3-88E9-2040-A961-61A86AFA61DB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DC33B62-B774-A358-1483-64D1D1DF5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852788EB-75BA-2CC8-FBFC-740C7A91F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367AEB3D-E80E-7491-7EFE-0C35F2D03FD5}"/>
              </a:ext>
            </a:extLst>
          </p:cNvPr>
          <p:cNvCxnSpPr>
            <a:cxnSpLocks/>
          </p:cNvCxnSpPr>
          <p:nvPr/>
        </p:nvCxnSpPr>
        <p:spPr>
          <a:xfrm flipV="1">
            <a:off x="4571862" y="2865910"/>
            <a:ext cx="0" cy="1019478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18" name="Right Brace 17">
            <a:extLst>
              <a:ext uri="{FF2B5EF4-FFF2-40B4-BE49-F238E27FC236}">
                <a16:creationId xmlns="" xmlns:a16="http://schemas.microsoft.com/office/drawing/2014/main" id="{A5B1FCA8-4742-DA62-B2F0-CF775280C9E2}"/>
              </a:ext>
            </a:extLst>
          </p:cNvPr>
          <p:cNvSpPr/>
          <p:nvPr/>
        </p:nvSpPr>
        <p:spPr>
          <a:xfrm rot="16200000">
            <a:off x="6401435" y="1681143"/>
            <a:ext cx="392251" cy="3956747"/>
          </a:xfrm>
          <a:prstGeom prst="rightBrace">
            <a:avLst>
              <a:gd name="adj1" fmla="val 41059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527E93C-9414-5B50-4C2E-8F0C16D8FAD0}"/>
              </a:ext>
            </a:extLst>
          </p:cNvPr>
          <p:cNvSpPr txBox="1"/>
          <p:nvPr/>
        </p:nvSpPr>
        <p:spPr>
          <a:xfrm>
            <a:off x="5673823" y="2593885"/>
            <a:ext cx="2095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C6E51">
                    <a:lumMod val="75000"/>
                  </a:srgbClr>
                </a:solidFill>
                <a:cs typeface="Calibri" panose="020F0502020204030204" pitchFamily="34" charset="0"/>
              </a:rPr>
              <a:t>4 500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F79B894-B254-7EDD-DC0A-F5A20119AFEC}"/>
              </a:ext>
            </a:extLst>
          </p:cNvPr>
          <p:cNvSpPr txBox="1"/>
          <p:nvPr/>
        </p:nvSpPr>
        <p:spPr>
          <a:xfrm>
            <a:off x="9233960" y="2707490"/>
            <a:ext cx="2137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C6E51">
                    <a:lumMod val="75000"/>
                  </a:srgbClr>
                </a:solidFill>
                <a:cs typeface="Calibri" panose="020F0502020204030204" pitchFamily="34" charset="0"/>
              </a:rPr>
              <a:t>34 500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5290692-9934-C80A-90F9-59C9B8D726BF}"/>
              </a:ext>
            </a:extLst>
          </p:cNvPr>
          <p:cNvSpPr txBox="1"/>
          <p:nvPr/>
        </p:nvSpPr>
        <p:spPr>
          <a:xfrm>
            <a:off x="2154295" y="1496784"/>
            <a:ext cx="8603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200" b="1" dirty="0" err="1">
                <a:solidFill>
                  <a:srgbClr val="092D6C">
                    <a:lumMod val="60000"/>
                    <a:lumOff val="40000"/>
                  </a:srgbClr>
                </a:solidFill>
                <a:cs typeface="Calibri" panose="020F0502020204030204" pitchFamily="34" charset="0"/>
              </a:rPr>
              <a:t>Tóm</a:t>
            </a:r>
            <a:r>
              <a:rPr lang="en-US" sz="4200" b="1" dirty="0">
                <a:solidFill>
                  <a:srgbClr val="092D6C">
                    <a:lumMod val="60000"/>
                    <a:lumOff val="40000"/>
                  </a:srgbClr>
                </a:solidFill>
                <a:cs typeface="Calibri" panose="020F0502020204030204" pitchFamily="34" charset="0"/>
              </a:rPr>
              <a:t> </a:t>
            </a:r>
            <a:r>
              <a:rPr lang="en-US" sz="4200" b="1" dirty="0" err="1">
                <a:solidFill>
                  <a:srgbClr val="092D6C">
                    <a:lumMod val="60000"/>
                    <a:lumOff val="40000"/>
                  </a:srgbClr>
                </a:solidFill>
                <a:cs typeface="Calibri" panose="020F0502020204030204" pitchFamily="34" charset="0"/>
              </a:rPr>
              <a:t>tắt</a:t>
            </a:r>
            <a:endParaRPr lang="en-US" sz="4200" b="1" dirty="0">
              <a:solidFill>
                <a:srgbClr val="092D6C">
                  <a:lumMod val="60000"/>
                  <a:lumOff val="40000"/>
                </a:srgbClr>
              </a:solidFill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A3820F03-BF9E-3DCD-2070-DB169AD54620}"/>
                  </a:ext>
                </a:extLst>
              </p:cNvPr>
              <p:cNvSpPr txBox="1"/>
              <p:nvPr/>
            </p:nvSpPr>
            <p:spPr>
              <a:xfrm>
                <a:off x="1715784" y="4602822"/>
                <a:ext cx="10099496" cy="1478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(34 500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4 500) : 2 = 19 500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19 500 – 4 500 = 15 000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820F03-BF9E-3DCD-2070-DB169AD54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84" y="4602822"/>
                <a:ext cx="10099496" cy="1478353"/>
              </a:xfrm>
              <a:prstGeom prst="rect">
                <a:avLst/>
              </a:prstGeom>
              <a:blipFill>
                <a:blip r:embed="rId2"/>
                <a:stretch>
                  <a:fillRect l="-1509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81819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1" grpId="0" animBg="1"/>
      <p:bldP spid="12" grpId="0"/>
      <p:bldP spid="18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 4 hộp sữa đóng được thành một vỉ sữa. Hỏi 819 635 hộp sữa đóng được thành nhiều nhất bao nhiêu vỉ sữa và còn thừa mấy hộp sữa?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Lốc 4 hộp sữa tươi tiệt trùng không đường Vinamilk 180ml">
            <a:extLst>
              <a:ext uri="{FF2B5EF4-FFF2-40B4-BE49-F238E27FC236}">
                <a16:creationId xmlns="" xmlns:a16="http://schemas.microsoft.com/office/drawing/2014/main" id="{8E1AAAD1-3CD1-4F8C-4BAA-B6B8B228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4" y="2445249"/>
            <a:ext cx="3698696" cy="277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7C4796-BDED-5829-B27A-2274542E545C}"/>
              </a:ext>
            </a:extLst>
          </p:cNvPr>
          <p:cNvSpPr txBox="1"/>
          <p:nvPr/>
        </p:nvSpPr>
        <p:spPr>
          <a:xfrm>
            <a:off x="4335694" y="2219218"/>
            <a:ext cx="7397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1" u="sng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819 635 : 4 = 204 908 (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dư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đóng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204 908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vỉ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sữa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4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1D9DC8C-338D-3001-BF6A-930FB4011A6F}"/>
              </a:ext>
            </a:extLst>
          </p:cNvPr>
          <p:cNvSpPr/>
          <p:nvPr/>
        </p:nvSpPr>
        <p:spPr>
          <a:xfrm>
            <a:off x="442451" y="580103"/>
            <a:ext cx="668594" cy="5801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E739B7-94DC-C7E2-8EDB-F30CB2E42E2C}"/>
              </a:ext>
            </a:extLst>
          </p:cNvPr>
          <p:cNvSpPr txBox="1"/>
          <p:nvPr/>
        </p:nvSpPr>
        <p:spPr>
          <a:xfrm>
            <a:off x="1130710" y="560439"/>
            <a:ext cx="104516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lvl="0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A-li-ba-ba có 250 000 đồng tiền vàng. A-li-ba-ba chia số đồng tiền vàng thành 5 phần bằng nhau rồi lấy một phần chia cho những người dân nghèo. Hỏi A-li-ba-ba còn lại bao nhiêu đồng tiền vàng?</a:t>
            </a:r>
          </a:p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50 000 đồng tiền vàng                               </a:t>
            </a:r>
          </a:p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200 000 đồng tiền vàng                                         </a:t>
            </a:r>
          </a:p>
          <a:p>
            <a:pPr lvl="0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150 000 đồng tiền vàng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9A2735A-E7FA-914E-3E11-DAD30CAF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999" y="3771953"/>
            <a:ext cx="79914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167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842777CD-FFD1-5214-A44D-DF5BB80ECFA0}"/>
              </a:ext>
            </a:extLst>
          </p:cNvPr>
          <p:cNvSpPr/>
          <p:nvPr/>
        </p:nvSpPr>
        <p:spPr>
          <a:xfrm>
            <a:off x="120320" y="376579"/>
            <a:ext cx="11828207" cy="6201202"/>
          </a:xfrm>
          <a:prstGeom prst="rect">
            <a:avLst/>
          </a:prstGeom>
          <a:solidFill>
            <a:schemeClr val="bg1"/>
          </a:solidFill>
          <a:ln w="38100">
            <a:solidFill>
              <a:srgbClr val="2DAB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7C4796-BDED-5829-B27A-2274542E545C}"/>
              </a:ext>
            </a:extLst>
          </p:cNvPr>
          <p:cNvSpPr txBox="1"/>
          <p:nvPr/>
        </p:nvSpPr>
        <p:spPr>
          <a:xfrm>
            <a:off x="1767155" y="955497"/>
            <a:ext cx="93700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A-li-ba-ba chia cho những người dân nghèo số đồng tiền vàng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250 000 : 5 = 50 000 (đồng tiền vàng)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A-li-ba-ba còn lại số đồng tiền vàng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250 000 – 50 000 = 200 000 (đồng tiền vàng)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200 000 đồng tiền vàng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B4415F-E813-9341-56C4-326DB455284F}"/>
              </a:ext>
            </a:extLst>
          </p:cNvPr>
          <p:cNvSpPr txBox="1"/>
          <p:nvPr/>
        </p:nvSpPr>
        <p:spPr>
          <a:xfrm>
            <a:off x="1910993" y="5291190"/>
            <a:ext cx="10099496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9395037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325</Words>
  <Application>Microsoft Office PowerPoint</Application>
  <PresentationFormat>Widescreen</PresentationFormat>
  <Paragraphs>83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微软雅黑</vt:lpstr>
      <vt:lpstr>宋体</vt:lpstr>
      <vt:lpstr>#9Slide02 Noi dung dai</vt:lpstr>
      <vt:lpstr>Arial</vt:lpstr>
      <vt:lpstr>Bebas Neue</vt:lpstr>
      <vt:lpstr>Calibri</vt:lpstr>
      <vt:lpstr>Cambria</vt:lpstr>
      <vt:lpstr>Cambria Math</vt:lpstr>
      <vt:lpstr>Karla</vt:lpstr>
      <vt:lpstr>Love Ya Like A Sister</vt:lpstr>
      <vt:lpstr>Times New Roman</vt:lpstr>
      <vt:lpstr>思源黑体 CN Medium</vt:lpstr>
      <vt:lpstr>等线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45</cp:revision>
  <dcterms:created xsi:type="dcterms:W3CDTF">2023-10-25T03:36:27Z</dcterms:created>
  <dcterms:modified xsi:type="dcterms:W3CDTF">2025-01-20T08:17:02Z</dcterms:modified>
</cp:coreProperties>
</file>