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4EA8E-C9C9-4874-987F-D89C8C96E12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C23E-58E7-44BF-9CF0-139BF73A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7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8C23E-58E7-44BF-9CF0-139BF73AD6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0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96328" y="497272"/>
            <a:ext cx="616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UY BAN NHÂN DÂN HUYỆN AN LÃO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TRƯỜNG TIỂU HỌC QUANG TRUNG</a:t>
            </a:r>
            <a:endParaRPr lang="vi-VN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956870" y="2238732"/>
            <a:ext cx="10095470" cy="14219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SÁCH KẾT NỐI TRI THỨC VỚI CUỘC SỐNG            </a:t>
            </a:r>
          </a:p>
          <a:p>
            <a:pPr algn="ctr">
              <a:lnSpc>
                <a:spcPct val="120000"/>
              </a:lnSpc>
            </a:pPr>
            <a:r>
              <a:rPr lang="en-US" sz="36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TOÁN – THỪA SỐ - TÍCH</a:t>
            </a:r>
            <a:endParaRPr lang="vi-VN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TextBox 9"/>
          <p:cNvSpPr txBox="1"/>
          <p:nvPr/>
        </p:nvSpPr>
        <p:spPr>
          <a:xfrm>
            <a:off x="3818238" y="4238368"/>
            <a:ext cx="458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70C0"/>
                </a:solidFill>
              </a:rPr>
              <a:t>Giáo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Viên</a:t>
            </a:r>
            <a:r>
              <a:rPr lang="en-US" sz="2400" i="1" dirty="0" smtClean="0">
                <a:solidFill>
                  <a:srgbClr val="0070C0"/>
                </a:solidFill>
              </a:rPr>
              <a:t> : </a:t>
            </a:r>
            <a:r>
              <a:rPr lang="en-US" sz="2400" i="1" dirty="0" err="1" smtClean="0">
                <a:solidFill>
                  <a:srgbClr val="0070C0"/>
                </a:solidFill>
              </a:rPr>
              <a:t>Đỗ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Thanh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Huyền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46876"/>
            <a:ext cx="1993129" cy="1077572"/>
            <a:chOff x="1523998" y="0"/>
            <a:chExt cx="2190751" cy="11244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1124422"/>
              <a:chOff x="1523999" y="0"/>
              <a:chExt cx="1285462" cy="2096894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78313" y="387157"/>
                <a:ext cx="1204497" cy="1709737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703628" y="438472"/>
              <a:ext cx="1972089" cy="48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24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ĐỀ8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73909" y="452871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278510" y="2074784"/>
            <a:ext cx="7098529" cy="2086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vi-VN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38</a:t>
            </a:r>
            <a:endParaRPr lang="en-US" sz="60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- TÍCH</a:t>
            </a:r>
          </a:p>
        </p:txBody>
      </p:sp>
    </p:spTree>
    <p:extLst>
      <p:ext uri="{BB962C8B-B14F-4D97-AF65-F5344CB8AC3E}">
        <p14:creationId xmlns:p14="http://schemas.microsoft.com/office/powerpoint/2010/main" val="2122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5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xmlns="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38898" y="2475736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xmlns="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266660"/>
                  </p:ext>
                </p:extLst>
              </p:nvPr>
            </p:nvGraphicFramePr>
            <p:xfrm>
              <a:off x="1538898" y="2475736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9678" t="-7692" r="-299357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323" t="-7692" r="-20032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99357" t="-7692" r="-99678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00645" t="-7692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6099204" y="309595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6099204" y="364107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6099204" y="416429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988946" y="312008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988946" y="3633931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890349" y="4132983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900880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900880" y="364330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895760" y="413298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09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xmlns="" id="{90EED238-A815-4734-9311-9916A046C0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825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B162186F-9188-4665-B780-4963156BEA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8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5454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B29E532-CB5D-48C1-971F-312C70832DC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3\uFFFD|\uFFFD{BF48BDE6-1FD9-472A-B729-C94DBDF64573}&quot;,&quot;C:\\Users\\Huye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Phep cong qua 10 trong pham vi 2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C58B45-C23B-4FD4-91B4-4F29A4B53570}:25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476</Words>
  <Application>Microsoft Office PowerPoint</Application>
  <PresentationFormat>Widescreen</PresentationFormat>
  <Paragraphs>177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Phep cong qua 10 trong pham vi 20</dc:title>
  <dc:creator>Phạm Thanh Hằng (ADAS – GV)</dc:creator>
  <cp:lastModifiedBy>STD_NHA</cp:lastModifiedBy>
  <cp:revision>282</cp:revision>
  <dcterms:created xsi:type="dcterms:W3CDTF">2021-06-02T01:34:28Z</dcterms:created>
  <dcterms:modified xsi:type="dcterms:W3CDTF">2025-01-21T02:59:02Z</dcterms:modified>
</cp:coreProperties>
</file>