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</p:sldMasterIdLst>
  <p:notesMasterIdLst>
    <p:notesMasterId r:id="rId21"/>
  </p:notesMasterIdLst>
  <p:sldIdLst>
    <p:sldId id="303" r:id="rId4"/>
    <p:sldId id="302" r:id="rId5"/>
    <p:sldId id="273" r:id="rId6"/>
    <p:sldId id="274" r:id="rId7"/>
    <p:sldId id="275" r:id="rId8"/>
    <p:sldId id="276" r:id="rId9"/>
    <p:sldId id="260" r:id="rId10"/>
    <p:sldId id="265" r:id="rId11"/>
    <p:sldId id="266" r:id="rId12"/>
    <p:sldId id="296" r:id="rId13"/>
    <p:sldId id="297" r:id="rId14"/>
    <p:sldId id="298" r:id="rId15"/>
    <p:sldId id="278" r:id="rId16"/>
    <p:sldId id="295" r:id="rId17"/>
    <p:sldId id="267" r:id="rId18"/>
    <p:sldId id="299" r:id="rId19"/>
    <p:sldId id="269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324E6-634E-4A58-9862-707DB2E0D48A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9F7C-9E96-42B8-9FCE-BED4D702A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9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361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8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51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2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6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8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4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3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8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1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7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90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3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3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70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F7C-9E96-42B8-9FCE-BED4D702AD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9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32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0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33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429441"/>
      </p:ext>
    </p:extLst>
  </p:cSld>
  <p:clrMapOvr>
    <a:masterClrMapping/>
  </p:clrMapOvr>
  <p:transition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147105"/>
      </p:ext>
    </p:extLst>
  </p:cSld>
  <p:clrMapOvr>
    <a:masterClrMapping/>
  </p:clrMapOvr>
  <p:transition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79504"/>
      </p:ext>
    </p:extLst>
  </p:cSld>
  <p:clrMapOvr>
    <a:masterClrMapping/>
  </p:clrMapOvr>
  <p:transition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3944"/>
      </p:ext>
    </p:extLst>
  </p:cSld>
  <p:clrMapOvr>
    <a:masterClrMapping/>
  </p:clrMapOvr>
  <p:transition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604526"/>
      </p:ext>
    </p:extLst>
  </p:cSld>
  <p:clrMapOvr>
    <a:masterClrMapping/>
  </p:clrMapOvr>
  <p:transition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841588"/>
      </p:ext>
    </p:extLst>
  </p:cSld>
  <p:clrMapOvr>
    <a:masterClrMapping/>
  </p:clrMapOvr>
  <p:transition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449272002"/>
      </p:ext>
    </p:extLst>
  </p:cSld>
  <p:clrMapOvr>
    <a:masterClrMapping/>
  </p:clrMapOvr>
  <p:transition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39305"/>
      </p:ext>
    </p:extLst>
  </p:cSld>
  <p:clrMapOvr>
    <a:masterClrMapping/>
  </p:clrMapOvr>
  <p:transition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5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557866"/>
      </p:ext>
    </p:extLst>
  </p:cSld>
  <p:clrMapOvr>
    <a:masterClrMapping/>
  </p:clrMapOvr>
  <p:transition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64281"/>
      </p:ext>
    </p:extLst>
  </p:cSld>
  <p:clrMapOvr>
    <a:masterClrMapping/>
  </p:clrMapOvr>
  <p:transition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52F3D0-CB60-4E23-9016-6E4A006909D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2025/1/21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3251619-C973-4F6A-8B28-A38E9BC25C3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542"/>
      </p:ext>
    </p:extLst>
  </p:cSld>
  <p:clrMapOvr>
    <a:masterClrMapping/>
  </p:clrMapOvr>
  <p:transition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552891"/>
      </p:ext>
    </p:extLst>
  </p:cSld>
  <p:clrMapOvr>
    <a:masterClrMapping/>
  </p:clrMapOvr>
  <p:transition advClick="0" advTm="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3 Talking Points">
  <p:cSld name="003 Talking Points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4" name="Google Shape;724;p12"/>
          <p:cNvSpPr/>
          <p:nvPr/>
        </p:nvSpPr>
        <p:spPr>
          <a:xfrm>
            <a:off x="1025967" y="-508975"/>
            <a:ext cx="1012507" cy="1460182"/>
          </a:xfrm>
          <a:custGeom>
            <a:avLst/>
            <a:gdLst/>
            <a:ahLst/>
            <a:cxnLst/>
            <a:rect l="l" t="t" r="r" b="b"/>
            <a:pathLst>
              <a:path w="1012507" h="1460182" extrusionOk="0">
                <a:moveTo>
                  <a:pt x="0" y="1460183"/>
                </a:moveTo>
                <a:lnTo>
                  <a:pt x="200978" y="1460183"/>
                </a:lnTo>
                <a:lnTo>
                  <a:pt x="1012508" y="212408"/>
                </a:lnTo>
                <a:lnTo>
                  <a:pt x="949643" y="0"/>
                </a:lnTo>
                <a:close/>
              </a:path>
            </a:pathLst>
          </a:custGeom>
          <a:solidFill>
            <a:srgbClr val="FFFFFF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25" name="Google Shape;725;p12"/>
          <p:cNvGrpSpPr/>
          <p:nvPr/>
        </p:nvGrpSpPr>
        <p:grpSpPr>
          <a:xfrm rot="9304928">
            <a:off x="942397" y="597005"/>
            <a:ext cx="5506770" cy="6485536"/>
            <a:chOff x="6709035" y="58434"/>
            <a:chExt cx="2901220" cy="3416879"/>
          </a:xfrm>
        </p:grpSpPr>
        <p:sp>
          <p:nvSpPr>
            <p:cNvPr id="726" name="Google Shape;726;p12"/>
            <p:cNvSpPr/>
            <p:nvPr/>
          </p:nvSpPr>
          <p:spPr>
            <a:xfrm>
              <a:off x="6709035" y="58434"/>
              <a:ext cx="2901220" cy="3416879"/>
            </a:xfrm>
            <a:custGeom>
              <a:avLst/>
              <a:gdLst/>
              <a:ahLst/>
              <a:cxnLst/>
              <a:rect l="l" t="t" r="r" b="b"/>
              <a:pathLst>
                <a:path w="1634490" h="1925002" extrusionOk="0">
                  <a:moveTo>
                    <a:pt x="444818" y="0"/>
                  </a:moveTo>
                  <a:lnTo>
                    <a:pt x="1634490" y="338138"/>
                  </a:lnTo>
                  <a:lnTo>
                    <a:pt x="1612582" y="414338"/>
                  </a:lnTo>
                  <a:lnTo>
                    <a:pt x="1563053" y="400050"/>
                  </a:lnTo>
                  <a:cubicBezTo>
                    <a:pt x="1559243" y="384810"/>
                    <a:pt x="1546860" y="372428"/>
                    <a:pt x="1530668" y="367665"/>
                  </a:cubicBezTo>
                  <a:cubicBezTo>
                    <a:pt x="1505903" y="360997"/>
                    <a:pt x="1480185" y="375285"/>
                    <a:pt x="1472565" y="400050"/>
                  </a:cubicBezTo>
                  <a:cubicBezTo>
                    <a:pt x="1465898" y="424815"/>
                    <a:pt x="1480185" y="450533"/>
                    <a:pt x="1504950" y="458153"/>
                  </a:cubicBezTo>
                  <a:cubicBezTo>
                    <a:pt x="1521143" y="462915"/>
                    <a:pt x="1538288" y="458153"/>
                    <a:pt x="1550670" y="446722"/>
                  </a:cubicBezTo>
                  <a:lnTo>
                    <a:pt x="1600200" y="461010"/>
                  </a:lnTo>
                  <a:lnTo>
                    <a:pt x="1564005" y="587693"/>
                  </a:lnTo>
                  <a:lnTo>
                    <a:pt x="1514475" y="573405"/>
                  </a:lnTo>
                  <a:cubicBezTo>
                    <a:pt x="1510665" y="558165"/>
                    <a:pt x="1498282" y="545783"/>
                    <a:pt x="1482090" y="541020"/>
                  </a:cubicBezTo>
                  <a:cubicBezTo>
                    <a:pt x="1457325" y="534353"/>
                    <a:pt x="1431607" y="548640"/>
                    <a:pt x="1423988" y="573405"/>
                  </a:cubicBezTo>
                  <a:cubicBezTo>
                    <a:pt x="1417320" y="598170"/>
                    <a:pt x="1431607" y="623888"/>
                    <a:pt x="1456373" y="631508"/>
                  </a:cubicBezTo>
                  <a:cubicBezTo>
                    <a:pt x="1472565" y="636270"/>
                    <a:pt x="1489710" y="631508"/>
                    <a:pt x="1502093" y="620078"/>
                  </a:cubicBezTo>
                  <a:lnTo>
                    <a:pt x="1551623" y="634365"/>
                  </a:lnTo>
                  <a:lnTo>
                    <a:pt x="1515428" y="761048"/>
                  </a:lnTo>
                  <a:lnTo>
                    <a:pt x="1465898" y="746760"/>
                  </a:lnTo>
                  <a:cubicBezTo>
                    <a:pt x="1462088" y="731520"/>
                    <a:pt x="1449705" y="719138"/>
                    <a:pt x="1433513" y="714375"/>
                  </a:cubicBezTo>
                  <a:cubicBezTo>
                    <a:pt x="1408748" y="707708"/>
                    <a:pt x="1383030" y="721995"/>
                    <a:pt x="1375410" y="746760"/>
                  </a:cubicBezTo>
                  <a:cubicBezTo>
                    <a:pt x="1368743" y="771525"/>
                    <a:pt x="1383030" y="797243"/>
                    <a:pt x="1407795" y="804863"/>
                  </a:cubicBezTo>
                  <a:cubicBezTo>
                    <a:pt x="1423988" y="809625"/>
                    <a:pt x="1441132" y="804863"/>
                    <a:pt x="1453515" y="793433"/>
                  </a:cubicBezTo>
                  <a:lnTo>
                    <a:pt x="1503045" y="807720"/>
                  </a:lnTo>
                  <a:lnTo>
                    <a:pt x="1466850" y="934402"/>
                  </a:lnTo>
                  <a:lnTo>
                    <a:pt x="1417320" y="920115"/>
                  </a:lnTo>
                  <a:cubicBezTo>
                    <a:pt x="1413510" y="904875"/>
                    <a:pt x="1401128" y="892493"/>
                    <a:pt x="1384935" y="887730"/>
                  </a:cubicBezTo>
                  <a:cubicBezTo>
                    <a:pt x="1360170" y="881063"/>
                    <a:pt x="1334453" y="895350"/>
                    <a:pt x="1326832" y="920115"/>
                  </a:cubicBezTo>
                  <a:cubicBezTo>
                    <a:pt x="1320165" y="944880"/>
                    <a:pt x="1334453" y="970598"/>
                    <a:pt x="1359218" y="978218"/>
                  </a:cubicBezTo>
                  <a:cubicBezTo>
                    <a:pt x="1375410" y="982980"/>
                    <a:pt x="1392555" y="978218"/>
                    <a:pt x="1404938" y="966788"/>
                  </a:cubicBezTo>
                  <a:lnTo>
                    <a:pt x="1454468" y="981075"/>
                  </a:lnTo>
                  <a:lnTo>
                    <a:pt x="1418273" y="1107758"/>
                  </a:lnTo>
                  <a:lnTo>
                    <a:pt x="1368743" y="1093470"/>
                  </a:lnTo>
                  <a:cubicBezTo>
                    <a:pt x="1364932" y="1078230"/>
                    <a:pt x="1352550" y="1065848"/>
                    <a:pt x="1336357" y="1061085"/>
                  </a:cubicBezTo>
                  <a:cubicBezTo>
                    <a:pt x="1311593" y="1054418"/>
                    <a:pt x="1285875" y="1068705"/>
                    <a:pt x="1278255" y="1093470"/>
                  </a:cubicBezTo>
                  <a:cubicBezTo>
                    <a:pt x="1271588" y="1118235"/>
                    <a:pt x="1285875" y="1143953"/>
                    <a:pt x="1310640" y="1151573"/>
                  </a:cubicBezTo>
                  <a:cubicBezTo>
                    <a:pt x="1326832" y="1156335"/>
                    <a:pt x="1343978" y="1151573"/>
                    <a:pt x="1356360" y="1140143"/>
                  </a:cubicBezTo>
                  <a:lnTo>
                    <a:pt x="1405890" y="1154430"/>
                  </a:lnTo>
                  <a:lnTo>
                    <a:pt x="1369695" y="1281113"/>
                  </a:lnTo>
                  <a:lnTo>
                    <a:pt x="1320165" y="1266825"/>
                  </a:lnTo>
                  <a:cubicBezTo>
                    <a:pt x="1316355" y="1251585"/>
                    <a:pt x="1303973" y="1239203"/>
                    <a:pt x="1287780" y="1234440"/>
                  </a:cubicBezTo>
                  <a:cubicBezTo>
                    <a:pt x="1263015" y="1227773"/>
                    <a:pt x="1237298" y="1242060"/>
                    <a:pt x="1229678" y="1266825"/>
                  </a:cubicBezTo>
                  <a:cubicBezTo>
                    <a:pt x="1223010" y="1291590"/>
                    <a:pt x="1237298" y="1317308"/>
                    <a:pt x="1262063" y="1324928"/>
                  </a:cubicBezTo>
                  <a:cubicBezTo>
                    <a:pt x="1278255" y="1329690"/>
                    <a:pt x="1295400" y="1324928"/>
                    <a:pt x="1307782" y="1313498"/>
                  </a:cubicBezTo>
                  <a:lnTo>
                    <a:pt x="1357313" y="1327785"/>
                  </a:lnTo>
                  <a:lnTo>
                    <a:pt x="1321118" y="1454468"/>
                  </a:lnTo>
                  <a:lnTo>
                    <a:pt x="1271588" y="1440180"/>
                  </a:lnTo>
                  <a:cubicBezTo>
                    <a:pt x="1267778" y="1424940"/>
                    <a:pt x="1255395" y="1412558"/>
                    <a:pt x="1239203" y="1407795"/>
                  </a:cubicBezTo>
                  <a:cubicBezTo>
                    <a:pt x="1214438" y="1401128"/>
                    <a:pt x="1188720" y="1415415"/>
                    <a:pt x="1181100" y="1440180"/>
                  </a:cubicBezTo>
                  <a:cubicBezTo>
                    <a:pt x="1174432" y="1464945"/>
                    <a:pt x="1188720" y="1490663"/>
                    <a:pt x="1213485" y="1498283"/>
                  </a:cubicBezTo>
                  <a:cubicBezTo>
                    <a:pt x="1229678" y="1503045"/>
                    <a:pt x="1246823" y="1498283"/>
                    <a:pt x="1259205" y="1486853"/>
                  </a:cubicBezTo>
                  <a:lnTo>
                    <a:pt x="1308735" y="1501140"/>
                  </a:lnTo>
                  <a:lnTo>
                    <a:pt x="1272540" y="1627823"/>
                  </a:lnTo>
                  <a:lnTo>
                    <a:pt x="1223010" y="1613535"/>
                  </a:lnTo>
                  <a:cubicBezTo>
                    <a:pt x="1219200" y="1598295"/>
                    <a:pt x="1206818" y="1585913"/>
                    <a:pt x="1190625" y="1581150"/>
                  </a:cubicBezTo>
                  <a:cubicBezTo>
                    <a:pt x="1165860" y="1574483"/>
                    <a:pt x="1140143" y="1588770"/>
                    <a:pt x="1132523" y="1613535"/>
                  </a:cubicBezTo>
                  <a:cubicBezTo>
                    <a:pt x="1125855" y="1638300"/>
                    <a:pt x="1140143" y="1664018"/>
                    <a:pt x="1164907" y="1671638"/>
                  </a:cubicBezTo>
                  <a:cubicBezTo>
                    <a:pt x="1181100" y="1676400"/>
                    <a:pt x="1198245" y="1671638"/>
                    <a:pt x="1210628" y="1660208"/>
                  </a:cubicBezTo>
                  <a:lnTo>
                    <a:pt x="1260157" y="1674495"/>
                  </a:lnTo>
                  <a:lnTo>
                    <a:pt x="1223963" y="1801178"/>
                  </a:lnTo>
                  <a:lnTo>
                    <a:pt x="1174432" y="1786890"/>
                  </a:lnTo>
                  <a:cubicBezTo>
                    <a:pt x="1170623" y="1771650"/>
                    <a:pt x="1158240" y="1759268"/>
                    <a:pt x="1142048" y="1754505"/>
                  </a:cubicBezTo>
                  <a:cubicBezTo>
                    <a:pt x="1117282" y="1747838"/>
                    <a:pt x="1091565" y="1762125"/>
                    <a:pt x="1083945" y="1786890"/>
                  </a:cubicBezTo>
                  <a:cubicBezTo>
                    <a:pt x="1077278" y="1811655"/>
                    <a:pt x="1091565" y="1837373"/>
                    <a:pt x="1116330" y="1844993"/>
                  </a:cubicBezTo>
                  <a:cubicBezTo>
                    <a:pt x="1132523" y="1849755"/>
                    <a:pt x="1149668" y="1844993"/>
                    <a:pt x="1162050" y="1833563"/>
                  </a:cubicBezTo>
                  <a:lnTo>
                    <a:pt x="1211580" y="1847850"/>
                  </a:lnTo>
                  <a:lnTo>
                    <a:pt x="1189673" y="1925003"/>
                  </a:lnTo>
                  <a:lnTo>
                    <a:pt x="0" y="1586865"/>
                  </a:lnTo>
                  <a:lnTo>
                    <a:pt x="444818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27" name="Google Shape;727;p12"/>
            <p:cNvSpPr/>
            <p:nvPr/>
          </p:nvSpPr>
          <p:spPr>
            <a:xfrm>
              <a:off x="6898297" y="242627"/>
              <a:ext cx="2372034" cy="2987444"/>
            </a:xfrm>
            <a:custGeom>
              <a:avLst/>
              <a:gdLst/>
              <a:ahLst/>
              <a:cxnLst/>
              <a:rect l="l" t="t" r="r" b="b"/>
              <a:pathLst>
                <a:path w="1336357" h="1683067" extrusionOk="0">
                  <a:moveTo>
                    <a:pt x="402907" y="0"/>
                  </a:moveTo>
                  <a:lnTo>
                    <a:pt x="1336357" y="264795"/>
                  </a:lnTo>
                  <a:lnTo>
                    <a:pt x="1331595" y="279083"/>
                  </a:lnTo>
                  <a:lnTo>
                    <a:pt x="398145" y="13335"/>
                  </a:lnTo>
                  <a:lnTo>
                    <a:pt x="402907" y="0"/>
                  </a:lnTo>
                  <a:lnTo>
                    <a:pt x="402907" y="0"/>
                  </a:lnTo>
                  <a:close/>
                  <a:moveTo>
                    <a:pt x="378142" y="87630"/>
                  </a:moveTo>
                  <a:cubicBezTo>
                    <a:pt x="377190" y="92393"/>
                    <a:pt x="375285" y="97155"/>
                    <a:pt x="374332" y="101918"/>
                  </a:cubicBezTo>
                  <a:cubicBezTo>
                    <a:pt x="685800" y="190500"/>
                    <a:pt x="996315" y="279083"/>
                    <a:pt x="1307782" y="367665"/>
                  </a:cubicBezTo>
                  <a:cubicBezTo>
                    <a:pt x="1308735" y="362903"/>
                    <a:pt x="1310640" y="358140"/>
                    <a:pt x="1311592" y="353378"/>
                  </a:cubicBezTo>
                  <a:cubicBezTo>
                    <a:pt x="1000125" y="264795"/>
                    <a:pt x="688657" y="176213"/>
                    <a:pt x="378142" y="87630"/>
                  </a:cubicBezTo>
                  <a:lnTo>
                    <a:pt x="378142" y="87630"/>
                  </a:lnTo>
                  <a:close/>
                  <a:moveTo>
                    <a:pt x="353377" y="175260"/>
                  </a:moveTo>
                  <a:cubicBezTo>
                    <a:pt x="352425" y="180023"/>
                    <a:pt x="350520" y="184785"/>
                    <a:pt x="349567" y="189548"/>
                  </a:cubicBezTo>
                  <a:cubicBezTo>
                    <a:pt x="661035" y="278130"/>
                    <a:pt x="971550" y="366713"/>
                    <a:pt x="1283017" y="455295"/>
                  </a:cubicBezTo>
                  <a:cubicBezTo>
                    <a:pt x="1283970" y="450533"/>
                    <a:pt x="1285875" y="445770"/>
                    <a:pt x="1286827" y="441008"/>
                  </a:cubicBezTo>
                  <a:cubicBezTo>
                    <a:pt x="975360" y="352425"/>
                    <a:pt x="663892" y="263843"/>
                    <a:pt x="353377" y="175260"/>
                  </a:cubicBezTo>
                  <a:lnTo>
                    <a:pt x="353377" y="175260"/>
                  </a:lnTo>
                  <a:close/>
                  <a:moveTo>
                    <a:pt x="327660" y="262890"/>
                  </a:moveTo>
                  <a:cubicBezTo>
                    <a:pt x="326707" y="267653"/>
                    <a:pt x="324802" y="272415"/>
                    <a:pt x="323850" y="277178"/>
                  </a:cubicBezTo>
                  <a:cubicBezTo>
                    <a:pt x="635317" y="365760"/>
                    <a:pt x="945832" y="454343"/>
                    <a:pt x="1257300" y="542925"/>
                  </a:cubicBezTo>
                  <a:cubicBezTo>
                    <a:pt x="1258252" y="538163"/>
                    <a:pt x="1260157" y="533400"/>
                    <a:pt x="1261110" y="528638"/>
                  </a:cubicBezTo>
                  <a:cubicBezTo>
                    <a:pt x="949642" y="440055"/>
                    <a:pt x="639127" y="351473"/>
                    <a:pt x="327660" y="262890"/>
                  </a:cubicBezTo>
                  <a:lnTo>
                    <a:pt x="327660" y="262890"/>
                  </a:lnTo>
                  <a:close/>
                  <a:moveTo>
                    <a:pt x="302895" y="350520"/>
                  </a:moveTo>
                  <a:cubicBezTo>
                    <a:pt x="614363" y="439103"/>
                    <a:pt x="924877" y="527685"/>
                    <a:pt x="1236345" y="615315"/>
                  </a:cubicBezTo>
                  <a:cubicBezTo>
                    <a:pt x="1235392" y="620078"/>
                    <a:pt x="1233488" y="624840"/>
                    <a:pt x="1232535" y="629603"/>
                  </a:cubicBezTo>
                  <a:cubicBezTo>
                    <a:pt x="921067" y="541020"/>
                    <a:pt x="610552" y="452438"/>
                    <a:pt x="299085" y="363855"/>
                  </a:cubicBezTo>
                  <a:cubicBezTo>
                    <a:pt x="300038" y="360045"/>
                    <a:pt x="301942" y="355283"/>
                    <a:pt x="302895" y="350520"/>
                  </a:cubicBezTo>
                  <a:lnTo>
                    <a:pt x="302895" y="350520"/>
                  </a:lnTo>
                  <a:close/>
                  <a:moveTo>
                    <a:pt x="278130" y="438150"/>
                  </a:moveTo>
                  <a:cubicBezTo>
                    <a:pt x="589597" y="526733"/>
                    <a:pt x="900113" y="615315"/>
                    <a:pt x="1211580" y="703898"/>
                  </a:cubicBezTo>
                  <a:cubicBezTo>
                    <a:pt x="1210627" y="708660"/>
                    <a:pt x="1208723" y="713423"/>
                    <a:pt x="1207770" y="718185"/>
                  </a:cubicBezTo>
                  <a:cubicBezTo>
                    <a:pt x="896302" y="629603"/>
                    <a:pt x="585788" y="541020"/>
                    <a:pt x="274320" y="452438"/>
                  </a:cubicBezTo>
                  <a:cubicBezTo>
                    <a:pt x="275272" y="447675"/>
                    <a:pt x="277177" y="442913"/>
                    <a:pt x="278130" y="438150"/>
                  </a:cubicBezTo>
                  <a:lnTo>
                    <a:pt x="278130" y="438150"/>
                  </a:lnTo>
                  <a:close/>
                  <a:moveTo>
                    <a:pt x="253365" y="525780"/>
                  </a:moveTo>
                  <a:cubicBezTo>
                    <a:pt x="564832" y="614363"/>
                    <a:pt x="875347" y="702945"/>
                    <a:pt x="1186815" y="791528"/>
                  </a:cubicBezTo>
                  <a:cubicBezTo>
                    <a:pt x="1185863" y="796290"/>
                    <a:pt x="1183957" y="801053"/>
                    <a:pt x="1183005" y="805815"/>
                  </a:cubicBezTo>
                  <a:cubicBezTo>
                    <a:pt x="872490" y="717233"/>
                    <a:pt x="561022" y="628650"/>
                    <a:pt x="249555" y="540068"/>
                  </a:cubicBezTo>
                  <a:cubicBezTo>
                    <a:pt x="250507" y="535305"/>
                    <a:pt x="252413" y="530543"/>
                    <a:pt x="253365" y="525780"/>
                  </a:cubicBezTo>
                  <a:lnTo>
                    <a:pt x="253365" y="525780"/>
                  </a:lnTo>
                  <a:close/>
                  <a:moveTo>
                    <a:pt x="228600" y="613410"/>
                  </a:moveTo>
                  <a:cubicBezTo>
                    <a:pt x="227647" y="618173"/>
                    <a:pt x="225742" y="622935"/>
                    <a:pt x="224790" y="627698"/>
                  </a:cubicBezTo>
                  <a:cubicBezTo>
                    <a:pt x="536257" y="716280"/>
                    <a:pt x="846772" y="804863"/>
                    <a:pt x="1158240" y="893445"/>
                  </a:cubicBezTo>
                  <a:cubicBezTo>
                    <a:pt x="1159192" y="888683"/>
                    <a:pt x="1161098" y="883920"/>
                    <a:pt x="1162050" y="879158"/>
                  </a:cubicBezTo>
                  <a:cubicBezTo>
                    <a:pt x="850582" y="790575"/>
                    <a:pt x="539115" y="701993"/>
                    <a:pt x="228600" y="613410"/>
                  </a:cubicBezTo>
                  <a:lnTo>
                    <a:pt x="228600" y="613410"/>
                  </a:lnTo>
                  <a:close/>
                  <a:moveTo>
                    <a:pt x="203835" y="701040"/>
                  </a:moveTo>
                  <a:cubicBezTo>
                    <a:pt x="202882" y="705803"/>
                    <a:pt x="200977" y="710565"/>
                    <a:pt x="200025" y="715328"/>
                  </a:cubicBezTo>
                  <a:cubicBezTo>
                    <a:pt x="511492" y="803910"/>
                    <a:pt x="822007" y="892493"/>
                    <a:pt x="1133475" y="981075"/>
                  </a:cubicBezTo>
                  <a:cubicBezTo>
                    <a:pt x="1134427" y="976313"/>
                    <a:pt x="1136332" y="971550"/>
                    <a:pt x="1137285" y="966788"/>
                  </a:cubicBezTo>
                  <a:cubicBezTo>
                    <a:pt x="825817" y="878205"/>
                    <a:pt x="514350" y="789623"/>
                    <a:pt x="203835" y="701040"/>
                  </a:cubicBezTo>
                  <a:lnTo>
                    <a:pt x="203835" y="701040"/>
                  </a:lnTo>
                  <a:close/>
                  <a:moveTo>
                    <a:pt x="178117" y="788670"/>
                  </a:moveTo>
                  <a:cubicBezTo>
                    <a:pt x="177165" y="793433"/>
                    <a:pt x="175260" y="798195"/>
                    <a:pt x="174307" y="802958"/>
                  </a:cubicBezTo>
                  <a:cubicBezTo>
                    <a:pt x="484822" y="891540"/>
                    <a:pt x="796290" y="980123"/>
                    <a:pt x="1107757" y="1068705"/>
                  </a:cubicBezTo>
                  <a:cubicBezTo>
                    <a:pt x="1108710" y="1063943"/>
                    <a:pt x="1110615" y="1059180"/>
                    <a:pt x="1111567" y="1054418"/>
                  </a:cubicBezTo>
                  <a:cubicBezTo>
                    <a:pt x="800100" y="965835"/>
                    <a:pt x="489585" y="877253"/>
                    <a:pt x="178117" y="788670"/>
                  </a:cubicBezTo>
                  <a:lnTo>
                    <a:pt x="178117" y="788670"/>
                  </a:lnTo>
                  <a:close/>
                  <a:moveTo>
                    <a:pt x="153352" y="877253"/>
                  </a:moveTo>
                  <a:cubicBezTo>
                    <a:pt x="464820" y="965835"/>
                    <a:pt x="775335" y="1054418"/>
                    <a:pt x="1086802" y="1142048"/>
                  </a:cubicBezTo>
                  <a:cubicBezTo>
                    <a:pt x="1085850" y="1146810"/>
                    <a:pt x="1083945" y="1151573"/>
                    <a:pt x="1082992" y="1156335"/>
                  </a:cubicBezTo>
                  <a:cubicBezTo>
                    <a:pt x="771525" y="1067753"/>
                    <a:pt x="461010" y="979170"/>
                    <a:pt x="149542" y="890588"/>
                  </a:cubicBezTo>
                  <a:cubicBezTo>
                    <a:pt x="150495" y="885825"/>
                    <a:pt x="152400" y="881063"/>
                    <a:pt x="153352" y="877253"/>
                  </a:cubicBezTo>
                  <a:lnTo>
                    <a:pt x="153352" y="877253"/>
                  </a:lnTo>
                  <a:close/>
                  <a:moveTo>
                    <a:pt x="128588" y="964883"/>
                  </a:moveTo>
                  <a:cubicBezTo>
                    <a:pt x="440055" y="1053465"/>
                    <a:pt x="750570" y="1142048"/>
                    <a:pt x="1062038" y="1229678"/>
                  </a:cubicBezTo>
                  <a:cubicBezTo>
                    <a:pt x="1061085" y="1234440"/>
                    <a:pt x="1059180" y="1239203"/>
                    <a:pt x="1058227" y="1243965"/>
                  </a:cubicBezTo>
                  <a:cubicBezTo>
                    <a:pt x="746760" y="1155383"/>
                    <a:pt x="436245" y="1066800"/>
                    <a:pt x="124777" y="978218"/>
                  </a:cubicBezTo>
                  <a:cubicBezTo>
                    <a:pt x="125730" y="973455"/>
                    <a:pt x="127635" y="969645"/>
                    <a:pt x="128588" y="964883"/>
                  </a:cubicBezTo>
                  <a:lnTo>
                    <a:pt x="128588" y="964883"/>
                  </a:lnTo>
                  <a:close/>
                  <a:moveTo>
                    <a:pt x="103822" y="1052513"/>
                  </a:moveTo>
                  <a:cubicBezTo>
                    <a:pt x="415290" y="1141095"/>
                    <a:pt x="725805" y="1229678"/>
                    <a:pt x="1037272" y="1318260"/>
                  </a:cubicBezTo>
                  <a:cubicBezTo>
                    <a:pt x="1036320" y="1323023"/>
                    <a:pt x="1034415" y="1327785"/>
                    <a:pt x="1033463" y="1332548"/>
                  </a:cubicBezTo>
                  <a:cubicBezTo>
                    <a:pt x="721995" y="1243965"/>
                    <a:pt x="411480" y="1155383"/>
                    <a:pt x="100013" y="1066800"/>
                  </a:cubicBezTo>
                  <a:cubicBezTo>
                    <a:pt x="100965" y="1062038"/>
                    <a:pt x="101917" y="1057275"/>
                    <a:pt x="103822" y="1052513"/>
                  </a:cubicBezTo>
                  <a:lnTo>
                    <a:pt x="103822" y="1052513"/>
                  </a:lnTo>
                  <a:close/>
                  <a:moveTo>
                    <a:pt x="79057" y="1140143"/>
                  </a:moveTo>
                  <a:cubicBezTo>
                    <a:pt x="78105" y="1144905"/>
                    <a:pt x="76200" y="1149668"/>
                    <a:pt x="75247" y="1154430"/>
                  </a:cubicBezTo>
                  <a:cubicBezTo>
                    <a:pt x="385763" y="1243013"/>
                    <a:pt x="697230" y="1331595"/>
                    <a:pt x="1008697" y="1419225"/>
                  </a:cubicBezTo>
                  <a:cubicBezTo>
                    <a:pt x="1009650" y="1414463"/>
                    <a:pt x="1011555" y="1409700"/>
                    <a:pt x="1012507" y="1404938"/>
                  </a:cubicBezTo>
                  <a:cubicBezTo>
                    <a:pt x="701040" y="1316355"/>
                    <a:pt x="389572" y="1228725"/>
                    <a:pt x="79057" y="1140143"/>
                  </a:cubicBezTo>
                  <a:lnTo>
                    <a:pt x="79057" y="1140143"/>
                  </a:lnTo>
                  <a:close/>
                  <a:moveTo>
                    <a:pt x="54292" y="1227773"/>
                  </a:moveTo>
                  <a:cubicBezTo>
                    <a:pt x="53340" y="1232535"/>
                    <a:pt x="51435" y="1237298"/>
                    <a:pt x="50482" y="1242060"/>
                  </a:cubicBezTo>
                  <a:cubicBezTo>
                    <a:pt x="360997" y="1330643"/>
                    <a:pt x="672465" y="1419225"/>
                    <a:pt x="983932" y="1507808"/>
                  </a:cubicBezTo>
                  <a:cubicBezTo>
                    <a:pt x="984885" y="1503045"/>
                    <a:pt x="986790" y="1498283"/>
                    <a:pt x="987742" y="1493520"/>
                  </a:cubicBezTo>
                  <a:cubicBezTo>
                    <a:pt x="676275" y="1403985"/>
                    <a:pt x="364807" y="1316355"/>
                    <a:pt x="54292" y="1227773"/>
                  </a:cubicBezTo>
                  <a:lnTo>
                    <a:pt x="54292" y="1227773"/>
                  </a:lnTo>
                  <a:close/>
                  <a:moveTo>
                    <a:pt x="28575" y="1315403"/>
                  </a:moveTo>
                  <a:cubicBezTo>
                    <a:pt x="27622" y="1320165"/>
                    <a:pt x="25717" y="1324928"/>
                    <a:pt x="24765" y="1329690"/>
                  </a:cubicBezTo>
                  <a:cubicBezTo>
                    <a:pt x="336232" y="1418273"/>
                    <a:pt x="646747" y="1506855"/>
                    <a:pt x="958215" y="1595438"/>
                  </a:cubicBezTo>
                  <a:cubicBezTo>
                    <a:pt x="959167" y="1590675"/>
                    <a:pt x="961072" y="1585913"/>
                    <a:pt x="962025" y="1581150"/>
                  </a:cubicBezTo>
                  <a:cubicBezTo>
                    <a:pt x="650557" y="1492568"/>
                    <a:pt x="340042" y="1403985"/>
                    <a:pt x="28575" y="1315403"/>
                  </a:cubicBezTo>
                  <a:lnTo>
                    <a:pt x="28575" y="1315403"/>
                  </a:lnTo>
                  <a:close/>
                  <a:moveTo>
                    <a:pt x="3810" y="1403033"/>
                  </a:moveTo>
                  <a:lnTo>
                    <a:pt x="937260" y="1668780"/>
                  </a:lnTo>
                  <a:lnTo>
                    <a:pt x="933450" y="1683068"/>
                  </a:lnTo>
                  <a:lnTo>
                    <a:pt x="0" y="1417320"/>
                  </a:lnTo>
                  <a:lnTo>
                    <a:pt x="3810" y="1403033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28" name="Google Shape;728;p12"/>
          <p:cNvSpPr/>
          <p:nvPr/>
        </p:nvSpPr>
        <p:spPr>
          <a:xfrm rot="-649104">
            <a:off x="12189729" y="20966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29" name="Google Shape;729;p12"/>
          <p:cNvSpPr/>
          <p:nvPr/>
        </p:nvSpPr>
        <p:spPr>
          <a:xfrm rot="-649104">
            <a:off x="12189004" y="2096003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30" name="Google Shape;730;p12"/>
          <p:cNvGrpSpPr/>
          <p:nvPr/>
        </p:nvGrpSpPr>
        <p:grpSpPr>
          <a:xfrm rot="-7799674">
            <a:off x="6840915" y="172324"/>
            <a:ext cx="6867251" cy="6440453"/>
            <a:chOff x="8371004" y="-382642"/>
            <a:chExt cx="3618071" cy="3393209"/>
          </a:xfrm>
        </p:grpSpPr>
        <p:sp>
          <p:nvSpPr>
            <p:cNvPr id="731" name="Google Shape;731;p12"/>
            <p:cNvSpPr/>
            <p:nvPr/>
          </p:nvSpPr>
          <p:spPr>
            <a:xfrm>
              <a:off x="8371004" y="-382642"/>
              <a:ext cx="3618071" cy="3393209"/>
            </a:xfrm>
            <a:custGeom>
              <a:avLst/>
              <a:gdLst/>
              <a:ahLst/>
              <a:cxnLst/>
              <a:rect l="l" t="t" r="r" b="b"/>
              <a:pathLst>
                <a:path w="2038350" h="1911667" extrusionOk="0">
                  <a:moveTo>
                    <a:pt x="0" y="1057275"/>
                  </a:moveTo>
                  <a:lnTo>
                    <a:pt x="642938" y="0"/>
                  </a:lnTo>
                  <a:lnTo>
                    <a:pt x="710565" y="40957"/>
                  </a:lnTo>
                  <a:lnTo>
                    <a:pt x="683895" y="84772"/>
                  </a:lnTo>
                  <a:cubicBezTo>
                    <a:pt x="667703" y="84772"/>
                    <a:pt x="652463" y="92392"/>
                    <a:pt x="643890" y="107632"/>
                  </a:cubicBezTo>
                  <a:cubicBezTo>
                    <a:pt x="630555" y="129540"/>
                    <a:pt x="637222" y="158115"/>
                    <a:pt x="659130" y="171450"/>
                  </a:cubicBezTo>
                  <a:cubicBezTo>
                    <a:pt x="681038" y="184785"/>
                    <a:pt x="709613" y="178117"/>
                    <a:pt x="722947" y="156210"/>
                  </a:cubicBezTo>
                  <a:cubicBezTo>
                    <a:pt x="731520" y="141923"/>
                    <a:pt x="731520" y="123825"/>
                    <a:pt x="723900" y="109538"/>
                  </a:cubicBezTo>
                  <a:lnTo>
                    <a:pt x="750570" y="65722"/>
                  </a:lnTo>
                  <a:lnTo>
                    <a:pt x="862965" y="134302"/>
                  </a:lnTo>
                  <a:lnTo>
                    <a:pt x="836295" y="178117"/>
                  </a:lnTo>
                  <a:cubicBezTo>
                    <a:pt x="820103" y="178117"/>
                    <a:pt x="804863" y="185738"/>
                    <a:pt x="796290" y="200977"/>
                  </a:cubicBezTo>
                  <a:cubicBezTo>
                    <a:pt x="782955" y="222885"/>
                    <a:pt x="789622" y="251460"/>
                    <a:pt x="811530" y="264795"/>
                  </a:cubicBezTo>
                  <a:cubicBezTo>
                    <a:pt x="833438" y="278130"/>
                    <a:pt x="862013" y="271463"/>
                    <a:pt x="875347" y="249555"/>
                  </a:cubicBezTo>
                  <a:cubicBezTo>
                    <a:pt x="883920" y="235267"/>
                    <a:pt x="883920" y="217170"/>
                    <a:pt x="876300" y="202882"/>
                  </a:cubicBezTo>
                  <a:lnTo>
                    <a:pt x="902970" y="159067"/>
                  </a:lnTo>
                  <a:lnTo>
                    <a:pt x="1015365" y="227648"/>
                  </a:lnTo>
                  <a:lnTo>
                    <a:pt x="988695" y="271463"/>
                  </a:lnTo>
                  <a:cubicBezTo>
                    <a:pt x="972503" y="271463"/>
                    <a:pt x="957263" y="279082"/>
                    <a:pt x="948690" y="294323"/>
                  </a:cubicBezTo>
                  <a:cubicBezTo>
                    <a:pt x="935355" y="316230"/>
                    <a:pt x="942022" y="344805"/>
                    <a:pt x="963930" y="358140"/>
                  </a:cubicBezTo>
                  <a:cubicBezTo>
                    <a:pt x="985838" y="371475"/>
                    <a:pt x="1014413" y="364807"/>
                    <a:pt x="1027747" y="342900"/>
                  </a:cubicBezTo>
                  <a:cubicBezTo>
                    <a:pt x="1036320" y="328613"/>
                    <a:pt x="1036320" y="310515"/>
                    <a:pt x="1028700" y="296228"/>
                  </a:cubicBezTo>
                  <a:lnTo>
                    <a:pt x="1055370" y="252413"/>
                  </a:lnTo>
                  <a:lnTo>
                    <a:pt x="1167765" y="320992"/>
                  </a:lnTo>
                  <a:lnTo>
                    <a:pt x="1141095" y="364807"/>
                  </a:lnTo>
                  <a:cubicBezTo>
                    <a:pt x="1124903" y="364807"/>
                    <a:pt x="1109663" y="372428"/>
                    <a:pt x="1101090" y="387667"/>
                  </a:cubicBezTo>
                  <a:cubicBezTo>
                    <a:pt x="1087755" y="409575"/>
                    <a:pt x="1094423" y="438150"/>
                    <a:pt x="1116330" y="451485"/>
                  </a:cubicBezTo>
                  <a:cubicBezTo>
                    <a:pt x="1138238" y="464820"/>
                    <a:pt x="1166813" y="458153"/>
                    <a:pt x="1180148" y="436245"/>
                  </a:cubicBezTo>
                  <a:cubicBezTo>
                    <a:pt x="1188720" y="421957"/>
                    <a:pt x="1188720" y="403860"/>
                    <a:pt x="1181100" y="389573"/>
                  </a:cubicBezTo>
                  <a:lnTo>
                    <a:pt x="1207770" y="345757"/>
                  </a:lnTo>
                  <a:lnTo>
                    <a:pt x="1320165" y="414338"/>
                  </a:lnTo>
                  <a:lnTo>
                    <a:pt x="1293495" y="458153"/>
                  </a:lnTo>
                  <a:cubicBezTo>
                    <a:pt x="1277303" y="458153"/>
                    <a:pt x="1262063" y="465773"/>
                    <a:pt x="1253490" y="481013"/>
                  </a:cubicBezTo>
                  <a:cubicBezTo>
                    <a:pt x="1240155" y="502920"/>
                    <a:pt x="1246823" y="531495"/>
                    <a:pt x="1268730" y="544830"/>
                  </a:cubicBezTo>
                  <a:cubicBezTo>
                    <a:pt x="1290638" y="558165"/>
                    <a:pt x="1319213" y="551498"/>
                    <a:pt x="1332548" y="529590"/>
                  </a:cubicBezTo>
                  <a:cubicBezTo>
                    <a:pt x="1341120" y="515303"/>
                    <a:pt x="1341120" y="497205"/>
                    <a:pt x="1333500" y="482917"/>
                  </a:cubicBezTo>
                  <a:lnTo>
                    <a:pt x="1360170" y="439103"/>
                  </a:lnTo>
                  <a:lnTo>
                    <a:pt x="1472565" y="507682"/>
                  </a:lnTo>
                  <a:lnTo>
                    <a:pt x="1445895" y="551498"/>
                  </a:lnTo>
                  <a:cubicBezTo>
                    <a:pt x="1429703" y="551498"/>
                    <a:pt x="1414463" y="559118"/>
                    <a:pt x="1405890" y="574357"/>
                  </a:cubicBezTo>
                  <a:cubicBezTo>
                    <a:pt x="1392555" y="596265"/>
                    <a:pt x="1399223" y="624840"/>
                    <a:pt x="1421130" y="638175"/>
                  </a:cubicBezTo>
                  <a:cubicBezTo>
                    <a:pt x="1443038" y="651510"/>
                    <a:pt x="1471613" y="644843"/>
                    <a:pt x="1484948" y="622935"/>
                  </a:cubicBezTo>
                  <a:cubicBezTo>
                    <a:pt x="1493520" y="608648"/>
                    <a:pt x="1493520" y="590550"/>
                    <a:pt x="1485900" y="576263"/>
                  </a:cubicBezTo>
                  <a:lnTo>
                    <a:pt x="1512570" y="532448"/>
                  </a:lnTo>
                  <a:lnTo>
                    <a:pt x="1624965" y="601028"/>
                  </a:lnTo>
                  <a:lnTo>
                    <a:pt x="1598295" y="644843"/>
                  </a:lnTo>
                  <a:cubicBezTo>
                    <a:pt x="1582102" y="644843"/>
                    <a:pt x="1566863" y="652463"/>
                    <a:pt x="1558290" y="667703"/>
                  </a:cubicBezTo>
                  <a:cubicBezTo>
                    <a:pt x="1544955" y="689610"/>
                    <a:pt x="1551623" y="718185"/>
                    <a:pt x="1573530" y="731520"/>
                  </a:cubicBezTo>
                  <a:cubicBezTo>
                    <a:pt x="1595438" y="744855"/>
                    <a:pt x="1624013" y="738187"/>
                    <a:pt x="1637348" y="716280"/>
                  </a:cubicBezTo>
                  <a:cubicBezTo>
                    <a:pt x="1645920" y="701993"/>
                    <a:pt x="1645920" y="683895"/>
                    <a:pt x="1638300" y="669607"/>
                  </a:cubicBezTo>
                  <a:lnTo>
                    <a:pt x="1664970" y="625793"/>
                  </a:lnTo>
                  <a:lnTo>
                    <a:pt x="1777365" y="694373"/>
                  </a:lnTo>
                  <a:lnTo>
                    <a:pt x="1750695" y="738187"/>
                  </a:lnTo>
                  <a:cubicBezTo>
                    <a:pt x="1734502" y="738187"/>
                    <a:pt x="1719263" y="745807"/>
                    <a:pt x="1710690" y="761048"/>
                  </a:cubicBezTo>
                  <a:cubicBezTo>
                    <a:pt x="1697355" y="782955"/>
                    <a:pt x="1704023" y="811530"/>
                    <a:pt x="1725930" y="824865"/>
                  </a:cubicBezTo>
                  <a:cubicBezTo>
                    <a:pt x="1747838" y="838200"/>
                    <a:pt x="1776413" y="831532"/>
                    <a:pt x="1789748" y="809625"/>
                  </a:cubicBezTo>
                  <a:cubicBezTo>
                    <a:pt x="1798320" y="795337"/>
                    <a:pt x="1798320" y="777240"/>
                    <a:pt x="1790700" y="762953"/>
                  </a:cubicBezTo>
                  <a:lnTo>
                    <a:pt x="1817370" y="719137"/>
                  </a:lnTo>
                  <a:lnTo>
                    <a:pt x="1929765" y="787718"/>
                  </a:lnTo>
                  <a:lnTo>
                    <a:pt x="1903095" y="831532"/>
                  </a:lnTo>
                  <a:cubicBezTo>
                    <a:pt x="1886902" y="831532"/>
                    <a:pt x="1871663" y="839153"/>
                    <a:pt x="1863090" y="854393"/>
                  </a:cubicBezTo>
                  <a:cubicBezTo>
                    <a:pt x="1849755" y="876300"/>
                    <a:pt x="1856423" y="904875"/>
                    <a:pt x="1878330" y="918210"/>
                  </a:cubicBezTo>
                  <a:cubicBezTo>
                    <a:pt x="1900238" y="931545"/>
                    <a:pt x="1928813" y="924878"/>
                    <a:pt x="1942148" y="902970"/>
                  </a:cubicBezTo>
                  <a:cubicBezTo>
                    <a:pt x="1950720" y="888682"/>
                    <a:pt x="1950720" y="870585"/>
                    <a:pt x="1943100" y="856298"/>
                  </a:cubicBezTo>
                  <a:lnTo>
                    <a:pt x="1969770" y="812482"/>
                  </a:lnTo>
                  <a:lnTo>
                    <a:pt x="2038350" y="854393"/>
                  </a:lnTo>
                  <a:lnTo>
                    <a:pt x="1395413" y="1911668"/>
                  </a:lnTo>
                  <a:lnTo>
                    <a:pt x="0" y="105727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32" name="Google Shape;732;p12"/>
            <p:cNvSpPr/>
            <p:nvPr/>
          </p:nvSpPr>
          <p:spPr>
            <a:xfrm>
              <a:off x="8526181" y="-39606"/>
              <a:ext cx="3127772" cy="2830211"/>
            </a:xfrm>
            <a:custGeom>
              <a:avLst/>
              <a:gdLst/>
              <a:ahLst/>
              <a:cxnLst/>
              <a:rect l="l" t="t" r="r" b="b"/>
              <a:pathLst>
                <a:path w="1762125" h="1594485" extrusionOk="0">
                  <a:moveTo>
                    <a:pt x="0" y="828675"/>
                  </a:moveTo>
                  <a:lnTo>
                    <a:pt x="503873" y="0"/>
                  </a:lnTo>
                  <a:lnTo>
                    <a:pt x="516255" y="7620"/>
                  </a:lnTo>
                  <a:lnTo>
                    <a:pt x="12383" y="836295"/>
                  </a:lnTo>
                  <a:lnTo>
                    <a:pt x="0" y="828675"/>
                  </a:lnTo>
                  <a:lnTo>
                    <a:pt x="0" y="828675"/>
                  </a:lnTo>
                  <a:close/>
                  <a:moveTo>
                    <a:pt x="77153" y="876300"/>
                  </a:moveTo>
                  <a:cubicBezTo>
                    <a:pt x="80963" y="879158"/>
                    <a:pt x="85725" y="881063"/>
                    <a:pt x="89535" y="883920"/>
                  </a:cubicBezTo>
                  <a:cubicBezTo>
                    <a:pt x="257175" y="607695"/>
                    <a:pt x="425768" y="331470"/>
                    <a:pt x="593408" y="55245"/>
                  </a:cubicBezTo>
                  <a:cubicBezTo>
                    <a:pt x="589598" y="52388"/>
                    <a:pt x="584835" y="50483"/>
                    <a:pt x="581025" y="47625"/>
                  </a:cubicBezTo>
                  <a:cubicBezTo>
                    <a:pt x="413385" y="323850"/>
                    <a:pt x="245745" y="600075"/>
                    <a:pt x="77153" y="876300"/>
                  </a:cubicBezTo>
                  <a:lnTo>
                    <a:pt x="77153" y="876300"/>
                  </a:lnTo>
                  <a:close/>
                  <a:moveTo>
                    <a:pt x="155258" y="923925"/>
                  </a:moveTo>
                  <a:cubicBezTo>
                    <a:pt x="159068" y="926783"/>
                    <a:pt x="163830" y="928688"/>
                    <a:pt x="167640" y="931545"/>
                  </a:cubicBezTo>
                  <a:cubicBezTo>
                    <a:pt x="335280" y="655320"/>
                    <a:pt x="503873" y="379095"/>
                    <a:pt x="671513" y="102870"/>
                  </a:cubicBezTo>
                  <a:cubicBezTo>
                    <a:pt x="667703" y="100013"/>
                    <a:pt x="662940" y="98108"/>
                    <a:pt x="659130" y="95250"/>
                  </a:cubicBezTo>
                  <a:cubicBezTo>
                    <a:pt x="491490" y="371475"/>
                    <a:pt x="323850" y="647700"/>
                    <a:pt x="155258" y="923925"/>
                  </a:cubicBezTo>
                  <a:lnTo>
                    <a:pt x="155258" y="923925"/>
                  </a:lnTo>
                  <a:close/>
                  <a:moveTo>
                    <a:pt x="233363" y="970598"/>
                  </a:moveTo>
                  <a:cubicBezTo>
                    <a:pt x="237173" y="973455"/>
                    <a:pt x="241935" y="975360"/>
                    <a:pt x="245745" y="978218"/>
                  </a:cubicBezTo>
                  <a:cubicBezTo>
                    <a:pt x="413385" y="701993"/>
                    <a:pt x="581978" y="425768"/>
                    <a:pt x="749618" y="149543"/>
                  </a:cubicBezTo>
                  <a:cubicBezTo>
                    <a:pt x="745808" y="146685"/>
                    <a:pt x="741045" y="144780"/>
                    <a:pt x="737235" y="141923"/>
                  </a:cubicBezTo>
                  <a:cubicBezTo>
                    <a:pt x="569595" y="419100"/>
                    <a:pt x="401003" y="694373"/>
                    <a:pt x="233363" y="970598"/>
                  </a:cubicBezTo>
                  <a:lnTo>
                    <a:pt x="233363" y="970598"/>
                  </a:lnTo>
                  <a:close/>
                  <a:moveTo>
                    <a:pt x="311468" y="1018223"/>
                  </a:moveTo>
                  <a:cubicBezTo>
                    <a:pt x="315278" y="1021080"/>
                    <a:pt x="320040" y="1022985"/>
                    <a:pt x="323850" y="1025843"/>
                  </a:cubicBezTo>
                  <a:cubicBezTo>
                    <a:pt x="491490" y="749618"/>
                    <a:pt x="660083" y="473393"/>
                    <a:pt x="827723" y="197168"/>
                  </a:cubicBezTo>
                  <a:cubicBezTo>
                    <a:pt x="823913" y="194310"/>
                    <a:pt x="819150" y="192405"/>
                    <a:pt x="815340" y="189548"/>
                  </a:cubicBezTo>
                  <a:cubicBezTo>
                    <a:pt x="647700" y="465773"/>
                    <a:pt x="479108" y="741998"/>
                    <a:pt x="311468" y="1018223"/>
                  </a:cubicBezTo>
                  <a:lnTo>
                    <a:pt x="311468" y="1018223"/>
                  </a:lnTo>
                  <a:close/>
                  <a:moveTo>
                    <a:pt x="388620" y="1065848"/>
                  </a:moveTo>
                  <a:cubicBezTo>
                    <a:pt x="392430" y="1068705"/>
                    <a:pt x="397193" y="1070610"/>
                    <a:pt x="401003" y="1073468"/>
                  </a:cubicBezTo>
                  <a:cubicBezTo>
                    <a:pt x="568643" y="797243"/>
                    <a:pt x="737235" y="521017"/>
                    <a:pt x="904875" y="244793"/>
                  </a:cubicBezTo>
                  <a:cubicBezTo>
                    <a:pt x="901065" y="241935"/>
                    <a:pt x="896303" y="240030"/>
                    <a:pt x="892493" y="237173"/>
                  </a:cubicBezTo>
                  <a:cubicBezTo>
                    <a:pt x="724853" y="513398"/>
                    <a:pt x="557213" y="789623"/>
                    <a:pt x="388620" y="1065848"/>
                  </a:cubicBezTo>
                  <a:lnTo>
                    <a:pt x="388620" y="1065848"/>
                  </a:lnTo>
                  <a:close/>
                  <a:moveTo>
                    <a:pt x="466725" y="1113473"/>
                  </a:moveTo>
                  <a:cubicBezTo>
                    <a:pt x="470535" y="1116330"/>
                    <a:pt x="475298" y="1118235"/>
                    <a:pt x="479108" y="1121093"/>
                  </a:cubicBezTo>
                  <a:cubicBezTo>
                    <a:pt x="646748" y="844868"/>
                    <a:pt x="815340" y="568643"/>
                    <a:pt x="982980" y="292418"/>
                  </a:cubicBezTo>
                  <a:cubicBezTo>
                    <a:pt x="979170" y="289560"/>
                    <a:pt x="974408" y="287655"/>
                    <a:pt x="970598" y="284798"/>
                  </a:cubicBezTo>
                  <a:cubicBezTo>
                    <a:pt x="802958" y="561023"/>
                    <a:pt x="635318" y="837248"/>
                    <a:pt x="466725" y="1113473"/>
                  </a:cubicBezTo>
                  <a:lnTo>
                    <a:pt x="466725" y="1113473"/>
                  </a:lnTo>
                  <a:close/>
                  <a:moveTo>
                    <a:pt x="544830" y="1160145"/>
                  </a:moveTo>
                  <a:cubicBezTo>
                    <a:pt x="712470" y="883920"/>
                    <a:pt x="881063" y="607695"/>
                    <a:pt x="1048703" y="331470"/>
                  </a:cubicBezTo>
                  <a:cubicBezTo>
                    <a:pt x="1052513" y="334328"/>
                    <a:pt x="1057275" y="336233"/>
                    <a:pt x="1061085" y="339090"/>
                  </a:cubicBezTo>
                  <a:cubicBezTo>
                    <a:pt x="893445" y="615315"/>
                    <a:pt x="724853" y="891540"/>
                    <a:pt x="557213" y="1167765"/>
                  </a:cubicBezTo>
                  <a:cubicBezTo>
                    <a:pt x="553403" y="1165860"/>
                    <a:pt x="548640" y="1163003"/>
                    <a:pt x="544830" y="1160145"/>
                  </a:cubicBezTo>
                  <a:lnTo>
                    <a:pt x="544830" y="1160145"/>
                  </a:lnTo>
                  <a:close/>
                  <a:moveTo>
                    <a:pt x="622935" y="1207770"/>
                  </a:moveTo>
                  <a:cubicBezTo>
                    <a:pt x="790575" y="931545"/>
                    <a:pt x="959168" y="655320"/>
                    <a:pt x="1126808" y="379095"/>
                  </a:cubicBezTo>
                  <a:cubicBezTo>
                    <a:pt x="1130618" y="381953"/>
                    <a:pt x="1135380" y="383858"/>
                    <a:pt x="1139190" y="386715"/>
                  </a:cubicBezTo>
                  <a:cubicBezTo>
                    <a:pt x="971550" y="662940"/>
                    <a:pt x="802958" y="939165"/>
                    <a:pt x="635318" y="1215390"/>
                  </a:cubicBezTo>
                  <a:cubicBezTo>
                    <a:pt x="630555" y="1213485"/>
                    <a:pt x="626745" y="1210628"/>
                    <a:pt x="622935" y="1207770"/>
                  </a:cubicBezTo>
                  <a:lnTo>
                    <a:pt x="622935" y="1207770"/>
                  </a:lnTo>
                  <a:close/>
                  <a:moveTo>
                    <a:pt x="700088" y="1255395"/>
                  </a:moveTo>
                  <a:cubicBezTo>
                    <a:pt x="867728" y="979170"/>
                    <a:pt x="1036320" y="702945"/>
                    <a:pt x="1203960" y="426720"/>
                  </a:cubicBezTo>
                  <a:cubicBezTo>
                    <a:pt x="1207770" y="429578"/>
                    <a:pt x="1212533" y="431483"/>
                    <a:pt x="1216343" y="434340"/>
                  </a:cubicBezTo>
                  <a:cubicBezTo>
                    <a:pt x="1048703" y="710565"/>
                    <a:pt x="880110" y="986790"/>
                    <a:pt x="712470" y="1263015"/>
                  </a:cubicBezTo>
                  <a:cubicBezTo>
                    <a:pt x="708660" y="1260158"/>
                    <a:pt x="704850" y="1258253"/>
                    <a:pt x="700088" y="1255395"/>
                  </a:cubicBezTo>
                  <a:lnTo>
                    <a:pt x="700088" y="1255395"/>
                  </a:lnTo>
                  <a:close/>
                  <a:moveTo>
                    <a:pt x="778193" y="1303020"/>
                  </a:moveTo>
                  <a:cubicBezTo>
                    <a:pt x="945833" y="1026795"/>
                    <a:pt x="1114425" y="750570"/>
                    <a:pt x="1282065" y="474345"/>
                  </a:cubicBezTo>
                  <a:cubicBezTo>
                    <a:pt x="1285875" y="477203"/>
                    <a:pt x="1290638" y="479108"/>
                    <a:pt x="1294448" y="481965"/>
                  </a:cubicBezTo>
                  <a:cubicBezTo>
                    <a:pt x="1126808" y="758190"/>
                    <a:pt x="958215" y="1034415"/>
                    <a:pt x="790575" y="1310640"/>
                  </a:cubicBezTo>
                  <a:cubicBezTo>
                    <a:pt x="786765" y="1307783"/>
                    <a:pt x="782955" y="1304925"/>
                    <a:pt x="778193" y="1303020"/>
                  </a:cubicBezTo>
                  <a:lnTo>
                    <a:pt x="778193" y="1303020"/>
                  </a:lnTo>
                  <a:close/>
                  <a:moveTo>
                    <a:pt x="856298" y="1350645"/>
                  </a:moveTo>
                  <a:cubicBezTo>
                    <a:pt x="1023938" y="1074420"/>
                    <a:pt x="1192530" y="798195"/>
                    <a:pt x="1360170" y="521970"/>
                  </a:cubicBezTo>
                  <a:cubicBezTo>
                    <a:pt x="1363980" y="524828"/>
                    <a:pt x="1368743" y="526733"/>
                    <a:pt x="1372553" y="529590"/>
                  </a:cubicBezTo>
                  <a:cubicBezTo>
                    <a:pt x="1204913" y="805815"/>
                    <a:pt x="1036320" y="1082040"/>
                    <a:pt x="868680" y="1358265"/>
                  </a:cubicBezTo>
                  <a:cubicBezTo>
                    <a:pt x="864870" y="1355408"/>
                    <a:pt x="860108" y="1352550"/>
                    <a:pt x="856298" y="1350645"/>
                  </a:cubicBezTo>
                  <a:lnTo>
                    <a:pt x="856298" y="1350645"/>
                  </a:lnTo>
                  <a:close/>
                  <a:moveTo>
                    <a:pt x="934403" y="1397318"/>
                  </a:moveTo>
                  <a:cubicBezTo>
                    <a:pt x="1102043" y="1121093"/>
                    <a:pt x="1270635" y="844868"/>
                    <a:pt x="1438275" y="568643"/>
                  </a:cubicBezTo>
                  <a:cubicBezTo>
                    <a:pt x="1442085" y="571500"/>
                    <a:pt x="1446848" y="573405"/>
                    <a:pt x="1450657" y="576263"/>
                  </a:cubicBezTo>
                  <a:cubicBezTo>
                    <a:pt x="1283018" y="852488"/>
                    <a:pt x="1114425" y="1128713"/>
                    <a:pt x="946785" y="1404938"/>
                  </a:cubicBezTo>
                  <a:cubicBezTo>
                    <a:pt x="942975" y="1403033"/>
                    <a:pt x="938213" y="1400175"/>
                    <a:pt x="934403" y="1397318"/>
                  </a:cubicBezTo>
                  <a:lnTo>
                    <a:pt x="934403" y="1397318"/>
                  </a:lnTo>
                  <a:close/>
                  <a:moveTo>
                    <a:pt x="1012508" y="1444943"/>
                  </a:moveTo>
                  <a:cubicBezTo>
                    <a:pt x="1016318" y="1447800"/>
                    <a:pt x="1021080" y="1449705"/>
                    <a:pt x="1024890" y="1452563"/>
                  </a:cubicBezTo>
                  <a:cubicBezTo>
                    <a:pt x="1192530" y="1176338"/>
                    <a:pt x="1361123" y="900113"/>
                    <a:pt x="1528763" y="623888"/>
                  </a:cubicBezTo>
                  <a:cubicBezTo>
                    <a:pt x="1524953" y="621030"/>
                    <a:pt x="1520190" y="619125"/>
                    <a:pt x="1516380" y="616268"/>
                  </a:cubicBezTo>
                  <a:cubicBezTo>
                    <a:pt x="1347788" y="892493"/>
                    <a:pt x="1180148" y="1168718"/>
                    <a:pt x="1012508" y="1444943"/>
                  </a:cubicBezTo>
                  <a:lnTo>
                    <a:pt x="1012508" y="1444943"/>
                  </a:lnTo>
                  <a:close/>
                  <a:moveTo>
                    <a:pt x="1089660" y="1492568"/>
                  </a:moveTo>
                  <a:cubicBezTo>
                    <a:pt x="1093470" y="1495425"/>
                    <a:pt x="1098233" y="1497330"/>
                    <a:pt x="1102043" y="1500188"/>
                  </a:cubicBezTo>
                  <a:cubicBezTo>
                    <a:pt x="1269683" y="1223963"/>
                    <a:pt x="1438275" y="947738"/>
                    <a:pt x="1605915" y="671513"/>
                  </a:cubicBezTo>
                  <a:cubicBezTo>
                    <a:pt x="1602105" y="668655"/>
                    <a:pt x="1597343" y="666750"/>
                    <a:pt x="1593532" y="663893"/>
                  </a:cubicBezTo>
                  <a:cubicBezTo>
                    <a:pt x="1425893" y="940118"/>
                    <a:pt x="1258253" y="1216343"/>
                    <a:pt x="1089660" y="1492568"/>
                  </a:cubicBezTo>
                  <a:lnTo>
                    <a:pt x="1089660" y="1492568"/>
                  </a:lnTo>
                  <a:close/>
                  <a:moveTo>
                    <a:pt x="1167765" y="1540193"/>
                  </a:moveTo>
                  <a:cubicBezTo>
                    <a:pt x="1171575" y="1543050"/>
                    <a:pt x="1176338" y="1544955"/>
                    <a:pt x="1180148" y="1547813"/>
                  </a:cubicBezTo>
                  <a:cubicBezTo>
                    <a:pt x="1347788" y="1271588"/>
                    <a:pt x="1516380" y="995363"/>
                    <a:pt x="1684020" y="719138"/>
                  </a:cubicBezTo>
                  <a:cubicBezTo>
                    <a:pt x="1680210" y="716280"/>
                    <a:pt x="1675448" y="714375"/>
                    <a:pt x="1671638" y="711518"/>
                  </a:cubicBezTo>
                  <a:cubicBezTo>
                    <a:pt x="1503998" y="987743"/>
                    <a:pt x="1336358" y="1263968"/>
                    <a:pt x="1167765" y="1540193"/>
                  </a:cubicBezTo>
                  <a:lnTo>
                    <a:pt x="1167765" y="1540193"/>
                  </a:lnTo>
                  <a:close/>
                  <a:moveTo>
                    <a:pt x="1245870" y="1586865"/>
                  </a:moveTo>
                  <a:lnTo>
                    <a:pt x="1258253" y="1594485"/>
                  </a:lnTo>
                  <a:lnTo>
                    <a:pt x="1762125" y="765810"/>
                  </a:lnTo>
                  <a:lnTo>
                    <a:pt x="1749743" y="758190"/>
                  </a:lnTo>
                  <a:lnTo>
                    <a:pt x="1245870" y="1586865"/>
                  </a:lnTo>
                  <a:close/>
                </a:path>
              </a:pathLst>
            </a:custGeom>
            <a:solidFill>
              <a:srgbClr val="000000">
                <a:alpha val="82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733" name="Google Shape;733;p12"/>
          <p:cNvSpPr/>
          <p:nvPr/>
        </p:nvSpPr>
        <p:spPr>
          <a:xfrm>
            <a:off x="7403019" y="91815"/>
            <a:ext cx="5172300" cy="6818581"/>
          </a:xfrm>
          <a:custGeom>
            <a:avLst/>
            <a:gdLst/>
            <a:ahLst/>
            <a:cxnLst/>
            <a:rect l="l" t="t" r="r" b="b"/>
            <a:pathLst>
              <a:path w="1645919" h="2169795" extrusionOk="0">
                <a:moveTo>
                  <a:pt x="0" y="279082"/>
                </a:moveTo>
                <a:lnTo>
                  <a:pt x="1452563" y="0"/>
                </a:lnTo>
                <a:lnTo>
                  <a:pt x="1573530" y="633412"/>
                </a:lnTo>
                <a:lnTo>
                  <a:pt x="1404938" y="665798"/>
                </a:lnTo>
                <a:lnTo>
                  <a:pt x="1645920" y="1924050"/>
                </a:lnTo>
                <a:lnTo>
                  <a:pt x="362903" y="21697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4" name="Google Shape;734;p12"/>
          <p:cNvSpPr txBox="1"/>
          <p:nvPr/>
        </p:nvSpPr>
        <p:spPr>
          <a:xfrm rot="4725490">
            <a:off x="10970935" y="1166690"/>
            <a:ext cx="2163425" cy="39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MANGNON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735" name="Google Shape;735;p12"/>
          <p:cNvSpPr/>
          <p:nvPr/>
        </p:nvSpPr>
        <p:spPr>
          <a:xfrm>
            <a:off x="2181000" y="463825"/>
            <a:ext cx="9475200" cy="58698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36" name="Google Shape;736;p12"/>
          <p:cNvSpPr txBox="1">
            <a:spLocks noGrp="1"/>
          </p:cNvSpPr>
          <p:nvPr>
            <p:ph type="title"/>
          </p:nvPr>
        </p:nvSpPr>
        <p:spPr>
          <a:xfrm>
            <a:off x="2543675" y="662600"/>
            <a:ext cx="8925300" cy="87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737" name="Google Shape;737;p12"/>
          <p:cNvSpPr txBox="1">
            <a:spLocks noGrp="1"/>
          </p:cNvSpPr>
          <p:nvPr>
            <p:ph type="body" idx="1"/>
          </p:nvPr>
        </p:nvSpPr>
        <p:spPr>
          <a:xfrm>
            <a:off x="2543675" y="1540700"/>
            <a:ext cx="8925300" cy="450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/>
          </a:p>
        </p:txBody>
      </p:sp>
      <p:grpSp>
        <p:nvGrpSpPr>
          <p:cNvPr id="738" name="Google Shape;738;p12"/>
          <p:cNvGrpSpPr/>
          <p:nvPr/>
        </p:nvGrpSpPr>
        <p:grpSpPr>
          <a:xfrm>
            <a:off x="137393" y="889240"/>
            <a:ext cx="1953597" cy="3775408"/>
            <a:chOff x="2718842" y="-1249002"/>
            <a:chExt cx="1653349" cy="3195166"/>
          </a:xfrm>
        </p:grpSpPr>
        <p:sp>
          <p:nvSpPr>
            <p:cNvPr id="739" name="Google Shape;739;p12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0" name="Google Shape;740;p12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1" name="Google Shape;741;p12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743" name="Google Shape;743;p12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744" name="Google Shape;744;p12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45" name="Google Shape;745;p12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746" name="Google Shape;746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47" name="Google Shape;747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48" name="Google Shape;748;p12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9" name="Google Shape;749;p12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750" name="Google Shape;750;p12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751" name="Google Shape;751;p12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752" name="Google Shape;752;p12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753" name="Google Shape;753;p12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754" name="Google Shape;754;p12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55" name="Google Shape;755;p12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756" name="Google Shape;756;p12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760" name="Google Shape;760;p12"/>
          <p:cNvSpPr/>
          <p:nvPr/>
        </p:nvSpPr>
        <p:spPr>
          <a:xfrm>
            <a:off x="213484" y="-508975"/>
            <a:ext cx="1013460" cy="1460182"/>
          </a:xfrm>
          <a:custGeom>
            <a:avLst/>
            <a:gdLst/>
            <a:ahLst/>
            <a:cxnLst/>
            <a:rect l="l" t="t" r="r" b="b"/>
            <a:pathLst>
              <a:path w="1013460" h="1460182" extrusionOk="0">
                <a:moveTo>
                  <a:pt x="1013460" y="1460183"/>
                </a:moveTo>
                <a:lnTo>
                  <a:pt x="812483" y="1460183"/>
                </a:lnTo>
                <a:lnTo>
                  <a:pt x="0" y="212408"/>
                </a:lnTo>
                <a:lnTo>
                  <a:pt x="638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0764414"/>
      </p:ext>
    </p:extLst>
  </p:cSld>
  <p:clrMapOvr>
    <a:masterClrMapping/>
  </p:clrMapOvr>
  <p:transition advClick="0" advTm="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02 Intro">
  <p:cSld name="002 Intro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7"/>
          <p:cNvSpPr/>
          <p:nvPr/>
        </p:nvSpPr>
        <p:spPr>
          <a:xfrm rot="-649104">
            <a:off x="15796209" y="5825201"/>
            <a:ext cx="541907" cy="4026883"/>
          </a:xfrm>
          <a:custGeom>
            <a:avLst/>
            <a:gdLst/>
            <a:ahLst/>
            <a:cxnLst/>
            <a:rect l="l" t="t" r="r" b="b"/>
            <a:pathLst>
              <a:path w="172397" h="1281073" extrusionOk="0">
                <a:moveTo>
                  <a:pt x="0" y="0"/>
                </a:moveTo>
                <a:lnTo>
                  <a:pt x="172397" y="0"/>
                </a:lnTo>
                <a:lnTo>
                  <a:pt x="172397" y="1281074"/>
                </a:lnTo>
                <a:lnTo>
                  <a:pt x="0" y="1281074"/>
                </a:lnTo>
                <a:close/>
              </a:path>
            </a:pathLst>
          </a:custGeom>
          <a:solidFill>
            <a:srgbClr val="000000">
              <a:alpha val="3296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4" name="Google Shape;914;p17"/>
          <p:cNvSpPr/>
          <p:nvPr/>
        </p:nvSpPr>
        <p:spPr>
          <a:xfrm rot="-649104">
            <a:off x="11105082" y="7702538"/>
            <a:ext cx="188621" cy="6050919"/>
          </a:xfrm>
          <a:custGeom>
            <a:avLst/>
            <a:gdLst/>
            <a:ahLst/>
            <a:cxnLst/>
            <a:rect l="l" t="t" r="r" b="b"/>
            <a:pathLst>
              <a:path w="60006" h="1924980" extrusionOk="0">
                <a:moveTo>
                  <a:pt x="0" y="0"/>
                </a:moveTo>
                <a:lnTo>
                  <a:pt x="60007" y="0"/>
                </a:lnTo>
                <a:lnTo>
                  <a:pt x="60007" y="1924981"/>
                </a:lnTo>
                <a:lnTo>
                  <a:pt x="0" y="1924981"/>
                </a:lnTo>
                <a:close/>
              </a:path>
            </a:pathLst>
          </a:custGeom>
          <a:solidFill>
            <a:srgbClr val="000000">
              <a:alpha val="3127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5" name="Google Shape;915;p17"/>
          <p:cNvSpPr txBox="1"/>
          <p:nvPr/>
        </p:nvSpPr>
        <p:spPr>
          <a:xfrm rot="4725490">
            <a:off x="12299199" y="735612"/>
            <a:ext cx="1732746" cy="48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Just Another Hand"/>
                <a:ea typeface="Just Another Hand"/>
                <a:cs typeface="Just Another Hand"/>
                <a:sym typeface="Just Another Hand"/>
              </a:rPr>
              <a:t>GROUPS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5427" y="147716"/>
            <a:ext cx="3291840" cy="3482924"/>
            <a:chOff x="-5244562" y="-2913562"/>
            <a:chExt cx="5649997" cy="6854881"/>
          </a:xfrm>
        </p:grpSpPr>
        <p:sp>
          <p:nvSpPr>
            <p:cNvPr id="913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41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942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944" name="Google Shape;944;p17"/>
          <p:cNvSpPr txBox="1">
            <a:spLocks noGrp="1"/>
          </p:cNvSpPr>
          <p:nvPr>
            <p:ph type="title"/>
          </p:nvPr>
        </p:nvSpPr>
        <p:spPr>
          <a:xfrm>
            <a:off x="14692262" y="140238"/>
            <a:ext cx="27498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 dirty="0"/>
          </a:p>
        </p:txBody>
      </p:sp>
      <p:sp>
        <p:nvSpPr>
          <p:cNvPr id="945" name="Google Shape;945;p17"/>
          <p:cNvSpPr txBox="1">
            <a:spLocks noGrp="1"/>
          </p:cNvSpPr>
          <p:nvPr>
            <p:ph type="body" idx="1"/>
          </p:nvPr>
        </p:nvSpPr>
        <p:spPr>
          <a:xfrm>
            <a:off x="15336317" y="2382928"/>
            <a:ext cx="2749800" cy="342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2pPr>
            <a:lvl3pPr marL="1371600" lvl="2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3pPr>
            <a:lvl4pPr marL="1828800" lvl="3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4pPr>
            <a:lvl5pPr marL="2286000" lvl="4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5pPr>
            <a:lvl6pPr marL="2743200" lvl="5" indent="-419100" rtl="0">
              <a:spcBef>
                <a:spcPts val="2100"/>
              </a:spcBef>
              <a:spcAft>
                <a:spcPts val="0"/>
              </a:spcAft>
              <a:buSzPts val="3000"/>
              <a:buChar char="■"/>
              <a:defRPr/>
            </a:lvl6pPr>
            <a:lvl7pPr marL="3200400" lvl="6" indent="-419100" rtl="0">
              <a:spcBef>
                <a:spcPts val="2100"/>
              </a:spcBef>
              <a:spcAft>
                <a:spcPts val="0"/>
              </a:spcAft>
              <a:buSzPts val="3000"/>
              <a:buChar char="●"/>
              <a:defRPr/>
            </a:lvl7pPr>
            <a:lvl8pPr marL="3657600" lvl="7" indent="-419100" rtl="0">
              <a:spcBef>
                <a:spcPts val="2100"/>
              </a:spcBef>
              <a:spcAft>
                <a:spcPts val="0"/>
              </a:spcAft>
              <a:buSzPts val="3000"/>
              <a:buChar char="○"/>
              <a:defRPr/>
            </a:lvl8pPr>
            <a:lvl9pPr marL="4114800" lvl="8" indent="-419100" rtl="0"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946" name="Google Shape;946;p17"/>
          <p:cNvGrpSpPr/>
          <p:nvPr/>
        </p:nvGrpSpPr>
        <p:grpSpPr>
          <a:xfrm>
            <a:off x="4204858" y="1645"/>
            <a:ext cx="3017784" cy="3587424"/>
            <a:chOff x="2718842" y="-1249002"/>
            <a:chExt cx="1653349" cy="3195166"/>
          </a:xfrm>
        </p:grpSpPr>
        <p:sp>
          <p:nvSpPr>
            <p:cNvPr id="947" name="Google Shape;94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51" name="Google Shape;95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52" name="Google Shape;95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3" name="Google Shape;95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54" name="Google Shape;95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55" name="Google Shape;95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56" name="Google Shape;95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57" name="Google Shape;95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58" name="Google Shape;95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59" name="Google Shape;95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60" name="Google Shape;96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61" name="Google Shape;96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62" name="Google Shape;96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63" name="Google Shape;96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64" name="Google Shape;96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5" name="Google Shape;96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6" name="Google Shape;96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67" name="Google Shape;96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968" name="Google Shape;968;p17"/>
          <p:cNvGrpSpPr/>
          <p:nvPr/>
        </p:nvGrpSpPr>
        <p:grpSpPr>
          <a:xfrm>
            <a:off x="7721768" y="8351"/>
            <a:ext cx="4317832" cy="3648402"/>
            <a:chOff x="2718842" y="-1249002"/>
            <a:chExt cx="1653349" cy="3195166"/>
          </a:xfrm>
        </p:grpSpPr>
        <p:sp>
          <p:nvSpPr>
            <p:cNvPr id="969" name="Google Shape;969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973" name="Google Shape;973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974" name="Google Shape;974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75" name="Google Shape;975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976" name="Google Shape;976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77" name="Google Shape;977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78" name="Google Shape;978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79" name="Google Shape;979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980" name="Google Shape;980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981" name="Google Shape;981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982" name="Google Shape;98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983" name="Google Shape;98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984" name="Google Shape;984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985" name="Google Shape;985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986" name="Google Shape;986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7" name="Google Shape;987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8" name="Google Shape;988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989" name="Google Shape;989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34" name="Google Shape;1034;p17"/>
          <p:cNvGrpSpPr/>
          <p:nvPr/>
        </p:nvGrpSpPr>
        <p:grpSpPr>
          <a:xfrm>
            <a:off x="4345534" y="3471386"/>
            <a:ext cx="2968284" cy="3217211"/>
            <a:chOff x="2718842" y="-1249002"/>
            <a:chExt cx="1653349" cy="3195166"/>
          </a:xfrm>
        </p:grpSpPr>
        <p:sp>
          <p:nvSpPr>
            <p:cNvPr id="1035" name="Google Shape;1035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39" name="Google Shape;1039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40" name="Google Shape;1040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1" name="Google Shape;1041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42" name="Google Shape;1042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3" name="Google Shape;1043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44" name="Google Shape;1044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45" name="Google Shape;1045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46" name="Google Shape;1046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47" name="Google Shape;1047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48" name="Google Shape;1048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49" name="Google Shape;1049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50" name="Google Shape;1050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51" name="Google Shape;1051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52" name="Google Shape;1052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4" name="Google Shape;1054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55" name="Google Shape;1055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056" name="Google Shape;1056;p17"/>
          <p:cNvGrpSpPr/>
          <p:nvPr/>
        </p:nvGrpSpPr>
        <p:grpSpPr>
          <a:xfrm>
            <a:off x="7721768" y="3425666"/>
            <a:ext cx="4317832" cy="3282552"/>
            <a:chOff x="2718842" y="-1249002"/>
            <a:chExt cx="1653349" cy="3195166"/>
          </a:xfrm>
        </p:grpSpPr>
        <p:sp>
          <p:nvSpPr>
            <p:cNvPr id="1057" name="Google Shape;1057;p17"/>
            <p:cNvSpPr/>
            <p:nvPr/>
          </p:nvSpPr>
          <p:spPr>
            <a:xfrm>
              <a:off x="3291607" y="-1249002"/>
              <a:ext cx="509207" cy="509207"/>
            </a:xfrm>
            <a:custGeom>
              <a:avLst/>
              <a:gdLst/>
              <a:ahLst/>
              <a:cxnLst/>
              <a:rect l="l" t="t" r="r" b="b"/>
              <a:pathLst>
                <a:path w="617220" h="617220" extrusionOk="0">
                  <a:moveTo>
                    <a:pt x="308610" y="0"/>
                  </a:moveTo>
                  <a:cubicBezTo>
                    <a:pt x="393382" y="0"/>
                    <a:pt x="470535" y="34290"/>
                    <a:pt x="526733" y="90488"/>
                  </a:cubicBezTo>
                  <a:cubicBezTo>
                    <a:pt x="582930" y="146685"/>
                    <a:pt x="617220" y="223838"/>
                    <a:pt x="617220" y="308610"/>
                  </a:cubicBezTo>
                  <a:cubicBezTo>
                    <a:pt x="617220" y="393383"/>
                    <a:pt x="582930" y="470535"/>
                    <a:pt x="526733" y="526733"/>
                  </a:cubicBezTo>
                  <a:cubicBezTo>
                    <a:pt x="470535" y="582930"/>
                    <a:pt x="393382" y="617220"/>
                    <a:pt x="308610" y="617220"/>
                  </a:cubicBezTo>
                  <a:cubicBezTo>
                    <a:pt x="223838" y="617220"/>
                    <a:pt x="146685" y="582930"/>
                    <a:pt x="90488" y="526733"/>
                  </a:cubicBezTo>
                  <a:cubicBezTo>
                    <a:pt x="34290" y="470535"/>
                    <a:pt x="0" y="393383"/>
                    <a:pt x="0" y="308610"/>
                  </a:cubicBezTo>
                  <a:cubicBezTo>
                    <a:pt x="0" y="223838"/>
                    <a:pt x="34290" y="146685"/>
                    <a:pt x="90488" y="90488"/>
                  </a:cubicBezTo>
                  <a:cubicBezTo>
                    <a:pt x="146685" y="34290"/>
                    <a:pt x="223838" y="0"/>
                    <a:pt x="308610" y="0"/>
                  </a:cubicBezTo>
                  <a:lnTo>
                    <a:pt x="308610" y="0"/>
                  </a:lnTo>
                  <a:close/>
                  <a:moveTo>
                    <a:pt x="475297" y="140970"/>
                  </a:moveTo>
                  <a:cubicBezTo>
                    <a:pt x="432435" y="98108"/>
                    <a:pt x="373380" y="72390"/>
                    <a:pt x="308610" y="72390"/>
                  </a:cubicBezTo>
                  <a:cubicBezTo>
                    <a:pt x="243840" y="72390"/>
                    <a:pt x="184785" y="99060"/>
                    <a:pt x="141922" y="140970"/>
                  </a:cubicBezTo>
                  <a:cubicBezTo>
                    <a:pt x="99060" y="183833"/>
                    <a:pt x="73342" y="242888"/>
                    <a:pt x="73342" y="307658"/>
                  </a:cubicBezTo>
                  <a:cubicBezTo>
                    <a:pt x="73342" y="372427"/>
                    <a:pt x="100013" y="431483"/>
                    <a:pt x="141922" y="474345"/>
                  </a:cubicBezTo>
                  <a:cubicBezTo>
                    <a:pt x="184785" y="517208"/>
                    <a:pt x="243840" y="542925"/>
                    <a:pt x="308610" y="542925"/>
                  </a:cubicBezTo>
                  <a:cubicBezTo>
                    <a:pt x="373380" y="542925"/>
                    <a:pt x="432435" y="516255"/>
                    <a:pt x="475297" y="474345"/>
                  </a:cubicBezTo>
                  <a:cubicBezTo>
                    <a:pt x="518160" y="431483"/>
                    <a:pt x="543877" y="372427"/>
                    <a:pt x="543877" y="307658"/>
                  </a:cubicBezTo>
                  <a:cubicBezTo>
                    <a:pt x="544830" y="242888"/>
                    <a:pt x="518160" y="183833"/>
                    <a:pt x="475297" y="140970"/>
                  </a:cubicBezTo>
                  <a:close/>
                </a:path>
              </a:pathLst>
            </a:custGeom>
            <a:solidFill>
              <a:srgbClr val="3935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2718842" y="-555863"/>
              <a:ext cx="1653349" cy="2502026"/>
            </a:xfrm>
            <a:custGeom>
              <a:avLst/>
              <a:gdLst/>
              <a:ahLst/>
              <a:cxnLst/>
              <a:rect l="l" t="t" r="r" b="b"/>
              <a:pathLst>
                <a:path w="2004059" h="3032759" extrusionOk="0">
                  <a:moveTo>
                    <a:pt x="0" y="0"/>
                  </a:moveTo>
                  <a:lnTo>
                    <a:pt x="2004060" y="0"/>
                  </a:lnTo>
                  <a:lnTo>
                    <a:pt x="2004060" y="3032760"/>
                  </a:lnTo>
                  <a:lnTo>
                    <a:pt x="0" y="30327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9625" y="105728"/>
                  </a:moveTo>
                  <a:cubicBezTo>
                    <a:pt x="765810" y="105728"/>
                    <a:pt x="730568" y="140970"/>
                    <a:pt x="730568" y="184785"/>
                  </a:cubicBezTo>
                  <a:lnTo>
                    <a:pt x="730568" y="184785"/>
                  </a:lnTo>
                  <a:cubicBezTo>
                    <a:pt x="730568" y="228600"/>
                    <a:pt x="765810" y="263843"/>
                    <a:pt x="809625" y="263843"/>
                  </a:cubicBezTo>
                  <a:lnTo>
                    <a:pt x="1195388" y="263843"/>
                  </a:lnTo>
                  <a:cubicBezTo>
                    <a:pt x="1239203" y="263843"/>
                    <a:pt x="1274445" y="228600"/>
                    <a:pt x="1274445" y="184785"/>
                  </a:cubicBezTo>
                  <a:lnTo>
                    <a:pt x="1274445" y="184785"/>
                  </a:lnTo>
                  <a:cubicBezTo>
                    <a:pt x="1274445" y="140970"/>
                    <a:pt x="1239203" y="105728"/>
                    <a:pt x="1195388" y="105728"/>
                  </a:cubicBezTo>
                  <a:lnTo>
                    <a:pt x="809625" y="105728"/>
                  </a:lnTo>
                  <a:lnTo>
                    <a:pt x="809625" y="105728"/>
                  </a:lnTo>
                  <a:close/>
                  <a:moveTo>
                    <a:pt x="1489710" y="105728"/>
                  </a:moveTo>
                  <a:cubicBezTo>
                    <a:pt x="1445895" y="105728"/>
                    <a:pt x="1410653" y="140970"/>
                    <a:pt x="1410653" y="184785"/>
                  </a:cubicBezTo>
                  <a:lnTo>
                    <a:pt x="1410653" y="184785"/>
                  </a:lnTo>
                  <a:cubicBezTo>
                    <a:pt x="1410653" y="228600"/>
                    <a:pt x="1445895" y="263843"/>
                    <a:pt x="1489710" y="263843"/>
                  </a:cubicBezTo>
                  <a:lnTo>
                    <a:pt x="1489710" y="263843"/>
                  </a:lnTo>
                  <a:cubicBezTo>
                    <a:pt x="1533525" y="263843"/>
                    <a:pt x="1568768" y="228600"/>
                    <a:pt x="1568768" y="184785"/>
                  </a:cubicBezTo>
                  <a:lnTo>
                    <a:pt x="1568768" y="184785"/>
                  </a:lnTo>
                  <a:cubicBezTo>
                    <a:pt x="1568768" y="141923"/>
                    <a:pt x="1533525" y="105728"/>
                    <a:pt x="1489710" y="105728"/>
                  </a:cubicBezTo>
                  <a:lnTo>
                    <a:pt x="1489710" y="105728"/>
                  </a:lnTo>
                  <a:lnTo>
                    <a:pt x="1489710" y="105728"/>
                  </a:lnTo>
                  <a:close/>
                  <a:moveTo>
                    <a:pt x="515303" y="105728"/>
                  </a:moveTo>
                  <a:cubicBezTo>
                    <a:pt x="471488" y="105728"/>
                    <a:pt x="436245" y="140970"/>
                    <a:pt x="436245" y="184785"/>
                  </a:cubicBezTo>
                  <a:lnTo>
                    <a:pt x="436245" y="184785"/>
                  </a:lnTo>
                  <a:cubicBezTo>
                    <a:pt x="436245" y="228600"/>
                    <a:pt x="471488" y="263843"/>
                    <a:pt x="515303" y="263843"/>
                  </a:cubicBezTo>
                  <a:lnTo>
                    <a:pt x="515303" y="263843"/>
                  </a:lnTo>
                  <a:cubicBezTo>
                    <a:pt x="559118" y="263843"/>
                    <a:pt x="594360" y="228600"/>
                    <a:pt x="594360" y="184785"/>
                  </a:cubicBezTo>
                  <a:lnTo>
                    <a:pt x="594360" y="184785"/>
                  </a:lnTo>
                  <a:cubicBezTo>
                    <a:pt x="594360" y="141923"/>
                    <a:pt x="559118" y="105728"/>
                    <a:pt x="515303" y="105728"/>
                  </a:cubicBezTo>
                  <a:lnTo>
                    <a:pt x="515303" y="1057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2900584" y="-155400"/>
              <a:ext cx="1290304" cy="1919740"/>
            </a:xfrm>
            <a:custGeom>
              <a:avLst/>
              <a:gdLst/>
              <a:ahLst/>
              <a:cxnLst/>
              <a:rect l="l" t="t" r="r" b="b"/>
              <a:pathLst>
                <a:path w="1564005" h="2326957" extrusionOk="0">
                  <a:moveTo>
                    <a:pt x="0" y="0"/>
                  </a:moveTo>
                  <a:lnTo>
                    <a:pt x="0" y="2326958"/>
                  </a:lnTo>
                  <a:lnTo>
                    <a:pt x="1564005" y="2326958"/>
                  </a:lnTo>
                  <a:lnTo>
                    <a:pt x="1564005" y="0"/>
                  </a:lnTo>
                  <a:cubicBezTo>
                    <a:pt x="1042988" y="0"/>
                    <a:pt x="52197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10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2900584" y="-155400"/>
              <a:ext cx="1046702" cy="1920526"/>
            </a:xfrm>
            <a:custGeom>
              <a:avLst/>
              <a:gdLst/>
              <a:ahLst/>
              <a:cxnLst/>
              <a:rect l="l" t="t" r="r" b="b"/>
              <a:pathLst>
                <a:path w="1268730" h="2327910" extrusionOk="0">
                  <a:moveTo>
                    <a:pt x="0" y="0"/>
                  </a:moveTo>
                  <a:lnTo>
                    <a:pt x="0" y="2327910"/>
                  </a:lnTo>
                  <a:lnTo>
                    <a:pt x="157162" y="2327910"/>
                  </a:lnTo>
                  <a:lnTo>
                    <a:pt x="1268730" y="0"/>
                  </a:lnTo>
                  <a:close/>
                </a:path>
              </a:pathLst>
            </a:custGeom>
            <a:solidFill>
              <a:srgbClr val="FFFFFF">
                <a:alpha val="491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061" name="Google Shape;1061;p17"/>
            <p:cNvGrpSpPr/>
            <p:nvPr/>
          </p:nvGrpSpPr>
          <p:grpSpPr>
            <a:xfrm>
              <a:off x="3022533" y="201005"/>
              <a:ext cx="1047184" cy="1223368"/>
              <a:chOff x="2793933" y="-256195"/>
              <a:chExt cx="1047184" cy="1223368"/>
            </a:xfrm>
          </p:grpSpPr>
          <p:sp>
            <p:nvSpPr>
              <p:cNvPr id="1062" name="Google Shape;1062;p17"/>
              <p:cNvSpPr/>
              <p:nvPr/>
            </p:nvSpPr>
            <p:spPr>
              <a:xfrm>
                <a:off x="2793933" y="-256195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3" name="Google Shape;1063;p17"/>
              <p:cNvGrpSpPr/>
              <p:nvPr/>
            </p:nvGrpSpPr>
            <p:grpSpPr>
              <a:xfrm>
                <a:off x="2793933" y="137188"/>
                <a:ext cx="1047184" cy="435867"/>
                <a:chOff x="5463539" y="4411027"/>
                <a:chExt cx="1267777" cy="527684"/>
              </a:xfrm>
            </p:grpSpPr>
            <p:sp>
              <p:nvSpPr>
                <p:cNvPr id="1064" name="Google Shape;1064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65" name="Google Shape;1065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66" name="Google Shape;1066;p17"/>
              <p:cNvSpPr/>
              <p:nvPr/>
            </p:nvSpPr>
            <p:spPr>
              <a:xfrm>
                <a:off x="2793933" y="924740"/>
                <a:ext cx="1045916" cy="42433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67" name="Google Shape;1067;p17"/>
            <p:cNvGrpSpPr/>
            <p:nvPr/>
          </p:nvGrpSpPr>
          <p:grpSpPr>
            <a:xfrm>
              <a:off x="3023320" y="201005"/>
              <a:ext cx="1047184" cy="1223419"/>
              <a:chOff x="5463539" y="3934777"/>
              <a:chExt cx="1267778" cy="1481137"/>
            </a:xfrm>
          </p:grpSpPr>
          <p:sp>
            <p:nvSpPr>
              <p:cNvPr id="1068" name="Google Shape;1068;p17"/>
              <p:cNvSpPr/>
              <p:nvPr/>
            </p:nvSpPr>
            <p:spPr>
              <a:xfrm>
                <a:off x="5463540" y="3934777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069" name="Google Shape;1069;p17"/>
              <p:cNvGrpSpPr/>
              <p:nvPr/>
            </p:nvGrpSpPr>
            <p:grpSpPr>
              <a:xfrm>
                <a:off x="5463539" y="4411027"/>
                <a:ext cx="1267777" cy="527684"/>
                <a:chOff x="5463539" y="4411027"/>
                <a:chExt cx="1267777" cy="527684"/>
              </a:xfrm>
            </p:grpSpPr>
            <p:sp>
              <p:nvSpPr>
                <p:cNvPr id="1070" name="Google Shape;1070;p17"/>
                <p:cNvSpPr/>
                <p:nvPr/>
              </p:nvSpPr>
              <p:spPr>
                <a:xfrm>
                  <a:off x="5463539" y="441102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071" name="Google Shape;1071;p17"/>
                <p:cNvSpPr/>
                <p:nvPr/>
              </p:nvSpPr>
              <p:spPr>
                <a:xfrm>
                  <a:off x="5463539" y="4887277"/>
                  <a:ext cx="1267777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777" h="51434" extrusionOk="0">
                      <a:moveTo>
                        <a:pt x="0" y="0"/>
                      </a:moveTo>
                      <a:cubicBezTo>
                        <a:pt x="422910" y="0"/>
                        <a:pt x="845820" y="0"/>
                        <a:pt x="1267778" y="0"/>
                      </a:cubicBezTo>
                      <a:cubicBezTo>
                        <a:pt x="1267778" y="17145"/>
                        <a:pt x="1267778" y="34290"/>
                        <a:pt x="1267778" y="51435"/>
                      </a:cubicBezTo>
                      <a:cubicBezTo>
                        <a:pt x="844868" y="51435"/>
                        <a:pt x="421958" y="51435"/>
                        <a:pt x="0" y="51435"/>
                      </a:cubicBezTo>
                      <a:cubicBezTo>
                        <a:pt x="0" y="34290"/>
                        <a:pt x="0" y="1714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40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  <p:sp>
            <p:nvSpPr>
              <p:cNvPr id="1072" name="Google Shape;1072;p17"/>
              <p:cNvSpPr/>
              <p:nvPr/>
            </p:nvSpPr>
            <p:spPr>
              <a:xfrm>
                <a:off x="5463540" y="5364480"/>
                <a:ext cx="1267777" cy="51434"/>
              </a:xfrm>
              <a:custGeom>
                <a:avLst/>
                <a:gdLst/>
                <a:ahLst/>
                <a:cxnLst/>
                <a:rect l="l" t="t" r="r" b="b"/>
                <a:pathLst>
                  <a:path w="1267777" h="51434" extrusionOk="0">
                    <a:moveTo>
                      <a:pt x="0" y="0"/>
                    </a:moveTo>
                    <a:lnTo>
                      <a:pt x="1267778" y="0"/>
                    </a:lnTo>
                    <a:lnTo>
                      <a:pt x="1267778" y="51435"/>
                    </a:lnTo>
                    <a:lnTo>
                      <a:pt x="0" y="51435"/>
                    </a:lnTo>
                    <a:close/>
                  </a:path>
                </a:pathLst>
              </a:custGeom>
              <a:solidFill>
                <a:srgbClr val="FFFFFF">
                  <a:alpha val="24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073" name="Google Shape;1073;p17"/>
            <p:cNvGrpSpPr/>
            <p:nvPr/>
          </p:nvGrpSpPr>
          <p:grpSpPr>
            <a:xfrm>
              <a:off x="3414505" y="-892598"/>
              <a:ext cx="264818" cy="496634"/>
              <a:chOff x="5504867" y="-892598"/>
              <a:chExt cx="264818" cy="496634"/>
            </a:xfrm>
          </p:grpSpPr>
          <p:sp>
            <p:nvSpPr>
              <p:cNvPr id="1074" name="Google Shape;1074;p17"/>
              <p:cNvSpPr/>
              <p:nvPr/>
            </p:nvSpPr>
            <p:spPr>
              <a:xfrm>
                <a:off x="5504867" y="-892598"/>
                <a:ext cx="264818" cy="496634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601980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601980"/>
                    </a:lnTo>
                    <a:lnTo>
                      <a:pt x="0" y="60198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6" name="Google Shape;1076;p17"/>
              <p:cNvSpPr/>
              <p:nvPr/>
            </p:nvSpPr>
            <p:spPr>
              <a:xfrm>
                <a:off x="5504867" y="-892598"/>
                <a:ext cx="264818" cy="248316"/>
              </a:xfrm>
              <a:custGeom>
                <a:avLst/>
                <a:gdLst/>
                <a:ahLst/>
                <a:cxnLst/>
                <a:rect l="l" t="t" r="r" b="b"/>
                <a:pathLst>
                  <a:path w="320992" h="300989" extrusionOk="0">
                    <a:moveTo>
                      <a:pt x="0" y="0"/>
                    </a:moveTo>
                    <a:lnTo>
                      <a:pt x="320993" y="0"/>
                    </a:lnTo>
                    <a:lnTo>
                      <a:pt x="320993" y="300990"/>
                    </a:lnTo>
                    <a:lnTo>
                      <a:pt x="0" y="300990"/>
                    </a:lnTo>
                    <a:close/>
                  </a:path>
                </a:pathLst>
              </a:custGeom>
              <a:solidFill>
                <a:srgbClr val="000000">
                  <a:alpha val="184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077" name="Google Shape;1077;p17"/>
              <p:cNvSpPr/>
              <p:nvPr/>
            </p:nvSpPr>
            <p:spPr>
              <a:xfrm>
                <a:off x="5553647" y="-851686"/>
                <a:ext cx="166591" cy="166591"/>
              </a:xfrm>
              <a:custGeom>
                <a:avLst/>
                <a:gdLst/>
                <a:ahLst/>
                <a:cxnLst/>
                <a:rect l="l" t="t" r="r" b="b"/>
                <a:pathLst>
                  <a:path w="201929" h="201929" extrusionOk="0">
                    <a:moveTo>
                      <a:pt x="201930" y="100965"/>
                    </a:moveTo>
                    <a:cubicBezTo>
                      <a:pt x="201930" y="156726"/>
                      <a:pt x="156726" y="201930"/>
                      <a:pt x="100965" y="201930"/>
                    </a:cubicBezTo>
                    <a:cubicBezTo>
                      <a:pt x="45204" y="201930"/>
                      <a:pt x="0" y="156726"/>
                      <a:pt x="0" y="100965"/>
                    </a:cubicBezTo>
                    <a:cubicBezTo>
                      <a:pt x="0" y="45204"/>
                      <a:pt x="45204" y="0"/>
                      <a:pt x="100965" y="0"/>
                    </a:cubicBezTo>
                    <a:cubicBezTo>
                      <a:pt x="156726" y="0"/>
                      <a:pt x="201930" y="45204"/>
                      <a:pt x="201930" y="100965"/>
                    </a:cubicBezTo>
                    <a:close/>
                  </a:path>
                </a:pathLst>
              </a:custGeom>
              <a:solidFill>
                <a:srgbClr val="FFFFFF">
                  <a:alpha val="262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236" name="Group 235"/>
          <p:cNvGrpSpPr/>
          <p:nvPr userDrawn="1"/>
        </p:nvGrpSpPr>
        <p:grpSpPr>
          <a:xfrm>
            <a:off x="669980" y="3507613"/>
            <a:ext cx="3291840" cy="3482924"/>
            <a:chOff x="-5244562" y="-2913562"/>
            <a:chExt cx="5649997" cy="6854881"/>
          </a:xfrm>
        </p:grpSpPr>
        <p:sp>
          <p:nvSpPr>
            <p:cNvPr id="237" name="Google Shape;913;p17"/>
            <p:cNvSpPr/>
            <p:nvPr/>
          </p:nvSpPr>
          <p:spPr>
            <a:xfrm>
              <a:off x="-5244562" y="-2877262"/>
              <a:ext cx="5172300" cy="6818581"/>
            </a:xfrm>
            <a:custGeom>
              <a:avLst/>
              <a:gdLst/>
              <a:ahLst/>
              <a:cxnLst/>
              <a:rect l="l" t="t" r="r" b="b"/>
              <a:pathLst>
                <a:path w="1645919" h="2169795" extrusionOk="0">
                  <a:moveTo>
                    <a:pt x="0" y="279082"/>
                  </a:moveTo>
                  <a:lnTo>
                    <a:pt x="1452563" y="0"/>
                  </a:lnTo>
                  <a:lnTo>
                    <a:pt x="1573530" y="633412"/>
                  </a:lnTo>
                  <a:lnTo>
                    <a:pt x="1404938" y="665798"/>
                  </a:lnTo>
                  <a:lnTo>
                    <a:pt x="1645920" y="1924050"/>
                  </a:lnTo>
                  <a:lnTo>
                    <a:pt x="362903" y="21697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38" name="Google Shape;941;p17"/>
            <p:cNvGrpSpPr/>
            <p:nvPr/>
          </p:nvGrpSpPr>
          <p:grpSpPr>
            <a:xfrm rot="9864821">
              <a:off x="-5101368" y="-2913562"/>
              <a:ext cx="5506803" cy="6485575"/>
              <a:chOff x="6709035" y="58434"/>
              <a:chExt cx="2901220" cy="3416879"/>
            </a:xfrm>
          </p:grpSpPr>
          <p:sp>
            <p:nvSpPr>
              <p:cNvPr id="239" name="Google Shape;942;p17"/>
              <p:cNvSpPr/>
              <p:nvPr/>
            </p:nvSpPr>
            <p:spPr>
              <a:xfrm>
                <a:off x="6709035" y="58434"/>
                <a:ext cx="2901220" cy="3416879"/>
              </a:xfrm>
              <a:custGeom>
                <a:avLst/>
                <a:gdLst/>
                <a:ahLst/>
                <a:cxnLst/>
                <a:rect l="l" t="t" r="r" b="b"/>
                <a:pathLst>
                  <a:path w="1634490" h="1925002" extrusionOk="0">
                    <a:moveTo>
                      <a:pt x="444818" y="0"/>
                    </a:moveTo>
                    <a:lnTo>
                      <a:pt x="1634490" y="338138"/>
                    </a:lnTo>
                    <a:lnTo>
                      <a:pt x="1612582" y="414338"/>
                    </a:lnTo>
                    <a:lnTo>
                      <a:pt x="1563053" y="400050"/>
                    </a:lnTo>
                    <a:cubicBezTo>
                      <a:pt x="1559243" y="384810"/>
                      <a:pt x="1546860" y="372428"/>
                      <a:pt x="1530668" y="367665"/>
                    </a:cubicBezTo>
                    <a:cubicBezTo>
                      <a:pt x="1505903" y="360997"/>
                      <a:pt x="1480185" y="375285"/>
                      <a:pt x="1472565" y="400050"/>
                    </a:cubicBezTo>
                    <a:cubicBezTo>
                      <a:pt x="1465898" y="424815"/>
                      <a:pt x="1480185" y="450533"/>
                      <a:pt x="1504950" y="458153"/>
                    </a:cubicBezTo>
                    <a:cubicBezTo>
                      <a:pt x="1521143" y="462915"/>
                      <a:pt x="1538288" y="458153"/>
                      <a:pt x="1550670" y="446722"/>
                    </a:cubicBezTo>
                    <a:lnTo>
                      <a:pt x="1600200" y="461010"/>
                    </a:lnTo>
                    <a:lnTo>
                      <a:pt x="1564005" y="587693"/>
                    </a:lnTo>
                    <a:lnTo>
                      <a:pt x="1514475" y="573405"/>
                    </a:lnTo>
                    <a:cubicBezTo>
                      <a:pt x="1510665" y="558165"/>
                      <a:pt x="1498282" y="545783"/>
                      <a:pt x="1482090" y="541020"/>
                    </a:cubicBezTo>
                    <a:cubicBezTo>
                      <a:pt x="1457325" y="534353"/>
                      <a:pt x="1431607" y="548640"/>
                      <a:pt x="1423988" y="573405"/>
                    </a:cubicBezTo>
                    <a:cubicBezTo>
                      <a:pt x="1417320" y="598170"/>
                      <a:pt x="1431607" y="623888"/>
                      <a:pt x="1456373" y="631508"/>
                    </a:cubicBezTo>
                    <a:cubicBezTo>
                      <a:pt x="1472565" y="636270"/>
                      <a:pt x="1489710" y="631508"/>
                      <a:pt x="1502093" y="620078"/>
                    </a:cubicBezTo>
                    <a:lnTo>
                      <a:pt x="1551623" y="634365"/>
                    </a:lnTo>
                    <a:lnTo>
                      <a:pt x="1515428" y="761048"/>
                    </a:lnTo>
                    <a:lnTo>
                      <a:pt x="1465898" y="746760"/>
                    </a:lnTo>
                    <a:cubicBezTo>
                      <a:pt x="1462088" y="731520"/>
                      <a:pt x="1449705" y="719138"/>
                      <a:pt x="1433513" y="714375"/>
                    </a:cubicBezTo>
                    <a:cubicBezTo>
                      <a:pt x="1408748" y="707708"/>
                      <a:pt x="1383030" y="721995"/>
                      <a:pt x="1375410" y="746760"/>
                    </a:cubicBezTo>
                    <a:cubicBezTo>
                      <a:pt x="1368743" y="771525"/>
                      <a:pt x="1383030" y="797243"/>
                      <a:pt x="1407795" y="804863"/>
                    </a:cubicBezTo>
                    <a:cubicBezTo>
                      <a:pt x="1423988" y="809625"/>
                      <a:pt x="1441132" y="804863"/>
                      <a:pt x="1453515" y="793433"/>
                    </a:cubicBezTo>
                    <a:lnTo>
                      <a:pt x="1503045" y="807720"/>
                    </a:lnTo>
                    <a:lnTo>
                      <a:pt x="1466850" y="934402"/>
                    </a:lnTo>
                    <a:lnTo>
                      <a:pt x="1417320" y="920115"/>
                    </a:lnTo>
                    <a:cubicBezTo>
                      <a:pt x="1413510" y="904875"/>
                      <a:pt x="1401128" y="892493"/>
                      <a:pt x="1384935" y="887730"/>
                    </a:cubicBezTo>
                    <a:cubicBezTo>
                      <a:pt x="1360170" y="881063"/>
                      <a:pt x="1334453" y="895350"/>
                      <a:pt x="1326832" y="920115"/>
                    </a:cubicBezTo>
                    <a:cubicBezTo>
                      <a:pt x="1320165" y="944880"/>
                      <a:pt x="1334453" y="970598"/>
                      <a:pt x="1359218" y="978218"/>
                    </a:cubicBezTo>
                    <a:cubicBezTo>
                      <a:pt x="1375410" y="982980"/>
                      <a:pt x="1392555" y="978218"/>
                      <a:pt x="1404938" y="966788"/>
                    </a:cubicBezTo>
                    <a:lnTo>
                      <a:pt x="1454468" y="981075"/>
                    </a:lnTo>
                    <a:lnTo>
                      <a:pt x="1418273" y="1107758"/>
                    </a:lnTo>
                    <a:lnTo>
                      <a:pt x="1368743" y="1093470"/>
                    </a:lnTo>
                    <a:cubicBezTo>
                      <a:pt x="1364932" y="1078230"/>
                      <a:pt x="1352550" y="1065848"/>
                      <a:pt x="1336357" y="1061085"/>
                    </a:cubicBezTo>
                    <a:cubicBezTo>
                      <a:pt x="1311593" y="1054418"/>
                      <a:pt x="1285875" y="1068705"/>
                      <a:pt x="1278255" y="1093470"/>
                    </a:cubicBezTo>
                    <a:cubicBezTo>
                      <a:pt x="1271588" y="1118235"/>
                      <a:pt x="1285875" y="1143953"/>
                      <a:pt x="1310640" y="1151573"/>
                    </a:cubicBezTo>
                    <a:cubicBezTo>
                      <a:pt x="1326832" y="1156335"/>
                      <a:pt x="1343978" y="1151573"/>
                      <a:pt x="1356360" y="1140143"/>
                    </a:cubicBezTo>
                    <a:lnTo>
                      <a:pt x="1405890" y="1154430"/>
                    </a:lnTo>
                    <a:lnTo>
                      <a:pt x="1369695" y="1281113"/>
                    </a:lnTo>
                    <a:lnTo>
                      <a:pt x="1320165" y="1266825"/>
                    </a:lnTo>
                    <a:cubicBezTo>
                      <a:pt x="1316355" y="1251585"/>
                      <a:pt x="1303973" y="1239203"/>
                      <a:pt x="1287780" y="1234440"/>
                    </a:cubicBezTo>
                    <a:cubicBezTo>
                      <a:pt x="1263015" y="1227773"/>
                      <a:pt x="1237298" y="1242060"/>
                      <a:pt x="1229678" y="1266825"/>
                    </a:cubicBezTo>
                    <a:cubicBezTo>
                      <a:pt x="1223010" y="1291590"/>
                      <a:pt x="1237298" y="1317308"/>
                      <a:pt x="1262063" y="1324928"/>
                    </a:cubicBezTo>
                    <a:cubicBezTo>
                      <a:pt x="1278255" y="1329690"/>
                      <a:pt x="1295400" y="1324928"/>
                      <a:pt x="1307782" y="1313498"/>
                    </a:cubicBezTo>
                    <a:lnTo>
                      <a:pt x="1357313" y="1327785"/>
                    </a:lnTo>
                    <a:lnTo>
                      <a:pt x="1321118" y="1454468"/>
                    </a:lnTo>
                    <a:lnTo>
                      <a:pt x="1271588" y="1440180"/>
                    </a:lnTo>
                    <a:cubicBezTo>
                      <a:pt x="1267778" y="1424940"/>
                      <a:pt x="1255395" y="1412558"/>
                      <a:pt x="1239203" y="1407795"/>
                    </a:cubicBezTo>
                    <a:cubicBezTo>
                      <a:pt x="1214438" y="1401128"/>
                      <a:pt x="1188720" y="1415415"/>
                      <a:pt x="1181100" y="1440180"/>
                    </a:cubicBezTo>
                    <a:cubicBezTo>
                      <a:pt x="1174432" y="1464945"/>
                      <a:pt x="1188720" y="1490663"/>
                      <a:pt x="1213485" y="1498283"/>
                    </a:cubicBezTo>
                    <a:cubicBezTo>
                      <a:pt x="1229678" y="1503045"/>
                      <a:pt x="1246823" y="1498283"/>
                      <a:pt x="1259205" y="1486853"/>
                    </a:cubicBezTo>
                    <a:lnTo>
                      <a:pt x="1308735" y="1501140"/>
                    </a:lnTo>
                    <a:lnTo>
                      <a:pt x="1272540" y="1627823"/>
                    </a:lnTo>
                    <a:lnTo>
                      <a:pt x="1223010" y="1613535"/>
                    </a:lnTo>
                    <a:cubicBezTo>
                      <a:pt x="1219200" y="1598295"/>
                      <a:pt x="1206818" y="1585913"/>
                      <a:pt x="1190625" y="1581150"/>
                    </a:cubicBezTo>
                    <a:cubicBezTo>
                      <a:pt x="1165860" y="1574483"/>
                      <a:pt x="1140143" y="1588770"/>
                      <a:pt x="1132523" y="1613535"/>
                    </a:cubicBezTo>
                    <a:cubicBezTo>
                      <a:pt x="1125855" y="1638300"/>
                      <a:pt x="1140143" y="1664018"/>
                      <a:pt x="1164907" y="1671638"/>
                    </a:cubicBezTo>
                    <a:cubicBezTo>
                      <a:pt x="1181100" y="1676400"/>
                      <a:pt x="1198245" y="1671638"/>
                      <a:pt x="1210628" y="1660208"/>
                    </a:cubicBezTo>
                    <a:lnTo>
                      <a:pt x="1260157" y="1674495"/>
                    </a:lnTo>
                    <a:lnTo>
                      <a:pt x="1223963" y="1801178"/>
                    </a:lnTo>
                    <a:lnTo>
                      <a:pt x="1174432" y="1786890"/>
                    </a:lnTo>
                    <a:cubicBezTo>
                      <a:pt x="1170623" y="1771650"/>
                      <a:pt x="1158240" y="1759268"/>
                      <a:pt x="1142048" y="1754505"/>
                    </a:cubicBezTo>
                    <a:cubicBezTo>
                      <a:pt x="1117282" y="1747838"/>
                      <a:pt x="1091565" y="1762125"/>
                      <a:pt x="1083945" y="1786890"/>
                    </a:cubicBezTo>
                    <a:cubicBezTo>
                      <a:pt x="1077278" y="1811655"/>
                      <a:pt x="1091565" y="1837373"/>
                      <a:pt x="1116330" y="1844993"/>
                    </a:cubicBezTo>
                    <a:cubicBezTo>
                      <a:pt x="1132523" y="1849755"/>
                      <a:pt x="1149668" y="1844993"/>
                      <a:pt x="1162050" y="1833563"/>
                    </a:cubicBezTo>
                    <a:lnTo>
                      <a:pt x="1211580" y="1847850"/>
                    </a:lnTo>
                    <a:lnTo>
                      <a:pt x="1189673" y="1925003"/>
                    </a:lnTo>
                    <a:lnTo>
                      <a:pt x="0" y="1586865"/>
                    </a:lnTo>
                    <a:lnTo>
                      <a:pt x="44481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0" name="Google Shape;943;p17"/>
              <p:cNvSpPr/>
              <p:nvPr/>
            </p:nvSpPr>
            <p:spPr>
              <a:xfrm>
                <a:off x="6898297" y="242627"/>
                <a:ext cx="2372034" cy="2987444"/>
              </a:xfrm>
              <a:custGeom>
                <a:avLst/>
                <a:gdLst/>
                <a:ahLst/>
                <a:cxnLst/>
                <a:rect l="l" t="t" r="r" b="b"/>
                <a:pathLst>
                  <a:path w="1336357" h="1683067" extrusionOk="0">
                    <a:moveTo>
                      <a:pt x="402907" y="0"/>
                    </a:moveTo>
                    <a:lnTo>
                      <a:pt x="1336357" y="264795"/>
                    </a:lnTo>
                    <a:lnTo>
                      <a:pt x="1331595" y="279083"/>
                    </a:lnTo>
                    <a:lnTo>
                      <a:pt x="398145" y="13335"/>
                    </a:lnTo>
                    <a:lnTo>
                      <a:pt x="402907" y="0"/>
                    </a:lnTo>
                    <a:lnTo>
                      <a:pt x="402907" y="0"/>
                    </a:lnTo>
                    <a:close/>
                    <a:moveTo>
                      <a:pt x="378142" y="87630"/>
                    </a:moveTo>
                    <a:cubicBezTo>
                      <a:pt x="377190" y="92393"/>
                      <a:pt x="375285" y="97155"/>
                      <a:pt x="374332" y="101918"/>
                    </a:cubicBezTo>
                    <a:cubicBezTo>
                      <a:pt x="685800" y="190500"/>
                      <a:pt x="996315" y="279083"/>
                      <a:pt x="1307782" y="367665"/>
                    </a:cubicBezTo>
                    <a:cubicBezTo>
                      <a:pt x="1308735" y="362903"/>
                      <a:pt x="1310640" y="358140"/>
                      <a:pt x="1311592" y="353378"/>
                    </a:cubicBezTo>
                    <a:cubicBezTo>
                      <a:pt x="1000125" y="264795"/>
                      <a:pt x="688657" y="176213"/>
                      <a:pt x="378142" y="87630"/>
                    </a:cubicBezTo>
                    <a:lnTo>
                      <a:pt x="378142" y="87630"/>
                    </a:lnTo>
                    <a:close/>
                    <a:moveTo>
                      <a:pt x="353377" y="175260"/>
                    </a:moveTo>
                    <a:cubicBezTo>
                      <a:pt x="352425" y="180023"/>
                      <a:pt x="350520" y="184785"/>
                      <a:pt x="349567" y="189548"/>
                    </a:cubicBezTo>
                    <a:cubicBezTo>
                      <a:pt x="661035" y="278130"/>
                      <a:pt x="971550" y="366713"/>
                      <a:pt x="1283017" y="455295"/>
                    </a:cubicBezTo>
                    <a:cubicBezTo>
                      <a:pt x="1283970" y="450533"/>
                      <a:pt x="1285875" y="445770"/>
                      <a:pt x="1286827" y="441008"/>
                    </a:cubicBezTo>
                    <a:cubicBezTo>
                      <a:pt x="975360" y="352425"/>
                      <a:pt x="663892" y="263843"/>
                      <a:pt x="353377" y="175260"/>
                    </a:cubicBezTo>
                    <a:lnTo>
                      <a:pt x="353377" y="175260"/>
                    </a:lnTo>
                    <a:close/>
                    <a:moveTo>
                      <a:pt x="327660" y="262890"/>
                    </a:moveTo>
                    <a:cubicBezTo>
                      <a:pt x="326707" y="267653"/>
                      <a:pt x="324802" y="272415"/>
                      <a:pt x="323850" y="277178"/>
                    </a:cubicBezTo>
                    <a:cubicBezTo>
                      <a:pt x="635317" y="365760"/>
                      <a:pt x="945832" y="454343"/>
                      <a:pt x="1257300" y="542925"/>
                    </a:cubicBezTo>
                    <a:cubicBezTo>
                      <a:pt x="1258252" y="538163"/>
                      <a:pt x="1260157" y="533400"/>
                      <a:pt x="1261110" y="528638"/>
                    </a:cubicBezTo>
                    <a:cubicBezTo>
                      <a:pt x="949642" y="440055"/>
                      <a:pt x="639127" y="351473"/>
                      <a:pt x="327660" y="262890"/>
                    </a:cubicBezTo>
                    <a:lnTo>
                      <a:pt x="327660" y="262890"/>
                    </a:lnTo>
                    <a:close/>
                    <a:moveTo>
                      <a:pt x="302895" y="350520"/>
                    </a:moveTo>
                    <a:cubicBezTo>
                      <a:pt x="614363" y="439103"/>
                      <a:pt x="924877" y="527685"/>
                      <a:pt x="1236345" y="615315"/>
                    </a:cubicBezTo>
                    <a:cubicBezTo>
                      <a:pt x="1235392" y="620078"/>
                      <a:pt x="1233488" y="624840"/>
                      <a:pt x="1232535" y="629603"/>
                    </a:cubicBezTo>
                    <a:cubicBezTo>
                      <a:pt x="921067" y="541020"/>
                      <a:pt x="610552" y="452438"/>
                      <a:pt x="299085" y="363855"/>
                    </a:cubicBezTo>
                    <a:cubicBezTo>
                      <a:pt x="300038" y="360045"/>
                      <a:pt x="301942" y="355283"/>
                      <a:pt x="302895" y="350520"/>
                    </a:cubicBezTo>
                    <a:lnTo>
                      <a:pt x="302895" y="350520"/>
                    </a:lnTo>
                    <a:close/>
                    <a:moveTo>
                      <a:pt x="278130" y="438150"/>
                    </a:moveTo>
                    <a:cubicBezTo>
                      <a:pt x="589597" y="526733"/>
                      <a:pt x="900113" y="615315"/>
                      <a:pt x="1211580" y="703898"/>
                    </a:cubicBezTo>
                    <a:cubicBezTo>
                      <a:pt x="1210627" y="708660"/>
                      <a:pt x="1208723" y="713423"/>
                      <a:pt x="1207770" y="718185"/>
                    </a:cubicBezTo>
                    <a:cubicBezTo>
                      <a:pt x="896302" y="629603"/>
                      <a:pt x="585788" y="541020"/>
                      <a:pt x="274320" y="452438"/>
                    </a:cubicBezTo>
                    <a:cubicBezTo>
                      <a:pt x="275272" y="447675"/>
                      <a:pt x="277177" y="442913"/>
                      <a:pt x="278130" y="438150"/>
                    </a:cubicBezTo>
                    <a:lnTo>
                      <a:pt x="278130" y="438150"/>
                    </a:lnTo>
                    <a:close/>
                    <a:moveTo>
                      <a:pt x="253365" y="525780"/>
                    </a:moveTo>
                    <a:cubicBezTo>
                      <a:pt x="564832" y="614363"/>
                      <a:pt x="875347" y="702945"/>
                      <a:pt x="1186815" y="791528"/>
                    </a:cubicBezTo>
                    <a:cubicBezTo>
                      <a:pt x="1185863" y="796290"/>
                      <a:pt x="1183957" y="801053"/>
                      <a:pt x="1183005" y="805815"/>
                    </a:cubicBezTo>
                    <a:cubicBezTo>
                      <a:pt x="872490" y="717233"/>
                      <a:pt x="561022" y="628650"/>
                      <a:pt x="249555" y="540068"/>
                    </a:cubicBezTo>
                    <a:cubicBezTo>
                      <a:pt x="250507" y="535305"/>
                      <a:pt x="252413" y="530543"/>
                      <a:pt x="253365" y="525780"/>
                    </a:cubicBezTo>
                    <a:lnTo>
                      <a:pt x="253365" y="525780"/>
                    </a:lnTo>
                    <a:close/>
                    <a:moveTo>
                      <a:pt x="228600" y="613410"/>
                    </a:moveTo>
                    <a:cubicBezTo>
                      <a:pt x="227647" y="618173"/>
                      <a:pt x="225742" y="622935"/>
                      <a:pt x="224790" y="627698"/>
                    </a:cubicBezTo>
                    <a:cubicBezTo>
                      <a:pt x="536257" y="716280"/>
                      <a:pt x="846772" y="804863"/>
                      <a:pt x="1158240" y="893445"/>
                    </a:cubicBezTo>
                    <a:cubicBezTo>
                      <a:pt x="1159192" y="888683"/>
                      <a:pt x="1161098" y="883920"/>
                      <a:pt x="1162050" y="879158"/>
                    </a:cubicBezTo>
                    <a:cubicBezTo>
                      <a:pt x="850582" y="790575"/>
                      <a:pt x="539115" y="701993"/>
                      <a:pt x="228600" y="613410"/>
                    </a:cubicBezTo>
                    <a:lnTo>
                      <a:pt x="228600" y="613410"/>
                    </a:lnTo>
                    <a:close/>
                    <a:moveTo>
                      <a:pt x="203835" y="701040"/>
                    </a:moveTo>
                    <a:cubicBezTo>
                      <a:pt x="202882" y="705803"/>
                      <a:pt x="200977" y="710565"/>
                      <a:pt x="200025" y="715328"/>
                    </a:cubicBezTo>
                    <a:cubicBezTo>
                      <a:pt x="511492" y="803910"/>
                      <a:pt x="822007" y="892493"/>
                      <a:pt x="1133475" y="981075"/>
                    </a:cubicBezTo>
                    <a:cubicBezTo>
                      <a:pt x="1134427" y="976313"/>
                      <a:pt x="1136332" y="971550"/>
                      <a:pt x="1137285" y="966788"/>
                    </a:cubicBezTo>
                    <a:cubicBezTo>
                      <a:pt x="825817" y="878205"/>
                      <a:pt x="514350" y="789623"/>
                      <a:pt x="203835" y="701040"/>
                    </a:cubicBezTo>
                    <a:lnTo>
                      <a:pt x="203835" y="701040"/>
                    </a:lnTo>
                    <a:close/>
                    <a:moveTo>
                      <a:pt x="178117" y="788670"/>
                    </a:moveTo>
                    <a:cubicBezTo>
                      <a:pt x="177165" y="793433"/>
                      <a:pt x="175260" y="798195"/>
                      <a:pt x="174307" y="802958"/>
                    </a:cubicBezTo>
                    <a:cubicBezTo>
                      <a:pt x="484822" y="891540"/>
                      <a:pt x="796290" y="980123"/>
                      <a:pt x="1107757" y="1068705"/>
                    </a:cubicBezTo>
                    <a:cubicBezTo>
                      <a:pt x="1108710" y="1063943"/>
                      <a:pt x="1110615" y="1059180"/>
                      <a:pt x="1111567" y="1054418"/>
                    </a:cubicBezTo>
                    <a:cubicBezTo>
                      <a:pt x="800100" y="965835"/>
                      <a:pt x="489585" y="877253"/>
                      <a:pt x="178117" y="788670"/>
                    </a:cubicBezTo>
                    <a:lnTo>
                      <a:pt x="178117" y="788670"/>
                    </a:lnTo>
                    <a:close/>
                    <a:moveTo>
                      <a:pt x="153352" y="877253"/>
                    </a:moveTo>
                    <a:cubicBezTo>
                      <a:pt x="464820" y="965835"/>
                      <a:pt x="775335" y="1054418"/>
                      <a:pt x="1086802" y="1142048"/>
                    </a:cubicBezTo>
                    <a:cubicBezTo>
                      <a:pt x="1085850" y="1146810"/>
                      <a:pt x="1083945" y="1151573"/>
                      <a:pt x="1082992" y="1156335"/>
                    </a:cubicBezTo>
                    <a:cubicBezTo>
                      <a:pt x="771525" y="1067753"/>
                      <a:pt x="461010" y="979170"/>
                      <a:pt x="149542" y="890588"/>
                    </a:cubicBezTo>
                    <a:cubicBezTo>
                      <a:pt x="150495" y="885825"/>
                      <a:pt x="152400" y="881063"/>
                      <a:pt x="153352" y="877253"/>
                    </a:cubicBezTo>
                    <a:lnTo>
                      <a:pt x="153352" y="877253"/>
                    </a:lnTo>
                    <a:close/>
                    <a:moveTo>
                      <a:pt x="128588" y="964883"/>
                    </a:moveTo>
                    <a:cubicBezTo>
                      <a:pt x="440055" y="1053465"/>
                      <a:pt x="750570" y="1142048"/>
                      <a:pt x="1062038" y="1229678"/>
                    </a:cubicBezTo>
                    <a:cubicBezTo>
                      <a:pt x="1061085" y="1234440"/>
                      <a:pt x="1059180" y="1239203"/>
                      <a:pt x="1058227" y="1243965"/>
                    </a:cubicBezTo>
                    <a:cubicBezTo>
                      <a:pt x="746760" y="1155383"/>
                      <a:pt x="436245" y="1066800"/>
                      <a:pt x="124777" y="978218"/>
                    </a:cubicBezTo>
                    <a:cubicBezTo>
                      <a:pt x="125730" y="973455"/>
                      <a:pt x="127635" y="969645"/>
                      <a:pt x="128588" y="964883"/>
                    </a:cubicBezTo>
                    <a:lnTo>
                      <a:pt x="128588" y="964883"/>
                    </a:lnTo>
                    <a:close/>
                    <a:moveTo>
                      <a:pt x="103822" y="1052513"/>
                    </a:moveTo>
                    <a:cubicBezTo>
                      <a:pt x="415290" y="1141095"/>
                      <a:pt x="725805" y="1229678"/>
                      <a:pt x="1037272" y="1318260"/>
                    </a:cubicBezTo>
                    <a:cubicBezTo>
                      <a:pt x="1036320" y="1323023"/>
                      <a:pt x="1034415" y="1327785"/>
                      <a:pt x="1033463" y="1332548"/>
                    </a:cubicBezTo>
                    <a:cubicBezTo>
                      <a:pt x="721995" y="1243965"/>
                      <a:pt x="411480" y="1155383"/>
                      <a:pt x="100013" y="1066800"/>
                    </a:cubicBezTo>
                    <a:cubicBezTo>
                      <a:pt x="100965" y="1062038"/>
                      <a:pt x="101917" y="1057275"/>
                      <a:pt x="103822" y="1052513"/>
                    </a:cubicBezTo>
                    <a:lnTo>
                      <a:pt x="103822" y="1052513"/>
                    </a:lnTo>
                    <a:close/>
                    <a:moveTo>
                      <a:pt x="79057" y="1140143"/>
                    </a:moveTo>
                    <a:cubicBezTo>
                      <a:pt x="78105" y="1144905"/>
                      <a:pt x="76200" y="1149668"/>
                      <a:pt x="75247" y="1154430"/>
                    </a:cubicBezTo>
                    <a:cubicBezTo>
                      <a:pt x="385763" y="1243013"/>
                      <a:pt x="697230" y="1331595"/>
                      <a:pt x="1008697" y="1419225"/>
                    </a:cubicBezTo>
                    <a:cubicBezTo>
                      <a:pt x="1009650" y="1414463"/>
                      <a:pt x="1011555" y="1409700"/>
                      <a:pt x="1012507" y="1404938"/>
                    </a:cubicBezTo>
                    <a:cubicBezTo>
                      <a:pt x="701040" y="1316355"/>
                      <a:pt x="389572" y="1228725"/>
                      <a:pt x="79057" y="1140143"/>
                    </a:cubicBezTo>
                    <a:lnTo>
                      <a:pt x="79057" y="1140143"/>
                    </a:lnTo>
                    <a:close/>
                    <a:moveTo>
                      <a:pt x="54292" y="1227773"/>
                    </a:moveTo>
                    <a:cubicBezTo>
                      <a:pt x="53340" y="1232535"/>
                      <a:pt x="51435" y="1237298"/>
                      <a:pt x="50482" y="1242060"/>
                    </a:cubicBezTo>
                    <a:cubicBezTo>
                      <a:pt x="360997" y="1330643"/>
                      <a:pt x="672465" y="1419225"/>
                      <a:pt x="983932" y="1507808"/>
                    </a:cubicBezTo>
                    <a:cubicBezTo>
                      <a:pt x="984885" y="1503045"/>
                      <a:pt x="986790" y="1498283"/>
                      <a:pt x="987742" y="1493520"/>
                    </a:cubicBezTo>
                    <a:cubicBezTo>
                      <a:pt x="676275" y="1403985"/>
                      <a:pt x="364807" y="1316355"/>
                      <a:pt x="54292" y="1227773"/>
                    </a:cubicBezTo>
                    <a:lnTo>
                      <a:pt x="54292" y="1227773"/>
                    </a:lnTo>
                    <a:close/>
                    <a:moveTo>
                      <a:pt x="28575" y="1315403"/>
                    </a:moveTo>
                    <a:cubicBezTo>
                      <a:pt x="27622" y="1320165"/>
                      <a:pt x="25717" y="1324928"/>
                      <a:pt x="24765" y="1329690"/>
                    </a:cubicBezTo>
                    <a:cubicBezTo>
                      <a:pt x="336232" y="1418273"/>
                      <a:pt x="646747" y="1506855"/>
                      <a:pt x="958215" y="1595438"/>
                    </a:cubicBezTo>
                    <a:cubicBezTo>
                      <a:pt x="959167" y="1590675"/>
                      <a:pt x="961072" y="1585913"/>
                      <a:pt x="962025" y="1581150"/>
                    </a:cubicBezTo>
                    <a:cubicBezTo>
                      <a:pt x="650557" y="1492568"/>
                      <a:pt x="340042" y="1403985"/>
                      <a:pt x="28575" y="1315403"/>
                    </a:cubicBezTo>
                    <a:lnTo>
                      <a:pt x="28575" y="1315403"/>
                    </a:lnTo>
                    <a:close/>
                    <a:moveTo>
                      <a:pt x="3810" y="1403033"/>
                    </a:moveTo>
                    <a:lnTo>
                      <a:pt x="937260" y="1668780"/>
                    </a:lnTo>
                    <a:lnTo>
                      <a:pt x="933450" y="1683068"/>
                    </a:lnTo>
                    <a:lnTo>
                      <a:pt x="0" y="1417320"/>
                    </a:lnTo>
                    <a:lnTo>
                      <a:pt x="3810" y="1403033"/>
                    </a:lnTo>
                    <a:close/>
                  </a:path>
                </a:pathLst>
              </a:custGeom>
              <a:solidFill>
                <a:srgbClr val="000000">
                  <a:alpha val="824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8093781"/>
      </p:ext>
    </p:extLst>
  </p:cSld>
  <p:clrMapOvr>
    <a:masterClrMapping/>
  </p:clrMapOvr>
  <p:transition advClick="0" advTm="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EDDB-6436-4CAB-A717-9974237B2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4243D-6F76-4165-ABC1-C8BDC9FF0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7FF8F-3A4B-4604-A614-C592EC6E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9C2D-91C2-4C5A-BBB2-055C0F77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2D1E-D0C9-46B4-9A07-6466E62E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72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57CE-66CE-44BD-9915-0B7EF93C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3FDCF-9284-4429-87D5-2C8E4B662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7285B-B8C2-4979-A6F6-747DD30C9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EF675-174B-442C-BFB0-9BDC4C595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95F87-F9CC-47B8-AF62-1D354692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48984-5F51-4AC0-9315-7526945F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112D4-8111-4E95-A082-3FC532C8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24488-E2E5-49DF-B6C3-C1C7A9A9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1F9EB-F8D8-4CE9-BEB5-CD1692B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3935E-0C0C-4BFC-94FA-687023AD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78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8709-8845-4BBC-ADEE-4DED7205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45E90-3F78-4E44-BA4A-B5A897E04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6E80D-6BBB-4108-BA33-2238B849C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7ACC0-C3B3-4842-8966-C1CF0AC9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17C39-D288-44DA-AB3E-36869E78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59BC7-0816-4258-8D1E-5DDDC4DE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9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21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7CE2-CB20-47C4-83B3-DB995550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9008E-FFCA-4EC7-B92D-7366967D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62B4D-E2F9-454F-A611-91A830C8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FDE26-6BBE-49A1-B53A-699E314AB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B9A5D-2408-4753-99E4-C0CC276D6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83C1E-83D7-4F0F-9BB2-992275CE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F11118-67FC-4514-95A7-A225FDE7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B53AF-F6BF-4247-877D-33608189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3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2B0F0-A49E-42AD-A2E1-DF2BE5DC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7F652-1674-4628-B054-B8542528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03AE3-DA98-4533-9074-10810118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A37C9-6D76-4D2B-BA12-C530E8EB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57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8C62F-1584-43A9-947F-D8EE389F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523814-75AD-40A8-8B69-8376368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B8B6E-31BF-477B-8073-48344910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0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A338-B67D-4831-BBBF-BFD2EEED7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0079A-8474-4201-86F4-75198B3A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DF0BC-5D28-4A9F-9F24-29EC26157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6F789-B032-45FE-B8C8-7A53F7E9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BE6C7-1397-41A5-A43A-7A286237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A93E7-1339-4AA1-860A-4DD97302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46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4F30-4B0A-490B-8D67-E33FA325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7A3D-31A8-48C6-98BA-CC8EB7B999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67BA2-E880-4BAF-8D83-63EDF76B2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B7B79-FA12-4270-8051-565BB654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3048D-FB58-4C0D-8D26-EE408DB6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471D3-F943-442D-8943-F72FD826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88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7C23-FDAC-4B41-B9BB-553BA3725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932A1-9B51-4673-B66D-1F73CDA8B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1088C-D103-45C5-9418-0A0B8FD4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D9DDA-9F0E-4F3F-9B94-C9ECF7E9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B2A2-DECB-4B20-8760-350E4C0B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24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27902-41FA-4AD8-9FF3-CC62062E5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9A18A-D037-4FBE-AE60-72F625CFE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F84E9-FA49-4C2E-8260-8A018E43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186A3-7BB3-4B10-B798-77EE65EC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3DF40-10A5-4B19-9D83-FCB367D5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0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3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6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5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06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8DC85E-FD5E-4A08-8D2D-59E30609014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707FC-4618-45E5-A9A1-10C78E9DE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9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F5674CC-D1FF-1657-D5E2-D56876E6F3A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80" y="320162"/>
            <a:ext cx="1311992" cy="1311992"/>
          </a:xfrm>
          <a:prstGeom prst="rect">
            <a:avLst/>
          </a:prstGeom>
        </p:spPr>
      </p:pic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ABB4FEE-5D6F-155E-A4D9-A0EE96ACB2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72" y="8597889"/>
            <a:ext cx="1311992" cy="13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1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下载次数进行十倍的索取赔偿！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269953" y="247581"/>
            <a:ext cx="92204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等线"/>
                <a:ea typeface="+mn-ea"/>
                <a:cs typeface="+mn-cs"/>
              </a:rPr>
              <a:t>MANGNON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6" name="TextBox 3"/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3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3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/>
              </a:rPr>
              <a:t>MĂNG NON- TÀI LIỆU TIỂU HỌC | Facebook</a:t>
            </a:r>
            <a:endParaRPr kumimoji="0" lang="en-US" sz="143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3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3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3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6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52F23-3DA9-429D-8EFA-9C81D23B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08B59-3A02-4514-867E-605ADB740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54D09-9818-43BF-9F22-04A93C074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300F0-9CD4-4179-AF2E-5A5E7AEFBFF8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834F9-3F66-44B5-8D5B-AD629011C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DD23E-DC0B-42CD-814A-692884CFF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F59C-5CCB-460D-ADFB-9C5A42FEE5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7CF38-B006-4174-B90B-666DBFB3F9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30" y="848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41861" y="209511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</a:t>
            </a:r>
            <a:r>
              <a:rPr lang="vi-VN" altLang="vi-VN" sz="3591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387" y="1321992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2025 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370" y="2955155"/>
            <a:ext cx="9233209" cy="553689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0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63B700-44C7-D1F7-DE89-8EFE8910AB08}"/>
              </a:ext>
            </a:extLst>
          </p:cNvPr>
          <p:cNvSpPr/>
          <p:nvPr/>
        </p:nvSpPr>
        <p:spPr>
          <a:xfrm>
            <a:off x="212220" y="132080"/>
            <a:ext cx="6085840" cy="1341119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Bón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đều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xung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quanh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gốc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Những chú ý đặc biệt khi bón phân cho cây cảnh sân vườn">
            <a:extLst>
              <a:ext uri="{FF2B5EF4-FFF2-40B4-BE49-F238E27FC236}">
                <a16:creationId xmlns:a16="http://schemas.microsoft.com/office/drawing/2014/main" id="{5262F210-AB8A-E3E4-2B9C-9528482F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9" y="1767840"/>
            <a:ext cx="6085840" cy="49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ỢI ÍCH KÉP TỪ VẢI ĐỊA PHỦ GỐC CÂY">
            <a:extLst>
              <a:ext uri="{FF2B5EF4-FFF2-40B4-BE49-F238E27FC236}">
                <a16:creationId xmlns:a16="http://schemas.microsoft.com/office/drawing/2014/main" id="{B3A348D9-D4D1-20C0-3517-6081F366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79" y="1767840"/>
            <a:ext cx="5405121" cy="49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BD63B700-44C7-D1F7-DE89-8EFE8910AB08}"/>
              </a:ext>
            </a:extLst>
          </p:cNvPr>
          <p:cNvSpPr/>
          <p:nvPr/>
        </p:nvSpPr>
        <p:spPr>
          <a:xfrm>
            <a:off x="6654800" y="256854"/>
            <a:ext cx="5425440" cy="1216345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 smtClean="0">
                <a:solidFill>
                  <a:srgbClr val="002060"/>
                </a:solidFill>
                <a:latin typeface="Calibri"/>
              </a:rPr>
              <a:t>Pha </a:t>
            </a:r>
            <a:r>
              <a:rPr lang="vi-VN" sz="4000" b="1" dirty="0">
                <a:solidFill>
                  <a:srgbClr val="002060"/>
                </a:solidFill>
                <a:latin typeface="Calibri"/>
              </a:rPr>
              <a:t>với nước và tưới vào gốc cây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87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63B700-44C7-D1F7-DE89-8EFE8910AB08}"/>
              </a:ext>
            </a:extLst>
          </p:cNvPr>
          <p:cNvSpPr/>
          <p:nvPr/>
        </p:nvSpPr>
        <p:spPr>
          <a:xfrm>
            <a:off x="2167847" y="256854"/>
            <a:ext cx="7962473" cy="934949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 smtClean="0">
                <a:solidFill>
                  <a:srgbClr val="002060"/>
                </a:solidFill>
                <a:latin typeface="Calibri"/>
              </a:rPr>
              <a:t>Pha </a:t>
            </a:r>
            <a:r>
              <a:rPr lang="vi-VN" sz="4000" b="1" dirty="0">
                <a:solidFill>
                  <a:srgbClr val="002060"/>
                </a:solidFill>
                <a:latin typeface="Calibri"/>
              </a:rPr>
              <a:t>với nước và tưới vào gốc cây</a:t>
            </a:r>
          </a:p>
        </p:txBody>
      </p:sp>
      <p:pic>
        <p:nvPicPr>
          <p:cNvPr id="2052" name="Picture 4" descr="LỢI ÍCH KÉP TỪ VẢI ĐỊA PHỦ GỐC CÂY">
            <a:extLst>
              <a:ext uri="{FF2B5EF4-FFF2-40B4-BE49-F238E27FC236}">
                <a16:creationId xmlns:a16="http://schemas.microsoft.com/office/drawing/2014/main" id="{B3A348D9-D4D1-20C0-3517-6081F3668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05" y="1801992"/>
            <a:ext cx="6888180" cy="45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5202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63B700-44C7-D1F7-DE89-8EFE8910AB08}"/>
              </a:ext>
            </a:extLst>
          </p:cNvPr>
          <p:cNvSpPr/>
          <p:nvPr/>
        </p:nvSpPr>
        <p:spPr>
          <a:xfrm>
            <a:off x="2167847" y="256854"/>
            <a:ext cx="7962473" cy="934949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libri"/>
              </a:rPr>
              <a:t>Pha với nước và phun lên lá cây.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Mẹo tưới cây cơ bản - VnExpress">
            <a:extLst>
              <a:ext uri="{FF2B5EF4-FFF2-40B4-BE49-F238E27FC236}">
                <a16:creationId xmlns:a16="http://schemas.microsoft.com/office/drawing/2014/main" id="{AF37F18A-AFA4-5EB2-6B9F-6400414B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91" y="1735816"/>
            <a:ext cx="7294651" cy="43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05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6"/>
          <p:cNvSpPr/>
          <p:nvPr/>
        </p:nvSpPr>
        <p:spPr>
          <a:xfrm>
            <a:off x="534256" y="278307"/>
            <a:ext cx="11146335" cy="6266331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686A0-A68A-2B16-20AA-8EC9A669C3E9}"/>
              </a:ext>
            </a:extLst>
          </p:cNvPr>
          <p:cNvGrpSpPr/>
          <p:nvPr/>
        </p:nvGrpSpPr>
        <p:grpSpPr>
          <a:xfrm>
            <a:off x="756757" y="3750946"/>
            <a:ext cx="4278451" cy="2175001"/>
            <a:chOff x="892354" y="3758439"/>
            <a:chExt cx="4278451" cy="2175001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BEE51449-2274-48C8-E21E-FE823C030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F8F268E-A744-7F16-1002-047BC76FF9E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12" name="组合 25">
            <a:extLst>
              <a:ext uri="{FF2B5EF4-FFF2-40B4-BE49-F238E27FC236}">
                <a16:creationId xmlns:a16="http://schemas.microsoft.com/office/drawing/2014/main" id="{73ACE651-C280-C645-88FE-7FD667E61BD6}"/>
              </a:ext>
            </a:extLst>
          </p:cNvPr>
          <p:cNvGrpSpPr/>
          <p:nvPr/>
        </p:nvGrpSpPr>
        <p:grpSpPr>
          <a:xfrm>
            <a:off x="955405" y="1089060"/>
            <a:ext cx="11692082" cy="2650871"/>
            <a:chOff x="6244928" y="3346515"/>
            <a:chExt cx="5869296" cy="2118949"/>
          </a:xfrm>
        </p:grpSpPr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id="{BE6C3C64-EFBB-144D-1085-AB7F186B3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759" b="3321"/>
            <a:stretch/>
          </p:blipFill>
          <p:spPr>
            <a:xfrm>
              <a:off x="6244928" y="3346515"/>
              <a:ext cx="5869296" cy="2118949"/>
            </a:xfrm>
            <a:prstGeom prst="rect">
              <a:avLst/>
            </a:prstGeom>
          </p:spPr>
        </p:pic>
        <p:sp>
          <p:nvSpPr>
            <p:cNvPr id="16" name="文本框 21">
              <a:extLst>
                <a:ext uri="{FF2B5EF4-FFF2-40B4-BE49-F238E27FC236}">
                  <a16:creationId xmlns:a16="http://schemas.microsoft.com/office/drawing/2014/main" id="{1974EBEF-ADB3-A2EE-F4F2-9B5C9FE4AFCA}"/>
                </a:ext>
              </a:extLst>
            </p:cNvPr>
            <p:cNvSpPr txBox="1"/>
            <p:nvPr/>
          </p:nvSpPr>
          <p:spPr>
            <a:xfrm>
              <a:off x="7097221" y="3646000"/>
              <a:ext cx="4137348" cy="140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 hiểu vì sao cần phải bón phân cho cây hoa, cây cảnh trồng trong chậu. 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8526" y="350808"/>
            <a:ext cx="4945599" cy="665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0459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-364618"/>
            <a:ext cx="3106364" cy="7222618"/>
          </a:xfrm>
          <a:prstGeom prst="rect">
            <a:avLst/>
          </a:prstGeom>
        </p:spPr>
      </p:pic>
      <p:pic>
        <p:nvPicPr>
          <p:cNvPr id="10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02" y="517923"/>
            <a:ext cx="10968520" cy="5910956"/>
          </a:xfrm>
          <a:prstGeom prst="rect">
            <a:avLst/>
          </a:prstGeom>
        </p:spPr>
      </p:pic>
      <p:grpSp>
        <p:nvGrpSpPr>
          <p:cNvPr id="5" name="Group 2"/>
          <p:cNvGrpSpPr>
            <a:grpSpLocks noChangeAspect="1"/>
          </p:cNvGrpSpPr>
          <p:nvPr/>
        </p:nvGrpSpPr>
        <p:grpSpPr>
          <a:xfrm rot="139861">
            <a:off x="4553004" y="58715"/>
            <a:ext cx="2914589" cy="1347201"/>
            <a:chOff x="31755" y="-81945"/>
            <a:chExt cx="1844040" cy="2447955"/>
          </a:xfrm>
        </p:grpSpPr>
        <p:sp>
          <p:nvSpPr>
            <p:cNvPr id="6" name="Freeform 3"/>
            <p:cNvSpPr/>
            <p:nvPr/>
          </p:nvSpPr>
          <p:spPr>
            <a:xfrm>
              <a:off x="115570" y="39370"/>
              <a:ext cx="1681480" cy="2326640"/>
            </a:xfrm>
            <a:custGeom>
              <a:avLst/>
              <a:gdLst/>
              <a:ahLst/>
              <a:cxnLst/>
              <a:rect l="l" t="t" r="r" b="b"/>
              <a:pathLst>
                <a:path w="1681480" h="2326640">
                  <a:moveTo>
                    <a:pt x="1680210" y="2326640"/>
                  </a:moveTo>
                  <a:lnTo>
                    <a:pt x="0" y="2326640"/>
                  </a:lnTo>
                  <a:lnTo>
                    <a:pt x="0" y="0"/>
                  </a:lnTo>
                  <a:lnTo>
                    <a:pt x="1681480" y="0"/>
                  </a:lnTo>
                  <a:lnTo>
                    <a:pt x="1681480" y="2326640"/>
                  </a:lnTo>
                  <a:close/>
                </a:path>
              </a:pathLst>
            </a:custGeom>
            <a:solidFill>
              <a:srgbClr val="FDE93A"/>
            </a:solidFill>
          </p:spPr>
        </p:sp>
        <p:sp>
          <p:nvSpPr>
            <p:cNvPr id="7" name="Freeform 4"/>
            <p:cNvSpPr/>
            <p:nvPr/>
          </p:nvSpPr>
          <p:spPr>
            <a:xfrm>
              <a:off x="31755" y="-81945"/>
              <a:ext cx="1844040" cy="2444750"/>
            </a:xfrm>
            <a:custGeom>
              <a:avLst/>
              <a:gdLst/>
              <a:ahLst/>
              <a:cxnLst/>
              <a:rect l="l" t="t" r="r" b="b"/>
              <a:pathLst>
                <a:path w="1844040" h="2444750">
                  <a:moveTo>
                    <a:pt x="1844040" y="2444750"/>
                  </a:moveTo>
                  <a:lnTo>
                    <a:pt x="0" y="2444750"/>
                  </a:lnTo>
                  <a:lnTo>
                    <a:pt x="0" y="0"/>
                  </a:lnTo>
                  <a:lnTo>
                    <a:pt x="1844040" y="0"/>
                  </a:lnTo>
                  <a:lnTo>
                    <a:pt x="1844040" y="2444750"/>
                  </a:lnTo>
                  <a:close/>
                </a:path>
              </a:pathLst>
            </a:custGeom>
            <a:blipFill>
              <a:blip r:embed="rId6"/>
              <a:stretch>
                <a:fillRect l="-47" r="-47"/>
              </a:stretch>
            </a:blipFill>
          </p:spPr>
        </p:sp>
      </p:grpSp>
      <p:sp>
        <p:nvSpPr>
          <p:cNvPr id="2" name="文本框 85"/>
          <p:cNvSpPr txBox="1"/>
          <p:nvPr/>
        </p:nvSpPr>
        <p:spPr>
          <a:xfrm>
            <a:off x="1912779" y="335117"/>
            <a:ext cx="8343355" cy="861774"/>
          </a:xfrm>
          <a:prstGeom prst="rect">
            <a:avLst/>
          </a:prstGeom>
          <a:noFill/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Kết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inpin heiti" panose="00000500000000000000" pitchFamily="2" charset="-122"/>
              </a:rPr>
              <a:t>luận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2975" y="1941384"/>
            <a:ext cx="8994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 phân là cách để cung cấp chất dinh dưỡng cho cây, đặc biệt là cây trồng trong chậu vì cây trồng trong chậu không thể hút chất dinh dưỡng ở bên ngoài. Bón phân đúng cách sẽ giúp cây phát triển tốt,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 huy hiệu quả của phân bón.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Google Shape;206;p14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-317317" y="5149516"/>
            <a:ext cx="3698191" cy="18570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290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/>
          <p:cNvSpPr/>
          <p:nvPr/>
        </p:nvSpPr>
        <p:spPr>
          <a:xfrm>
            <a:off x="11808511" y="21080"/>
            <a:ext cx="390905" cy="678869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66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64" y="5079227"/>
            <a:ext cx="6084464" cy="1782704"/>
          </a:xfrm>
          <a:prstGeom prst="rect">
            <a:avLst/>
          </a:prstGeom>
        </p:spPr>
      </p:pic>
      <p:pic>
        <p:nvPicPr>
          <p:cNvPr id="12" name="Google Shape;226;p17"/>
          <p:cNvPicPr preferRelativeResize="0"/>
          <p:nvPr/>
        </p:nvPicPr>
        <p:blipFill rotWithShape="1">
          <a:blip r:embed="rId5"/>
          <a:srcRect l="6027" t="45612" r="46939" b="16614"/>
          <a:stretch>
            <a:fillRect/>
          </a:stretch>
        </p:blipFill>
        <p:spPr>
          <a:xfrm>
            <a:off x="664943" y="-104852"/>
            <a:ext cx="10287513" cy="6113758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962891">
            <a:off x="8056499" y="1020285"/>
            <a:ext cx="2242364" cy="1711528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" y="5027070"/>
            <a:ext cx="6013588" cy="1782704"/>
          </a:xfrm>
          <a:prstGeom prst="rect">
            <a:avLst/>
          </a:prstGeom>
        </p:spPr>
      </p:pic>
      <p:pic>
        <p:nvPicPr>
          <p:cNvPr id="26" name="Google Shape;109;p3"/>
          <p:cNvPicPr preferRelativeResize="0"/>
          <p:nvPr/>
        </p:nvPicPr>
        <p:blipFill rotWithShape="1">
          <a:blip r:embed="rId8"/>
          <a:srcRect l="35709" t="39297" r="39006" b="25614"/>
          <a:stretch>
            <a:fillRect/>
          </a:stretch>
        </p:blipFill>
        <p:spPr>
          <a:xfrm rot="1139716">
            <a:off x="9535239" y="17007"/>
            <a:ext cx="224428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0;p2"/>
          <p:cNvPicPr preferRelativeResize="0"/>
          <p:nvPr/>
        </p:nvPicPr>
        <p:blipFill rotWithShape="1">
          <a:blip r:embed="rId9"/>
          <a:srcRect t="63870" r="26742"/>
          <a:stretch>
            <a:fillRect/>
          </a:stretch>
        </p:blipFill>
        <p:spPr>
          <a:xfrm flipH="1">
            <a:off x="9325484" y="3704036"/>
            <a:ext cx="3511548" cy="310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6908" y="5031457"/>
            <a:ext cx="5285092" cy="1782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128" y="1868066"/>
            <a:ext cx="9358171" cy="32067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BACF602-A483-AC07-FCE2-DECD182A75EC}"/>
              </a:ext>
            </a:extLst>
          </p:cNvPr>
          <p:cNvSpPr/>
          <p:nvPr/>
        </p:nvSpPr>
        <p:spPr>
          <a:xfrm>
            <a:off x="5050747" y="505330"/>
            <a:ext cx="6851972" cy="3039253"/>
          </a:xfrm>
          <a:custGeom>
            <a:avLst/>
            <a:gdLst>
              <a:gd name="connsiteX0" fmla="*/ 0 w 6851972"/>
              <a:gd name="connsiteY0" fmla="*/ 506552 h 3039253"/>
              <a:gd name="connsiteX1" fmla="*/ 506552 w 6851972"/>
              <a:gd name="connsiteY1" fmla="*/ 0 h 3039253"/>
              <a:gd name="connsiteX2" fmla="*/ 1141995 w 6851972"/>
              <a:gd name="connsiteY2" fmla="*/ 0 h 3039253"/>
              <a:gd name="connsiteX3" fmla="*/ 1141995 w 6851972"/>
              <a:gd name="connsiteY3" fmla="*/ 0 h 3039253"/>
              <a:gd name="connsiteX4" fmla="*/ 2854988 w 6851972"/>
              <a:gd name="connsiteY4" fmla="*/ 0 h 3039253"/>
              <a:gd name="connsiteX5" fmla="*/ 6345420 w 6851972"/>
              <a:gd name="connsiteY5" fmla="*/ 0 h 3039253"/>
              <a:gd name="connsiteX6" fmla="*/ 6851972 w 6851972"/>
              <a:gd name="connsiteY6" fmla="*/ 506552 h 3039253"/>
              <a:gd name="connsiteX7" fmla="*/ 6851972 w 6851972"/>
              <a:gd name="connsiteY7" fmla="*/ 1772898 h 3039253"/>
              <a:gd name="connsiteX8" fmla="*/ 6851972 w 6851972"/>
              <a:gd name="connsiteY8" fmla="*/ 1772898 h 3039253"/>
              <a:gd name="connsiteX9" fmla="*/ 6851972 w 6851972"/>
              <a:gd name="connsiteY9" fmla="*/ 2532711 h 3039253"/>
              <a:gd name="connsiteX10" fmla="*/ 6851972 w 6851972"/>
              <a:gd name="connsiteY10" fmla="*/ 2532701 h 3039253"/>
              <a:gd name="connsiteX11" fmla="*/ 6345420 w 6851972"/>
              <a:gd name="connsiteY11" fmla="*/ 3039253 h 3039253"/>
              <a:gd name="connsiteX12" fmla="*/ 2854988 w 6851972"/>
              <a:gd name="connsiteY12" fmla="*/ 3039253 h 3039253"/>
              <a:gd name="connsiteX13" fmla="*/ 1141995 w 6851972"/>
              <a:gd name="connsiteY13" fmla="*/ 3039253 h 3039253"/>
              <a:gd name="connsiteX14" fmla="*/ 1141995 w 6851972"/>
              <a:gd name="connsiteY14" fmla="*/ 3039253 h 3039253"/>
              <a:gd name="connsiteX15" fmla="*/ 506552 w 6851972"/>
              <a:gd name="connsiteY15" fmla="*/ 3039253 h 3039253"/>
              <a:gd name="connsiteX16" fmla="*/ 0 w 6851972"/>
              <a:gd name="connsiteY16" fmla="*/ 2532701 h 3039253"/>
              <a:gd name="connsiteX17" fmla="*/ 0 w 6851972"/>
              <a:gd name="connsiteY17" fmla="*/ 2532711 h 3039253"/>
              <a:gd name="connsiteX18" fmla="*/ -588036 w 6851972"/>
              <a:gd name="connsiteY18" fmla="*/ 2986856 h 3039253"/>
              <a:gd name="connsiteX19" fmla="*/ 0 w 6851972"/>
              <a:gd name="connsiteY19" fmla="*/ 1772898 h 3039253"/>
              <a:gd name="connsiteX20" fmla="*/ 0 w 6851972"/>
              <a:gd name="connsiteY20" fmla="*/ 506552 h 303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51972" h="3039253" fill="none" extrusionOk="0">
                <a:moveTo>
                  <a:pt x="0" y="506552"/>
                </a:moveTo>
                <a:cubicBezTo>
                  <a:pt x="-29726" y="208647"/>
                  <a:pt x="230809" y="6203"/>
                  <a:pt x="506552" y="0"/>
                </a:cubicBezTo>
                <a:cubicBezTo>
                  <a:pt x="724881" y="-20888"/>
                  <a:pt x="956998" y="21753"/>
                  <a:pt x="1141995" y="0"/>
                </a:cubicBezTo>
                <a:lnTo>
                  <a:pt x="1141995" y="0"/>
                </a:lnTo>
                <a:cubicBezTo>
                  <a:pt x="1874978" y="-635"/>
                  <a:pt x="2482067" y="51602"/>
                  <a:pt x="2854988" y="0"/>
                </a:cubicBezTo>
                <a:cubicBezTo>
                  <a:pt x="3672295" y="-167629"/>
                  <a:pt x="5107414" y="-24710"/>
                  <a:pt x="6345420" y="0"/>
                </a:cubicBezTo>
                <a:cubicBezTo>
                  <a:pt x="6641192" y="-3895"/>
                  <a:pt x="6851882" y="237827"/>
                  <a:pt x="6851972" y="506552"/>
                </a:cubicBezTo>
                <a:cubicBezTo>
                  <a:pt x="6851509" y="707795"/>
                  <a:pt x="6890356" y="1636656"/>
                  <a:pt x="6851972" y="1772898"/>
                </a:cubicBezTo>
                <a:lnTo>
                  <a:pt x="6851972" y="1772898"/>
                </a:lnTo>
                <a:cubicBezTo>
                  <a:pt x="6795998" y="2037592"/>
                  <a:pt x="6874102" y="2174552"/>
                  <a:pt x="6851972" y="2532711"/>
                </a:cubicBezTo>
                <a:cubicBezTo>
                  <a:pt x="6851971" y="2532707"/>
                  <a:pt x="6851972" y="2532702"/>
                  <a:pt x="6851972" y="2532701"/>
                </a:cubicBezTo>
                <a:cubicBezTo>
                  <a:pt x="6835386" y="2770304"/>
                  <a:pt x="6646174" y="3016818"/>
                  <a:pt x="6345420" y="3039253"/>
                </a:cubicBezTo>
                <a:cubicBezTo>
                  <a:pt x="5669660" y="3040122"/>
                  <a:pt x="4407028" y="3141813"/>
                  <a:pt x="2854988" y="3039253"/>
                </a:cubicBezTo>
                <a:cubicBezTo>
                  <a:pt x="2673705" y="2899987"/>
                  <a:pt x="1742122" y="2973501"/>
                  <a:pt x="1141995" y="3039253"/>
                </a:cubicBezTo>
                <a:lnTo>
                  <a:pt x="1141995" y="3039253"/>
                </a:lnTo>
                <a:cubicBezTo>
                  <a:pt x="896004" y="3061571"/>
                  <a:pt x="695793" y="3005059"/>
                  <a:pt x="506552" y="3039253"/>
                </a:cubicBezTo>
                <a:cubicBezTo>
                  <a:pt x="223970" y="3037420"/>
                  <a:pt x="27971" y="2799840"/>
                  <a:pt x="0" y="2532701"/>
                </a:cubicBezTo>
                <a:cubicBezTo>
                  <a:pt x="0" y="2532706"/>
                  <a:pt x="0" y="2532709"/>
                  <a:pt x="0" y="2532711"/>
                </a:cubicBezTo>
                <a:cubicBezTo>
                  <a:pt x="-232361" y="2724222"/>
                  <a:pt x="-454997" y="2947104"/>
                  <a:pt x="-588036" y="2986856"/>
                </a:cubicBezTo>
                <a:cubicBezTo>
                  <a:pt x="-596342" y="2726047"/>
                  <a:pt x="-144551" y="1950241"/>
                  <a:pt x="0" y="1772898"/>
                </a:cubicBezTo>
                <a:cubicBezTo>
                  <a:pt x="45094" y="1321345"/>
                  <a:pt x="9838" y="906904"/>
                  <a:pt x="0" y="506552"/>
                </a:cubicBezTo>
                <a:close/>
              </a:path>
              <a:path w="6851972" h="3039253" stroke="0" extrusionOk="0">
                <a:moveTo>
                  <a:pt x="0" y="506552"/>
                </a:moveTo>
                <a:cubicBezTo>
                  <a:pt x="-2360" y="230826"/>
                  <a:pt x="237285" y="-7097"/>
                  <a:pt x="506552" y="0"/>
                </a:cubicBezTo>
                <a:cubicBezTo>
                  <a:pt x="728942" y="-7415"/>
                  <a:pt x="970772" y="-40930"/>
                  <a:pt x="1141995" y="0"/>
                </a:cubicBezTo>
                <a:lnTo>
                  <a:pt x="1141995" y="0"/>
                </a:lnTo>
                <a:cubicBezTo>
                  <a:pt x="1830843" y="134844"/>
                  <a:pt x="2456857" y="-148642"/>
                  <a:pt x="2854988" y="0"/>
                </a:cubicBezTo>
                <a:cubicBezTo>
                  <a:pt x="4050381" y="-134364"/>
                  <a:pt x="4859913" y="130381"/>
                  <a:pt x="6345420" y="0"/>
                </a:cubicBezTo>
                <a:cubicBezTo>
                  <a:pt x="6616773" y="-19818"/>
                  <a:pt x="6883833" y="202093"/>
                  <a:pt x="6851972" y="506552"/>
                </a:cubicBezTo>
                <a:cubicBezTo>
                  <a:pt x="6913405" y="859371"/>
                  <a:pt x="6820681" y="1467303"/>
                  <a:pt x="6851972" y="1772898"/>
                </a:cubicBezTo>
                <a:lnTo>
                  <a:pt x="6851972" y="1772898"/>
                </a:lnTo>
                <a:cubicBezTo>
                  <a:pt x="6806893" y="2072114"/>
                  <a:pt x="6793577" y="2329971"/>
                  <a:pt x="6851972" y="2532711"/>
                </a:cubicBezTo>
                <a:cubicBezTo>
                  <a:pt x="6851973" y="2532709"/>
                  <a:pt x="6851972" y="2532705"/>
                  <a:pt x="6851972" y="2532701"/>
                </a:cubicBezTo>
                <a:cubicBezTo>
                  <a:pt x="6854282" y="2793416"/>
                  <a:pt x="6660910" y="3038092"/>
                  <a:pt x="6345420" y="3039253"/>
                </a:cubicBezTo>
                <a:cubicBezTo>
                  <a:pt x="5557139" y="2870218"/>
                  <a:pt x="4464953" y="3092553"/>
                  <a:pt x="2854988" y="3039253"/>
                </a:cubicBezTo>
                <a:cubicBezTo>
                  <a:pt x="2003125" y="3092421"/>
                  <a:pt x="1790078" y="3179536"/>
                  <a:pt x="1141995" y="3039253"/>
                </a:cubicBezTo>
                <a:lnTo>
                  <a:pt x="1141995" y="3039253"/>
                </a:lnTo>
                <a:cubicBezTo>
                  <a:pt x="1074470" y="3008467"/>
                  <a:pt x="726952" y="3094653"/>
                  <a:pt x="506552" y="3039253"/>
                </a:cubicBezTo>
                <a:cubicBezTo>
                  <a:pt x="182538" y="3049096"/>
                  <a:pt x="35448" y="2784754"/>
                  <a:pt x="0" y="2532701"/>
                </a:cubicBezTo>
                <a:cubicBezTo>
                  <a:pt x="-1" y="2532704"/>
                  <a:pt x="1" y="2532707"/>
                  <a:pt x="0" y="2532711"/>
                </a:cubicBezTo>
                <a:cubicBezTo>
                  <a:pt x="-254483" y="2797149"/>
                  <a:pt x="-332834" y="2760454"/>
                  <a:pt x="-588036" y="2986856"/>
                </a:cubicBezTo>
                <a:cubicBezTo>
                  <a:pt x="-509855" y="2800925"/>
                  <a:pt x="-222335" y="2135623"/>
                  <a:pt x="0" y="1772898"/>
                </a:cubicBezTo>
                <a:cubicBezTo>
                  <a:pt x="-109685" y="1300779"/>
                  <a:pt x="104970" y="831969"/>
                  <a:pt x="0" y="506552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prstGeom prst="wedgeRoundRectCallout">
                    <a:avLst>
                      <a:gd name="adj1" fmla="val -58582"/>
                      <a:gd name="adj2" fmla="val 48276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Chia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sẻ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về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vai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của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phân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bón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đối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với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cây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trồng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trong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chậu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79" y="2906291"/>
            <a:ext cx="4198722" cy="1438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9016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93" y="-271742"/>
            <a:ext cx="4403640" cy="26576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33485" y="859013"/>
            <a:ext cx="30235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60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Dancing Script" panose="03080800040507000D00" pitchFamily="66" charset="0"/>
                <a:ea typeface="等线" panose="020B0604020202020204" charset="-122"/>
                <a:cs typeface="+mn-cs"/>
              </a:rPr>
              <a:t>Dặn dò</a:t>
            </a:r>
            <a:r>
              <a:rPr kumimoji="0" lang="en-US" altLang="zh-CN" sz="6000" b="1" i="0" u="none" strike="noStrike" kern="1200" cap="none" spc="60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5 Dancing Script" panose="03080800040507000D00" pitchFamily="66" charset="0"/>
                <a:ea typeface="等线" panose="020B0604020202020204" charset="-122"/>
                <a:cs typeface="+mn-cs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+mn-cs"/>
            </a:endParaRPr>
          </a:p>
        </p:txBody>
      </p:sp>
      <p:pic>
        <p:nvPicPr>
          <p:cNvPr id="12" name="图片 5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54501"/>
          <a:stretch>
            <a:fillRect/>
          </a:stretch>
        </p:blipFill>
        <p:spPr>
          <a:xfrm rot="21088999">
            <a:off x="1569768" y="1746608"/>
            <a:ext cx="4204298" cy="37263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82057" y="3164491"/>
            <a:ext cx="400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图片 5" descr="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54501"/>
          <a:stretch>
            <a:fillRect/>
          </a:stretch>
        </p:blipFill>
        <p:spPr>
          <a:xfrm rot="21088999">
            <a:off x="6604733" y="1857825"/>
            <a:ext cx="3429344" cy="35292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07660" y="3300177"/>
            <a:ext cx="3223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Chuẩn bị bài sau nhé!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39" y="-312754"/>
            <a:ext cx="3389745" cy="32771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9322" y="5402169"/>
            <a:ext cx="12162574" cy="15629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/>
          <p:cNvSpPr/>
          <p:nvPr/>
        </p:nvSpPr>
        <p:spPr>
          <a:xfrm>
            <a:off x="11808511" y="21080"/>
            <a:ext cx="390905" cy="678869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66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oogle Shape;226;p17"/>
          <p:cNvPicPr preferRelativeResize="0"/>
          <p:nvPr/>
        </p:nvPicPr>
        <p:blipFill rotWithShape="1">
          <a:blip r:embed="rId4"/>
          <a:srcRect l="6027" t="45612" r="46939" b="16614"/>
          <a:stretch>
            <a:fillRect/>
          </a:stretch>
        </p:blipFill>
        <p:spPr>
          <a:xfrm>
            <a:off x="664943" y="-163563"/>
            <a:ext cx="10287513" cy="6113758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E4017E4D-493E-F14C-3846-E16D5A9E3E3E}"/>
              </a:ext>
            </a:extLst>
          </p:cNvPr>
          <p:cNvSpPr/>
          <p:nvPr/>
        </p:nvSpPr>
        <p:spPr>
          <a:xfrm>
            <a:off x="3378558" y="1463040"/>
            <a:ext cx="4496318" cy="2445205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KHỞI ĐỘNG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1705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1A5FF-10D2-408E-AAC7-4577EB6003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" r="11417" b="40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08574A-8A84-45D8-BB32-9270922EFA59}"/>
              </a:ext>
            </a:extLst>
          </p:cNvPr>
          <p:cNvSpPr/>
          <p:nvPr/>
        </p:nvSpPr>
        <p:spPr>
          <a:xfrm>
            <a:off x="4734560" y="284480"/>
            <a:ext cx="7122160" cy="1258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F15B4B-67C5-4B90-908D-58E9647E95A4}"/>
              </a:ext>
            </a:extLst>
          </p:cNvPr>
          <p:cNvSpPr/>
          <p:nvPr/>
        </p:nvSpPr>
        <p:spPr>
          <a:xfrm>
            <a:off x="3962401" y="3116579"/>
            <a:ext cx="6705600" cy="14884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3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1A5FF-10D2-408E-AAC7-4577EB6003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" r="11417" b="40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08574A-8A84-45D8-BB32-9270922EFA59}"/>
              </a:ext>
            </a:extLst>
          </p:cNvPr>
          <p:cNvSpPr/>
          <p:nvPr/>
        </p:nvSpPr>
        <p:spPr>
          <a:xfrm>
            <a:off x="4307840" y="284480"/>
            <a:ext cx="7548880" cy="1058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F15B4B-67C5-4B90-908D-58E9647E95A4}"/>
              </a:ext>
            </a:extLst>
          </p:cNvPr>
          <p:cNvSpPr/>
          <p:nvPr/>
        </p:nvSpPr>
        <p:spPr>
          <a:xfrm>
            <a:off x="4734560" y="3116579"/>
            <a:ext cx="6604000" cy="14884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chậu cây gần cửa sổ, để cây ra hành lang, để cây ở nơi có bóng đèn,...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1A5FF-10D2-408E-AAC7-4577EB6003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" r="11417" b="40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08574A-8A84-45D8-BB32-9270922EFA59}"/>
              </a:ext>
            </a:extLst>
          </p:cNvPr>
          <p:cNvSpPr/>
          <p:nvPr/>
        </p:nvSpPr>
        <p:spPr>
          <a:xfrm>
            <a:off x="3962400" y="284480"/>
            <a:ext cx="7894320" cy="1049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 có vai trò gì đối với hoa, cây cảnh?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F15B4B-67C5-4B90-908D-58E9647E95A4}"/>
              </a:ext>
            </a:extLst>
          </p:cNvPr>
          <p:cNvSpPr/>
          <p:nvPr/>
        </p:nvSpPr>
        <p:spPr>
          <a:xfrm>
            <a:off x="4734560" y="2933700"/>
            <a:ext cx="5933440" cy="16713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Nước giúp cho cây sinh trưởng và phát triển bình thường. Nếu thiếu nước cây sẽ bị héo, chết.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76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21A5FF-10D2-408E-AAC7-4577EB6003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" r="11417" b="40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08574A-8A84-45D8-BB32-9270922EFA59}"/>
              </a:ext>
            </a:extLst>
          </p:cNvPr>
          <p:cNvSpPr/>
          <p:nvPr/>
        </p:nvSpPr>
        <p:spPr>
          <a:xfrm>
            <a:off x="4734560" y="284480"/>
            <a:ext cx="7122160" cy="1229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hãy mô tả các cách để tưới nước cho hoa, cây cảnh?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F15B4B-67C5-4B90-908D-58E9647E95A4}"/>
              </a:ext>
            </a:extLst>
          </p:cNvPr>
          <p:cNvSpPr/>
          <p:nvPr/>
        </p:nvSpPr>
        <p:spPr>
          <a:xfrm>
            <a:off x="4143375" y="2933700"/>
            <a:ext cx="6524625" cy="16713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Tưới bằng bình xịt, tưới bằng bình tưới cây, tưới bằng hệ thống tưới nhỏ giọt,...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/>
          <p:cNvSpPr/>
          <p:nvPr/>
        </p:nvSpPr>
        <p:spPr>
          <a:xfrm>
            <a:off x="11808511" y="21080"/>
            <a:ext cx="390905" cy="6788694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664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oogle Shape;226;p17"/>
          <p:cNvPicPr preferRelativeResize="0"/>
          <p:nvPr/>
        </p:nvPicPr>
        <p:blipFill rotWithShape="1">
          <a:blip r:embed="rId4"/>
          <a:srcRect l="6027" t="45612" r="46939" b="16614"/>
          <a:stretch>
            <a:fillRect/>
          </a:stretch>
        </p:blipFill>
        <p:spPr>
          <a:xfrm>
            <a:off x="664943" y="-163563"/>
            <a:ext cx="10287513" cy="6113758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37" y="876456"/>
            <a:ext cx="5921485" cy="37729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6"/>
          <p:cNvSpPr/>
          <p:nvPr/>
        </p:nvSpPr>
        <p:spPr>
          <a:xfrm>
            <a:off x="534256" y="278307"/>
            <a:ext cx="11146335" cy="6266331"/>
          </a:xfrm>
          <a:prstGeom prst="roundRect">
            <a:avLst>
              <a:gd name="adj" fmla="val 19216"/>
            </a:avLst>
          </a:prstGeom>
          <a:solidFill>
            <a:schemeClr val="bg1">
              <a:alpha val="92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38871" y="168989"/>
            <a:ext cx="9929251" cy="954107"/>
          </a:xfrm>
          <a:custGeom>
            <a:avLst/>
            <a:gdLst>
              <a:gd name="connsiteX0" fmla="*/ 0 w 6789006"/>
              <a:gd name="connsiteY0" fmla="*/ 0 h 1169551"/>
              <a:gd name="connsiteX1" fmla="*/ 6789006 w 6789006"/>
              <a:gd name="connsiteY1" fmla="*/ 0 h 1169551"/>
              <a:gd name="connsiteX2" fmla="*/ 6789006 w 6789006"/>
              <a:gd name="connsiteY2" fmla="*/ 1169551 h 1169551"/>
              <a:gd name="connsiteX3" fmla="*/ 0 w 6789006"/>
              <a:gd name="connsiteY3" fmla="*/ 1169551 h 1169551"/>
              <a:gd name="connsiteX4" fmla="*/ 0 w 6789006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9006" h="1169551" fill="none" extrusionOk="0">
                <a:moveTo>
                  <a:pt x="0" y="0"/>
                </a:moveTo>
                <a:cubicBezTo>
                  <a:pt x="1116711" y="34145"/>
                  <a:pt x="5244402" y="-125365"/>
                  <a:pt x="6789006" y="0"/>
                </a:cubicBezTo>
                <a:cubicBezTo>
                  <a:pt x="6812822" y="471946"/>
                  <a:pt x="6794895" y="932074"/>
                  <a:pt x="6789006" y="1169551"/>
                </a:cubicBezTo>
                <a:cubicBezTo>
                  <a:pt x="5288016" y="1105085"/>
                  <a:pt x="1079835" y="1075325"/>
                  <a:pt x="0" y="1169551"/>
                </a:cubicBezTo>
                <a:cubicBezTo>
                  <a:pt x="34447" y="729393"/>
                  <a:pt x="35323" y="276481"/>
                  <a:pt x="0" y="0"/>
                </a:cubicBezTo>
                <a:close/>
              </a:path>
              <a:path w="6789006" h="1169551" stroke="0" extrusionOk="0">
                <a:moveTo>
                  <a:pt x="0" y="0"/>
                </a:moveTo>
                <a:cubicBezTo>
                  <a:pt x="2150903" y="108135"/>
                  <a:pt x="4714582" y="-162209"/>
                  <a:pt x="6789006" y="0"/>
                </a:cubicBezTo>
                <a:cubicBezTo>
                  <a:pt x="6864623" y="348161"/>
                  <a:pt x="6763955" y="907646"/>
                  <a:pt x="6789006" y="1169551"/>
                </a:cubicBezTo>
                <a:cubicBezTo>
                  <a:pt x="4515491" y="1005291"/>
                  <a:pt x="1527526" y="1104518"/>
                  <a:pt x="0" y="1169551"/>
                </a:cubicBezTo>
                <a:cubicBezTo>
                  <a:pt x="11365" y="701979"/>
                  <a:pt x="-60731" y="56642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C7E17"/>
            </a:solidFill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sử dụng các thẻ dưới đây để gọi tên cách bón phân cho hoa, cây cảnh tương ứng với mỗi ảnh trong Hình 5.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28BC5-60B3-2D9B-ADEB-8069124C5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239" y="1673457"/>
            <a:ext cx="5231311" cy="36516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017E4D-493E-F14C-3846-E16D5A9E3E3E}"/>
              </a:ext>
            </a:extLst>
          </p:cNvPr>
          <p:cNvSpPr/>
          <p:nvPr/>
        </p:nvSpPr>
        <p:spPr>
          <a:xfrm>
            <a:off x="1099335" y="1253447"/>
            <a:ext cx="3277456" cy="934949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1. </a:t>
            </a:r>
            <a:r>
              <a:rPr lang="en-US" sz="2800" b="1" dirty="0" err="1">
                <a:solidFill>
                  <a:srgbClr val="002060"/>
                </a:solidFill>
              </a:rPr>
              <a:t>Bón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xung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quanh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gốc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4D08CA-8A23-85DA-2ECC-28449A57D8FA}"/>
              </a:ext>
            </a:extLst>
          </p:cNvPr>
          <p:cNvSpPr/>
          <p:nvPr/>
        </p:nvSpPr>
        <p:spPr>
          <a:xfrm>
            <a:off x="1078787" y="2845942"/>
            <a:ext cx="3277456" cy="9349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Pha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tưới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gốc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DA1749-0D45-79AF-4C74-DAC9191044D9}"/>
              </a:ext>
            </a:extLst>
          </p:cNvPr>
          <p:cNvSpPr/>
          <p:nvPr/>
        </p:nvSpPr>
        <p:spPr>
          <a:xfrm>
            <a:off x="976045" y="4582275"/>
            <a:ext cx="3277456" cy="9349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Pha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nước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phun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lá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cây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47578 0.6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9" y="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3528 0.04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62539 -0.2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" y="-364618"/>
            <a:ext cx="3106364" cy="7222618"/>
          </a:xfrm>
          <a:prstGeom prst="rect">
            <a:avLst/>
          </a:prstGeom>
        </p:spPr>
      </p:pic>
      <p:pic>
        <p:nvPicPr>
          <p:cNvPr id="10" name="图形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02" y="517923"/>
            <a:ext cx="10968520" cy="5910956"/>
          </a:xfrm>
          <a:prstGeom prst="rect">
            <a:avLst/>
          </a:prstGeom>
        </p:spPr>
      </p:pic>
      <p:grpSp>
        <p:nvGrpSpPr>
          <p:cNvPr id="5" name="Group 2"/>
          <p:cNvGrpSpPr>
            <a:grpSpLocks noChangeAspect="1"/>
          </p:cNvGrpSpPr>
          <p:nvPr/>
        </p:nvGrpSpPr>
        <p:grpSpPr>
          <a:xfrm rot="139861">
            <a:off x="4553004" y="58715"/>
            <a:ext cx="2914589" cy="1347201"/>
            <a:chOff x="31755" y="-81945"/>
            <a:chExt cx="1844040" cy="2447955"/>
          </a:xfrm>
        </p:grpSpPr>
        <p:sp>
          <p:nvSpPr>
            <p:cNvPr id="6" name="Freeform 3"/>
            <p:cNvSpPr/>
            <p:nvPr/>
          </p:nvSpPr>
          <p:spPr>
            <a:xfrm>
              <a:off x="115570" y="39370"/>
              <a:ext cx="1681480" cy="2326640"/>
            </a:xfrm>
            <a:custGeom>
              <a:avLst/>
              <a:gdLst/>
              <a:ahLst/>
              <a:cxnLst/>
              <a:rect l="l" t="t" r="r" b="b"/>
              <a:pathLst>
                <a:path w="1681480" h="2326640">
                  <a:moveTo>
                    <a:pt x="1680210" y="2326640"/>
                  </a:moveTo>
                  <a:lnTo>
                    <a:pt x="0" y="2326640"/>
                  </a:lnTo>
                  <a:lnTo>
                    <a:pt x="0" y="0"/>
                  </a:lnTo>
                  <a:lnTo>
                    <a:pt x="1681480" y="0"/>
                  </a:lnTo>
                  <a:lnTo>
                    <a:pt x="1681480" y="2326640"/>
                  </a:lnTo>
                  <a:close/>
                </a:path>
              </a:pathLst>
            </a:custGeom>
            <a:solidFill>
              <a:srgbClr val="FDE93A"/>
            </a:solidFill>
          </p:spPr>
        </p:sp>
        <p:sp>
          <p:nvSpPr>
            <p:cNvPr id="7" name="Freeform 4"/>
            <p:cNvSpPr/>
            <p:nvPr/>
          </p:nvSpPr>
          <p:spPr>
            <a:xfrm>
              <a:off x="31755" y="-81945"/>
              <a:ext cx="1844040" cy="2444750"/>
            </a:xfrm>
            <a:custGeom>
              <a:avLst/>
              <a:gdLst/>
              <a:ahLst/>
              <a:cxnLst/>
              <a:rect l="l" t="t" r="r" b="b"/>
              <a:pathLst>
                <a:path w="1844040" h="2444750">
                  <a:moveTo>
                    <a:pt x="1844040" y="2444750"/>
                  </a:moveTo>
                  <a:lnTo>
                    <a:pt x="0" y="2444750"/>
                  </a:lnTo>
                  <a:lnTo>
                    <a:pt x="0" y="0"/>
                  </a:lnTo>
                  <a:lnTo>
                    <a:pt x="1844040" y="0"/>
                  </a:lnTo>
                  <a:lnTo>
                    <a:pt x="1844040" y="2444750"/>
                  </a:lnTo>
                  <a:close/>
                </a:path>
              </a:pathLst>
            </a:custGeom>
            <a:blipFill>
              <a:blip r:embed="rId6"/>
              <a:stretch>
                <a:fillRect l="-47" r="-47"/>
              </a:stretch>
            </a:blipFill>
          </p:spPr>
        </p:sp>
      </p:grpSp>
      <p:sp>
        <p:nvSpPr>
          <p:cNvPr id="2" name="文本框 85"/>
          <p:cNvSpPr txBox="1"/>
          <p:nvPr/>
        </p:nvSpPr>
        <p:spPr>
          <a:xfrm>
            <a:off x="1912779" y="335117"/>
            <a:ext cx="8343355" cy="861774"/>
          </a:xfrm>
          <a:prstGeom prst="rect">
            <a:avLst/>
          </a:prstGeom>
          <a:noFill/>
          <a:effectLst>
            <a:outerShdw blurRad="50800" dist="50800" dir="5400000" sx="20000" sy="2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Kết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luận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7635" y="1848916"/>
            <a:ext cx="85937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bón phân cho hoa, cây cảnh trồng trong chậu nhưng người ta thường dùng các cách sau: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Bón đều xung quanh gốc cây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Pha với nước và tưới vào gốc cây</a:t>
            </a: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Pha với nước và phun lên lá cây.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864006F-2D82-497B-B1F6-061B2A35833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 Bài 6. CHĂM SÓC HOA, CÂY CẢNH TRONG CHẬU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C03260-FAF8-45F7-8DE6-88BD75CB93B9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BD70D7-4F78-4F55-9D41-B1734B449B4C}:2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E6B757-CC44-4ACA-B7B2-3BD18DB7864A}:2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171446-69DF-49A2-913C-F11140E6B9E1}:2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2AED5F-13C5-4C52-9115-C98470993ECB}:2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D98190-A530-412E-BED1-E3C7D43D7B20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86444E-A7E0-4F4A-AE38-EEBFF57CC023}:2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C18673-9E30-4ABF-AE1F-7886FF2BAFD1}:29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A8C7DC-7B2D-420D-B356-F2C61AC53C41}: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73929E-BAC7-4FEC-A3CE-5EEE7475194F}:3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1A1AA8-7778-41FA-BBAE-B88535D0F281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14F97A-1638-47AB-87B2-05D7C4DFA1BA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4AAD34-D41F-4E2D-8A72-BB77F5E0CBA3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E2398E-F81C-477C-8613-F2DF608FEF86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87A8CB-5D50-4A06-9409-003BC1C03214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077673-56B8-4D55-A423-64688EDDECEE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223AE4-FA8D-41D9-ACA4-C07E3E8D1EEA}:26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451</Words>
  <Application>Microsoft Office PowerPoint</Application>
  <PresentationFormat>Widescreen</PresentationFormat>
  <Paragraphs>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Microsoft YaHei</vt:lpstr>
      <vt:lpstr>#9Slide05 Dancing Script</vt:lpstr>
      <vt:lpstr>Arial</vt:lpstr>
      <vt:lpstr>Calibri</vt:lpstr>
      <vt:lpstr>Calibri Light</vt:lpstr>
      <vt:lpstr>Cambria</vt:lpstr>
      <vt:lpstr>等线</vt:lpstr>
      <vt:lpstr>等线 Light</vt:lpstr>
      <vt:lpstr>inpin heiti</vt:lpstr>
      <vt:lpstr>Just Another Hand</vt:lpstr>
      <vt:lpstr>SVN-Newton</vt:lpstr>
      <vt:lpstr>Time nes New Roman</vt:lpstr>
      <vt:lpstr>Times New Roman</vt:lpstr>
      <vt:lpstr>字魂59号-创粗黑</vt:lpstr>
      <vt:lpstr>1_Office Theme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 Bài 6. CHĂM SÓC HOA, CÂY CẢNH TRONG CHẬU</dc:title>
  <dc:creator>Thao Tran</dc:creator>
  <cp:lastModifiedBy>STD_DELL</cp:lastModifiedBy>
  <cp:revision>47</cp:revision>
  <dcterms:created xsi:type="dcterms:W3CDTF">2023-10-31T07:14:54Z</dcterms:created>
  <dcterms:modified xsi:type="dcterms:W3CDTF">2025-01-21T14:26:37Z</dcterms:modified>
</cp:coreProperties>
</file>