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9" r:id="rId2"/>
    <p:sldMasterId id="2147483729" r:id="rId3"/>
  </p:sldMasterIdLst>
  <p:notesMasterIdLst>
    <p:notesMasterId r:id="rId19"/>
  </p:notesMasterIdLst>
  <p:sldIdLst>
    <p:sldId id="310" r:id="rId4"/>
    <p:sldId id="277" r:id="rId5"/>
    <p:sldId id="324" r:id="rId6"/>
    <p:sldId id="335" r:id="rId7"/>
    <p:sldId id="337" r:id="rId8"/>
    <p:sldId id="336" r:id="rId9"/>
    <p:sldId id="338" r:id="rId10"/>
    <p:sldId id="339" r:id="rId11"/>
    <p:sldId id="340" r:id="rId12"/>
    <p:sldId id="341" r:id="rId13"/>
    <p:sldId id="342" r:id="rId14"/>
    <p:sldId id="343" r:id="rId15"/>
    <p:sldId id="344" r:id="rId16"/>
    <p:sldId id="345" r:id="rId17"/>
    <p:sldId id="3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F6FCC-97D8-4051-A40F-417230175740}" type="datetimeFigureOut">
              <a:rPr lang="en-US" smtClean="0"/>
              <a:t>19-Jan-25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F9C39-5C3A-4C82-BF64-54FB3956A1DC}" type="slidenum">
              <a:rPr lang="en-US" smtClean="0"/>
              <a:t>‹#›</a:t>
            </a:fld>
            <a:endParaRPr lang="en-US"/>
          </a:p>
        </p:txBody>
      </p:sp>
    </p:spTree>
    <p:extLst>
      <p:ext uri="{BB962C8B-B14F-4D97-AF65-F5344CB8AC3E}">
        <p14:creationId xmlns:p14="http://schemas.microsoft.com/office/powerpoint/2010/main" val="37890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s://www.facebook.com/groups/629898828017053" TargetMode="Externa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6458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758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025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3808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017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09422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5553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1489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8672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8447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19-Jan-25</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842170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97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5635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3716000"/>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1282224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600164"/>
          </a:xfrm>
          <a:prstGeom prst="rect">
            <a:avLst/>
          </a:prstGeom>
          <a:noFill/>
        </p:spPr>
        <p:txBody>
          <a:bodyPr wrap="square" rtlCol="0">
            <a:spAutoFit/>
          </a:bodyPr>
          <a:lstStyle/>
          <a:p>
            <a:pPr algn="ctr"/>
            <a:r>
              <a:rPr lang="en-US" sz="33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75559137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600164"/>
          </a:xfrm>
          <a:prstGeom prst="rect">
            <a:avLst/>
          </a:prstGeom>
          <a:noFill/>
        </p:spPr>
        <p:txBody>
          <a:bodyPr wrap="square" rtlCol="0">
            <a:spAutoFit/>
          </a:bodyPr>
          <a:lstStyle/>
          <a:p>
            <a:pPr algn="ctr"/>
            <a:r>
              <a:rPr lang="en-US" sz="33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51045942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600164"/>
          </a:xfrm>
          <a:prstGeom prst="rect">
            <a:avLst/>
          </a:prstGeom>
          <a:noFill/>
        </p:spPr>
        <p:txBody>
          <a:bodyPr wrap="square" rtlCol="0">
            <a:spAutoFit/>
          </a:bodyPr>
          <a:lstStyle/>
          <a:p>
            <a:pPr algn="ctr"/>
            <a:r>
              <a:rPr lang="en-US" sz="33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9517168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600164"/>
          </a:xfrm>
          <a:prstGeom prst="rect">
            <a:avLst/>
          </a:prstGeom>
          <a:noFill/>
        </p:spPr>
        <p:txBody>
          <a:bodyPr wrap="square" rtlCol="0">
            <a:spAutoFit/>
          </a:bodyPr>
          <a:lstStyle/>
          <a:p>
            <a:pPr algn="ctr"/>
            <a:r>
              <a:rPr lang="en-US" sz="33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3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9236979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9389659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4721784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9" name="Picture 8">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3"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4"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5" name="Picture 14">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725255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11" name="Picture 10">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5"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6"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7" name="Picture 16">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22" name="TextBox 21">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3978842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296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7" name="Picture 6">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1"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2"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3" name="Picture 12">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4" name="Picture 13">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5" name="Picture 14">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6" name="Picture 15">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7" name="TextBox 16">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8" name="TextBox 17">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9535737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6" name="Picture 5">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7" name="Picture 6">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8"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0"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1"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2" name="Picture 11">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7" name="TextBox 16">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6221674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9" name="Picture 8">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3"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4"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5" name="Picture 14">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72539285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9" name="Picture 8">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3"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4"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5" name="Picture 14">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9057696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1079967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8" name="Picture 7">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9" name="Picture 8">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0"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12"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13"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14" name="Picture 13">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5" name="Picture 14">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6" name="Picture 15">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7" name="Picture 16">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9" name="TextBox 18">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7363616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5828CA2E-7EEB-4EBE-9F49-9927E1A5E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5828" y="3717194"/>
            <a:ext cx="2206171" cy="3140805"/>
          </a:xfrm>
          <a:prstGeom prst="rect">
            <a:avLst/>
          </a:prstGeom>
        </p:spPr>
      </p:pic>
      <p:pic>
        <p:nvPicPr>
          <p:cNvPr id="3" name="Picture 2">
            <a:extLst>
              <a:ext uri="{FF2B5EF4-FFF2-40B4-BE49-F238E27FC236}">
                <a16:creationId xmlns:a16="http://schemas.microsoft.com/office/drawing/2014/main" id="{6BEDFAD0-AC88-0A4C-1C31-F5D1D08E19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4" name="Picture 3">
            <a:extLst>
              <a:ext uri="{FF2B5EF4-FFF2-40B4-BE49-F238E27FC236}">
                <a16:creationId xmlns:a16="http://schemas.microsoft.com/office/drawing/2014/main" id="{9B33051F-9536-23C8-CA87-55CE581651C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5" name="TextBox 3">
            <a:extLst>
              <a:ext uri="{FF2B5EF4-FFF2-40B4-BE49-F238E27FC236}">
                <a16:creationId xmlns:a16="http://schemas.microsoft.com/office/drawing/2014/main" id="{BC48E01D-3858-150A-7451-77ABBDDFA7A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B132031-D388-092C-F1C0-DEBF109B9759}"/>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
        <p:nvSpPr>
          <p:cNvPr id="7" name="Title 1">
            <a:extLst>
              <a:ext uri="{FF2B5EF4-FFF2-40B4-BE49-F238E27FC236}">
                <a16:creationId xmlns:a16="http://schemas.microsoft.com/office/drawing/2014/main" id="{D1DC3792-D57F-7D55-3BA2-EA8D9A2514D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Cảm Nguyễn</a:t>
            </a:r>
            <a:endParaRPr lang="en-US" sz="3200" b="0" dirty="0">
              <a:solidFill>
                <a:schemeClr val="accent6">
                  <a:lumMod val="50000"/>
                </a:schemeClr>
              </a:solidFill>
              <a:latin typeface="#9Slide07 Altus" pitchFamily="2" charset="0"/>
            </a:endParaRPr>
          </a:p>
        </p:txBody>
      </p:sp>
      <p:sp>
        <p:nvSpPr>
          <p:cNvPr id="8" name="Title 1">
            <a:extLst>
              <a:ext uri="{FF2B5EF4-FFF2-40B4-BE49-F238E27FC236}">
                <a16:creationId xmlns:a16="http://schemas.microsoft.com/office/drawing/2014/main" id="{2740FED3-FC80-7A7B-9302-81D0036CDDD3}"/>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pic>
        <p:nvPicPr>
          <p:cNvPr id="9" name="Picture 8">
            <a:extLst>
              <a:ext uri="{FF2B5EF4-FFF2-40B4-BE49-F238E27FC236}">
                <a16:creationId xmlns:a16="http://schemas.microsoft.com/office/drawing/2014/main" id="{D936A0EA-33C2-67E1-4B9A-CB2025F9AC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0" name="Picture 9">
            <a:extLst>
              <a:ext uri="{FF2B5EF4-FFF2-40B4-BE49-F238E27FC236}">
                <a16:creationId xmlns:a16="http://schemas.microsoft.com/office/drawing/2014/main" id="{05D0CDF2-6E06-D0B2-26C8-4A13A0E01EB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1" name="Picture 10">
            <a:extLst>
              <a:ext uri="{FF2B5EF4-FFF2-40B4-BE49-F238E27FC236}">
                <a16:creationId xmlns:a16="http://schemas.microsoft.com/office/drawing/2014/main" id="{2FEB837C-9F8D-A440-41E7-CD40F5F17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2" name="Picture 11">
            <a:extLst>
              <a:ext uri="{FF2B5EF4-FFF2-40B4-BE49-F238E27FC236}">
                <a16:creationId xmlns:a16="http://schemas.microsoft.com/office/drawing/2014/main" id="{F68C3DAF-5847-47C7-6A32-98E2E7E8F8B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3" name="TextBox 12">
            <a:extLst>
              <a:ext uri="{FF2B5EF4-FFF2-40B4-BE49-F238E27FC236}">
                <a16:creationId xmlns:a16="http://schemas.microsoft.com/office/drawing/2014/main" id="{277C53C1-4A2A-63B2-12DB-1918CE1C9DC5}"/>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9B81AB3A-4B73-34A7-30C2-40172405A949}"/>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0506058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64449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14877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8820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069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065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56717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54490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55196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21337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39208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6036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p:txBody>
          <a:bodyPr/>
          <a:lstStyle/>
          <a:p>
            <a:fld id="{659B6798-5A7D-4ABA-B6F6-C3AF8A02BD1E}" type="datetimeFigureOut">
              <a:rPr lang="en-US" smtClean="0"/>
              <a:t>19-Jan-25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6190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96702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860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02827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5442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8882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36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753"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0768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BE101-B26F-42E2-9481-DFE214EAE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B75BE-81F2-4EB6-A667-2E570981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20FA9-FF25-411D-B254-11897078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6798-5A7D-4ABA-B6F6-C3AF8A02BD1E}" type="datetimeFigureOut">
              <a:rPr lang="en-US" smtClean="0"/>
              <a:t>19-Jan-25</a:t>
            </a:fld>
            <a:endParaRPr lang="en-US"/>
          </a:p>
        </p:txBody>
      </p:sp>
      <p:sp>
        <p:nvSpPr>
          <p:cNvPr id="5" name="Footer Placeholder 4">
            <a:extLst>
              <a:ext uri="{FF2B5EF4-FFF2-40B4-BE49-F238E27FC236}">
                <a16:creationId xmlns:a16="http://schemas.microsoft.com/office/drawing/2014/main" id="{5F6B51C5-5425-46A5-871A-8B3D08F8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15D16-F721-41A3-8D08-B7D58814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68603-A089-495A-9906-6438AAA356A7}" type="slidenum">
              <a:rPr lang="en-US" smtClean="0"/>
              <a:t>‹#›</a:t>
            </a:fld>
            <a:endParaRPr lang="en-US"/>
          </a:p>
        </p:txBody>
      </p:sp>
    </p:spTree>
    <p:extLst>
      <p:ext uri="{BB962C8B-B14F-4D97-AF65-F5344CB8AC3E}">
        <p14:creationId xmlns:p14="http://schemas.microsoft.com/office/powerpoint/2010/main" val="345040171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6"/>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871487" y="1921070"/>
            <a:ext cx="10597553"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5</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Bảo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vệ</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công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a:t>
            </a:r>
            <a:r>
              <a:rPr lang="en-US" sz="4000" b="1" dirty="0">
                <a:solidFill>
                  <a:srgbClr val="00206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8440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id="{0B392636-A145-70B5-C02C-7C9F22F5F7E2}"/>
              </a:ext>
            </a:extLst>
          </p:cNvPr>
          <p:cNvPicPr>
            <a:picLocks noChangeAspect="1"/>
          </p:cNvPicPr>
          <p:nvPr/>
        </p:nvPicPr>
        <p:blipFill>
          <a:blip r:embed="rId7"/>
          <a:stretch>
            <a:fillRect/>
          </a:stretch>
        </p:blipFill>
        <p:spPr>
          <a:xfrm>
            <a:off x="1176337" y="2695576"/>
            <a:ext cx="3470603" cy="2900362"/>
          </a:xfrm>
          <a:prstGeom prst="rect">
            <a:avLst/>
          </a:prstGeom>
        </p:spPr>
      </p:pic>
      <p:pic>
        <p:nvPicPr>
          <p:cNvPr id="8" name="Picture 7" descr="Logo&#10;&#10;Description automatically generated">
            <a:extLst>
              <a:ext uri="{FF2B5EF4-FFF2-40B4-BE49-F238E27FC236}">
                <a16:creationId xmlns:a16="http://schemas.microsoft.com/office/drawing/2014/main" id="{1642971C-74BB-A70A-D33F-822ABF6EDF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8668" y="1876730"/>
            <a:ext cx="1161745" cy="1161745"/>
          </a:xfrm>
          <a:prstGeom prst="rect">
            <a:avLst/>
          </a:prstGeom>
        </p:spPr>
      </p:pic>
      <p:sp>
        <p:nvSpPr>
          <p:cNvPr id="10" name="Rectangle: Rounded Corners 9">
            <a:extLst>
              <a:ext uri="{FF2B5EF4-FFF2-40B4-BE49-F238E27FC236}">
                <a16:creationId xmlns:a16="http://schemas.microsoft.com/office/drawing/2014/main" id="{5DFD3896-6FB5-4C7B-5FF5-854B066B75FA}"/>
              </a:ext>
            </a:extLst>
          </p:cNvPr>
          <p:cNvSpPr/>
          <p:nvPr/>
        </p:nvSpPr>
        <p:spPr>
          <a:xfrm>
            <a:off x="5172372" y="2669743"/>
            <a:ext cx="6114753" cy="2159432"/>
          </a:xfrm>
          <a:custGeom>
            <a:avLst/>
            <a:gdLst>
              <a:gd name="connsiteX0" fmla="*/ 0 w 6114753"/>
              <a:gd name="connsiteY0" fmla="*/ 359913 h 2159432"/>
              <a:gd name="connsiteX1" fmla="*/ 359913 w 6114753"/>
              <a:gd name="connsiteY1" fmla="*/ 0 h 2159432"/>
              <a:gd name="connsiteX2" fmla="*/ 1142177 w 6114753"/>
              <a:gd name="connsiteY2" fmla="*/ 0 h 2159432"/>
              <a:gd name="connsiteX3" fmla="*/ 1870493 w 6114753"/>
              <a:gd name="connsiteY3" fmla="*/ 0 h 2159432"/>
              <a:gd name="connsiteX4" fmla="*/ 2544858 w 6114753"/>
              <a:gd name="connsiteY4" fmla="*/ 0 h 2159432"/>
              <a:gd name="connsiteX5" fmla="*/ 3219224 w 6114753"/>
              <a:gd name="connsiteY5" fmla="*/ 0 h 2159432"/>
              <a:gd name="connsiteX6" fmla="*/ 3731742 w 6114753"/>
              <a:gd name="connsiteY6" fmla="*/ 0 h 2159432"/>
              <a:gd name="connsiteX7" fmla="*/ 4298210 w 6114753"/>
              <a:gd name="connsiteY7" fmla="*/ 0 h 2159432"/>
              <a:gd name="connsiteX8" fmla="*/ 4918626 w 6114753"/>
              <a:gd name="connsiteY8" fmla="*/ 0 h 2159432"/>
              <a:gd name="connsiteX9" fmla="*/ 5754840 w 6114753"/>
              <a:gd name="connsiteY9" fmla="*/ 0 h 2159432"/>
              <a:gd name="connsiteX10" fmla="*/ 6114753 w 6114753"/>
              <a:gd name="connsiteY10" fmla="*/ 359913 h 2159432"/>
              <a:gd name="connsiteX11" fmla="*/ 6114753 w 6114753"/>
              <a:gd name="connsiteY11" fmla="*/ 810990 h 2159432"/>
              <a:gd name="connsiteX12" fmla="*/ 6114753 w 6114753"/>
              <a:gd name="connsiteY12" fmla="*/ 1305254 h 2159432"/>
              <a:gd name="connsiteX13" fmla="*/ 6114753 w 6114753"/>
              <a:gd name="connsiteY13" fmla="*/ 1799519 h 2159432"/>
              <a:gd name="connsiteX14" fmla="*/ 5754840 w 6114753"/>
              <a:gd name="connsiteY14" fmla="*/ 2159432 h 2159432"/>
              <a:gd name="connsiteX15" fmla="*/ 4972576 w 6114753"/>
              <a:gd name="connsiteY15" fmla="*/ 2159432 h 2159432"/>
              <a:gd name="connsiteX16" fmla="*/ 4352159 w 6114753"/>
              <a:gd name="connsiteY16" fmla="*/ 2159432 h 2159432"/>
              <a:gd name="connsiteX17" fmla="*/ 3731742 w 6114753"/>
              <a:gd name="connsiteY17" fmla="*/ 2159432 h 2159432"/>
              <a:gd name="connsiteX18" fmla="*/ 3003427 w 6114753"/>
              <a:gd name="connsiteY18" fmla="*/ 2159432 h 2159432"/>
              <a:gd name="connsiteX19" fmla="*/ 2490909 w 6114753"/>
              <a:gd name="connsiteY19" fmla="*/ 2159432 h 2159432"/>
              <a:gd name="connsiteX20" fmla="*/ 1708645 w 6114753"/>
              <a:gd name="connsiteY20" fmla="*/ 2159432 h 2159432"/>
              <a:gd name="connsiteX21" fmla="*/ 1196127 w 6114753"/>
              <a:gd name="connsiteY21" fmla="*/ 2159432 h 2159432"/>
              <a:gd name="connsiteX22" fmla="*/ 359913 w 6114753"/>
              <a:gd name="connsiteY22" fmla="*/ 2159432 h 2159432"/>
              <a:gd name="connsiteX23" fmla="*/ 0 w 6114753"/>
              <a:gd name="connsiteY23" fmla="*/ 1799519 h 2159432"/>
              <a:gd name="connsiteX24" fmla="*/ 0 w 6114753"/>
              <a:gd name="connsiteY24" fmla="*/ 1319650 h 2159432"/>
              <a:gd name="connsiteX25" fmla="*/ 0 w 6114753"/>
              <a:gd name="connsiteY25" fmla="*/ 825386 h 2159432"/>
              <a:gd name="connsiteX26" fmla="*/ 0 w 6114753"/>
              <a:gd name="connsiteY26" fmla="*/ 359913 h 215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4753" h="2159432" fill="none" extrusionOk="0">
                <a:moveTo>
                  <a:pt x="0" y="359913"/>
                </a:moveTo>
                <a:cubicBezTo>
                  <a:pt x="10100" y="127597"/>
                  <a:pt x="167492" y="-14504"/>
                  <a:pt x="359913" y="0"/>
                </a:cubicBezTo>
                <a:cubicBezTo>
                  <a:pt x="559347" y="-13746"/>
                  <a:pt x="977965" y="26090"/>
                  <a:pt x="1142177" y="0"/>
                </a:cubicBezTo>
                <a:cubicBezTo>
                  <a:pt x="1306389" y="-26090"/>
                  <a:pt x="1684790" y="-16328"/>
                  <a:pt x="1870493" y="0"/>
                </a:cubicBezTo>
                <a:cubicBezTo>
                  <a:pt x="2056196" y="16328"/>
                  <a:pt x="2228745" y="-6152"/>
                  <a:pt x="2544858" y="0"/>
                </a:cubicBezTo>
                <a:cubicBezTo>
                  <a:pt x="2860972" y="6152"/>
                  <a:pt x="2935497" y="8666"/>
                  <a:pt x="3219224" y="0"/>
                </a:cubicBezTo>
                <a:cubicBezTo>
                  <a:pt x="3502951" y="-8666"/>
                  <a:pt x="3576221" y="598"/>
                  <a:pt x="3731742" y="0"/>
                </a:cubicBezTo>
                <a:cubicBezTo>
                  <a:pt x="3887263" y="-598"/>
                  <a:pt x="4116053" y="5563"/>
                  <a:pt x="4298210" y="0"/>
                </a:cubicBezTo>
                <a:cubicBezTo>
                  <a:pt x="4480367" y="-5563"/>
                  <a:pt x="4751794" y="9333"/>
                  <a:pt x="4918626" y="0"/>
                </a:cubicBezTo>
                <a:cubicBezTo>
                  <a:pt x="5085458" y="-9333"/>
                  <a:pt x="5346611" y="26966"/>
                  <a:pt x="5754840" y="0"/>
                </a:cubicBezTo>
                <a:cubicBezTo>
                  <a:pt x="5915539" y="-10528"/>
                  <a:pt x="6136563" y="153161"/>
                  <a:pt x="6114753" y="359913"/>
                </a:cubicBezTo>
                <a:cubicBezTo>
                  <a:pt x="6102233" y="557188"/>
                  <a:pt x="6098453" y="690561"/>
                  <a:pt x="6114753" y="810990"/>
                </a:cubicBezTo>
                <a:cubicBezTo>
                  <a:pt x="6131053" y="931419"/>
                  <a:pt x="6120789" y="1153244"/>
                  <a:pt x="6114753" y="1305254"/>
                </a:cubicBezTo>
                <a:cubicBezTo>
                  <a:pt x="6108717" y="1457264"/>
                  <a:pt x="6114825" y="1653431"/>
                  <a:pt x="6114753" y="1799519"/>
                </a:cubicBezTo>
                <a:cubicBezTo>
                  <a:pt x="6070255" y="1991905"/>
                  <a:pt x="5978007" y="2125151"/>
                  <a:pt x="5754840" y="2159432"/>
                </a:cubicBezTo>
                <a:cubicBezTo>
                  <a:pt x="5501710" y="2177240"/>
                  <a:pt x="5263401" y="2134704"/>
                  <a:pt x="4972576" y="2159432"/>
                </a:cubicBezTo>
                <a:cubicBezTo>
                  <a:pt x="4681751" y="2184160"/>
                  <a:pt x="4522429" y="2173108"/>
                  <a:pt x="4352159" y="2159432"/>
                </a:cubicBezTo>
                <a:cubicBezTo>
                  <a:pt x="4181889" y="2145756"/>
                  <a:pt x="3880314" y="2151627"/>
                  <a:pt x="3731742" y="2159432"/>
                </a:cubicBezTo>
                <a:cubicBezTo>
                  <a:pt x="3583170" y="2167237"/>
                  <a:pt x="3255781" y="2152471"/>
                  <a:pt x="3003427" y="2159432"/>
                </a:cubicBezTo>
                <a:cubicBezTo>
                  <a:pt x="2751074" y="2166393"/>
                  <a:pt x="2669739" y="2176978"/>
                  <a:pt x="2490909" y="2159432"/>
                </a:cubicBezTo>
                <a:cubicBezTo>
                  <a:pt x="2312079" y="2141886"/>
                  <a:pt x="1979620" y="2176437"/>
                  <a:pt x="1708645" y="2159432"/>
                </a:cubicBezTo>
                <a:cubicBezTo>
                  <a:pt x="1437670" y="2142427"/>
                  <a:pt x="1438888" y="2135379"/>
                  <a:pt x="1196127" y="2159432"/>
                </a:cubicBezTo>
                <a:cubicBezTo>
                  <a:pt x="953366" y="2183485"/>
                  <a:pt x="549225" y="2192229"/>
                  <a:pt x="359913" y="2159432"/>
                </a:cubicBezTo>
                <a:cubicBezTo>
                  <a:pt x="200298" y="2160282"/>
                  <a:pt x="-16195" y="1963837"/>
                  <a:pt x="0" y="1799519"/>
                </a:cubicBezTo>
                <a:cubicBezTo>
                  <a:pt x="-15750" y="1627591"/>
                  <a:pt x="232" y="1500731"/>
                  <a:pt x="0" y="1319650"/>
                </a:cubicBezTo>
                <a:cubicBezTo>
                  <a:pt x="-232" y="1138569"/>
                  <a:pt x="-18557" y="968226"/>
                  <a:pt x="0" y="825386"/>
                </a:cubicBezTo>
                <a:cubicBezTo>
                  <a:pt x="18557" y="682546"/>
                  <a:pt x="15737" y="479916"/>
                  <a:pt x="0" y="359913"/>
                </a:cubicBezTo>
                <a:close/>
              </a:path>
              <a:path w="6114753" h="2159432" stroke="0" extrusionOk="0">
                <a:moveTo>
                  <a:pt x="0" y="359913"/>
                </a:moveTo>
                <a:cubicBezTo>
                  <a:pt x="-2640" y="146270"/>
                  <a:pt x="205665" y="-18697"/>
                  <a:pt x="359913" y="0"/>
                </a:cubicBezTo>
                <a:cubicBezTo>
                  <a:pt x="684356" y="-7382"/>
                  <a:pt x="921505" y="-22257"/>
                  <a:pt x="1088228" y="0"/>
                </a:cubicBezTo>
                <a:cubicBezTo>
                  <a:pt x="1254952" y="22257"/>
                  <a:pt x="1462097" y="-9102"/>
                  <a:pt x="1708645" y="0"/>
                </a:cubicBezTo>
                <a:cubicBezTo>
                  <a:pt x="1955193" y="9102"/>
                  <a:pt x="2268888" y="19261"/>
                  <a:pt x="2490909" y="0"/>
                </a:cubicBezTo>
                <a:cubicBezTo>
                  <a:pt x="2712930" y="-19261"/>
                  <a:pt x="2988062" y="28839"/>
                  <a:pt x="3219224" y="0"/>
                </a:cubicBezTo>
                <a:cubicBezTo>
                  <a:pt x="3450387" y="-28839"/>
                  <a:pt x="3758129" y="-26227"/>
                  <a:pt x="3893590" y="0"/>
                </a:cubicBezTo>
                <a:cubicBezTo>
                  <a:pt x="4029051" y="26227"/>
                  <a:pt x="4252798" y="21469"/>
                  <a:pt x="4406108" y="0"/>
                </a:cubicBezTo>
                <a:cubicBezTo>
                  <a:pt x="4559418" y="-21469"/>
                  <a:pt x="4767908" y="-9462"/>
                  <a:pt x="4918626" y="0"/>
                </a:cubicBezTo>
                <a:cubicBezTo>
                  <a:pt x="5069344" y="9462"/>
                  <a:pt x="5469003" y="-3244"/>
                  <a:pt x="5754840" y="0"/>
                </a:cubicBezTo>
                <a:cubicBezTo>
                  <a:pt x="5956069" y="9290"/>
                  <a:pt x="6120040" y="207810"/>
                  <a:pt x="6114753" y="359913"/>
                </a:cubicBezTo>
                <a:cubicBezTo>
                  <a:pt x="6093290" y="541046"/>
                  <a:pt x="6126356" y="676882"/>
                  <a:pt x="6114753" y="796593"/>
                </a:cubicBezTo>
                <a:cubicBezTo>
                  <a:pt x="6103150" y="916304"/>
                  <a:pt x="6126428" y="1110810"/>
                  <a:pt x="6114753" y="1262066"/>
                </a:cubicBezTo>
                <a:cubicBezTo>
                  <a:pt x="6103078" y="1413322"/>
                  <a:pt x="6092026" y="1534888"/>
                  <a:pt x="6114753" y="1799519"/>
                </a:cubicBezTo>
                <a:cubicBezTo>
                  <a:pt x="6075332" y="2002292"/>
                  <a:pt x="5927990" y="2125332"/>
                  <a:pt x="5754840" y="2159432"/>
                </a:cubicBezTo>
                <a:cubicBezTo>
                  <a:pt x="5552836" y="2171111"/>
                  <a:pt x="5462311" y="2136300"/>
                  <a:pt x="5242322" y="2159432"/>
                </a:cubicBezTo>
                <a:cubicBezTo>
                  <a:pt x="5022333" y="2182564"/>
                  <a:pt x="4705434" y="2183368"/>
                  <a:pt x="4514007" y="2159432"/>
                </a:cubicBezTo>
                <a:cubicBezTo>
                  <a:pt x="4322581" y="2135496"/>
                  <a:pt x="4118944" y="2138235"/>
                  <a:pt x="3947539" y="2159432"/>
                </a:cubicBezTo>
                <a:cubicBezTo>
                  <a:pt x="3776134" y="2180629"/>
                  <a:pt x="3537662" y="2184743"/>
                  <a:pt x="3327123" y="2159432"/>
                </a:cubicBezTo>
                <a:cubicBezTo>
                  <a:pt x="3116584" y="2134121"/>
                  <a:pt x="2912209" y="2165393"/>
                  <a:pt x="2598808" y="2159432"/>
                </a:cubicBezTo>
                <a:cubicBezTo>
                  <a:pt x="2285408" y="2153471"/>
                  <a:pt x="2180927" y="2152719"/>
                  <a:pt x="2032340" y="2159432"/>
                </a:cubicBezTo>
                <a:cubicBezTo>
                  <a:pt x="1883753" y="2166145"/>
                  <a:pt x="1648549" y="2169104"/>
                  <a:pt x="1465873" y="2159432"/>
                </a:cubicBezTo>
                <a:cubicBezTo>
                  <a:pt x="1283197" y="2149760"/>
                  <a:pt x="697088" y="2162749"/>
                  <a:pt x="359913" y="2159432"/>
                </a:cubicBezTo>
                <a:cubicBezTo>
                  <a:pt x="162149" y="2183495"/>
                  <a:pt x="-4522" y="1999464"/>
                  <a:pt x="0" y="1799519"/>
                </a:cubicBezTo>
                <a:cubicBezTo>
                  <a:pt x="16335" y="1614520"/>
                  <a:pt x="-10560" y="1560461"/>
                  <a:pt x="0" y="1348442"/>
                </a:cubicBezTo>
                <a:cubicBezTo>
                  <a:pt x="10560" y="1136423"/>
                  <a:pt x="7479" y="1099732"/>
                  <a:pt x="0" y="854178"/>
                </a:cubicBezTo>
                <a:cubicBezTo>
                  <a:pt x="-7479" y="608624"/>
                  <a:pt x="-11184" y="536467"/>
                  <a:pt x="0" y="359913"/>
                </a:cubicBezTo>
                <a:close/>
              </a:path>
            </a:pathLst>
          </a:custGeom>
          <a:solidFill>
            <a:schemeClr val="accent5">
              <a:lumMod val="20000"/>
              <a:lumOff val="80000"/>
            </a:schemeClr>
          </a:solidFill>
          <a:ln>
            <a:solidFill>
              <a:srgbClr val="0070C0"/>
            </a:solidFill>
            <a:prstDash val="sysDash"/>
            <a:extLst>
              <a:ext uri="{C807C97D-BFC1-408E-A445-0C87EB9F89A2}">
                <ask:lineSketchStyleProp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Bạn Mai biết bảo vệ của công vì bạn thực hiện đúng theo biển cấm không giẫm lên cỏ. </a:t>
            </a:r>
            <a:endPar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54275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62">
                                          <p:stCondLst>
                                            <p:cond delay="0"/>
                                          </p:stCondLst>
                                        </p:cTn>
                                        <p:tgtEl>
                                          <p:spTgt spid="8"/>
                                        </p:tgtEl>
                                      </p:cBhvr>
                                    </p:animEffect>
                                    <p:anim calcmode="lin" valueType="num">
                                      <p:cBhvr>
                                        <p:cTn id="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13" dur="16">
                                          <p:stCondLst>
                                            <p:cond delay="406"/>
                                          </p:stCondLst>
                                        </p:cTn>
                                        <p:tgtEl>
                                          <p:spTgt spid="8"/>
                                        </p:tgtEl>
                                      </p:cBhvr>
                                      <p:to x="100000" y="60000"/>
                                    </p:animScale>
                                    <p:animScale>
                                      <p:cBhvr>
                                        <p:cTn id="14" dur="104" decel="50000">
                                          <p:stCondLst>
                                            <p:cond delay="423"/>
                                          </p:stCondLst>
                                        </p:cTn>
                                        <p:tgtEl>
                                          <p:spTgt spid="8"/>
                                        </p:tgtEl>
                                      </p:cBhvr>
                                      <p:to x="100000" y="100000"/>
                                    </p:animScale>
                                    <p:animScale>
                                      <p:cBhvr>
                                        <p:cTn id="15" dur="16">
                                          <p:stCondLst>
                                            <p:cond delay="820"/>
                                          </p:stCondLst>
                                        </p:cTn>
                                        <p:tgtEl>
                                          <p:spTgt spid="8"/>
                                        </p:tgtEl>
                                      </p:cBhvr>
                                      <p:to x="100000" y="80000"/>
                                    </p:animScale>
                                    <p:animScale>
                                      <p:cBhvr>
                                        <p:cTn id="16" dur="104" decel="50000">
                                          <p:stCondLst>
                                            <p:cond delay="836"/>
                                          </p:stCondLst>
                                        </p:cTn>
                                        <p:tgtEl>
                                          <p:spTgt spid="8"/>
                                        </p:tgtEl>
                                      </p:cBhvr>
                                      <p:to x="100000" y="100000"/>
                                    </p:animScale>
                                    <p:animScale>
                                      <p:cBhvr>
                                        <p:cTn id="17" dur="16">
                                          <p:stCondLst>
                                            <p:cond delay="1026"/>
                                          </p:stCondLst>
                                        </p:cTn>
                                        <p:tgtEl>
                                          <p:spTgt spid="8"/>
                                        </p:tgtEl>
                                      </p:cBhvr>
                                      <p:to x="100000" y="90000"/>
                                    </p:animScale>
                                    <p:animScale>
                                      <p:cBhvr>
                                        <p:cTn id="18" dur="104" decel="50000">
                                          <p:stCondLst>
                                            <p:cond delay="1042"/>
                                          </p:stCondLst>
                                        </p:cTn>
                                        <p:tgtEl>
                                          <p:spTgt spid="8"/>
                                        </p:tgtEl>
                                      </p:cBhvr>
                                      <p:to x="100000" y="100000"/>
                                    </p:animScale>
                                    <p:animScale>
                                      <p:cBhvr>
                                        <p:cTn id="19" dur="16">
                                          <p:stCondLst>
                                            <p:cond delay="1130"/>
                                          </p:stCondLst>
                                        </p:cTn>
                                        <p:tgtEl>
                                          <p:spTgt spid="8"/>
                                        </p:tgtEl>
                                      </p:cBhvr>
                                      <p:to x="100000" y="95000"/>
                                    </p:animScale>
                                    <p:animScale>
                                      <p:cBhvr>
                                        <p:cTn id="20" dur="104" decel="50000">
                                          <p:stCondLst>
                                            <p:cond delay="1146"/>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pic>
        <p:nvPicPr>
          <p:cNvPr id="9" name="Picture 8">
            <a:extLst>
              <a:ext uri="{FF2B5EF4-FFF2-40B4-BE49-F238E27FC236}">
                <a16:creationId xmlns:a16="http://schemas.microsoft.com/office/drawing/2014/main" id="{D26D4721-25E5-86C5-6F13-FAD9864639E0}"/>
              </a:ext>
            </a:extLst>
          </p:cNvPr>
          <p:cNvPicPr>
            <a:picLocks noChangeAspect="1"/>
          </p:cNvPicPr>
          <p:nvPr/>
        </p:nvPicPr>
        <p:blipFill>
          <a:blip r:embed="rId7"/>
          <a:stretch>
            <a:fillRect/>
          </a:stretch>
        </p:blipFill>
        <p:spPr>
          <a:xfrm>
            <a:off x="1181099" y="2724150"/>
            <a:ext cx="3178499" cy="2962275"/>
          </a:xfrm>
          <a:prstGeom prst="rect">
            <a:avLst/>
          </a:prstGeom>
        </p:spPr>
      </p:pic>
      <p:pic>
        <p:nvPicPr>
          <p:cNvPr id="11" name="Picture 10" descr="Icon&#10;&#10;Description automatically generated">
            <a:extLst>
              <a:ext uri="{FF2B5EF4-FFF2-40B4-BE49-F238E27FC236}">
                <a16:creationId xmlns:a16="http://schemas.microsoft.com/office/drawing/2014/main" id="{C9343B20-E544-D476-E530-BEA17EBC0A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497" y="3237371"/>
            <a:ext cx="1248904" cy="1248904"/>
          </a:xfrm>
          <a:prstGeom prst="rect">
            <a:avLst/>
          </a:prstGeom>
        </p:spPr>
      </p:pic>
      <p:sp>
        <p:nvSpPr>
          <p:cNvPr id="13" name="Rectangle: Rounded Corners 12">
            <a:extLst>
              <a:ext uri="{FF2B5EF4-FFF2-40B4-BE49-F238E27FC236}">
                <a16:creationId xmlns:a16="http://schemas.microsoft.com/office/drawing/2014/main" id="{28838457-9DD2-7E91-775E-972F03F2D8C6}"/>
              </a:ext>
            </a:extLst>
          </p:cNvPr>
          <p:cNvSpPr/>
          <p:nvPr/>
        </p:nvSpPr>
        <p:spPr>
          <a:xfrm>
            <a:off x="5172372" y="2514600"/>
            <a:ext cx="5924253" cy="1933575"/>
          </a:xfrm>
          <a:custGeom>
            <a:avLst/>
            <a:gdLst>
              <a:gd name="connsiteX0" fmla="*/ 0 w 5924253"/>
              <a:gd name="connsiteY0" fmla="*/ 322269 h 1933575"/>
              <a:gd name="connsiteX1" fmla="*/ 322269 w 5924253"/>
              <a:gd name="connsiteY1" fmla="*/ 0 h 1933575"/>
              <a:gd name="connsiteX2" fmla="*/ 823842 w 5924253"/>
              <a:gd name="connsiteY2" fmla="*/ 0 h 1933575"/>
              <a:gd name="connsiteX3" fmla="*/ 1325415 w 5924253"/>
              <a:gd name="connsiteY3" fmla="*/ 0 h 1933575"/>
              <a:gd name="connsiteX4" fmla="*/ 1879785 w 5924253"/>
              <a:gd name="connsiteY4" fmla="*/ 0 h 1933575"/>
              <a:gd name="connsiteX5" fmla="*/ 2592546 w 5924253"/>
              <a:gd name="connsiteY5" fmla="*/ 0 h 1933575"/>
              <a:gd name="connsiteX6" fmla="*/ 3252511 w 5924253"/>
              <a:gd name="connsiteY6" fmla="*/ 0 h 1933575"/>
              <a:gd name="connsiteX7" fmla="*/ 3912475 w 5924253"/>
              <a:gd name="connsiteY7" fmla="*/ 0 h 1933575"/>
              <a:gd name="connsiteX8" fmla="*/ 4414048 w 5924253"/>
              <a:gd name="connsiteY8" fmla="*/ 0 h 1933575"/>
              <a:gd name="connsiteX9" fmla="*/ 4968418 w 5924253"/>
              <a:gd name="connsiteY9" fmla="*/ 0 h 1933575"/>
              <a:gd name="connsiteX10" fmla="*/ 5601984 w 5924253"/>
              <a:gd name="connsiteY10" fmla="*/ 0 h 1933575"/>
              <a:gd name="connsiteX11" fmla="*/ 5924253 w 5924253"/>
              <a:gd name="connsiteY11" fmla="*/ 322269 h 1933575"/>
              <a:gd name="connsiteX12" fmla="*/ 5924253 w 5924253"/>
              <a:gd name="connsiteY12" fmla="*/ 992568 h 1933575"/>
              <a:gd name="connsiteX13" fmla="*/ 5924253 w 5924253"/>
              <a:gd name="connsiteY13" fmla="*/ 1611306 h 1933575"/>
              <a:gd name="connsiteX14" fmla="*/ 5601984 w 5924253"/>
              <a:gd name="connsiteY14" fmla="*/ 1933575 h 1933575"/>
              <a:gd name="connsiteX15" fmla="*/ 4889222 w 5924253"/>
              <a:gd name="connsiteY15" fmla="*/ 1933575 h 1933575"/>
              <a:gd name="connsiteX16" fmla="*/ 4387650 w 5924253"/>
              <a:gd name="connsiteY16" fmla="*/ 1933575 h 1933575"/>
              <a:gd name="connsiteX17" fmla="*/ 3780482 w 5924253"/>
              <a:gd name="connsiteY17" fmla="*/ 1933575 h 1933575"/>
              <a:gd name="connsiteX18" fmla="*/ 3173315 w 5924253"/>
              <a:gd name="connsiteY18" fmla="*/ 1933575 h 1933575"/>
              <a:gd name="connsiteX19" fmla="*/ 2566148 w 5924253"/>
              <a:gd name="connsiteY19" fmla="*/ 1933575 h 1933575"/>
              <a:gd name="connsiteX20" fmla="*/ 1853386 w 5924253"/>
              <a:gd name="connsiteY20" fmla="*/ 1933575 h 1933575"/>
              <a:gd name="connsiteX21" fmla="*/ 1351813 w 5924253"/>
              <a:gd name="connsiteY21" fmla="*/ 1933575 h 1933575"/>
              <a:gd name="connsiteX22" fmla="*/ 322269 w 5924253"/>
              <a:gd name="connsiteY22" fmla="*/ 1933575 h 1933575"/>
              <a:gd name="connsiteX23" fmla="*/ 0 w 5924253"/>
              <a:gd name="connsiteY23" fmla="*/ 1611306 h 1933575"/>
              <a:gd name="connsiteX24" fmla="*/ 0 w 5924253"/>
              <a:gd name="connsiteY24" fmla="*/ 979678 h 1933575"/>
              <a:gd name="connsiteX25" fmla="*/ 0 w 5924253"/>
              <a:gd name="connsiteY25" fmla="*/ 322269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4253" h="1933575" fill="none" extrusionOk="0">
                <a:moveTo>
                  <a:pt x="0" y="322269"/>
                </a:moveTo>
                <a:cubicBezTo>
                  <a:pt x="-12422" y="160606"/>
                  <a:pt x="157918" y="9925"/>
                  <a:pt x="322269" y="0"/>
                </a:cubicBezTo>
                <a:cubicBezTo>
                  <a:pt x="517396" y="-11903"/>
                  <a:pt x="678174" y="23624"/>
                  <a:pt x="823842" y="0"/>
                </a:cubicBezTo>
                <a:cubicBezTo>
                  <a:pt x="969510" y="-23624"/>
                  <a:pt x="1138027" y="19170"/>
                  <a:pt x="1325415" y="0"/>
                </a:cubicBezTo>
                <a:cubicBezTo>
                  <a:pt x="1512803" y="-19170"/>
                  <a:pt x="1756530" y="7153"/>
                  <a:pt x="1879785" y="0"/>
                </a:cubicBezTo>
                <a:cubicBezTo>
                  <a:pt x="2003040" y="-7153"/>
                  <a:pt x="2330765" y="2753"/>
                  <a:pt x="2592546" y="0"/>
                </a:cubicBezTo>
                <a:cubicBezTo>
                  <a:pt x="2854327" y="-2753"/>
                  <a:pt x="3113549" y="29016"/>
                  <a:pt x="3252511" y="0"/>
                </a:cubicBezTo>
                <a:cubicBezTo>
                  <a:pt x="3391474" y="-29016"/>
                  <a:pt x="3771317" y="-10631"/>
                  <a:pt x="3912475" y="0"/>
                </a:cubicBezTo>
                <a:cubicBezTo>
                  <a:pt x="4053633" y="10631"/>
                  <a:pt x="4189772" y="-10006"/>
                  <a:pt x="4414048" y="0"/>
                </a:cubicBezTo>
                <a:cubicBezTo>
                  <a:pt x="4638324" y="10006"/>
                  <a:pt x="4852487" y="-17528"/>
                  <a:pt x="4968418" y="0"/>
                </a:cubicBezTo>
                <a:cubicBezTo>
                  <a:pt x="5084349" y="17528"/>
                  <a:pt x="5353227" y="-15478"/>
                  <a:pt x="5601984" y="0"/>
                </a:cubicBezTo>
                <a:cubicBezTo>
                  <a:pt x="5789726" y="-12313"/>
                  <a:pt x="5951161" y="143577"/>
                  <a:pt x="5924253" y="322269"/>
                </a:cubicBezTo>
                <a:cubicBezTo>
                  <a:pt x="5920393" y="602028"/>
                  <a:pt x="5946743" y="803215"/>
                  <a:pt x="5924253" y="992568"/>
                </a:cubicBezTo>
                <a:cubicBezTo>
                  <a:pt x="5901763" y="1181921"/>
                  <a:pt x="5908507" y="1394724"/>
                  <a:pt x="5924253" y="1611306"/>
                </a:cubicBezTo>
                <a:cubicBezTo>
                  <a:pt x="5927698" y="1794725"/>
                  <a:pt x="5752833" y="1899162"/>
                  <a:pt x="5601984" y="1933575"/>
                </a:cubicBezTo>
                <a:cubicBezTo>
                  <a:pt x="5348748" y="1909776"/>
                  <a:pt x="5062241" y="1901154"/>
                  <a:pt x="4889222" y="1933575"/>
                </a:cubicBezTo>
                <a:cubicBezTo>
                  <a:pt x="4716203" y="1965996"/>
                  <a:pt x="4540247" y="1916574"/>
                  <a:pt x="4387650" y="1933575"/>
                </a:cubicBezTo>
                <a:cubicBezTo>
                  <a:pt x="4235053" y="1950576"/>
                  <a:pt x="3969660" y="1913935"/>
                  <a:pt x="3780482" y="1933575"/>
                </a:cubicBezTo>
                <a:cubicBezTo>
                  <a:pt x="3591304" y="1953215"/>
                  <a:pt x="3451886" y="1903620"/>
                  <a:pt x="3173315" y="1933575"/>
                </a:cubicBezTo>
                <a:cubicBezTo>
                  <a:pt x="2894744" y="1963530"/>
                  <a:pt x="2830403" y="1925505"/>
                  <a:pt x="2566148" y="1933575"/>
                </a:cubicBezTo>
                <a:cubicBezTo>
                  <a:pt x="2301893" y="1941645"/>
                  <a:pt x="2005998" y="1946657"/>
                  <a:pt x="1853386" y="1933575"/>
                </a:cubicBezTo>
                <a:cubicBezTo>
                  <a:pt x="1700774" y="1920493"/>
                  <a:pt x="1549969" y="1940873"/>
                  <a:pt x="1351813" y="1933575"/>
                </a:cubicBezTo>
                <a:cubicBezTo>
                  <a:pt x="1153657" y="1926277"/>
                  <a:pt x="750950" y="1948907"/>
                  <a:pt x="322269" y="1933575"/>
                </a:cubicBezTo>
                <a:cubicBezTo>
                  <a:pt x="144198" y="1893874"/>
                  <a:pt x="-36933" y="1778989"/>
                  <a:pt x="0" y="1611306"/>
                </a:cubicBezTo>
                <a:cubicBezTo>
                  <a:pt x="-30417" y="1304527"/>
                  <a:pt x="-404" y="1208633"/>
                  <a:pt x="0" y="979678"/>
                </a:cubicBezTo>
                <a:cubicBezTo>
                  <a:pt x="404" y="750723"/>
                  <a:pt x="32551" y="557818"/>
                  <a:pt x="0" y="322269"/>
                </a:cubicBezTo>
                <a:close/>
              </a:path>
              <a:path w="5924253" h="1933575" stroke="0" extrusionOk="0">
                <a:moveTo>
                  <a:pt x="0" y="322269"/>
                </a:moveTo>
                <a:cubicBezTo>
                  <a:pt x="-2148" y="132185"/>
                  <a:pt x="160073" y="-6630"/>
                  <a:pt x="322269" y="0"/>
                </a:cubicBezTo>
                <a:cubicBezTo>
                  <a:pt x="519515" y="-5544"/>
                  <a:pt x="787094" y="11711"/>
                  <a:pt x="1035031" y="0"/>
                </a:cubicBezTo>
                <a:cubicBezTo>
                  <a:pt x="1282968" y="-11711"/>
                  <a:pt x="1408608" y="-7941"/>
                  <a:pt x="1642198" y="0"/>
                </a:cubicBezTo>
                <a:cubicBezTo>
                  <a:pt x="1875788" y="7941"/>
                  <a:pt x="2079904" y="-33962"/>
                  <a:pt x="2407756" y="0"/>
                </a:cubicBezTo>
                <a:cubicBezTo>
                  <a:pt x="2735608" y="33962"/>
                  <a:pt x="2790193" y="17931"/>
                  <a:pt x="3120518" y="0"/>
                </a:cubicBezTo>
                <a:cubicBezTo>
                  <a:pt x="3450843" y="-17931"/>
                  <a:pt x="3619380" y="19966"/>
                  <a:pt x="3780482" y="0"/>
                </a:cubicBezTo>
                <a:cubicBezTo>
                  <a:pt x="3941584" y="-19966"/>
                  <a:pt x="4111097" y="22520"/>
                  <a:pt x="4282055" y="0"/>
                </a:cubicBezTo>
                <a:cubicBezTo>
                  <a:pt x="4453013" y="-22520"/>
                  <a:pt x="4647911" y="23908"/>
                  <a:pt x="4783628" y="0"/>
                </a:cubicBezTo>
                <a:cubicBezTo>
                  <a:pt x="4919345" y="-23908"/>
                  <a:pt x="5387641" y="32341"/>
                  <a:pt x="5601984" y="0"/>
                </a:cubicBezTo>
                <a:cubicBezTo>
                  <a:pt x="5781899" y="7305"/>
                  <a:pt x="5928639" y="182998"/>
                  <a:pt x="5924253" y="322269"/>
                </a:cubicBezTo>
                <a:cubicBezTo>
                  <a:pt x="5905537" y="482290"/>
                  <a:pt x="5929746" y="725966"/>
                  <a:pt x="5924253" y="928116"/>
                </a:cubicBezTo>
                <a:cubicBezTo>
                  <a:pt x="5918760" y="1130266"/>
                  <a:pt x="5919640" y="1297189"/>
                  <a:pt x="5924253" y="1611306"/>
                </a:cubicBezTo>
                <a:cubicBezTo>
                  <a:pt x="5958093" y="1777135"/>
                  <a:pt x="5769808" y="1929903"/>
                  <a:pt x="5601984" y="1933575"/>
                </a:cubicBezTo>
                <a:cubicBezTo>
                  <a:pt x="5453883" y="1919888"/>
                  <a:pt x="5092327" y="1922049"/>
                  <a:pt x="4889222" y="1933575"/>
                </a:cubicBezTo>
                <a:cubicBezTo>
                  <a:pt x="4686117" y="1945101"/>
                  <a:pt x="4488009" y="1938786"/>
                  <a:pt x="4176461" y="1933575"/>
                </a:cubicBezTo>
                <a:cubicBezTo>
                  <a:pt x="3864913" y="1928364"/>
                  <a:pt x="3712382" y="1962587"/>
                  <a:pt x="3463699" y="1933575"/>
                </a:cubicBezTo>
                <a:cubicBezTo>
                  <a:pt x="3215016" y="1904563"/>
                  <a:pt x="3168843" y="1921046"/>
                  <a:pt x="2909329" y="1933575"/>
                </a:cubicBezTo>
                <a:cubicBezTo>
                  <a:pt x="2649815" y="1946105"/>
                  <a:pt x="2564552" y="1951805"/>
                  <a:pt x="2302162" y="1933575"/>
                </a:cubicBezTo>
                <a:cubicBezTo>
                  <a:pt x="2039772" y="1915345"/>
                  <a:pt x="1864588" y="1929483"/>
                  <a:pt x="1589401" y="1933575"/>
                </a:cubicBezTo>
                <a:cubicBezTo>
                  <a:pt x="1314214" y="1937667"/>
                  <a:pt x="1160958" y="1948478"/>
                  <a:pt x="1035031" y="1933575"/>
                </a:cubicBezTo>
                <a:cubicBezTo>
                  <a:pt x="909104" y="1918673"/>
                  <a:pt x="550161" y="1963883"/>
                  <a:pt x="322269" y="1933575"/>
                </a:cubicBezTo>
                <a:cubicBezTo>
                  <a:pt x="184328" y="1945606"/>
                  <a:pt x="25850" y="1818168"/>
                  <a:pt x="0" y="1611306"/>
                </a:cubicBezTo>
                <a:cubicBezTo>
                  <a:pt x="18073" y="1458192"/>
                  <a:pt x="19766" y="1264434"/>
                  <a:pt x="0" y="1005459"/>
                </a:cubicBezTo>
                <a:cubicBezTo>
                  <a:pt x="-19766" y="746484"/>
                  <a:pt x="-1508" y="471303"/>
                  <a:pt x="0" y="322269"/>
                </a:cubicBezTo>
                <a:close/>
              </a:path>
            </a:pathLst>
          </a:custGeom>
          <a:solidFill>
            <a:schemeClr val="accent5">
              <a:lumMod val="20000"/>
              <a:lumOff val="80000"/>
            </a:schemeClr>
          </a:solidFill>
          <a:ln>
            <a:solidFill>
              <a:srgbClr val="0070C0"/>
            </a:solidFill>
            <a:prstDash val="sysDash"/>
            <a:extLst>
              <a:ext uri="{C807C97D-BFC1-408E-A445-0C87EB9F89A2}">
                <ask:lineSketchStyleProp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Bạn </a:t>
            </a:r>
            <a:r>
              <a:rPr lang="en-US" sz="36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nam</a:t>
            </a:r>
            <a:r>
              <a:rPr lang="vi-VN"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 chưa biết bảo vệ của công vì bạn đã viết bậy lên bảng của cả lớp. </a:t>
            </a:r>
            <a:endPar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03963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sp>
        <p:nvSpPr>
          <p:cNvPr id="13" name="Rectangle: Rounded Corners 12">
            <a:extLst>
              <a:ext uri="{FF2B5EF4-FFF2-40B4-BE49-F238E27FC236}">
                <a16:creationId xmlns:a16="http://schemas.microsoft.com/office/drawing/2014/main" id="{28838457-9DD2-7E91-775E-972F03F2D8C6}"/>
              </a:ext>
            </a:extLst>
          </p:cNvPr>
          <p:cNvSpPr/>
          <p:nvPr/>
        </p:nvSpPr>
        <p:spPr>
          <a:xfrm>
            <a:off x="5134272" y="2133600"/>
            <a:ext cx="5924253" cy="2857500"/>
          </a:xfrm>
          <a:custGeom>
            <a:avLst/>
            <a:gdLst>
              <a:gd name="connsiteX0" fmla="*/ 0 w 5924253"/>
              <a:gd name="connsiteY0" fmla="*/ 476260 h 2857500"/>
              <a:gd name="connsiteX1" fmla="*/ 476260 w 5924253"/>
              <a:gd name="connsiteY1" fmla="*/ 0 h 2857500"/>
              <a:gd name="connsiteX2" fmla="*/ 1197161 w 5924253"/>
              <a:gd name="connsiteY2" fmla="*/ 0 h 2857500"/>
              <a:gd name="connsiteX3" fmla="*/ 1868345 w 5924253"/>
              <a:gd name="connsiteY3" fmla="*/ 0 h 2857500"/>
              <a:gd name="connsiteX4" fmla="*/ 2489812 w 5924253"/>
              <a:gd name="connsiteY4" fmla="*/ 0 h 2857500"/>
              <a:gd name="connsiteX5" fmla="*/ 3111278 w 5924253"/>
              <a:gd name="connsiteY5" fmla="*/ 0 h 2857500"/>
              <a:gd name="connsiteX6" fmla="*/ 3583593 w 5924253"/>
              <a:gd name="connsiteY6" fmla="*/ 0 h 2857500"/>
              <a:gd name="connsiteX7" fmla="*/ 4105625 w 5924253"/>
              <a:gd name="connsiteY7" fmla="*/ 0 h 2857500"/>
              <a:gd name="connsiteX8" fmla="*/ 4677374 w 5924253"/>
              <a:gd name="connsiteY8" fmla="*/ 0 h 2857500"/>
              <a:gd name="connsiteX9" fmla="*/ 5447993 w 5924253"/>
              <a:gd name="connsiteY9" fmla="*/ 0 h 2857500"/>
              <a:gd name="connsiteX10" fmla="*/ 5924253 w 5924253"/>
              <a:gd name="connsiteY10" fmla="*/ 476260 h 2857500"/>
              <a:gd name="connsiteX11" fmla="*/ 5924253 w 5924253"/>
              <a:gd name="connsiteY11" fmla="*/ 1073154 h 2857500"/>
              <a:gd name="connsiteX12" fmla="*/ 5924253 w 5924253"/>
              <a:gd name="connsiteY12" fmla="*/ 1727197 h 2857500"/>
              <a:gd name="connsiteX13" fmla="*/ 5924253 w 5924253"/>
              <a:gd name="connsiteY13" fmla="*/ 2381240 h 2857500"/>
              <a:gd name="connsiteX14" fmla="*/ 5447993 w 5924253"/>
              <a:gd name="connsiteY14" fmla="*/ 2857500 h 2857500"/>
              <a:gd name="connsiteX15" fmla="*/ 4727092 w 5924253"/>
              <a:gd name="connsiteY15" fmla="*/ 2857500 h 2857500"/>
              <a:gd name="connsiteX16" fmla="*/ 4155342 w 5924253"/>
              <a:gd name="connsiteY16" fmla="*/ 2857500 h 2857500"/>
              <a:gd name="connsiteX17" fmla="*/ 3583593 w 5924253"/>
              <a:gd name="connsiteY17" fmla="*/ 2857500 h 2857500"/>
              <a:gd name="connsiteX18" fmla="*/ 2912409 w 5924253"/>
              <a:gd name="connsiteY18" fmla="*/ 2857500 h 2857500"/>
              <a:gd name="connsiteX19" fmla="*/ 2440095 w 5924253"/>
              <a:gd name="connsiteY19" fmla="*/ 2857500 h 2857500"/>
              <a:gd name="connsiteX20" fmla="*/ 1719193 w 5924253"/>
              <a:gd name="connsiteY20" fmla="*/ 2857500 h 2857500"/>
              <a:gd name="connsiteX21" fmla="*/ 1246879 w 5924253"/>
              <a:gd name="connsiteY21" fmla="*/ 2857500 h 2857500"/>
              <a:gd name="connsiteX22" fmla="*/ 476260 w 5924253"/>
              <a:gd name="connsiteY22" fmla="*/ 2857500 h 2857500"/>
              <a:gd name="connsiteX23" fmla="*/ 0 w 5924253"/>
              <a:gd name="connsiteY23" fmla="*/ 2381240 h 2857500"/>
              <a:gd name="connsiteX24" fmla="*/ 0 w 5924253"/>
              <a:gd name="connsiteY24" fmla="*/ 1746247 h 2857500"/>
              <a:gd name="connsiteX25" fmla="*/ 0 w 5924253"/>
              <a:gd name="connsiteY25" fmla="*/ 1092204 h 2857500"/>
              <a:gd name="connsiteX26" fmla="*/ 0 w 5924253"/>
              <a:gd name="connsiteY26" fmla="*/ 47626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4253" h="2857500" fill="none" extrusionOk="0">
                <a:moveTo>
                  <a:pt x="0" y="476260"/>
                </a:moveTo>
                <a:cubicBezTo>
                  <a:pt x="18251" y="152619"/>
                  <a:pt x="235155" y="-50059"/>
                  <a:pt x="476260" y="0"/>
                </a:cubicBezTo>
                <a:cubicBezTo>
                  <a:pt x="727548" y="20872"/>
                  <a:pt x="1030104" y="24007"/>
                  <a:pt x="1197161" y="0"/>
                </a:cubicBezTo>
                <a:cubicBezTo>
                  <a:pt x="1364218" y="-24007"/>
                  <a:pt x="1697028" y="-4000"/>
                  <a:pt x="1868345" y="0"/>
                </a:cubicBezTo>
                <a:cubicBezTo>
                  <a:pt x="2039662" y="4000"/>
                  <a:pt x="2204061" y="5213"/>
                  <a:pt x="2489812" y="0"/>
                </a:cubicBezTo>
                <a:cubicBezTo>
                  <a:pt x="2775563" y="-5213"/>
                  <a:pt x="2812800" y="26749"/>
                  <a:pt x="3111278" y="0"/>
                </a:cubicBezTo>
                <a:cubicBezTo>
                  <a:pt x="3409756" y="-26749"/>
                  <a:pt x="3479844" y="5305"/>
                  <a:pt x="3583593" y="0"/>
                </a:cubicBezTo>
                <a:cubicBezTo>
                  <a:pt x="3687343" y="-5305"/>
                  <a:pt x="3898216" y="-20366"/>
                  <a:pt x="4105625" y="0"/>
                </a:cubicBezTo>
                <a:cubicBezTo>
                  <a:pt x="4313034" y="20366"/>
                  <a:pt x="4497234" y="21911"/>
                  <a:pt x="4677374" y="0"/>
                </a:cubicBezTo>
                <a:cubicBezTo>
                  <a:pt x="4857514" y="-21911"/>
                  <a:pt x="5244249" y="-361"/>
                  <a:pt x="5447993" y="0"/>
                </a:cubicBezTo>
                <a:cubicBezTo>
                  <a:pt x="5686732" y="-6717"/>
                  <a:pt x="5967589" y="197376"/>
                  <a:pt x="5924253" y="476260"/>
                </a:cubicBezTo>
                <a:cubicBezTo>
                  <a:pt x="5933713" y="660803"/>
                  <a:pt x="5938552" y="911217"/>
                  <a:pt x="5924253" y="1073154"/>
                </a:cubicBezTo>
                <a:cubicBezTo>
                  <a:pt x="5909954" y="1235091"/>
                  <a:pt x="5948462" y="1515197"/>
                  <a:pt x="5924253" y="1727197"/>
                </a:cubicBezTo>
                <a:cubicBezTo>
                  <a:pt x="5900044" y="1939197"/>
                  <a:pt x="5903036" y="2057636"/>
                  <a:pt x="5924253" y="2381240"/>
                </a:cubicBezTo>
                <a:cubicBezTo>
                  <a:pt x="5902554" y="2641156"/>
                  <a:pt x="5746438" y="2807731"/>
                  <a:pt x="5447993" y="2857500"/>
                </a:cubicBezTo>
                <a:cubicBezTo>
                  <a:pt x="5115637" y="2849281"/>
                  <a:pt x="5077342" y="2852537"/>
                  <a:pt x="4727092" y="2857500"/>
                </a:cubicBezTo>
                <a:cubicBezTo>
                  <a:pt x="4376842" y="2862463"/>
                  <a:pt x="4345025" y="2869427"/>
                  <a:pt x="4155342" y="2857500"/>
                </a:cubicBezTo>
                <a:cubicBezTo>
                  <a:pt x="3965659" y="2845574"/>
                  <a:pt x="3769814" y="2860369"/>
                  <a:pt x="3583593" y="2857500"/>
                </a:cubicBezTo>
                <a:cubicBezTo>
                  <a:pt x="3397372" y="2854631"/>
                  <a:pt x="3074436" y="2837949"/>
                  <a:pt x="2912409" y="2857500"/>
                </a:cubicBezTo>
                <a:cubicBezTo>
                  <a:pt x="2750382" y="2877051"/>
                  <a:pt x="2634867" y="2862655"/>
                  <a:pt x="2440095" y="2857500"/>
                </a:cubicBezTo>
                <a:cubicBezTo>
                  <a:pt x="2245323" y="2852345"/>
                  <a:pt x="1998997" y="2871764"/>
                  <a:pt x="1719193" y="2857500"/>
                </a:cubicBezTo>
                <a:cubicBezTo>
                  <a:pt x="1439389" y="2843236"/>
                  <a:pt x="1391123" y="2875070"/>
                  <a:pt x="1246879" y="2857500"/>
                </a:cubicBezTo>
                <a:cubicBezTo>
                  <a:pt x="1102635" y="2839930"/>
                  <a:pt x="807141" y="2842703"/>
                  <a:pt x="476260" y="2857500"/>
                </a:cubicBezTo>
                <a:cubicBezTo>
                  <a:pt x="236178" y="2857998"/>
                  <a:pt x="-25806" y="2589367"/>
                  <a:pt x="0" y="2381240"/>
                </a:cubicBezTo>
                <a:cubicBezTo>
                  <a:pt x="-2809" y="2063767"/>
                  <a:pt x="-24313" y="1909049"/>
                  <a:pt x="0" y="1746247"/>
                </a:cubicBezTo>
                <a:cubicBezTo>
                  <a:pt x="24313" y="1583445"/>
                  <a:pt x="-5485" y="1384142"/>
                  <a:pt x="0" y="1092204"/>
                </a:cubicBezTo>
                <a:cubicBezTo>
                  <a:pt x="5485" y="800266"/>
                  <a:pt x="-9786" y="759126"/>
                  <a:pt x="0" y="476260"/>
                </a:cubicBezTo>
                <a:close/>
              </a:path>
              <a:path w="5924253" h="2857500" stroke="0" extrusionOk="0">
                <a:moveTo>
                  <a:pt x="0" y="476260"/>
                </a:moveTo>
                <a:cubicBezTo>
                  <a:pt x="-5200" y="183938"/>
                  <a:pt x="226290" y="-5484"/>
                  <a:pt x="476260" y="0"/>
                </a:cubicBezTo>
                <a:cubicBezTo>
                  <a:pt x="658067" y="3998"/>
                  <a:pt x="977419" y="23829"/>
                  <a:pt x="1147444" y="0"/>
                </a:cubicBezTo>
                <a:cubicBezTo>
                  <a:pt x="1317469" y="-23829"/>
                  <a:pt x="1445352" y="-21043"/>
                  <a:pt x="1719193" y="0"/>
                </a:cubicBezTo>
                <a:cubicBezTo>
                  <a:pt x="1993034" y="21043"/>
                  <a:pt x="2151577" y="-35054"/>
                  <a:pt x="2440095" y="0"/>
                </a:cubicBezTo>
                <a:cubicBezTo>
                  <a:pt x="2728613" y="35054"/>
                  <a:pt x="2953982" y="-19868"/>
                  <a:pt x="3111278" y="0"/>
                </a:cubicBezTo>
                <a:cubicBezTo>
                  <a:pt x="3268574" y="19868"/>
                  <a:pt x="3490106" y="-24452"/>
                  <a:pt x="3732745" y="0"/>
                </a:cubicBezTo>
                <a:cubicBezTo>
                  <a:pt x="3975384" y="24452"/>
                  <a:pt x="4048308" y="1275"/>
                  <a:pt x="4205060" y="0"/>
                </a:cubicBezTo>
                <a:cubicBezTo>
                  <a:pt x="4361813" y="-1275"/>
                  <a:pt x="4452954" y="-14056"/>
                  <a:pt x="4677374" y="0"/>
                </a:cubicBezTo>
                <a:cubicBezTo>
                  <a:pt x="4901794" y="14056"/>
                  <a:pt x="5241706" y="-21410"/>
                  <a:pt x="5447993" y="0"/>
                </a:cubicBezTo>
                <a:cubicBezTo>
                  <a:pt x="5718956" y="30014"/>
                  <a:pt x="5925521" y="224426"/>
                  <a:pt x="5924253" y="476260"/>
                </a:cubicBezTo>
                <a:cubicBezTo>
                  <a:pt x="5924536" y="726369"/>
                  <a:pt x="5952477" y="797124"/>
                  <a:pt x="5924253" y="1054104"/>
                </a:cubicBezTo>
                <a:cubicBezTo>
                  <a:pt x="5896029" y="1311084"/>
                  <a:pt x="5921115" y="1433976"/>
                  <a:pt x="5924253" y="1670047"/>
                </a:cubicBezTo>
                <a:cubicBezTo>
                  <a:pt x="5927391" y="1906118"/>
                  <a:pt x="5918882" y="2186569"/>
                  <a:pt x="5924253" y="2381240"/>
                </a:cubicBezTo>
                <a:cubicBezTo>
                  <a:pt x="5870489" y="2649725"/>
                  <a:pt x="5686994" y="2825522"/>
                  <a:pt x="5447993" y="2857500"/>
                </a:cubicBezTo>
                <a:cubicBezTo>
                  <a:pt x="5296893" y="2877800"/>
                  <a:pt x="5197824" y="2847240"/>
                  <a:pt x="4975678" y="2857500"/>
                </a:cubicBezTo>
                <a:cubicBezTo>
                  <a:pt x="4753533" y="2867760"/>
                  <a:pt x="4543075" y="2827753"/>
                  <a:pt x="4304494" y="2857500"/>
                </a:cubicBezTo>
                <a:cubicBezTo>
                  <a:pt x="4065913" y="2887247"/>
                  <a:pt x="3972355" y="2854588"/>
                  <a:pt x="3782462" y="2857500"/>
                </a:cubicBezTo>
                <a:cubicBezTo>
                  <a:pt x="3592569" y="2860412"/>
                  <a:pt x="3376792" y="2829971"/>
                  <a:pt x="3210713" y="2857500"/>
                </a:cubicBezTo>
                <a:cubicBezTo>
                  <a:pt x="3044634" y="2885029"/>
                  <a:pt x="2810736" y="2845495"/>
                  <a:pt x="2539529" y="2857500"/>
                </a:cubicBezTo>
                <a:cubicBezTo>
                  <a:pt x="2268322" y="2869505"/>
                  <a:pt x="2228985" y="2875742"/>
                  <a:pt x="2017497" y="2857500"/>
                </a:cubicBezTo>
                <a:cubicBezTo>
                  <a:pt x="1806009" y="2839258"/>
                  <a:pt x="1718627" y="2847671"/>
                  <a:pt x="1495465" y="2857500"/>
                </a:cubicBezTo>
                <a:cubicBezTo>
                  <a:pt x="1272303" y="2867329"/>
                  <a:pt x="688588" y="2890518"/>
                  <a:pt x="476260" y="2857500"/>
                </a:cubicBezTo>
                <a:cubicBezTo>
                  <a:pt x="214043" y="2876896"/>
                  <a:pt x="-48870" y="2656930"/>
                  <a:pt x="0" y="2381240"/>
                </a:cubicBezTo>
                <a:cubicBezTo>
                  <a:pt x="-1861" y="2191993"/>
                  <a:pt x="-16176" y="2059094"/>
                  <a:pt x="0" y="1784346"/>
                </a:cubicBezTo>
                <a:cubicBezTo>
                  <a:pt x="16176" y="1509598"/>
                  <a:pt x="-23699" y="1287633"/>
                  <a:pt x="0" y="1130303"/>
                </a:cubicBezTo>
                <a:cubicBezTo>
                  <a:pt x="23699" y="972973"/>
                  <a:pt x="30590" y="699584"/>
                  <a:pt x="0" y="476260"/>
                </a:cubicBezTo>
                <a:close/>
              </a:path>
            </a:pathLst>
          </a:custGeom>
          <a:solidFill>
            <a:schemeClr val="accent5">
              <a:lumMod val="20000"/>
              <a:lumOff val="80000"/>
            </a:schemeClr>
          </a:solidFill>
          <a:ln>
            <a:solidFill>
              <a:srgbClr val="0070C0"/>
            </a:solidFill>
            <a:prstDash val="sysDash"/>
            <a:extLst>
              <a:ext uri="{C807C97D-BFC1-408E-A445-0C87EB9F89A2}">
                <ask:lineSketchStyleProp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Bạn nữ chưa biết bảo vệ của công vì bạn đã không bảo quản sách thư viện cho sạch, đẹp theo đúng nội quy của thư việ</a:t>
            </a:r>
            <a:r>
              <a:rPr lang="en-US"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n.</a:t>
            </a:r>
            <a:endPar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9254C5BD-21D9-6138-C353-86BBED630111}"/>
              </a:ext>
            </a:extLst>
          </p:cNvPr>
          <p:cNvPicPr>
            <a:picLocks noChangeAspect="1"/>
          </p:cNvPicPr>
          <p:nvPr/>
        </p:nvPicPr>
        <p:blipFill>
          <a:blip r:embed="rId7"/>
          <a:stretch>
            <a:fillRect/>
          </a:stretch>
        </p:blipFill>
        <p:spPr>
          <a:xfrm>
            <a:off x="1095374" y="2352675"/>
            <a:ext cx="3409151" cy="3105150"/>
          </a:xfrm>
          <a:prstGeom prst="rect">
            <a:avLst/>
          </a:prstGeom>
        </p:spPr>
      </p:pic>
      <p:pic>
        <p:nvPicPr>
          <p:cNvPr id="8" name="Picture 7" descr="Icon&#10;&#10;Description automatically generated">
            <a:extLst>
              <a:ext uri="{FF2B5EF4-FFF2-40B4-BE49-F238E27FC236}">
                <a16:creationId xmlns:a16="http://schemas.microsoft.com/office/drawing/2014/main" id="{D1F54FC7-D216-3FB2-C2E8-1391708E68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8872" y="4704221"/>
            <a:ext cx="1248904" cy="1248904"/>
          </a:xfrm>
          <a:prstGeom prst="rect">
            <a:avLst/>
          </a:prstGeom>
        </p:spPr>
      </p:pic>
    </p:spTree>
    <p:extLst>
      <p:ext uri="{BB962C8B-B14F-4D97-AF65-F5344CB8AC3E}">
        <p14:creationId xmlns:p14="http://schemas.microsoft.com/office/powerpoint/2010/main" val="3800146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62">
                                          <p:stCondLst>
                                            <p:cond delay="0"/>
                                          </p:stCondLst>
                                        </p:cTn>
                                        <p:tgtEl>
                                          <p:spTgt spid="8"/>
                                        </p:tgtEl>
                                      </p:cBhvr>
                                    </p:animEffect>
                                    <p:anim calcmode="lin" valueType="num">
                                      <p:cBhvr>
                                        <p:cTn id="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13" dur="16">
                                          <p:stCondLst>
                                            <p:cond delay="406"/>
                                          </p:stCondLst>
                                        </p:cTn>
                                        <p:tgtEl>
                                          <p:spTgt spid="8"/>
                                        </p:tgtEl>
                                      </p:cBhvr>
                                      <p:to x="100000" y="60000"/>
                                    </p:animScale>
                                    <p:animScale>
                                      <p:cBhvr>
                                        <p:cTn id="14" dur="104" decel="50000">
                                          <p:stCondLst>
                                            <p:cond delay="423"/>
                                          </p:stCondLst>
                                        </p:cTn>
                                        <p:tgtEl>
                                          <p:spTgt spid="8"/>
                                        </p:tgtEl>
                                      </p:cBhvr>
                                      <p:to x="100000" y="100000"/>
                                    </p:animScale>
                                    <p:animScale>
                                      <p:cBhvr>
                                        <p:cTn id="15" dur="16">
                                          <p:stCondLst>
                                            <p:cond delay="820"/>
                                          </p:stCondLst>
                                        </p:cTn>
                                        <p:tgtEl>
                                          <p:spTgt spid="8"/>
                                        </p:tgtEl>
                                      </p:cBhvr>
                                      <p:to x="100000" y="80000"/>
                                    </p:animScale>
                                    <p:animScale>
                                      <p:cBhvr>
                                        <p:cTn id="16" dur="104" decel="50000">
                                          <p:stCondLst>
                                            <p:cond delay="836"/>
                                          </p:stCondLst>
                                        </p:cTn>
                                        <p:tgtEl>
                                          <p:spTgt spid="8"/>
                                        </p:tgtEl>
                                      </p:cBhvr>
                                      <p:to x="100000" y="100000"/>
                                    </p:animScale>
                                    <p:animScale>
                                      <p:cBhvr>
                                        <p:cTn id="17" dur="16">
                                          <p:stCondLst>
                                            <p:cond delay="1026"/>
                                          </p:stCondLst>
                                        </p:cTn>
                                        <p:tgtEl>
                                          <p:spTgt spid="8"/>
                                        </p:tgtEl>
                                      </p:cBhvr>
                                      <p:to x="100000" y="90000"/>
                                    </p:animScale>
                                    <p:animScale>
                                      <p:cBhvr>
                                        <p:cTn id="18" dur="104" decel="50000">
                                          <p:stCondLst>
                                            <p:cond delay="1042"/>
                                          </p:stCondLst>
                                        </p:cTn>
                                        <p:tgtEl>
                                          <p:spTgt spid="8"/>
                                        </p:tgtEl>
                                      </p:cBhvr>
                                      <p:to x="100000" y="100000"/>
                                    </p:animScale>
                                    <p:animScale>
                                      <p:cBhvr>
                                        <p:cTn id="19" dur="16">
                                          <p:stCondLst>
                                            <p:cond delay="1130"/>
                                          </p:stCondLst>
                                        </p:cTn>
                                        <p:tgtEl>
                                          <p:spTgt spid="8"/>
                                        </p:tgtEl>
                                      </p:cBhvr>
                                      <p:to x="100000" y="95000"/>
                                    </p:animScale>
                                    <p:animScale>
                                      <p:cBhvr>
                                        <p:cTn id="20" dur="104" decel="50000">
                                          <p:stCondLst>
                                            <p:cond delay="1146"/>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pic>
        <p:nvPicPr>
          <p:cNvPr id="9" name="Picture 8">
            <a:extLst>
              <a:ext uri="{FF2B5EF4-FFF2-40B4-BE49-F238E27FC236}">
                <a16:creationId xmlns:a16="http://schemas.microsoft.com/office/drawing/2014/main" id="{73D14B3B-F5EE-7178-F44B-CEDBA0985BCF}"/>
              </a:ext>
            </a:extLst>
          </p:cNvPr>
          <p:cNvPicPr>
            <a:picLocks noChangeAspect="1"/>
          </p:cNvPicPr>
          <p:nvPr/>
        </p:nvPicPr>
        <p:blipFill>
          <a:blip r:embed="rId7"/>
          <a:stretch>
            <a:fillRect/>
          </a:stretch>
        </p:blipFill>
        <p:spPr>
          <a:xfrm>
            <a:off x="1104900" y="2395537"/>
            <a:ext cx="3598554" cy="2890838"/>
          </a:xfrm>
          <a:prstGeom prst="rect">
            <a:avLst/>
          </a:prstGeom>
        </p:spPr>
      </p:pic>
      <p:sp>
        <p:nvSpPr>
          <p:cNvPr id="10" name="Rectangle: Rounded Corners 9">
            <a:extLst>
              <a:ext uri="{FF2B5EF4-FFF2-40B4-BE49-F238E27FC236}">
                <a16:creationId xmlns:a16="http://schemas.microsoft.com/office/drawing/2014/main" id="{E12B3ED6-E1DA-60A6-7574-B0ADC5874A52}"/>
              </a:ext>
            </a:extLst>
          </p:cNvPr>
          <p:cNvSpPr/>
          <p:nvPr/>
        </p:nvSpPr>
        <p:spPr>
          <a:xfrm>
            <a:off x="5134272" y="2133600"/>
            <a:ext cx="5924253" cy="2857500"/>
          </a:xfrm>
          <a:custGeom>
            <a:avLst/>
            <a:gdLst>
              <a:gd name="connsiteX0" fmla="*/ 0 w 5924253"/>
              <a:gd name="connsiteY0" fmla="*/ 476260 h 2857500"/>
              <a:gd name="connsiteX1" fmla="*/ 476260 w 5924253"/>
              <a:gd name="connsiteY1" fmla="*/ 0 h 2857500"/>
              <a:gd name="connsiteX2" fmla="*/ 1197161 w 5924253"/>
              <a:gd name="connsiteY2" fmla="*/ 0 h 2857500"/>
              <a:gd name="connsiteX3" fmla="*/ 1868345 w 5924253"/>
              <a:gd name="connsiteY3" fmla="*/ 0 h 2857500"/>
              <a:gd name="connsiteX4" fmla="*/ 2489812 w 5924253"/>
              <a:gd name="connsiteY4" fmla="*/ 0 h 2857500"/>
              <a:gd name="connsiteX5" fmla="*/ 3111278 w 5924253"/>
              <a:gd name="connsiteY5" fmla="*/ 0 h 2857500"/>
              <a:gd name="connsiteX6" fmla="*/ 3583593 w 5924253"/>
              <a:gd name="connsiteY6" fmla="*/ 0 h 2857500"/>
              <a:gd name="connsiteX7" fmla="*/ 4105625 w 5924253"/>
              <a:gd name="connsiteY7" fmla="*/ 0 h 2857500"/>
              <a:gd name="connsiteX8" fmla="*/ 4677374 w 5924253"/>
              <a:gd name="connsiteY8" fmla="*/ 0 h 2857500"/>
              <a:gd name="connsiteX9" fmla="*/ 5447993 w 5924253"/>
              <a:gd name="connsiteY9" fmla="*/ 0 h 2857500"/>
              <a:gd name="connsiteX10" fmla="*/ 5924253 w 5924253"/>
              <a:gd name="connsiteY10" fmla="*/ 476260 h 2857500"/>
              <a:gd name="connsiteX11" fmla="*/ 5924253 w 5924253"/>
              <a:gd name="connsiteY11" fmla="*/ 1073154 h 2857500"/>
              <a:gd name="connsiteX12" fmla="*/ 5924253 w 5924253"/>
              <a:gd name="connsiteY12" fmla="*/ 1727197 h 2857500"/>
              <a:gd name="connsiteX13" fmla="*/ 5924253 w 5924253"/>
              <a:gd name="connsiteY13" fmla="*/ 2381240 h 2857500"/>
              <a:gd name="connsiteX14" fmla="*/ 5447993 w 5924253"/>
              <a:gd name="connsiteY14" fmla="*/ 2857500 h 2857500"/>
              <a:gd name="connsiteX15" fmla="*/ 4727092 w 5924253"/>
              <a:gd name="connsiteY15" fmla="*/ 2857500 h 2857500"/>
              <a:gd name="connsiteX16" fmla="*/ 4155342 w 5924253"/>
              <a:gd name="connsiteY16" fmla="*/ 2857500 h 2857500"/>
              <a:gd name="connsiteX17" fmla="*/ 3583593 w 5924253"/>
              <a:gd name="connsiteY17" fmla="*/ 2857500 h 2857500"/>
              <a:gd name="connsiteX18" fmla="*/ 2912409 w 5924253"/>
              <a:gd name="connsiteY18" fmla="*/ 2857500 h 2857500"/>
              <a:gd name="connsiteX19" fmla="*/ 2440095 w 5924253"/>
              <a:gd name="connsiteY19" fmla="*/ 2857500 h 2857500"/>
              <a:gd name="connsiteX20" fmla="*/ 1719193 w 5924253"/>
              <a:gd name="connsiteY20" fmla="*/ 2857500 h 2857500"/>
              <a:gd name="connsiteX21" fmla="*/ 1246879 w 5924253"/>
              <a:gd name="connsiteY21" fmla="*/ 2857500 h 2857500"/>
              <a:gd name="connsiteX22" fmla="*/ 476260 w 5924253"/>
              <a:gd name="connsiteY22" fmla="*/ 2857500 h 2857500"/>
              <a:gd name="connsiteX23" fmla="*/ 0 w 5924253"/>
              <a:gd name="connsiteY23" fmla="*/ 2381240 h 2857500"/>
              <a:gd name="connsiteX24" fmla="*/ 0 w 5924253"/>
              <a:gd name="connsiteY24" fmla="*/ 1746247 h 2857500"/>
              <a:gd name="connsiteX25" fmla="*/ 0 w 5924253"/>
              <a:gd name="connsiteY25" fmla="*/ 1092204 h 2857500"/>
              <a:gd name="connsiteX26" fmla="*/ 0 w 5924253"/>
              <a:gd name="connsiteY26" fmla="*/ 47626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4253" h="2857500" fill="none" extrusionOk="0">
                <a:moveTo>
                  <a:pt x="0" y="476260"/>
                </a:moveTo>
                <a:cubicBezTo>
                  <a:pt x="18251" y="152619"/>
                  <a:pt x="235155" y="-50059"/>
                  <a:pt x="476260" y="0"/>
                </a:cubicBezTo>
                <a:cubicBezTo>
                  <a:pt x="727548" y="20872"/>
                  <a:pt x="1030104" y="24007"/>
                  <a:pt x="1197161" y="0"/>
                </a:cubicBezTo>
                <a:cubicBezTo>
                  <a:pt x="1364218" y="-24007"/>
                  <a:pt x="1697028" y="-4000"/>
                  <a:pt x="1868345" y="0"/>
                </a:cubicBezTo>
                <a:cubicBezTo>
                  <a:pt x="2039662" y="4000"/>
                  <a:pt x="2204061" y="5213"/>
                  <a:pt x="2489812" y="0"/>
                </a:cubicBezTo>
                <a:cubicBezTo>
                  <a:pt x="2775563" y="-5213"/>
                  <a:pt x="2812800" y="26749"/>
                  <a:pt x="3111278" y="0"/>
                </a:cubicBezTo>
                <a:cubicBezTo>
                  <a:pt x="3409756" y="-26749"/>
                  <a:pt x="3479844" y="5305"/>
                  <a:pt x="3583593" y="0"/>
                </a:cubicBezTo>
                <a:cubicBezTo>
                  <a:pt x="3687343" y="-5305"/>
                  <a:pt x="3898216" y="-20366"/>
                  <a:pt x="4105625" y="0"/>
                </a:cubicBezTo>
                <a:cubicBezTo>
                  <a:pt x="4313034" y="20366"/>
                  <a:pt x="4497234" y="21911"/>
                  <a:pt x="4677374" y="0"/>
                </a:cubicBezTo>
                <a:cubicBezTo>
                  <a:pt x="4857514" y="-21911"/>
                  <a:pt x="5244249" y="-361"/>
                  <a:pt x="5447993" y="0"/>
                </a:cubicBezTo>
                <a:cubicBezTo>
                  <a:pt x="5686732" y="-6717"/>
                  <a:pt x="5967589" y="197376"/>
                  <a:pt x="5924253" y="476260"/>
                </a:cubicBezTo>
                <a:cubicBezTo>
                  <a:pt x="5933713" y="660803"/>
                  <a:pt x="5938552" y="911217"/>
                  <a:pt x="5924253" y="1073154"/>
                </a:cubicBezTo>
                <a:cubicBezTo>
                  <a:pt x="5909954" y="1235091"/>
                  <a:pt x="5948462" y="1515197"/>
                  <a:pt x="5924253" y="1727197"/>
                </a:cubicBezTo>
                <a:cubicBezTo>
                  <a:pt x="5900044" y="1939197"/>
                  <a:pt x="5903036" y="2057636"/>
                  <a:pt x="5924253" y="2381240"/>
                </a:cubicBezTo>
                <a:cubicBezTo>
                  <a:pt x="5902554" y="2641156"/>
                  <a:pt x="5746438" y="2807731"/>
                  <a:pt x="5447993" y="2857500"/>
                </a:cubicBezTo>
                <a:cubicBezTo>
                  <a:pt x="5115637" y="2849281"/>
                  <a:pt x="5077342" y="2852537"/>
                  <a:pt x="4727092" y="2857500"/>
                </a:cubicBezTo>
                <a:cubicBezTo>
                  <a:pt x="4376842" y="2862463"/>
                  <a:pt x="4345025" y="2869427"/>
                  <a:pt x="4155342" y="2857500"/>
                </a:cubicBezTo>
                <a:cubicBezTo>
                  <a:pt x="3965659" y="2845574"/>
                  <a:pt x="3769814" y="2860369"/>
                  <a:pt x="3583593" y="2857500"/>
                </a:cubicBezTo>
                <a:cubicBezTo>
                  <a:pt x="3397372" y="2854631"/>
                  <a:pt x="3074436" y="2837949"/>
                  <a:pt x="2912409" y="2857500"/>
                </a:cubicBezTo>
                <a:cubicBezTo>
                  <a:pt x="2750382" y="2877051"/>
                  <a:pt x="2634867" y="2862655"/>
                  <a:pt x="2440095" y="2857500"/>
                </a:cubicBezTo>
                <a:cubicBezTo>
                  <a:pt x="2245323" y="2852345"/>
                  <a:pt x="1998997" y="2871764"/>
                  <a:pt x="1719193" y="2857500"/>
                </a:cubicBezTo>
                <a:cubicBezTo>
                  <a:pt x="1439389" y="2843236"/>
                  <a:pt x="1391123" y="2875070"/>
                  <a:pt x="1246879" y="2857500"/>
                </a:cubicBezTo>
                <a:cubicBezTo>
                  <a:pt x="1102635" y="2839930"/>
                  <a:pt x="807141" y="2842703"/>
                  <a:pt x="476260" y="2857500"/>
                </a:cubicBezTo>
                <a:cubicBezTo>
                  <a:pt x="236178" y="2857998"/>
                  <a:pt x="-25806" y="2589367"/>
                  <a:pt x="0" y="2381240"/>
                </a:cubicBezTo>
                <a:cubicBezTo>
                  <a:pt x="-2809" y="2063767"/>
                  <a:pt x="-24313" y="1909049"/>
                  <a:pt x="0" y="1746247"/>
                </a:cubicBezTo>
                <a:cubicBezTo>
                  <a:pt x="24313" y="1583445"/>
                  <a:pt x="-5485" y="1384142"/>
                  <a:pt x="0" y="1092204"/>
                </a:cubicBezTo>
                <a:cubicBezTo>
                  <a:pt x="5485" y="800266"/>
                  <a:pt x="-9786" y="759126"/>
                  <a:pt x="0" y="476260"/>
                </a:cubicBezTo>
                <a:close/>
              </a:path>
              <a:path w="5924253" h="2857500" stroke="0" extrusionOk="0">
                <a:moveTo>
                  <a:pt x="0" y="476260"/>
                </a:moveTo>
                <a:cubicBezTo>
                  <a:pt x="-5200" y="183938"/>
                  <a:pt x="226290" y="-5484"/>
                  <a:pt x="476260" y="0"/>
                </a:cubicBezTo>
                <a:cubicBezTo>
                  <a:pt x="658067" y="3998"/>
                  <a:pt x="977419" y="23829"/>
                  <a:pt x="1147444" y="0"/>
                </a:cubicBezTo>
                <a:cubicBezTo>
                  <a:pt x="1317469" y="-23829"/>
                  <a:pt x="1445352" y="-21043"/>
                  <a:pt x="1719193" y="0"/>
                </a:cubicBezTo>
                <a:cubicBezTo>
                  <a:pt x="1993034" y="21043"/>
                  <a:pt x="2151577" y="-35054"/>
                  <a:pt x="2440095" y="0"/>
                </a:cubicBezTo>
                <a:cubicBezTo>
                  <a:pt x="2728613" y="35054"/>
                  <a:pt x="2953982" y="-19868"/>
                  <a:pt x="3111278" y="0"/>
                </a:cubicBezTo>
                <a:cubicBezTo>
                  <a:pt x="3268574" y="19868"/>
                  <a:pt x="3490106" y="-24452"/>
                  <a:pt x="3732745" y="0"/>
                </a:cubicBezTo>
                <a:cubicBezTo>
                  <a:pt x="3975384" y="24452"/>
                  <a:pt x="4048308" y="1275"/>
                  <a:pt x="4205060" y="0"/>
                </a:cubicBezTo>
                <a:cubicBezTo>
                  <a:pt x="4361813" y="-1275"/>
                  <a:pt x="4452954" y="-14056"/>
                  <a:pt x="4677374" y="0"/>
                </a:cubicBezTo>
                <a:cubicBezTo>
                  <a:pt x="4901794" y="14056"/>
                  <a:pt x="5241706" y="-21410"/>
                  <a:pt x="5447993" y="0"/>
                </a:cubicBezTo>
                <a:cubicBezTo>
                  <a:pt x="5718956" y="30014"/>
                  <a:pt x="5925521" y="224426"/>
                  <a:pt x="5924253" y="476260"/>
                </a:cubicBezTo>
                <a:cubicBezTo>
                  <a:pt x="5924536" y="726369"/>
                  <a:pt x="5952477" y="797124"/>
                  <a:pt x="5924253" y="1054104"/>
                </a:cubicBezTo>
                <a:cubicBezTo>
                  <a:pt x="5896029" y="1311084"/>
                  <a:pt x="5921115" y="1433976"/>
                  <a:pt x="5924253" y="1670047"/>
                </a:cubicBezTo>
                <a:cubicBezTo>
                  <a:pt x="5927391" y="1906118"/>
                  <a:pt x="5918882" y="2186569"/>
                  <a:pt x="5924253" y="2381240"/>
                </a:cubicBezTo>
                <a:cubicBezTo>
                  <a:pt x="5870489" y="2649725"/>
                  <a:pt x="5686994" y="2825522"/>
                  <a:pt x="5447993" y="2857500"/>
                </a:cubicBezTo>
                <a:cubicBezTo>
                  <a:pt x="5296893" y="2877800"/>
                  <a:pt x="5197824" y="2847240"/>
                  <a:pt x="4975678" y="2857500"/>
                </a:cubicBezTo>
                <a:cubicBezTo>
                  <a:pt x="4753533" y="2867760"/>
                  <a:pt x="4543075" y="2827753"/>
                  <a:pt x="4304494" y="2857500"/>
                </a:cubicBezTo>
                <a:cubicBezTo>
                  <a:pt x="4065913" y="2887247"/>
                  <a:pt x="3972355" y="2854588"/>
                  <a:pt x="3782462" y="2857500"/>
                </a:cubicBezTo>
                <a:cubicBezTo>
                  <a:pt x="3592569" y="2860412"/>
                  <a:pt x="3376792" y="2829971"/>
                  <a:pt x="3210713" y="2857500"/>
                </a:cubicBezTo>
                <a:cubicBezTo>
                  <a:pt x="3044634" y="2885029"/>
                  <a:pt x="2810736" y="2845495"/>
                  <a:pt x="2539529" y="2857500"/>
                </a:cubicBezTo>
                <a:cubicBezTo>
                  <a:pt x="2268322" y="2869505"/>
                  <a:pt x="2228985" y="2875742"/>
                  <a:pt x="2017497" y="2857500"/>
                </a:cubicBezTo>
                <a:cubicBezTo>
                  <a:pt x="1806009" y="2839258"/>
                  <a:pt x="1718627" y="2847671"/>
                  <a:pt x="1495465" y="2857500"/>
                </a:cubicBezTo>
                <a:cubicBezTo>
                  <a:pt x="1272303" y="2867329"/>
                  <a:pt x="688588" y="2890518"/>
                  <a:pt x="476260" y="2857500"/>
                </a:cubicBezTo>
                <a:cubicBezTo>
                  <a:pt x="214043" y="2876896"/>
                  <a:pt x="-48870" y="2656930"/>
                  <a:pt x="0" y="2381240"/>
                </a:cubicBezTo>
                <a:cubicBezTo>
                  <a:pt x="-1861" y="2191993"/>
                  <a:pt x="-16176" y="2059094"/>
                  <a:pt x="0" y="1784346"/>
                </a:cubicBezTo>
                <a:cubicBezTo>
                  <a:pt x="16176" y="1509598"/>
                  <a:pt x="-23699" y="1287633"/>
                  <a:pt x="0" y="1130303"/>
                </a:cubicBezTo>
                <a:cubicBezTo>
                  <a:pt x="23699" y="972973"/>
                  <a:pt x="30590" y="699584"/>
                  <a:pt x="0" y="476260"/>
                </a:cubicBezTo>
                <a:close/>
              </a:path>
            </a:pathLst>
          </a:custGeom>
          <a:solidFill>
            <a:schemeClr val="accent5">
              <a:lumMod val="20000"/>
              <a:lumOff val="80000"/>
            </a:schemeClr>
          </a:solidFill>
          <a:ln>
            <a:solidFill>
              <a:srgbClr val="0070C0"/>
            </a:solidFill>
            <a:prstDash val="sysDash"/>
            <a:extLst>
              <a:ext uri="{C807C97D-BFC1-408E-A445-0C87EB9F89A2}">
                <ask:lineSketchStyleProp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Hai bạn trong tranh chưa biết bảo vệ của công vì đã khắc hình chữ lên thân cây</a:t>
            </a:r>
            <a:r>
              <a:rPr lang="en-US"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a:t>
            </a:r>
            <a:endParaRPr kumimoji="0" lang="en-US" sz="44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1" name="Picture 10" descr="Icon&#10;&#10;Description automatically generated">
            <a:extLst>
              <a:ext uri="{FF2B5EF4-FFF2-40B4-BE49-F238E27FC236}">
                <a16:creationId xmlns:a16="http://schemas.microsoft.com/office/drawing/2014/main" id="{9405F934-FE01-CE2E-DEA2-B1C69610A2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8872" y="4704221"/>
            <a:ext cx="1248904" cy="1248904"/>
          </a:xfrm>
          <a:prstGeom prst="rect">
            <a:avLst/>
          </a:prstGeom>
        </p:spPr>
      </p:pic>
    </p:spTree>
    <p:extLst>
      <p:ext uri="{BB962C8B-B14F-4D97-AF65-F5344CB8AC3E}">
        <p14:creationId xmlns:p14="http://schemas.microsoft.com/office/powerpoint/2010/main" val="194545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id="{56CD9095-4D45-3590-C338-8FA3BB288328}"/>
              </a:ext>
            </a:extLst>
          </p:cNvPr>
          <p:cNvPicPr>
            <a:picLocks noChangeAspect="1"/>
          </p:cNvPicPr>
          <p:nvPr/>
        </p:nvPicPr>
        <p:blipFill>
          <a:blip r:embed="rId7"/>
          <a:stretch>
            <a:fillRect/>
          </a:stretch>
        </p:blipFill>
        <p:spPr>
          <a:xfrm>
            <a:off x="1138237" y="2262187"/>
            <a:ext cx="3747481" cy="2986088"/>
          </a:xfrm>
          <a:prstGeom prst="rect">
            <a:avLst/>
          </a:prstGeom>
        </p:spPr>
      </p:pic>
      <p:pic>
        <p:nvPicPr>
          <p:cNvPr id="8" name="Picture 7" descr="Icon&#10;&#10;Description automatically generated">
            <a:extLst>
              <a:ext uri="{FF2B5EF4-FFF2-40B4-BE49-F238E27FC236}">
                <a16:creationId xmlns:a16="http://schemas.microsoft.com/office/drawing/2014/main" id="{EAD0C1DF-C64C-81DB-A890-FBE635D09F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2672" y="4532771"/>
            <a:ext cx="1248904" cy="1248904"/>
          </a:xfrm>
          <a:prstGeom prst="rect">
            <a:avLst/>
          </a:prstGeom>
        </p:spPr>
      </p:pic>
      <p:sp>
        <p:nvSpPr>
          <p:cNvPr id="13" name="Rectangle: Rounded Corners 12">
            <a:extLst>
              <a:ext uri="{FF2B5EF4-FFF2-40B4-BE49-F238E27FC236}">
                <a16:creationId xmlns:a16="http://schemas.microsoft.com/office/drawing/2014/main" id="{0B853416-97DA-6AEA-1205-1FB00F4C6539}"/>
              </a:ext>
            </a:extLst>
          </p:cNvPr>
          <p:cNvSpPr/>
          <p:nvPr/>
        </p:nvSpPr>
        <p:spPr>
          <a:xfrm>
            <a:off x="5134272" y="2133600"/>
            <a:ext cx="5924253" cy="2857500"/>
          </a:xfrm>
          <a:custGeom>
            <a:avLst/>
            <a:gdLst>
              <a:gd name="connsiteX0" fmla="*/ 0 w 5924253"/>
              <a:gd name="connsiteY0" fmla="*/ 476260 h 2857500"/>
              <a:gd name="connsiteX1" fmla="*/ 476260 w 5924253"/>
              <a:gd name="connsiteY1" fmla="*/ 0 h 2857500"/>
              <a:gd name="connsiteX2" fmla="*/ 1197161 w 5924253"/>
              <a:gd name="connsiteY2" fmla="*/ 0 h 2857500"/>
              <a:gd name="connsiteX3" fmla="*/ 1868345 w 5924253"/>
              <a:gd name="connsiteY3" fmla="*/ 0 h 2857500"/>
              <a:gd name="connsiteX4" fmla="*/ 2489812 w 5924253"/>
              <a:gd name="connsiteY4" fmla="*/ 0 h 2857500"/>
              <a:gd name="connsiteX5" fmla="*/ 3111278 w 5924253"/>
              <a:gd name="connsiteY5" fmla="*/ 0 h 2857500"/>
              <a:gd name="connsiteX6" fmla="*/ 3583593 w 5924253"/>
              <a:gd name="connsiteY6" fmla="*/ 0 h 2857500"/>
              <a:gd name="connsiteX7" fmla="*/ 4105625 w 5924253"/>
              <a:gd name="connsiteY7" fmla="*/ 0 h 2857500"/>
              <a:gd name="connsiteX8" fmla="*/ 4677374 w 5924253"/>
              <a:gd name="connsiteY8" fmla="*/ 0 h 2857500"/>
              <a:gd name="connsiteX9" fmla="*/ 5447993 w 5924253"/>
              <a:gd name="connsiteY9" fmla="*/ 0 h 2857500"/>
              <a:gd name="connsiteX10" fmla="*/ 5924253 w 5924253"/>
              <a:gd name="connsiteY10" fmla="*/ 476260 h 2857500"/>
              <a:gd name="connsiteX11" fmla="*/ 5924253 w 5924253"/>
              <a:gd name="connsiteY11" fmla="*/ 1073154 h 2857500"/>
              <a:gd name="connsiteX12" fmla="*/ 5924253 w 5924253"/>
              <a:gd name="connsiteY12" fmla="*/ 1727197 h 2857500"/>
              <a:gd name="connsiteX13" fmla="*/ 5924253 w 5924253"/>
              <a:gd name="connsiteY13" fmla="*/ 2381240 h 2857500"/>
              <a:gd name="connsiteX14" fmla="*/ 5447993 w 5924253"/>
              <a:gd name="connsiteY14" fmla="*/ 2857500 h 2857500"/>
              <a:gd name="connsiteX15" fmla="*/ 4727092 w 5924253"/>
              <a:gd name="connsiteY15" fmla="*/ 2857500 h 2857500"/>
              <a:gd name="connsiteX16" fmla="*/ 4155342 w 5924253"/>
              <a:gd name="connsiteY16" fmla="*/ 2857500 h 2857500"/>
              <a:gd name="connsiteX17" fmla="*/ 3583593 w 5924253"/>
              <a:gd name="connsiteY17" fmla="*/ 2857500 h 2857500"/>
              <a:gd name="connsiteX18" fmla="*/ 2912409 w 5924253"/>
              <a:gd name="connsiteY18" fmla="*/ 2857500 h 2857500"/>
              <a:gd name="connsiteX19" fmla="*/ 2440095 w 5924253"/>
              <a:gd name="connsiteY19" fmla="*/ 2857500 h 2857500"/>
              <a:gd name="connsiteX20" fmla="*/ 1719193 w 5924253"/>
              <a:gd name="connsiteY20" fmla="*/ 2857500 h 2857500"/>
              <a:gd name="connsiteX21" fmla="*/ 1246879 w 5924253"/>
              <a:gd name="connsiteY21" fmla="*/ 2857500 h 2857500"/>
              <a:gd name="connsiteX22" fmla="*/ 476260 w 5924253"/>
              <a:gd name="connsiteY22" fmla="*/ 2857500 h 2857500"/>
              <a:gd name="connsiteX23" fmla="*/ 0 w 5924253"/>
              <a:gd name="connsiteY23" fmla="*/ 2381240 h 2857500"/>
              <a:gd name="connsiteX24" fmla="*/ 0 w 5924253"/>
              <a:gd name="connsiteY24" fmla="*/ 1746247 h 2857500"/>
              <a:gd name="connsiteX25" fmla="*/ 0 w 5924253"/>
              <a:gd name="connsiteY25" fmla="*/ 1092204 h 2857500"/>
              <a:gd name="connsiteX26" fmla="*/ 0 w 5924253"/>
              <a:gd name="connsiteY26" fmla="*/ 47626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4253" h="2857500" fill="none" extrusionOk="0">
                <a:moveTo>
                  <a:pt x="0" y="476260"/>
                </a:moveTo>
                <a:cubicBezTo>
                  <a:pt x="18251" y="152619"/>
                  <a:pt x="235155" y="-50059"/>
                  <a:pt x="476260" y="0"/>
                </a:cubicBezTo>
                <a:cubicBezTo>
                  <a:pt x="727548" y="20872"/>
                  <a:pt x="1030104" y="24007"/>
                  <a:pt x="1197161" y="0"/>
                </a:cubicBezTo>
                <a:cubicBezTo>
                  <a:pt x="1364218" y="-24007"/>
                  <a:pt x="1697028" y="-4000"/>
                  <a:pt x="1868345" y="0"/>
                </a:cubicBezTo>
                <a:cubicBezTo>
                  <a:pt x="2039662" y="4000"/>
                  <a:pt x="2204061" y="5213"/>
                  <a:pt x="2489812" y="0"/>
                </a:cubicBezTo>
                <a:cubicBezTo>
                  <a:pt x="2775563" y="-5213"/>
                  <a:pt x="2812800" y="26749"/>
                  <a:pt x="3111278" y="0"/>
                </a:cubicBezTo>
                <a:cubicBezTo>
                  <a:pt x="3409756" y="-26749"/>
                  <a:pt x="3479844" y="5305"/>
                  <a:pt x="3583593" y="0"/>
                </a:cubicBezTo>
                <a:cubicBezTo>
                  <a:pt x="3687343" y="-5305"/>
                  <a:pt x="3898216" y="-20366"/>
                  <a:pt x="4105625" y="0"/>
                </a:cubicBezTo>
                <a:cubicBezTo>
                  <a:pt x="4313034" y="20366"/>
                  <a:pt x="4497234" y="21911"/>
                  <a:pt x="4677374" y="0"/>
                </a:cubicBezTo>
                <a:cubicBezTo>
                  <a:pt x="4857514" y="-21911"/>
                  <a:pt x="5244249" y="-361"/>
                  <a:pt x="5447993" y="0"/>
                </a:cubicBezTo>
                <a:cubicBezTo>
                  <a:pt x="5686732" y="-6717"/>
                  <a:pt x="5967589" y="197376"/>
                  <a:pt x="5924253" y="476260"/>
                </a:cubicBezTo>
                <a:cubicBezTo>
                  <a:pt x="5933713" y="660803"/>
                  <a:pt x="5938552" y="911217"/>
                  <a:pt x="5924253" y="1073154"/>
                </a:cubicBezTo>
                <a:cubicBezTo>
                  <a:pt x="5909954" y="1235091"/>
                  <a:pt x="5948462" y="1515197"/>
                  <a:pt x="5924253" y="1727197"/>
                </a:cubicBezTo>
                <a:cubicBezTo>
                  <a:pt x="5900044" y="1939197"/>
                  <a:pt x="5903036" y="2057636"/>
                  <a:pt x="5924253" y="2381240"/>
                </a:cubicBezTo>
                <a:cubicBezTo>
                  <a:pt x="5902554" y="2641156"/>
                  <a:pt x="5746438" y="2807731"/>
                  <a:pt x="5447993" y="2857500"/>
                </a:cubicBezTo>
                <a:cubicBezTo>
                  <a:pt x="5115637" y="2849281"/>
                  <a:pt x="5077342" y="2852537"/>
                  <a:pt x="4727092" y="2857500"/>
                </a:cubicBezTo>
                <a:cubicBezTo>
                  <a:pt x="4376842" y="2862463"/>
                  <a:pt x="4345025" y="2869427"/>
                  <a:pt x="4155342" y="2857500"/>
                </a:cubicBezTo>
                <a:cubicBezTo>
                  <a:pt x="3965659" y="2845574"/>
                  <a:pt x="3769814" y="2860369"/>
                  <a:pt x="3583593" y="2857500"/>
                </a:cubicBezTo>
                <a:cubicBezTo>
                  <a:pt x="3397372" y="2854631"/>
                  <a:pt x="3074436" y="2837949"/>
                  <a:pt x="2912409" y="2857500"/>
                </a:cubicBezTo>
                <a:cubicBezTo>
                  <a:pt x="2750382" y="2877051"/>
                  <a:pt x="2634867" y="2862655"/>
                  <a:pt x="2440095" y="2857500"/>
                </a:cubicBezTo>
                <a:cubicBezTo>
                  <a:pt x="2245323" y="2852345"/>
                  <a:pt x="1998997" y="2871764"/>
                  <a:pt x="1719193" y="2857500"/>
                </a:cubicBezTo>
                <a:cubicBezTo>
                  <a:pt x="1439389" y="2843236"/>
                  <a:pt x="1391123" y="2875070"/>
                  <a:pt x="1246879" y="2857500"/>
                </a:cubicBezTo>
                <a:cubicBezTo>
                  <a:pt x="1102635" y="2839930"/>
                  <a:pt x="807141" y="2842703"/>
                  <a:pt x="476260" y="2857500"/>
                </a:cubicBezTo>
                <a:cubicBezTo>
                  <a:pt x="236178" y="2857998"/>
                  <a:pt x="-25806" y="2589367"/>
                  <a:pt x="0" y="2381240"/>
                </a:cubicBezTo>
                <a:cubicBezTo>
                  <a:pt x="-2809" y="2063767"/>
                  <a:pt x="-24313" y="1909049"/>
                  <a:pt x="0" y="1746247"/>
                </a:cubicBezTo>
                <a:cubicBezTo>
                  <a:pt x="24313" y="1583445"/>
                  <a:pt x="-5485" y="1384142"/>
                  <a:pt x="0" y="1092204"/>
                </a:cubicBezTo>
                <a:cubicBezTo>
                  <a:pt x="5485" y="800266"/>
                  <a:pt x="-9786" y="759126"/>
                  <a:pt x="0" y="476260"/>
                </a:cubicBezTo>
                <a:close/>
              </a:path>
              <a:path w="5924253" h="2857500" stroke="0" extrusionOk="0">
                <a:moveTo>
                  <a:pt x="0" y="476260"/>
                </a:moveTo>
                <a:cubicBezTo>
                  <a:pt x="-5200" y="183938"/>
                  <a:pt x="226290" y="-5484"/>
                  <a:pt x="476260" y="0"/>
                </a:cubicBezTo>
                <a:cubicBezTo>
                  <a:pt x="658067" y="3998"/>
                  <a:pt x="977419" y="23829"/>
                  <a:pt x="1147444" y="0"/>
                </a:cubicBezTo>
                <a:cubicBezTo>
                  <a:pt x="1317469" y="-23829"/>
                  <a:pt x="1445352" y="-21043"/>
                  <a:pt x="1719193" y="0"/>
                </a:cubicBezTo>
                <a:cubicBezTo>
                  <a:pt x="1993034" y="21043"/>
                  <a:pt x="2151577" y="-35054"/>
                  <a:pt x="2440095" y="0"/>
                </a:cubicBezTo>
                <a:cubicBezTo>
                  <a:pt x="2728613" y="35054"/>
                  <a:pt x="2953982" y="-19868"/>
                  <a:pt x="3111278" y="0"/>
                </a:cubicBezTo>
                <a:cubicBezTo>
                  <a:pt x="3268574" y="19868"/>
                  <a:pt x="3490106" y="-24452"/>
                  <a:pt x="3732745" y="0"/>
                </a:cubicBezTo>
                <a:cubicBezTo>
                  <a:pt x="3975384" y="24452"/>
                  <a:pt x="4048308" y="1275"/>
                  <a:pt x="4205060" y="0"/>
                </a:cubicBezTo>
                <a:cubicBezTo>
                  <a:pt x="4361813" y="-1275"/>
                  <a:pt x="4452954" y="-14056"/>
                  <a:pt x="4677374" y="0"/>
                </a:cubicBezTo>
                <a:cubicBezTo>
                  <a:pt x="4901794" y="14056"/>
                  <a:pt x="5241706" y="-21410"/>
                  <a:pt x="5447993" y="0"/>
                </a:cubicBezTo>
                <a:cubicBezTo>
                  <a:pt x="5718956" y="30014"/>
                  <a:pt x="5925521" y="224426"/>
                  <a:pt x="5924253" y="476260"/>
                </a:cubicBezTo>
                <a:cubicBezTo>
                  <a:pt x="5924536" y="726369"/>
                  <a:pt x="5952477" y="797124"/>
                  <a:pt x="5924253" y="1054104"/>
                </a:cubicBezTo>
                <a:cubicBezTo>
                  <a:pt x="5896029" y="1311084"/>
                  <a:pt x="5921115" y="1433976"/>
                  <a:pt x="5924253" y="1670047"/>
                </a:cubicBezTo>
                <a:cubicBezTo>
                  <a:pt x="5927391" y="1906118"/>
                  <a:pt x="5918882" y="2186569"/>
                  <a:pt x="5924253" y="2381240"/>
                </a:cubicBezTo>
                <a:cubicBezTo>
                  <a:pt x="5870489" y="2649725"/>
                  <a:pt x="5686994" y="2825522"/>
                  <a:pt x="5447993" y="2857500"/>
                </a:cubicBezTo>
                <a:cubicBezTo>
                  <a:pt x="5296893" y="2877800"/>
                  <a:pt x="5197824" y="2847240"/>
                  <a:pt x="4975678" y="2857500"/>
                </a:cubicBezTo>
                <a:cubicBezTo>
                  <a:pt x="4753533" y="2867760"/>
                  <a:pt x="4543075" y="2827753"/>
                  <a:pt x="4304494" y="2857500"/>
                </a:cubicBezTo>
                <a:cubicBezTo>
                  <a:pt x="4065913" y="2887247"/>
                  <a:pt x="3972355" y="2854588"/>
                  <a:pt x="3782462" y="2857500"/>
                </a:cubicBezTo>
                <a:cubicBezTo>
                  <a:pt x="3592569" y="2860412"/>
                  <a:pt x="3376792" y="2829971"/>
                  <a:pt x="3210713" y="2857500"/>
                </a:cubicBezTo>
                <a:cubicBezTo>
                  <a:pt x="3044634" y="2885029"/>
                  <a:pt x="2810736" y="2845495"/>
                  <a:pt x="2539529" y="2857500"/>
                </a:cubicBezTo>
                <a:cubicBezTo>
                  <a:pt x="2268322" y="2869505"/>
                  <a:pt x="2228985" y="2875742"/>
                  <a:pt x="2017497" y="2857500"/>
                </a:cubicBezTo>
                <a:cubicBezTo>
                  <a:pt x="1806009" y="2839258"/>
                  <a:pt x="1718627" y="2847671"/>
                  <a:pt x="1495465" y="2857500"/>
                </a:cubicBezTo>
                <a:cubicBezTo>
                  <a:pt x="1272303" y="2867329"/>
                  <a:pt x="688588" y="2890518"/>
                  <a:pt x="476260" y="2857500"/>
                </a:cubicBezTo>
                <a:cubicBezTo>
                  <a:pt x="214043" y="2876896"/>
                  <a:pt x="-48870" y="2656930"/>
                  <a:pt x="0" y="2381240"/>
                </a:cubicBezTo>
                <a:cubicBezTo>
                  <a:pt x="-1861" y="2191993"/>
                  <a:pt x="-16176" y="2059094"/>
                  <a:pt x="0" y="1784346"/>
                </a:cubicBezTo>
                <a:cubicBezTo>
                  <a:pt x="16176" y="1509598"/>
                  <a:pt x="-23699" y="1287633"/>
                  <a:pt x="0" y="1130303"/>
                </a:cubicBezTo>
                <a:cubicBezTo>
                  <a:pt x="23699" y="972973"/>
                  <a:pt x="30590" y="699584"/>
                  <a:pt x="0" y="476260"/>
                </a:cubicBezTo>
                <a:close/>
              </a:path>
            </a:pathLst>
          </a:custGeom>
          <a:solidFill>
            <a:schemeClr val="accent5">
              <a:lumMod val="20000"/>
              <a:lumOff val="80000"/>
            </a:schemeClr>
          </a:solidFill>
          <a:ln>
            <a:solidFill>
              <a:srgbClr val="0070C0"/>
            </a:solidFill>
            <a:prstDash val="sysDash"/>
            <a:extLst>
              <a:ext uri="{C807C97D-BFC1-408E-A445-0C87EB9F89A2}">
                <ask:lineSketchStyleProp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Hai bạn nam chưa biết bảo vệ của công vì đã </a:t>
            </a:r>
            <a:r>
              <a:rPr lang="en-US" sz="44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đu</a:t>
            </a:r>
            <a:r>
              <a:rPr lang="en-US"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 </a:t>
            </a:r>
            <a:r>
              <a:rPr lang="en-US" sz="44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lên</a:t>
            </a:r>
            <a:r>
              <a:rPr lang="vi-VN"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 lên </a:t>
            </a:r>
            <a:r>
              <a:rPr lang="en-US" sz="44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khung</a:t>
            </a:r>
            <a:r>
              <a:rPr lang="en-US"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 </a:t>
            </a:r>
            <a:r>
              <a:rPr lang="en-US" sz="44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thành</a:t>
            </a:r>
            <a:r>
              <a:rPr lang="en-US"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 </a:t>
            </a:r>
            <a:r>
              <a:rPr lang="en-US" sz="44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thủ</a:t>
            </a:r>
            <a:r>
              <a:rPr lang="en-US"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 </a:t>
            </a:r>
            <a:r>
              <a:rPr lang="en-US" sz="4400" b="1" kern="0" dirty="0" err="1">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môn</a:t>
            </a:r>
            <a:r>
              <a:rPr lang="en-US" sz="44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a:t>
            </a:r>
            <a:endParaRPr kumimoji="0" lang="en-US" sz="44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6600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62">
                                          <p:stCondLst>
                                            <p:cond delay="0"/>
                                          </p:stCondLst>
                                        </p:cTn>
                                        <p:tgtEl>
                                          <p:spTgt spid="8"/>
                                        </p:tgtEl>
                                      </p:cBhvr>
                                    </p:animEffect>
                                    <p:anim calcmode="lin" valueType="num">
                                      <p:cBhvr>
                                        <p:cTn id="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13" dur="16">
                                          <p:stCondLst>
                                            <p:cond delay="406"/>
                                          </p:stCondLst>
                                        </p:cTn>
                                        <p:tgtEl>
                                          <p:spTgt spid="8"/>
                                        </p:tgtEl>
                                      </p:cBhvr>
                                      <p:to x="100000" y="60000"/>
                                    </p:animScale>
                                    <p:animScale>
                                      <p:cBhvr>
                                        <p:cTn id="14" dur="104" decel="50000">
                                          <p:stCondLst>
                                            <p:cond delay="423"/>
                                          </p:stCondLst>
                                        </p:cTn>
                                        <p:tgtEl>
                                          <p:spTgt spid="8"/>
                                        </p:tgtEl>
                                      </p:cBhvr>
                                      <p:to x="100000" y="100000"/>
                                    </p:animScale>
                                    <p:animScale>
                                      <p:cBhvr>
                                        <p:cTn id="15" dur="16">
                                          <p:stCondLst>
                                            <p:cond delay="820"/>
                                          </p:stCondLst>
                                        </p:cTn>
                                        <p:tgtEl>
                                          <p:spTgt spid="8"/>
                                        </p:tgtEl>
                                      </p:cBhvr>
                                      <p:to x="100000" y="80000"/>
                                    </p:animScale>
                                    <p:animScale>
                                      <p:cBhvr>
                                        <p:cTn id="16" dur="104" decel="50000">
                                          <p:stCondLst>
                                            <p:cond delay="836"/>
                                          </p:stCondLst>
                                        </p:cTn>
                                        <p:tgtEl>
                                          <p:spTgt spid="8"/>
                                        </p:tgtEl>
                                      </p:cBhvr>
                                      <p:to x="100000" y="100000"/>
                                    </p:animScale>
                                    <p:animScale>
                                      <p:cBhvr>
                                        <p:cTn id="17" dur="16">
                                          <p:stCondLst>
                                            <p:cond delay="1026"/>
                                          </p:stCondLst>
                                        </p:cTn>
                                        <p:tgtEl>
                                          <p:spTgt spid="8"/>
                                        </p:tgtEl>
                                      </p:cBhvr>
                                      <p:to x="100000" y="90000"/>
                                    </p:animScale>
                                    <p:animScale>
                                      <p:cBhvr>
                                        <p:cTn id="18" dur="104" decel="50000">
                                          <p:stCondLst>
                                            <p:cond delay="1042"/>
                                          </p:stCondLst>
                                        </p:cTn>
                                        <p:tgtEl>
                                          <p:spTgt spid="8"/>
                                        </p:tgtEl>
                                      </p:cBhvr>
                                      <p:to x="100000" y="100000"/>
                                    </p:animScale>
                                    <p:animScale>
                                      <p:cBhvr>
                                        <p:cTn id="19" dur="16">
                                          <p:stCondLst>
                                            <p:cond delay="1130"/>
                                          </p:stCondLst>
                                        </p:cTn>
                                        <p:tgtEl>
                                          <p:spTgt spid="8"/>
                                        </p:tgtEl>
                                      </p:cBhvr>
                                      <p:to x="100000" y="95000"/>
                                    </p:animScale>
                                    <p:animScale>
                                      <p:cBhvr>
                                        <p:cTn id="20" dur="104" decel="50000">
                                          <p:stCondLst>
                                            <p:cond delay="1146"/>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id="{D76A4197-667D-41AE-B8BB-138C674BB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id="{C45B4821-4B42-4A73-A03B-AAC7D76D1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id="{26C5B1B5-1E14-413C-8DA5-C676772A259E}"/>
              </a:ext>
            </a:extLst>
          </p:cNvPr>
          <p:cNvPicPr>
            <a:picLocks noChangeAspect="1"/>
          </p:cNvPicPr>
          <p:nvPr/>
        </p:nvPicPr>
        <p:blipFill rotWithShape="1">
          <a:blip r:embed="rId4">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id="{29DE270D-106D-45ED-82C3-2C331CB3D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id="{4EF7E9E7-4A26-4319-8908-5496E6015B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007" y="426446"/>
            <a:ext cx="8308857" cy="4589795"/>
          </a:xfrm>
          <a:prstGeom prst="rect">
            <a:avLst/>
          </a:prstGeom>
        </p:spPr>
      </p:pic>
      <p:pic>
        <p:nvPicPr>
          <p:cNvPr id="5" name="Picture 4">
            <a:extLst>
              <a:ext uri="{FF2B5EF4-FFF2-40B4-BE49-F238E27FC236}">
                <a16:creationId xmlns:a16="http://schemas.microsoft.com/office/drawing/2014/main" id="{34A28F9A-D3E5-4954-28DB-6BF40F1767BD}"/>
              </a:ext>
            </a:extLst>
          </p:cNvPr>
          <p:cNvPicPr>
            <a:picLocks noChangeAspect="1"/>
          </p:cNvPicPr>
          <p:nvPr/>
        </p:nvPicPr>
        <p:blipFill>
          <a:blip r:embed="rId7"/>
          <a:stretch>
            <a:fillRect/>
          </a:stretch>
        </p:blipFill>
        <p:spPr>
          <a:xfrm>
            <a:off x="7315199" y="995362"/>
            <a:ext cx="1743076" cy="890588"/>
          </a:xfrm>
          <a:prstGeom prst="rect">
            <a:avLst/>
          </a:prstGeom>
          <a:ln>
            <a:noFill/>
          </a:ln>
          <a:effectLst>
            <a:softEdge rad="112500"/>
          </a:effectLst>
        </p:spPr>
      </p:pic>
      <p:sp>
        <p:nvSpPr>
          <p:cNvPr id="6" name="TextBox 5">
            <a:extLst>
              <a:ext uri="{FF2B5EF4-FFF2-40B4-BE49-F238E27FC236}">
                <a16:creationId xmlns:a16="http://schemas.microsoft.com/office/drawing/2014/main" id="{873ECF73-7603-955C-5701-6CA0490AA8AF}"/>
              </a:ext>
            </a:extLst>
          </p:cNvPr>
          <p:cNvSpPr txBox="1"/>
          <p:nvPr/>
        </p:nvSpPr>
        <p:spPr>
          <a:xfrm>
            <a:off x="1390806" y="1201950"/>
            <a:ext cx="7641814" cy="2862322"/>
          </a:xfrm>
          <a:prstGeom prst="rect">
            <a:avLst/>
          </a:prstGeom>
          <a:noFill/>
        </p:spPr>
        <p:txBody>
          <a:bodyPr wrap="square" rtlCol="0">
            <a:spAutoFit/>
          </a:bodyPr>
          <a:lstStyle/>
          <a:p>
            <a:pPr lvl="0" algn="just"/>
            <a:r>
              <a:rPr lang="nl-NL" sz="3600" dirty="0">
                <a:solidFill>
                  <a:srgbClr val="FFFF00"/>
                </a:solidFill>
              </a:rPr>
              <a:t>Cần bảo vệ của công vì điều đó thể hiện ý thức trách nhiệm và nếp sống văn minh của mỗi người. Bảo vệ của công giúp cho các tài sản chung luôn bền, đẹp và được sử dụng một cách dài lâu.</a:t>
            </a:r>
            <a:endParaRPr kumimoji="0" lang="en-US" sz="8000" b="1"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Lst>
          </a:blip>
          <a:srcRect l="18709" t="31161" r="23060" b="14018"/>
          <a:stretch/>
        </p:blipFill>
        <p:spPr>
          <a:xfrm>
            <a:off x="921507" y="1782357"/>
            <a:ext cx="4738096" cy="4086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6619494" y="2653908"/>
            <a:ext cx="41611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rPr>
              <a:t>Luật</a:t>
            </a:r>
            <a:r>
              <a:rPr kumimoji="0" lang="en-US" sz="32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rPr>
              <a:t>chơi</a:t>
            </a:r>
            <a:r>
              <a:rPr kumimoji="0" lang="en-US" sz="32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rPr>
              <a:t>:</a:t>
            </a:r>
          </a:p>
        </p:txBody>
      </p:sp>
      <p:grpSp>
        <p:nvGrpSpPr>
          <p:cNvPr id="14" name="组合 22">
            <a:extLst>
              <a:ext uri="{FF2B5EF4-FFF2-40B4-BE49-F238E27FC236}">
                <a16:creationId xmlns:a16="http://schemas.microsoft.com/office/drawing/2014/main" id="{20DE5BE3-3240-4C7E-B3A7-C874F8219B5F}"/>
              </a:ext>
            </a:extLst>
          </p:cNvPr>
          <p:cNvGrpSpPr/>
          <p:nvPr/>
        </p:nvGrpSpPr>
        <p:grpSpPr>
          <a:xfrm>
            <a:off x="6356027" y="1358537"/>
            <a:ext cx="4692833" cy="4617987"/>
            <a:chOff x="3601057" y="1808095"/>
            <a:chExt cx="4692833" cy="5192914"/>
          </a:xfrm>
        </p:grpSpPr>
        <p:sp>
          <p:nvSpPr>
            <p:cNvPr id="15" name="矩形: 圆角 20">
              <a:extLst>
                <a:ext uri="{FF2B5EF4-FFF2-40B4-BE49-F238E27FC236}">
                  <a16:creationId xmlns:a16="http://schemas.microsoft.com/office/drawing/2014/main" id="{2ECB7B56-79EC-4FD3-AF5A-C84F9E4288D1}"/>
                </a:ext>
              </a:extLst>
            </p:cNvPr>
            <p:cNvSpPr/>
            <p:nvPr/>
          </p:nvSpPr>
          <p:spPr>
            <a:xfrm>
              <a:off x="3601057" y="2853050"/>
              <a:ext cx="4692833" cy="4147959"/>
            </a:xfrm>
            <a:prstGeom prst="roundRect">
              <a:avLst/>
            </a:prstGeom>
            <a:no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16" name="图片 14">
              <a:extLst>
                <a:ext uri="{FF2B5EF4-FFF2-40B4-BE49-F238E27FC236}">
                  <a16:creationId xmlns:a16="http://schemas.microsoft.com/office/drawing/2014/main" id="{943FAD99-A42B-464B-B8F6-7060FC0594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627" t="2082" r="36890" b="71541"/>
            <a:stretch/>
          </p:blipFill>
          <p:spPr>
            <a:xfrm>
              <a:off x="4993906" y="1808095"/>
              <a:ext cx="1675379" cy="1607945"/>
            </a:xfrm>
            <a:prstGeom prst="rect">
              <a:avLst/>
            </a:prstGeom>
          </p:spPr>
        </p:pic>
      </p:grpSp>
      <p:sp>
        <p:nvSpPr>
          <p:cNvPr id="5" name="Rectangle 4"/>
          <p:cNvSpPr/>
          <p:nvPr/>
        </p:nvSpPr>
        <p:spPr>
          <a:xfrm>
            <a:off x="6532105" y="3256367"/>
            <a:ext cx="4546572" cy="3147080"/>
          </a:xfrm>
          <a:prstGeom prst="rect">
            <a:avLst/>
          </a:prstGeom>
        </p:spPr>
        <p:txBody>
          <a:bodyPr wrap="square">
            <a:spAutoFit/>
          </a:bodyPr>
          <a:lstStyle/>
          <a:p>
            <a:pPr algn="just">
              <a:lnSpc>
                <a:spcPct val="120000"/>
              </a:lnSpc>
              <a:tabLst>
                <a:tab pos="443230" algn="l"/>
              </a:tabLst>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Cô</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tung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hoạt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nl-NL" sz="2800" dirty="0">
                <a:latin typeface="Cambria" panose="02040503050406030204" pitchFamily="18" charset="0"/>
                <a:ea typeface="Cambria" panose="02040503050406030204" pitchFamily="18" charset="0"/>
              </a:rPr>
              <a:t>1 công trình công cộng mà mình biết (hoặc đã được tham quan...)</a:t>
            </a:r>
            <a:endParaRPr lang="en-US" sz="2800" dirty="0">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tab pos="443230" algn="l"/>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1999133" y="366099"/>
            <a:ext cx="8193734" cy="1457070"/>
          </a:xfrm>
          <a:prstGeom prst="rect">
            <a:avLst/>
          </a:prstGeom>
        </p:spPr>
      </p:pic>
    </p:spTree>
    <p:extLst>
      <p:ext uri="{BB962C8B-B14F-4D97-AF65-F5344CB8AC3E}">
        <p14:creationId xmlns:p14="http://schemas.microsoft.com/office/powerpoint/2010/main" val="4975150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5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52387" y="182246"/>
            <a:ext cx="12182475" cy="6675754"/>
            <a:chOff x="0" y="1019"/>
            <a:chExt cx="19185" cy="9866"/>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435" y="1019"/>
              <a:ext cx="18180" cy="9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grpSp>
      <p:sp>
        <p:nvSpPr>
          <p:cNvPr id="14" name="TextBox 13">
            <a:extLst>
              <a:ext uri="{FF2B5EF4-FFF2-40B4-BE49-F238E27FC236}">
                <a16:creationId xmlns:a16="http://schemas.microsoft.com/office/drawing/2014/main" id="{75FE2F5D-D2FC-772D-4644-1BCAC509395E}"/>
              </a:ext>
            </a:extLst>
          </p:cNvPr>
          <p:cNvSpPr txBox="1"/>
          <p:nvPr/>
        </p:nvSpPr>
        <p:spPr>
          <a:xfrm>
            <a:off x="685800" y="281712"/>
            <a:ext cx="1096327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1.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Em</a:t>
            </a: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đồng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tình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hay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không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đồng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tình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với</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ý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kiến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của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bạn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nào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Vì</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sao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a:t>
            </a:r>
            <a:endPar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7" name="Picture 6">
            <a:extLst>
              <a:ext uri="{FF2B5EF4-FFF2-40B4-BE49-F238E27FC236}">
                <a16:creationId xmlns:a16="http://schemas.microsoft.com/office/drawing/2014/main" id="{CF7CCFA2-6735-90B7-AC9B-E70C477928B9}"/>
              </a:ext>
            </a:extLst>
          </p:cNvPr>
          <p:cNvPicPr>
            <a:picLocks noChangeAspect="1"/>
          </p:cNvPicPr>
          <p:nvPr/>
        </p:nvPicPr>
        <p:blipFill>
          <a:blip r:embed="rId4"/>
          <a:stretch>
            <a:fillRect/>
          </a:stretch>
        </p:blipFill>
        <p:spPr>
          <a:xfrm>
            <a:off x="2767012" y="1457325"/>
            <a:ext cx="6886575" cy="4991100"/>
          </a:xfrm>
          <a:prstGeom prst="rect">
            <a:avLst/>
          </a:prstGeom>
        </p:spPr>
      </p:pic>
      <p:pic>
        <p:nvPicPr>
          <p:cNvPr id="3" name="Picture 2">
            <a:extLst>
              <a:ext uri="{FF2B5EF4-FFF2-40B4-BE49-F238E27FC236}">
                <a16:creationId xmlns:a16="http://schemas.microsoft.com/office/drawing/2014/main" id="{B895D129-9392-B370-5C01-DFAEDC4DF4C1}"/>
              </a:ext>
            </a:extLst>
          </p:cNvPr>
          <p:cNvPicPr>
            <a:picLocks noChangeAspect="1"/>
          </p:cNvPicPr>
          <p:nvPr/>
        </p:nvPicPr>
        <p:blipFill rotWithShape="1">
          <a:blip r:embed="rId5"/>
          <a:srcRect l="7782" t="3464" r="7596" b="27724"/>
          <a:stretch/>
        </p:blipFill>
        <p:spPr>
          <a:xfrm>
            <a:off x="600074" y="1431092"/>
            <a:ext cx="2889311" cy="866656"/>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2475" cy="6289040"/>
            <a:chOff x="0" y="0"/>
            <a:chExt cx="19185" cy="9904"/>
          </a:xfrm>
        </p:grpSpPr>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pic>
        <p:nvPicPr>
          <p:cNvPr id="9" name="Picture 8">
            <a:extLst>
              <a:ext uri="{FF2B5EF4-FFF2-40B4-BE49-F238E27FC236}">
                <a16:creationId xmlns:a16="http://schemas.microsoft.com/office/drawing/2014/main" id="{C37D1C94-B134-595F-C6AA-91BCAE309CBB}"/>
              </a:ext>
            </a:extLst>
          </p:cNvPr>
          <p:cNvPicPr>
            <a:picLocks noChangeAspect="1"/>
          </p:cNvPicPr>
          <p:nvPr/>
        </p:nvPicPr>
        <p:blipFill>
          <a:blip r:embed="rId7"/>
          <a:stretch>
            <a:fillRect/>
          </a:stretch>
        </p:blipFill>
        <p:spPr>
          <a:xfrm>
            <a:off x="957262" y="2162174"/>
            <a:ext cx="4138845" cy="3171825"/>
          </a:xfrm>
          <a:prstGeom prst="rect">
            <a:avLst/>
          </a:prstGeom>
        </p:spPr>
      </p:pic>
      <p:grpSp>
        <p:nvGrpSpPr>
          <p:cNvPr id="11" name="Group 10">
            <a:extLst>
              <a:ext uri="{FF2B5EF4-FFF2-40B4-BE49-F238E27FC236}">
                <a16:creationId xmlns:a16="http://schemas.microsoft.com/office/drawing/2014/main" id="{C50FEE43-8C39-7725-5C9C-B02CBA9EAC01}"/>
              </a:ext>
            </a:extLst>
          </p:cNvPr>
          <p:cNvGrpSpPr/>
          <p:nvPr/>
        </p:nvGrpSpPr>
        <p:grpSpPr>
          <a:xfrm>
            <a:off x="7000875" y="1457325"/>
            <a:ext cx="4752975" cy="4833347"/>
            <a:chOff x="442192" y="1257300"/>
            <a:chExt cx="4495801" cy="5429643"/>
          </a:xfrm>
        </p:grpSpPr>
        <p:pic>
          <p:nvPicPr>
            <p:cNvPr id="14" name="Picture 13" descr="A picture containing text&#10;&#10;Description automatically generated">
              <a:extLst>
                <a:ext uri="{FF2B5EF4-FFF2-40B4-BE49-F238E27FC236}">
                  <a16:creationId xmlns:a16="http://schemas.microsoft.com/office/drawing/2014/main" id="{397F813A-85B4-1260-E7D2-F8141987EBD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5" name="TextBox 14">
              <a:extLst>
                <a:ext uri="{FF2B5EF4-FFF2-40B4-BE49-F238E27FC236}">
                  <a16:creationId xmlns:a16="http://schemas.microsoft.com/office/drawing/2014/main" id="{7CEB3A4C-D7E9-9C34-4366-0A0C01D5AEDB}"/>
                </a:ext>
              </a:extLst>
            </p:cNvPr>
            <p:cNvSpPr txBox="1"/>
            <p:nvPr/>
          </p:nvSpPr>
          <p:spPr>
            <a:xfrm>
              <a:off x="442192" y="3886390"/>
              <a:ext cx="4495800" cy="2800553"/>
            </a:xfrm>
            <a:prstGeom prst="rect">
              <a:avLst/>
            </a:prstGeom>
            <a:noFill/>
          </p:spPr>
          <p:txBody>
            <a:bodyPr wrap="square" rtlCol="0">
              <a:spAutoFit/>
            </a:bodyPr>
            <a:lstStyle/>
            <a:p>
              <a:pPr marL="0" marR="0" algn="just">
                <a:spcBef>
                  <a:spcPts val="100"/>
                </a:spcBef>
                <a:spcAft>
                  <a:spcPts val="100"/>
                </a:spcAft>
              </a:pPr>
              <a:r>
                <a:rPr lang="vi-VN" sz="2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Tán thành ý kiến của bạn Lâm vì: Của công là tài sản chung phục vụ lợi ích chung của mọi người nên mỗi người cần có trách nhiệm bảo vệ và giữ gìn của công.</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7" name="Picture 16" descr="Logo&#10;&#10;Description automatically generated">
            <a:extLst>
              <a:ext uri="{FF2B5EF4-FFF2-40B4-BE49-F238E27FC236}">
                <a16:creationId xmlns:a16="http://schemas.microsoft.com/office/drawing/2014/main" id="{15A8D32C-212E-46CB-901C-5150668683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3468" y="4286555"/>
            <a:ext cx="1161745" cy="1161745"/>
          </a:xfrm>
          <a:prstGeom prst="rect">
            <a:avLst/>
          </a:prstGeom>
        </p:spPr>
      </p:pic>
    </p:spTree>
    <p:extLst>
      <p:ext uri="{BB962C8B-B14F-4D97-AF65-F5344CB8AC3E}">
        <p14:creationId xmlns:p14="http://schemas.microsoft.com/office/powerpoint/2010/main" val="293797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62">
                                          <p:stCondLst>
                                            <p:cond delay="0"/>
                                          </p:stCondLst>
                                        </p:cTn>
                                        <p:tgtEl>
                                          <p:spTgt spid="17"/>
                                        </p:tgtEl>
                                      </p:cBhvr>
                                    </p:animEffect>
                                    <p:anim calcmode="lin" valueType="num">
                                      <p:cBhvr>
                                        <p:cTn id="8"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3" dur="16">
                                          <p:stCondLst>
                                            <p:cond delay="406"/>
                                          </p:stCondLst>
                                        </p:cTn>
                                        <p:tgtEl>
                                          <p:spTgt spid="17"/>
                                        </p:tgtEl>
                                      </p:cBhvr>
                                      <p:to x="100000" y="60000"/>
                                    </p:animScale>
                                    <p:animScale>
                                      <p:cBhvr>
                                        <p:cTn id="14" dur="104" decel="50000">
                                          <p:stCondLst>
                                            <p:cond delay="423"/>
                                          </p:stCondLst>
                                        </p:cTn>
                                        <p:tgtEl>
                                          <p:spTgt spid="17"/>
                                        </p:tgtEl>
                                      </p:cBhvr>
                                      <p:to x="100000" y="100000"/>
                                    </p:animScale>
                                    <p:animScale>
                                      <p:cBhvr>
                                        <p:cTn id="15" dur="16">
                                          <p:stCondLst>
                                            <p:cond delay="820"/>
                                          </p:stCondLst>
                                        </p:cTn>
                                        <p:tgtEl>
                                          <p:spTgt spid="17"/>
                                        </p:tgtEl>
                                      </p:cBhvr>
                                      <p:to x="100000" y="80000"/>
                                    </p:animScale>
                                    <p:animScale>
                                      <p:cBhvr>
                                        <p:cTn id="16" dur="104" decel="50000">
                                          <p:stCondLst>
                                            <p:cond delay="836"/>
                                          </p:stCondLst>
                                        </p:cTn>
                                        <p:tgtEl>
                                          <p:spTgt spid="17"/>
                                        </p:tgtEl>
                                      </p:cBhvr>
                                      <p:to x="100000" y="100000"/>
                                    </p:animScale>
                                    <p:animScale>
                                      <p:cBhvr>
                                        <p:cTn id="17" dur="16">
                                          <p:stCondLst>
                                            <p:cond delay="1026"/>
                                          </p:stCondLst>
                                        </p:cTn>
                                        <p:tgtEl>
                                          <p:spTgt spid="17"/>
                                        </p:tgtEl>
                                      </p:cBhvr>
                                      <p:to x="100000" y="90000"/>
                                    </p:animScale>
                                    <p:animScale>
                                      <p:cBhvr>
                                        <p:cTn id="18" dur="104" decel="50000">
                                          <p:stCondLst>
                                            <p:cond delay="1042"/>
                                          </p:stCondLst>
                                        </p:cTn>
                                        <p:tgtEl>
                                          <p:spTgt spid="17"/>
                                        </p:tgtEl>
                                      </p:cBhvr>
                                      <p:to x="100000" y="100000"/>
                                    </p:animScale>
                                    <p:animScale>
                                      <p:cBhvr>
                                        <p:cTn id="19" dur="16">
                                          <p:stCondLst>
                                            <p:cond delay="1130"/>
                                          </p:stCondLst>
                                        </p:cTn>
                                        <p:tgtEl>
                                          <p:spTgt spid="17"/>
                                        </p:tgtEl>
                                      </p:cBhvr>
                                      <p:to x="100000" y="95000"/>
                                    </p:animScale>
                                    <p:animScale>
                                      <p:cBhvr>
                                        <p:cTn id="20" dur="104" decel="50000">
                                          <p:stCondLst>
                                            <p:cond delay="1146"/>
                                          </p:stCondLst>
                                        </p:cTn>
                                        <p:tgtEl>
                                          <p:spTgt spid="1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4"/>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5"/>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id="{BE1A5D6F-12BF-99E6-B62A-21B9A3B08472}"/>
              </a:ext>
            </a:extLst>
          </p:cNvPr>
          <p:cNvPicPr>
            <a:picLocks noChangeAspect="1"/>
          </p:cNvPicPr>
          <p:nvPr/>
        </p:nvPicPr>
        <p:blipFill>
          <a:blip r:embed="rId6"/>
          <a:stretch>
            <a:fillRect/>
          </a:stretch>
        </p:blipFill>
        <p:spPr>
          <a:xfrm>
            <a:off x="1070452" y="2158416"/>
            <a:ext cx="3930173" cy="3270834"/>
          </a:xfrm>
          <a:prstGeom prst="rect">
            <a:avLst/>
          </a:prstGeom>
        </p:spPr>
      </p:pic>
      <p:grpSp>
        <p:nvGrpSpPr>
          <p:cNvPr id="8" name="Group 7">
            <a:extLst>
              <a:ext uri="{FF2B5EF4-FFF2-40B4-BE49-F238E27FC236}">
                <a16:creationId xmlns:a16="http://schemas.microsoft.com/office/drawing/2014/main" id="{5520C797-100F-2E88-0332-C904CD7B7DD7}"/>
              </a:ext>
            </a:extLst>
          </p:cNvPr>
          <p:cNvGrpSpPr/>
          <p:nvPr/>
        </p:nvGrpSpPr>
        <p:grpSpPr>
          <a:xfrm>
            <a:off x="6667500" y="1457325"/>
            <a:ext cx="4752975" cy="4782463"/>
            <a:chOff x="442192" y="1257300"/>
            <a:chExt cx="4495801" cy="5372481"/>
          </a:xfrm>
        </p:grpSpPr>
        <p:pic>
          <p:nvPicPr>
            <p:cNvPr id="10" name="Picture 9" descr="A picture containing text&#10;&#10;Description automatically generated">
              <a:extLst>
                <a:ext uri="{FF2B5EF4-FFF2-40B4-BE49-F238E27FC236}">
                  <a16:creationId xmlns:a16="http://schemas.microsoft.com/office/drawing/2014/main" id="{1A600809-BEDF-A8C9-E8D1-67BED7EC5D9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3" name="TextBox 12">
              <a:extLst>
                <a:ext uri="{FF2B5EF4-FFF2-40B4-BE49-F238E27FC236}">
                  <a16:creationId xmlns:a16="http://schemas.microsoft.com/office/drawing/2014/main" id="{E87DF3E4-65FF-216A-2F15-5F768BF1695E}"/>
                </a:ext>
              </a:extLst>
            </p:cNvPr>
            <p:cNvSpPr txBox="1"/>
            <p:nvPr/>
          </p:nvSpPr>
          <p:spPr>
            <a:xfrm>
              <a:off x="442192" y="3886390"/>
              <a:ext cx="4495800" cy="2351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Không tán thành ý kiến của bạn Nga vì: Mỗi người cần sử dụng của công một cách cẩn thận, trá</a:t>
              </a:r>
              <a:r>
                <a:rPr kumimoji="0" lang="en-US"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n</a:t>
              </a:r>
              <a:r>
                <a:rPr kumimoji="0" lang="vi-VN"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h hỏng hóc và tuân thủ các quy định chung</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descr="Icon&#10;&#10;Description automatically generated">
            <a:extLst>
              <a:ext uri="{FF2B5EF4-FFF2-40B4-BE49-F238E27FC236}">
                <a16:creationId xmlns:a16="http://schemas.microsoft.com/office/drawing/2014/main" id="{4754B91A-8623-ED22-C530-D37FDEB724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0275" y="3989846"/>
            <a:ext cx="1406076" cy="1406076"/>
          </a:xfrm>
          <a:prstGeom prst="rect">
            <a:avLst/>
          </a:prstGeom>
        </p:spPr>
      </p:pic>
    </p:spTree>
    <p:extLst>
      <p:ext uri="{BB962C8B-B14F-4D97-AF65-F5344CB8AC3E}">
        <p14:creationId xmlns:p14="http://schemas.microsoft.com/office/powerpoint/2010/main" val="400870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362">
                                          <p:stCondLst>
                                            <p:cond delay="0"/>
                                          </p:stCondLst>
                                        </p:cTn>
                                        <p:tgtEl>
                                          <p:spTgt spid="19"/>
                                        </p:tgtEl>
                                      </p:cBhvr>
                                    </p:animEffect>
                                    <p:anim calcmode="lin" valueType="num">
                                      <p:cBhvr>
                                        <p:cTn id="13"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18" dur="16">
                                          <p:stCondLst>
                                            <p:cond delay="406"/>
                                          </p:stCondLst>
                                        </p:cTn>
                                        <p:tgtEl>
                                          <p:spTgt spid="19"/>
                                        </p:tgtEl>
                                      </p:cBhvr>
                                      <p:to x="100000" y="60000"/>
                                    </p:animScale>
                                    <p:animScale>
                                      <p:cBhvr>
                                        <p:cTn id="19" dur="104" decel="50000">
                                          <p:stCondLst>
                                            <p:cond delay="423"/>
                                          </p:stCondLst>
                                        </p:cTn>
                                        <p:tgtEl>
                                          <p:spTgt spid="19"/>
                                        </p:tgtEl>
                                      </p:cBhvr>
                                      <p:to x="100000" y="100000"/>
                                    </p:animScale>
                                    <p:animScale>
                                      <p:cBhvr>
                                        <p:cTn id="20" dur="16">
                                          <p:stCondLst>
                                            <p:cond delay="820"/>
                                          </p:stCondLst>
                                        </p:cTn>
                                        <p:tgtEl>
                                          <p:spTgt spid="19"/>
                                        </p:tgtEl>
                                      </p:cBhvr>
                                      <p:to x="100000" y="80000"/>
                                    </p:animScale>
                                    <p:animScale>
                                      <p:cBhvr>
                                        <p:cTn id="21" dur="104" decel="50000">
                                          <p:stCondLst>
                                            <p:cond delay="836"/>
                                          </p:stCondLst>
                                        </p:cTn>
                                        <p:tgtEl>
                                          <p:spTgt spid="19"/>
                                        </p:tgtEl>
                                      </p:cBhvr>
                                      <p:to x="100000" y="100000"/>
                                    </p:animScale>
                                    <p:animScale>
                                      <p:cBhvr>
                                        <p:cTn id="22" dur="16">
                                          <p:stCondLst>
                                            <p:cond delay="1026"/>
                                          </p:stCondLst>
                                        </p:cTn>
                                        <p:tgtEl>
                                          <p:spTgt spid="19"/>
                                        </p:tgtEl>
                                      </p:cBhvr>
                                      <p:to x="100000" y="90000"/>
                                    </p:animScale>
                                    <p:animScale>
                                      <p:cBhvr>
                                        <p:cTn id="23" dur="104" decel="50000">
                                          <p:stCondLst>
                                            <p:cond delay="1042"/>
                                          </p:stCondLst>
                                        </p:cTn>
                                        <p:tgtEl>
                                          <p:spTgt spid="19"/>
                                        </p:tgtEl>
                                      </p:cBhvr>
                                      <p:to x="100000" y="100000"/>
                                    </p:animScale>
                                    <p:animScale>
                                      <p:cBhvr>
                                        <p:cTn id="24" dur="16">
                                          <p:stCondLst>
                                            <p:cond delay="1130"/>
                                          </p:stCondLst>
                                        </p:cTn>
                                        <p:tgtEl>
                                          <p:spTgt spid="19"/>
                                        </p:tgtEl>
                                      </p:cBhvr>
                                      <p:to x="100000" y="95000"/>
                                    </p:animScale>
                                    <p:animScale>
                                      <p:cBhvr>
                                        <p:cTn id="25" dur="104" decel="50000">
                                          <p:stCondLst>
                                            <p:cond delay="1146"/>
                                          </p:stCondLst>
                                        </p:cTn>
                                        <p:tgtEl>
                                          <p:spTgt spid="19"/>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4"/>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5"/>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id="{993D61CC-DFFA-04C6-A4FC-BC9723DCF647}"/>
              </a:ext>
            </a:extLst>
          </p:cNvPr>
          <p:cNvPicPr>
            <a:picLocks noChangeAspect="1"/>
          </p:cNvPicPr>
          <p:nvPr/>
        </p:nvPicPr>
        <p:blipFill>
          <a:blip r:embed="rId6"/>
          <a:stretch>
            <a:fillRect/>
          </a:stretch>
        </p:blipFill>
        <p:spPr>
          <a:xfrm>
            <a:off x="1447800" y="2009774"/>
            <a:ext cx="3067050" cy="3395663"/>
          </a:xfrm>
          <a:prstGeom prst="rect">
            <a:avLst/>
          </a:prstGeom>
        </p:spPr>
      </p:pic>
      <p:pic>
        <p:nvPicPr>
          <p:cNvPr id="19" name="Picture 18" descr="Icon&#10;&#10;Description automatically generated">
            <a:extLst>
              <a:ext uri="{FF2B5EF4-FFF2-40B4-BE49-F238E27FC236}">
                <a16:creationId xmlns:a16="http://schemas.microsoft.com/office/drawing/2014/main" id="{36C6063C-B8B1-8191-2BA2-7C22875679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5547" y="3989846"/>
            <a:ext cx="1248904" cy="1248904"/>
          </a:xfrm>
          <a:prstGeom prst="rect">
            <a:avLst/>
          </a:prstGeom>
        </p:spPr>
      </p:pic>
      <p:grpSp>
        <p:nvGrpSpPr>
          <p:cNvPr id="20" name="Group 19">
            <a:extLst>
              <a:ext uri="{FF2B5EF4-FFF2-40B4-BE49-F238E27FC236}">
                <a16:creationId xmlns:a16="http://schemas.microsoft.com/office/drawing/2014/main" id="{C7E56ADC-01BB-709A-2A71-BB4C77E62905}"/>
              </a:ext>
            </a:extLst>
          </p:cNvPr>
          <p:cNvGrpSpPr/>
          <p:nvPr/>
        </p:nvGrpSpPr>
        <p:grpSpPr>
          <a:xfrm>
            <a:off x="7000875" y="1457325"/>
            <a:ext cx="4752975" cy="4782463"/>
            <a:chOff x="442192" y="1257300"/>
            <a:chExt cx="4495801" cy="5372481"/>
          </a:xfrm>
        </p:grpSpPr>
        <p:pic>
          <p:nvPicPr>
            <p:cNvPr id="21" name="Picture 20" descr="A picture containing text&#10;&#10;Description automatically generated">
              <a:extLst>
                <a:ext uri="{FF2B5EF4-FFF2-40B4-BE49-F238E27FC236}">
                  <a16:creationId xmlns:a16="http://schemas.microsoft.com/office/drawing/2014/main" id="{746DBBE8-4355-B217-8A58-67D9BFA60F6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22" name="TextBox 21">
              <a:extLst>
                <a:ext uri="{FF2B5EF4-FFF2-40B4-BE49-F238E27FC236}">
                  <a16:creationId xmlns:a16="http://schemas.microsoft.com/office/drawing/2014/main" id="{34C120CB-9AE5-9719-4D2A-B5CB3BB79DE7}"/>
                </a:ext>
              </a:extLst>
            </p:cNvPr>
            <p:cNvSpPr txBox="1"/>
            <p:nvPr/>
          </p:nvSpPr>
          <p:spPr>
            <a:xfrm>
              <a:off x="442192" y="3886390"/>
              <a:ext cx="4495800" cy="23165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Không tán thành ý kiến của bạn Phúc vì: Bảo vệ của công là trách nhiệm của tất cả mọi người.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6641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362">
                                          <p:stCondLst>
                                            <p:cond delay="0"/>
                                          </p:stCondLst>
                                        </p:cTn>
                                        <p:tgtEl>
                                          <p:spTgt spid="19"/>
                                        </p:tgtEl>
                                      </p:cBhvr>
                                    </p:animEffect>
                                    <p:anim calcmode="lin" valueType="num">
                                      <p:cBhvr>
                                        <p:cTn id="8"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13" dur="16">
                                          <p:stCondLst>
                                            <p:cond delay="406"/>
                                          </p:stCondLst>
                                        </p:cTn>
                                        <p:tgtEl>
                                          <p:spTgt spid="19"/>
                                        </p:tgtEl>
                                      </p:cBhvr>
                                      <p:to x="100000" y="60000"/>
                                    </p:animScale>
                                    <p:animScale>
                                      <p:cBhvr>
                                        <p:cTn id="14" dur="104" decel="50000">
                                          <p:stCondLst>
                                            <p:cond delay="423"/>
                                          </p:stCondLst>
                                        </p:cTn>
                                        <p:tgtEl>
                                          <p:spTgt spid="19"/>
                                        </p:tgtEl>
                                      </p:cBhvr>
                                      <p:to x="100000" y="100000"/>
                                    </p:animScale>
                                    <p:animScale>
                                      <p:cBhvr>
                                        <p:cTn id="15" dur="16">
                                          <p:stCondLst>
                                            <p:cond delay="820"/>
                                          </p:stCondLst>
                                        </p:cTn>
                                        <p:tgtEl>
                                          <p:spTgt spid="19"/>
                                        </p:tgtEl>
                                      </p:cBhvr>
                                      <p:to x="100000" y="80000"/>
                                    </p:animScale>
                                    <p:animScale>
                                      <p:cBhvr>
                                        <p:cTn id="16" dur="104" decel="50000">
                                          <p:stCondLst>
                                            <p:cond delay="836"/>
                                          </p:stCondLst>
                                        </p:cTn>
                                        <p:tgtEl>
                                          <p:spTgt spid="19"/>
                                        </p:tgtEl>
                                      </p:cBhvr>
                                      <p:to x="100000" y="100000"/>
                                    </p:animScale>
                                    <p:animScale>
                                      <p:cBhvr>
                                        <p:cTn id="17" dur="16">
                                          <p:stCondLst>
                                            <p:cond delay="1026"/>
                                          </p:stCondLst>
                                        </p:cTn>
                                        <p:tgtEl>
                                          <p:spTgt spid="19"/>
                                        </p:tgtEl>
                                      </p:cBhvr>
                                      <p:to x="100000" y="90000"/>
                                    </p:animScale>
                                    <p:animScale>
                                      <p:cBhvr>
                                        <p:cTn id="18" dur="104" decel="50000">
                                          <p:stCondLst>
                                            <p:cond delay="1042"/>
                                          </p:stCondLst>
                                        </p:cTn>
                                        <p:tgtEl>
                                          <p:spTgt spid="19"/>
                                        </p:tgtEl>
                                      </p:cBhvr>
                                      <p:to x="100000" y="100000"/>
                                    </p:animScale>
                                    <p:animScale>
                                      <p:cBhvr>
                                        <p:cTn id="19" dur="16">
                                          <p:stCondLst>
                                            <p:cond delay="1130"/>
                                          </p:stCondLst>
                                        </p:cTn>
                                        <p:tgtEl>
                                          <p:spTgt spid="19"/>
                                        </p:tgtEl>
                                      </p:cBhvr>
                                      <p:to x="100000" y="95000"/>
                                    </p:animScale>
                                    <p:animScale>
                                      <p:cBhvr>
                                        <p:cTn id="20" dur="104" decel="50000">
                                          <p:stCondLst>
                                            <p:cond delay="1146"/>
                                          </p:stCondLst>
                                        </p:cTn>
                                        <p:tgtEl>
                                          <p:spTgt spid="1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6"/>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7"/>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id="{AF67F764-8158-C6EA-4BDB-3A08A7D6AC1E}"/>
              </a:ext>
            </a:extLst>
          </p:cNvPr>
          <p:cNvPicPr>
            <a:picLocks noChangeAspect="1"/>
          </p:cNvPicPr>
          <p:nvPr/>
        </p:nvPicPr>
        <p:blipFill>
          <a:blip r:embed="rId8"/>
          <a:stretch>
            <a:fillRect/>
          </a:stretch>
        </p:blipFill>
        <p:spPr>
          <a:xfrm>
            <a:off x="1409700" y="2105025"/>
            <a:ext cx="3686908" cy="3238500"/>
          </a:xfrm>
          <a:prstGeom prst="rect">
            <a:avLst/>
          </a:prstGeom>
        </p:spPr>
      </p:pic>
      <p:pic>
        <p:nvPicPr>
          <p:cNvPr id="8" name="Picture 7" descr="Logo&#10;&#10;Description automatically generated">
            <a:extLst>
              <a:ext uri="{FF2B5EF4-FFF2-40B4-BE49-F238E27FC236}">
                <a16:creationId xmlns:a16="http://schemas.microsoft.com/office/drawing/2014/main" id="{089D2C8B-92FA-DF4E-9954-14E0668F9E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3468" y="4286555"/>
            <a:ext cx="1161745" cy="1161745"/>
          </a:xfrm>
          <a:prstGeom prst="rect">
            <a:avLst/>
          </a:prstGeom>
        </p:spPr>
      </p:pic>
      <p:grpSp>
        <p:nvGrpSpPr>
          <p:cNvPr id="10" name="Group 9">
            <a:extLst>
              <a:ext uri="{FF2B5EF4-FFF2-40B4-BE49-F238E27FC236}">
                <a16:creationId xmlns:a16="http://schemas.microsoft.com/office/drawing/2014/main" id="{C5B11930-1A5B-0895-2206-F320E75B601F}"/>
              </a:ext>
            </a:extLst>
          </p:cNvPr>
          <p:cNvGrpSpPr/>
          <p:nvPr/>
        </p:nvGrpSpPr>
        <p:grpSpPr>
          <a:xfrm>
            <a:off x="6858000" y="1457325"/>
            <a:ext cx="4752975" cy="5162550"/>
            <a:chOff x="442192" y="1257300"/>
            <a:chExt cx="4495801" cy="5429643"/>
          </a:xfrm>
        </p:grpSpPr>
        <p:pic>
          <p:nvPicPr>
            <p:cNvPr id="13" name="Picture 12" descr="A picture containing text&#10;&#10;Description automatically generated">
              <a:extLst>
                <a:ext uri="{FF2B5EF4-FFF2-40B4-BE49-F238E27FC236}">
                  <a16:creationId xmlns:a16="http://schemas.microsoft.com/office/drawing/2014/main" id="{A66652CA-588A-D41B-0F74-3181CE50E7A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EE373C2F-724B-C146-E140-E33672264555}"/>
                </a:ext>
              </a:extLst>
            </p:cNvPr>
            <p:cNvSpPr txBox="1"/>
            <p:nvPr/>
          </p:nvSpPr>
          <p:spPr>
            <a:xfrm>
              <a:off x="442192" y="3886390"/>
              <a:ext cx="4495800" cy="2800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Tán thành ý kiến của bạn Trang vì: Người biết bảo vệ của công là người có tinh thần trách nhiệm với mọi người xung quanh, góp phần xây dựng tập thể, cộng đồng văn minh, đoàn kết.</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5559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62">
                                          <p:stCondLst>
                                            <p:cond delay="0"/>
                                          </p:stCondLst>
                                        </p:cTn>
                                        <p:tgtEl>
                                          <p:spTgt spid="8"/>
                                        </p:tgtEl>
                                      </p:cBhvr>
                                    </p:animEffect>
                                    <p:anim calcmode="lin" valueType="num">
                                      <p:cBhvr>
                                        <p:cTn id="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13" dur="16">
                                          <p:stCondLst>
                                            <p:cond delay="406"/>
                                          </p:stCondLst>
                                        </p:cTn>
                                        <p:tgtEl>
                                          <p:spTgt spid="8"/>
                                        </p:tgtEl>
                                      </p:cBhvr>
                                      <p:to x="100000" y="60000"/>
                                    </p:animScale>
                                    <p:animScale>
                                      <p:cBhvr>
                                        <p:cTn id="14" dur="104" decel="50000">
                                          <p:stCondLst>
                                            <p:cond delay="423"/>
                                          </p:stCondLst>
                                        </p:cTn>
                                        <p:tgtEl>
                                          <p:spTgt spid="8"/>
                                        </p:tgtEl>
                                      </p:cBhvr>
                                      <p:to x="100000" y="100000"/>
                                    </p:animScale>
                                    <p:animScale>
                                      <p:cBhvr>
                                        <p:cTn id="15" dur="16">
                                          <p:stCondLst>
                                            <p:cond delay="820"/>
                                          </p:stCondLst>
                                        </p:cTn>
                                        <p:tgtEl>
                                          <p:spTgt spid="8"/>
                                        </p:tgtEl>
                                      </p:cBhvr>
                                      <p:to x="100000" y="80000"/>
                                    </p:animScale>
                                    <p:animScale>
                                      <p:cBhvr>
                                        <p:cTn id="16" dur="104" decel="50000">
                                          <p:stCondLst>
                                            <p:cond delay="836"/>
                                          </p:stCondLst>
                                        </p:cTn>
                                        <p:tgtEl>
                                          <p:spTgt spid="8"/>
                                        </p:tgtEl>
                                      </p:cBhvr>
                                      <p:to x="100000" y="100000"/>
                                    </p:animScale>
                                    <p:animScale>
                                      <p:cBhvr>
                                        <p:cTn id="17" dur="16">
                                          <p:stCondLst>
                                            <p:cond delay="1026"/>
                                          </p:stCondLst>
                                        </p:cTn>
                                        <p:tgtEl>
                                          <p:spTgt spid="8"/>
                                        </p:tgtEl>
                                      </p:cBhvr>
                                      <p:to x="100000" y="90000"/>
                                    </p:animScale>
                                    <p:animScale>
                                      <p:cBhvr>
                                        <p:cTn id="18" dur="104" decel="50000">
                                          <p:stCondLst>
                                            <p:cond delay="1042"/>
                                          </p:stCondLst>
                                        </p:cTn>
                                        <p:tgtEl>
                                          <p:spTgt spid="8"/>
                                        </p:tgtEl>
                                      </p:cBhvr>
                                      <p:to x="100000" y="100000"/>
                                    </p:animScale>
                                    <p:animScale>
                                      <p:cBhvr>
                                        <p:cTn id="19" dur="16">
                                          <p:stCondLst>
                                            <p:cond delay="1130"/>
                                          </p:stCondLst>
                                        </p:cTn>
                                        <p:tgtEl>
                                          <p:spTgt spid="8"/>
                                        </p:tgtEl>
                                      </p:cBhvr>
                                      <p:to x="100000" y="95000"/>
                                    </p:animScale>
                                    <p:animScale>
                                      <p:cBhvr>
                                        <p:cTn id="20" dur="104" decel="50000">
                                          <p:stCondLst>
                                            <p:cond delay="1146"/>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5FE2F5D-D2FC-772D-4644-1BCAC509395E}"/>
              </a:ext>
            </a:extLst>
          </p:cNvPr>
          <p:cNvSpPr txBox="1"/>
          <p:nvPr/>
        </p:nvSpPr>
        <p:spPr>
          <a:xfrm>
            <a:off x="695325" y="215037"/>
            <a:ext cx="1096327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2.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Bạn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nào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biết</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bảo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vệ</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của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công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bạn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nào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chưa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biết</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bảo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vệ</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của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công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Vì</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sao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a:t>
            </a:r>
            <a:endPar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99893518-02A4-8E65-E2E6-94440A0A5CDD}"/>
              </a:ext>
            </a:extLst>
          </p:cNvPr>
          <p:cNvPicPr>
            <a:picLocks noChangeAspect="1"/>
          </p:cNvPicPr>
          <p:nvPr/>
        </p:nvPicPr>
        <p:blipFill>
          <a:blip r:embed="rId3"/>
          <a:stretch>
            <a:fillRect/>
          </a:stretch>
        </p:blipFill>
        <p:spPr>
          <a:xfrm>
            <a:off x="1771650" y="1240793"/>
            <a:ext cx="5827676" cy="2577310"/>
          </a:xfrm>
          <a:prstGeom prst="rect">
            <a:avLst/>
          </a:prstGeom>
        </p:spPr>
      </p:pic>
      <p:pic>
        <p:nvPicPr>
          <p:cNvPr id="11" name="Picture 10">
            <a:extLst>
              <a:ext uri="{FF2B5EF4-FFF2-40B4-BE49-F238E27FC236}">
                <a16:creationId xmlns:a16="http://schemas.microsoft.com/office/drawing/2014/main" id="{346A5DBF-0C8E-FE2C-15C9-CD767A13249F}"/>
              </a:ext>
            </a:extLst>
          </p:cNvPr>
          <p:cNvPicPr>
            <a:picLocks noChangeAspect="1"/>
          </p:cNvPicPr>
          <p:nvPr/>
        </p:nvPicPr>
        <p:blipFill>
          <a:blip r:embed="rId4"/>
          <a:stretch>
            <a:fillRect/>
          </a:stretch>
        </p:blipFill>
        <p:spPr>
          <a:xfrm>
            <a:off x="7443787" y="1247775"/>
            <a:ext cx="2847975" cy="2609850"/>
          </a:xfrm>
          <a:prstGeom prst="rect">
            <a:avLst/>
          </a:prstGeom>
        </p:spPr>
      </p:pic>
      <p:pic>
        <p:nvPicPr>
          <p:cNvPr id="15" name="Picture 14">
            <a:extLst>
              <a:ext uri="{FF2B5EF4-FFF2-40B4-BE49-F238E27FC236}">
                <a16:creationId xmlns:a16="http://schemas.microsoft.com/office/drawing/2014/main" id="{24834AB0-9D6D-4C06-428A-7EC15C6FFDA0}"/>
              </a:ext>
            </a:extLst>
          </p:cNvPr>
          <p:cNvPicPr>
            <a:picLocks noChangeAspect="1"/>
          </p:cNvPicPr>
          <p:nvPr/>
        </p:nvPicPr>
        <p:blipFill>
          <a:blip r:embed="rId5"/>
          <a:stretch>
            <a:fillRect/>
          </a:stretch>
        </p:blipFill>
        <p:spPr>
          <a:xfrm>
            <a:off x="1614487" y="3957637"/>
            <a:ext cx="3076575" cy="2524125"/>
          </a:xfrm>
          <a:prstGeom prst="rect">
            <a:avLst/>
          </a:prstGeom>
        </p:spPr>
      </p:pic>
      <p:pic>
        <p:nvPicPr>
          <p:cNvPr id="17" name="Picture 16">
            <a:extLst>
              <a:ext uri="{FF2B5EF4-FFF2-40B4-BE49-F238E27FC236}">
                <a16:creationId xmlns:a16="http://schemas.microsoft.com/office/drawing/2014/main" id="{4A6BA6CC-192B-A467-5FD4-4A98EF1F0915}"/>
              </a:ext>
            </a:extLst>
          </p:cNvPr>
          <p:cNvPicPr>
            <a:picLocks noChangeAspect="1"/>
          </p:cNvPicPr>
          <p:nvPr/>
        </p:nvPicPr>
        <p:blipFill>
          <a:blip r:embed="rId6"/>
          <a:stretch>
            <a:fillRect/>
          </a:stretch>
        </p:blipFill>
        <p:spPr>
          <a:xfrm>
            <a:off x="4600575" y="4029075"/>
            <a:ext cx="5772150" cy="2305050"/>
          </a:xfrm>
          <a:prstGeom prst="rect">
            <a:avLst/>
          </a:prstGeom>
        </p:spPr>
      </p:pic>
    </p:spTree>
    <p:extLst>
      <p:ext uri="{BB962C8B-B14F-4D97-AF65-F5344CB8AC3E}">
        <p14:creationId xmlns:p14="http://schemas.microsoft.com/office/powerpoint/2010/main" val="1266478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FD52D0-387D-2D7E-5570-D4AC9AF0278C}"/>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id="{8272E050-74F3-5B13-D285-CDC7F6CB9520}"/>
              </a:ext>
            </a:extLst>
          </p:cNvPr>
          <p:cNvPicPr>
            <a:picLocks noChangeAspect="1"/>
          </p:cNvPicPr>
          <p:nvPr/>
        </p:nvPicPr>
        <p:blipFill>
          <a:blip r:embed="rId6"/>
          <a:stretch>
            <a:fillRect/>
          </a:stretch>
        </p:blipFill>
        <p:spPr>
          <a:xfrm>
            <a:off x="3412373" y="735666"/>
            <a:ext cx="5614903" cy="1024217"/>
          </a:xfrm>
          <a:prstGeom prst="rect">
            <a:avLst/>
          </a:prstGeom>
        </p:spPr>
      </p:pic>
      <p:pic>
        <p:nvPicPr>
          <p:cNvPr id="9" name="Picture 8">
            <a:extLst>
              <a:ext uri="{FF2B5EF4-FFF2-40B4-BE49-F238E27FC236}">
                <a16:creationId xmlns:a16="http://schemas.microsoft.com/office/drawing/2014/main" id="{0202444A-171A-04A4-FE9C-C620DF80845A}"/>
              </a:ext>
            </a:extLst>
          </p:cNvPr>
          <p:cNvPicPr>
            <a:picLocks noChangeAspect="1"/>
          </p:cNvPicPr>
          <p:nvPr/>
        </p:nvPicPr>
        <p:blipFill>
          <a:blip r:embed="rId7"/>
          <a:stretch>
            <a:fillRect/>
          </a:stretch>
        </p:blipFill>
        <p:spPr>
          <a:xfrm>
            <a:off x="933449" y="2162175"/>
            <a:ext cx="3761523" cy="3105150"/>
          </a:xfrm>
          <a:prstGeom prst="rect">
            <a:avLst/>
          </a:prstGeom>
        </p:spPr>
      </p:pic>
      <p:pic>
        <p:nvPicPr>
          <p:cNvPr id="14" name="Picture 13" descr="Icon&#10;&#10;Description automatically generated">
            <a:extLst>
              <a:ext uri="{FF2B5EF4-FFF2-40B4-BE49-F238E27FC236}">
                <a16:creationId xmlns:a16="http://schemas.microsoft.com/office/drawing/2014/main" id="{D7564DD8-16A9-D6FA-BE04-9F99FA3D73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5072" y="1961021"/>
            <a:ext cx="1248904" cy="1248904"/>
          </a:xfrm>
          <a:prstGeom prst="rect">
            <a:avLst/>
          </a:prstGeom>
        </p:spPr>
      </p:pic>
      <p:sp>
        <p:nvSpPr>
          <p:cNvPr id="15" name="Rectangle: Rounded Corners 14">
            <a:extLst>
              <a:ext uri="{FF2B5EF4-FFF2-40B4-BE49-F238E27FC236}">
                <a16:creationId xmlns:a16="http://schemas.microsoft.com/office/drawing/2014/main" id="{5A5A1B20-FC87-35C3-A6FE-38CD7E73184A}"/>
              </a:ext>
            </a:extLst>
          </p:cNvPr>
          <p:cNvSpPr/>
          <p:nvPr/>
        </p:nvSpPr>
        <p:spPr>
          <a:xfrm>
            <a:off x="5172372" y="2669743"/>
            <a:ext cx="6276678" cy="2159432"/>
          </a:xfrm>
          <a:custGeom>
            <a:avLst/>
            <a:gdLst>
              <a:gd name="connsiteX0" fmla="*/ 0 w 6276678"/>
              <a:gd name="connsiteY0" fmla="*/ 359913 h 2159432"/>
              <a:gd name="connsiteX1" fmla="*/ 359913 w 6276678"/>
              <a:gd name="connsiteY1" fmla="*/ 0 h 2159432"/>
              <a:gd name="connsiteX2" fmla="*/ 1165657 w 6276678"/>
              <a:gd name="connsiteY2" fmla="*/ 0 h 2159432"/>
              <a:gd name="connsiteX3" fmla="*/ 1915832 w 6276678"/>
              <a:gd name="connsiteY3" fmla="*/ 0 h 2159432"/>
              <a:gd name="connsiteX4" fmla="*/ 2610438 w 6276678"/>
              <a:gd name="connsiteY4" fmla="*/ 0 h 2159432"/>
              <a:gd name="connsiteX5" fmla="*/ 3305045 w 6276678"/>
              <a:gd name="connsiteY5" fmla="*/ 0 h 2159432"/>
              <a:gd name="connsiteX6" fmla="*/ 3832946 w 6276678"/>
              <a:gd name="connsiteY6" fmla="*/ 0 h 2159432"/>
              <a:gd name="connsiteX7" fmla="*/ 4416415 w 6276678"/>
              <a:gd name="connsiteY7" fmla="*/ 0 h 2159432"/>
              <a:gd name="connsiteX8" fmla="*/ 5055453 w 6276678"/>
              <a:gd name="connsiteY8" fmla="*/ 0 h 2159432"/>
              <a:gd name="connsiteX9" fmla="*/ 5916765 w 6276678"/>
              <a:gd name="connsiteY9" fmla="*/ 0 h 2159432"/>
              <a:gd name="connsiteX10" fmla="*/ 6276678 w 6276678"/>
              <a:gd name="connsiteY10" fmla="*/ 359913 h 2159432"/>
              <a:gd name="connsiteX11" fmla="*/ 6276678 w 6276678"/>
              <a:gd name="connsiteY11" fmla="*/ 810990 h 2159432"/>
              <a:gd name="connsiteX12" fmla="*/ 6276678 w 6276678"/>
              <a:gd name="connsiteY12" fmla="*/ 1305254 h 2159432"/>
              <a:gd name="connsiteX13" fmla="*/ 6276678 w 6276678"/>
              <a:gd name="connsiteY13" fmla="*/ 1799519 h 2159432"/>
              <a:gd name="connsiteX14" fmla="*/ 5916765 w 6276678"/>
              <a:gd name="connsiteY14" fmla="*/ 2159432 h 2159432"/>
              <a:gd name="connsiteX15" fmla="*/ 5111021 w 6276678"/>
              <a:gd name="connsiteY15" fmla="*/ 2159432 h 2159432"/>
              <a:gd name="connsiteX16" fmla="*/ 4471983 w 6276678"/>
              <a:gd name="connsiteY16" fmla="*/ 2159432 h 2159432"/>
              <a:gd name="connsiteX17" fmla="*/ 3832946 w 6276678"/>
              <a:gd name="connsiteY17" fmla="*/ 2159432 h 2159432"/>
              <a:gd name="connsiteX18" fmla="*/ 3082770 w 6276678"/>
              <a:gd name="connsiteY18" fmla="*/ 2159432 h 2159432"/>
              <a:gd name="connsiteX19" fmla="*/ 2554870 w 6276678"/>
              <a:gd name="connsiteY19" fmla="*/ 2159432 h 2159432"/>
              <a:gd name="connsiteX20" fmla="*/ 1749126 w 6276678"/>
              <a:gd name="connsiteY20" fmla="*/ 2159432 h 2159432"/>
              <a:gd name="connsiteX21" fmla="*/ 1221225 w 6276678"/>
              <a:gd name="connsiteY21" fmla="*/ 2159432 h 2159432"/>
              <a:gd name="connsiteX22" fmla="*/ 359913 w 6276678"/>
              <a:gd name="connsiteY22" fmla="*/ 2159432 h 2159432"/>
              <a:gd name="connsiteX23" fmla="*/ 0 w 6276678"/>
              <a:gd name="connsiteY23" fmla="*/ 1799519 h 2159432"/>
              <a:gd name="connsiteX24" fmla="*/ 0 w 6276678"/>
              <a:gd name="connsiteY24" fmla="*/ 1319650 h 2159432"/>
              <a:gd name="connsiteX25" fmla="*/ 0 w 6276678"/>
              <a:gd name="connsiteY25" fmla="*/ 825386 h 2159432"/>
              <a:gd name="connsiteX26" fmla="*/ 0 w 6276678"/>
              <a:gd name="connsiteY26" fmla="*/ 359913 h 215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76678" h="2159432" fill="none" extrusionOk="0">
                <a:moveTo>
                  <a:pt x="0" y="359913"/>
                </a:moveTo>
                <a:cubicBezTo>
                  <a:pt x="10100" y="127597"/>
                  <a:pt x="167492" y="-14504"/>
                  <a:pt x="359913" y="0"/>
                </a:cubicBezTo>
                <a:cubicBezTo>
                  <a:pt x="705425" y="-339"/>
                  <a:pt x="914879" y="22080"/>
                  <a:pt x="1165657" y="0"/>
                </a:cubicBezTo>
                <a:cubicBezTo>
                  <a:pt x="1416435" y="-22080"/>
                  <a:pt x="1754882" y="-29549"/>
                  <a:pt x="1915832" y="0"/>
                </a:cubicBezTo>
                <a:cubicBezTo>
                  <a:pt x="2076783" y="29549"/>
                  <a:pt x="2322391" y="-5698"/>
                  <a:pt x="2610438" y="0"/>
                </a:cubicBezTo>
                <a:cubicBezTo>
                  <a:pt x="2898485" y="5698"/>
                  <a:pt x="3160327" y="33086"/>
                  <a:pt x="3305045" y="0"/>
                </a:cubicBezTo>
                <a:cubicBezTo>
                  <a:pt x="3449763" y="-33086"/>
                  <a:pt x="3670096" y="-20735"/>
                  <a:pt x="3832946" y="0"/>
                </a:cubicBezTo>
                <a:cubicBezTo>
                  <a:pt x="3995796" y="20735"/>
                  <a:pt x="4144487" y="12023"/>
                  <a:pt x="4416415" y="0"/>
                </a:cubicBezTo>
                <a:cubicBezTo>
                  <a:pt x="4688343" y="-12023"/>
                  <a:pt x="4858773" y="24622"/>
                  <a:pt x="5055453" y="0"/>
                </a:cubicBezTo>
                <a:cubicBezTo>
                  <a:pt x="5252133" y="-24622"/>
                  <a:pt x="5615437" y="11189"/>
                  <a:pt x="5916765" y="0"/>
                </a:cubicBezTo>
                <a:cubicBezTo>
                  <a:pt x="6077464" y="-10528"/>
                  <a:pt x="6298488" y="153161"/>
                  <a:pt x="6276678" y="359913"/>
                </a:cubicBezTo>
                <a:cubicBezTo>
                  <a:pt x="6264158" y="557188"/>
                  <a:pt x="6260378" y="690561"/>
                  <a:pt x="6276678" y="810990"/>
                </a:cubicBezTo>
                <a:cubicBezTo>
                  <a:pt x="6292978" y="931419"/>
                  <a:pt x="6282714" y="1153244"/>
                  <a:pt x="6276678" y="1305254"/>
                </a:cubicBezTo>
                <a:cubicBezTo>
                  <a:pt x="6270642" y="1457264"/>
                  <a:pt x="6276750" y="1653431"/>
                  <a:pt x="6276678" y="1799519"/>
                </a:cubicBezTo>
                <a:cubicBezTo>
                  <a:pt x="6232180" y="1991905"/>
                  <a:pt x="6139932" y="2125151"/>
                  <a:pt x="5916765" y="2159432"/>
                </a:cubicBezTo>
                <a:cubicBezTo>
                  <a:pt x="5751160" y="2176950"/>
                  <a:pt x="5398924" y="2130052"/>
                  <a:pt x="5111021" y="2159432"/>
                </a:cubicBezTo>
                <a:cubicBezTo>
                  <a:pt x="4823118" y="2188812"/>
                  <a:pt x="4769995" y="2136203"/>
                  <a:pt x="4471983" y="2159432"/>
                </a:cubicBezTo>
                <a:cubicBezTo>
                  <a:pt x="4173971" y="2182661"/>
                  <a:pt x="3981815" y="2128830"/>
                  <a:pt x="3832946" y="2159432"/>
                </a:cubicBezTo>
                <a:cubicBezTo>
                  <a:pt x="3684077" y="2190034"/>
                  <a:pt x="3303744" y="2152109"/>
                  <a:pt x="3082770" y="2159432"/>
                </a:cubicBezTo>
                <a:cubicBezTo>
                  <a:pt x="2861796" y="2166755"/>
                  <a:pt x="2777646" y="2179240"/>
                  <a:pt x="2554870" y="2159432"/>
                </a:cubicBezTo>
                <a:cubicBezTo>
                  <a:pt x="2332094" y="2139624"/>
                  <a:pt x="2064619" y="2132048"/>
                  <a:pt x="1749126" y="2159432"/>
                </a:cubicBezTo>
                <a:cubicBezTo>
                  <a:pt x="1433633" y="2186816"/>
                  <a:pt x="1463300" y="2173690"/>
                  <a:pt x="1221225" y="2159432"/>
                </a:cubicBezTo>
                <a:cubicBezTo>
                  <a:pt x="979150" y="2145174"/>
                  <a:pt x="741058" y="2117989"/>
                  <a:pt x="359913" y="2159432"/>
                </a:cubicBezTo>
                <a:cubicBezTo>
                  <a:pt x="200298" y="2160282"/>
                  <a:pt x="-16195" y="1963837"/>
                  <a:pt x="0" y="1799519"/>
                </a:cubicBezTo>
                <a:cubicBezTo>
                  <a:pt x="-15750" y="1627591"/>
                  <a:pt x="232" y="1500731"/>
                  <a:pt x="0" y="1319650"/>
                </a:cubicBezTo>
                <a:cubicBezTo>
                  <a:pt x="-232" y="1138569"/>
                  <a:pt x="-18557" y="968226"/>
                  <a:pt x="0" y="825386"/>
                </a:cubicBezTo>
                <a:cubicBezTo>
                  <a:pt x="18557" y="682546"/>
                  <a:pt x="15737" y="479916"/>
                  <a:pt x="0" y="359913"/>
                </a:cubicBezTo>
                <a:close/>
              </a:path>
              <a:path w="6276678" h="2159432" stroke="0" extrusionOk="0">
                <a:moveTo>
                  <a:pt x="0" y="359913"/>
                </a:moveTo>
                <a:cubicBezTo>
                  <a:pt x="-2640" y="146270"/>
                  <a:pt x="205665" y="-18697"/>
                  <a:pt x="359913" y="0"/>
                </a:cubicBezTo>
                <a:cubicBezTo>
                  <a:pt x="706521" y="16208"/>
                  <a:pt x="762802" y="-22619"/>
                  <a:pt x="1110088" y="0"/>
                </a:cubicBezTo>
                <a:cubicBezTo>
                  <a:pt x="1457375" y="22619"/>
                  <a:pt x="1510215" y="8187"/>
                  <a:pt x="1749126" y="0"/>
                </a:cubicBezTo>
                <a:cubicBezTo>
                  <a:pt x="1988037" y="-8187"/>
                  <a:pt x="2162474" y="23649"/>
                  <a:pt x="2554870" y="0"/>
                </a:cubicBezTo>
                <a:cubicBezTo>
                  <a:pt x="2947266" y="-23649"/>
                  <a:pt x="3024429" y="15522"/>
                  <a:pt x="3305045" y="0"/>
                </a:cubicBezTo>
                <a:cubicBezTo>
                  <a:pt x="3585662" y="-15522"/>
                  <a:pt x="3802896" y="-25971"/>
                  <a:pt x="3999651" y="0"/>
                </a:cubicBezTo>
                <a:cubicBezTo>
                  <a:pt x="4196406" y="25971"/>
                  <a:pt x="4331295" y="-139"/>
                  <a:pt x="4527552" y="0"/>
                </a:cubicBezTo>
                <a:cubicBezTo>
                  <a:pt x="4723809" y="139"/>
                  <a:pt x="4874758" y="-3662"/>
                  <a:pt x="5055453" y="0"/>
                </a:cubicBezTo>
                <a:cubicBezTo>
                  <a:pt x="5236148" y="3662"/>
                  <a:pt x="5706868" y="-13017"/>
                  <a:pt x="5916765" y="0"/>
                </a:cubicBezTo>
                <a:cubicBezTo>
                  <a:pt x="6117994" y="9290"/>
                  <a:pt x="6281965" y="207810"/>
                  <a:pt x="6276678" y="359913"/>
                </a:cubicBezTo>
                <a:cubicBezTo>
                  <a:pt x="6255215" y="541046"/>
                  <a:pt x="6288281" y="676882"/>
                  <a:pt x="6276678" y="796593"/>
                </a:cubicBezTo>
                <a:cubicBezTo>
                  <a:pt x="6265075" y="916304"/>
                  <a:pt x="6288353" y="1110810"/>
                  <a:pt x="6276678" y="1262066"/>
                </a:cubicBezTo>
                <a:cubicBezTo>
                  <a:pt x="6265003" y="1413322"/>
                  <a:pt x="6253951" y="1534888"/>
                  <a:pt x="6276678" y="1799519"/>
                </a:cubicBezTo>
                <a:cubicBezTo>
                  <a:pt x="6237257" y="2002292"/>
                  <a:pt x="6089915" y="2125332"/>
                  <a:pt x="5916765" y="2159432"/>
                </a:cubicBezTo>
                <a:cubicBezTo>
                  <a:pt x="5671223" y="2145038"/>
                  <a:pt x="5511342" y="2185737"/>
                  <a:pt x="5388864" y="2159432"/>
                </a:cubicBezTo>
                <a:cubicBezTo>
                  <a:pt x="5266386" y="2133127"/>
                  <a:pt x="4980331" y="2149248"/>
                  <a:pt x="4638689" y="2159432"/>
                </a:cubicBezTo>
                <a:cubicBezTo>
                  <a:pt x="4297047" y="2169616"/>
                  <a:pt x="4190723" y="2180499"/>
                  <a:pt x="4055220" y="2159432"/>
                </a:cubicBezTo>
                <a:cubicBezTo>
                  <a:pt x="3919717" y="2138365"/>
                  <a:pt x="3611934" y="2184979"/>
                  <a:pt x="3416182" y="2159432"/>
                </a:cubicBezTo>
                <a:cubicBezTo>
                  <a:pt x="3220430" y="2133885"/>
                  <a:pt x="2891756" y="2183609"/>
                  <a:pt x="2666007" y="2159432"/>
                </a:cubicBezTo>
                <a:cubicBezTo>
                  <a:pt x="2440258" y="2135255"/>
                  <a:pt x="2316090" y="2155933"/>
                  <a:pt x="2082537" y="2159432"/>
                </a:cubicBezTo>
                <a:cubicBezTo>
                  <a:pt x="1848984" y="2162932"/>
                  <a:pt x="1684034" y="2132925"/>
                  <a:pt x="1499068" y="2159432"/>
                </a:cubicBezTo>
                <a:cubicBezTo>
                  <a:pt x="1314102" y="2185939"/>
                  <a:pt x="614839" y="2175039"/>
                  <a:pt x="359913" y="2159432"/>
                </a:cubicBezTo>
                <a:cubicBezTo>
                  <a:pt x="162149" y="2183495"/>
                  <a:pt x="-4522" y="1999464"/>
                  <a:pt x="0" y="1799519"/>
                </a:cubicBezTo>
                <a:cubicBezTo>
                  <a:pt x="16335" y="1614520"/>
                  <a:pt x="-10560" y="1560461"/>
                  <a:pt x="0" y="1348442"/>
                </a:cubicBezTo>
                <a:cubicBezTo>
                  <a:pt x="10560" y="1136423"/>
                  <a:pt x="7479" y="1099732"/>
                  <a:pt x="0" y="854178"/>
                </a:cubicBezTo>
                <a:cubicBezTo>
                  <a:pt x="-7479" y="608624"/>
                  <a:pt x="-11184" y="536467"/>
                  <a:pt x="0" y="359913"/>
                </a:cubicBezTo>
                <a:close/>
              </a:path>
            </a:pathLst>
          </a:custGeom>
          <a:solidFill>
            <a:schemeClr val="accent5">
              <a:lumMod val="20000"/>
              <a:lumOff val="80000"/>
            </a:schemeClr>
          </a:solidFill>
          <a:ln>
            <a:solidFill>
              <a:srgbClr val="0070C0"/>
            </a:solidFill>
            <a:prstDash val="sysDash"/>
            <a:extLst>
              <a:ext uri="{C807C97D-BFC1-408E-A445-0C87EB9F89A2}">
                <ask:lineSketchStyleProp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Bạn nam chưa biết bảo vệ của công vì bạn dùng vòi nước xong không chịu khóa vòi nước. </a:t>
            </a:r>
            <a:endParaRPr lang="en-US" sz="36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542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362">
                                          <p:stCondLst>
                                            <p:cond delay="0"/>
                                          </p:stCondLst>
                                        </p:cTn>
                                        <p:tgtEl>
                                          <p:spTgt spid="14"/>
                                        </p:tgtEl>
                                      </p:cBhvr>
                                    </p:animEffect>
                                    <p:anim calcmode="lin" valueType="num">
                                      <p:cBhvr>
                                        <p:cTn id="8"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13" dur="16">
                                          <p:stCondLst>
                                            <p:cond delay="406"/>
                                          </p:stCondLst>
                                        </p:cTn>
                                        <p:tgtEl>
                                          <p:spTgt spid="14"/>
                                        </p:tgtEl>
                                      </p:cBhvr>
                                      <p:to x="100000" y="60000"/>
                                    </p:animScale>
                                    <p:animScale>
                                      <p:cBhvr>
                                        <p:cTn id="14" dur="104" decel="50000">
                                          <p:stCondLst>
                                            <p:cond delay="423"/>
                                          </p:stCondLst>
                                        </p:cTn>
                                        <p:tgtEl>
                                          <p:spTgt spid="14"/>
                                        </p:tgtEl>
                                      </p:cBhvr>
                                      <p:to x="100000" y="100000"/>
                                    </p:animScale>
                                    <p:animScale>
                                      <p:cBhvr>
                                        <p:cTn id="15" dur="16">
                                          <p:stCondLst>
                                            <p:cond delay="820"/>
                                          </p:stCondLst>
                                        </p:cTn>
                                        <p:tgtEl>
                                          <p:spTgt spid="14"/>
                                        </p:tgtEl>
                                      </p:cBhvr>
                                      <p:to x="100000" y="80000"/>
                                    </p:animScale>
                                    <p:animScale>
                                      <p:cBhvr>
                                        <p:cTn id="16" dur="104" decel="50000">
                                          <p:stCondLst>
                                            <p:cond delay="836"/>
                                          </p:stCondLst>
                                        </p:cTn>
                                        <p:tgtEl>
                                          <p:spTgt spid="14"/>
                                        </p:tgtEl>
                                      </p:cBhvr>
                                      <p:to x="100000" y="100000"/>
                                    </p:animScale>
                                    <p:animScale>
                                      <p:cBhvr>
                                        <p:cTn id="17" dur="16">
                                          <p:stCondLst>
                                            <p:cond delay="1026"/>
                                          </p:stCondLst>
                                        </p:cTn>
                                        <p:tgtEl>
                                          <p:spTgt spid="14"/>
                                        </p:tgtEl>
                                      </p:cBhvr>
                                      <p:to x="100000" y="90000"/>
                                    </p:animScale>
                                    <p:animScale>
                                      <p:cBhvr>
                                        <p:cTn id="18" dur="104" decel="50000">
                                          <p:stCondLst>
                                            <p:cond delay="1042"/>
                                          </p:stCondLst>
                                        </p:cTn>
                                        <p:tgtEl>
                                          <p:spTgt spid="14"/>
                                        </p:tgtEl>
                                      </p:cBhvr>
                                      <p:to x="100000" y="100000"/>
                                    </p:animScale>
                                    <p:animScale>
                                      <p:cBhvr>
                                        <p:cTn id="19" dur="16">
                                          <p:stCondLst>
                                            <p:cond delay="1130"/>
                                          </p:stCondLst>
                                        </p:cTn>
                                        <p:tgtEl>
                                          <p:spTgt spid="14"/>
                                        </p:tgtEl>
                                      </p:cBhvr>
                                      <p:to x="100000" y="95000"/>
                                    </p:animScale>
                                    <p:animScale>
                                      <p:cBhvr>
                                        <p:cTn id="20" dur="104" decel="50000">
                                          <p:stCondLst>
                                            <p:cond delay="1146"/>
                                          </p:stCondLst>
                                        </p:cTn>
                                        <p:tgtEl>
                                          <p:spTgt spid="1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924E4D2D-AF69-4201-B312-BCD9ABAA4D06}:310"/>
</p:tagLst>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426</Words>
  <Application>Microsoft Office PowerPoint</Application>
  <PresentationFormat>Widescreen</PresentationFormat>
  <Paragraphs>23</Paragraphs>
  <Slides>15</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等线</vt:lpstr>
      <vt:lpstr>#9Slide05 Aphrodite Pro</vt:lpstr>
      <vt:lpstr>#9Slide07 Altus</vt:lpstr>
      <vt:lpstr>#9Slide07 HoneyCream</vt:lpstr>
      <vt:lpstr>Arial</vt:lpstr>
      <vt:lpstr>Calibri</vt:lpstr>
      <vt:lpstr>Calibri Light</vt:lpstr>
      <vt:lpstr>Cambria</vt:lpstr>
      <vt:lpstr>SVN-Newton</vt:lpstr>
      <vt:lpstr>Times New Roman</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37</cp:revision>
  <dcterms:created xsi:type="dcterms:W3CDTF">2023-10-18T11:21:33Z</dcterms:created>
  <dcterms:modified xsi:type="dcterms:W3CDTF">2025-01-19T17:00:51Z</dcterms:modified>
</cp:coreProperties>
</file>