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1" r:id="rId2"/>
    <p:sldMasterId id="2147483692" r:id="rId3"/>
    <p:sldMasterId id="2147483704" r:id="rId4"/>
  </p:sldMasterIdLst>
  <p:notesMasterIdLst>
    <p:notesMasterId r:id="rId25"/>
  </p:notesMasterIdLst>
  <p:sldIdLst>
    <p:sldId id="4411" r:id="rId5"/>
    <p:sldId id="364" r:id="rId6"/>
    <p:sldId id="362" r:id="rId7"/>
    <p:sldId id="366" r:id="rId8"/>
    <p:sldId id="367" r:id="rId9"/>
    <p:sldId id="368" r:id="rId10"/>
    <p:sldId id="370" r:id="rId11"/>
    <p:sldId id="371" r:id="rId12"/>
    <p:sldId id="377" r:id="rId13"/>
    <p:sldId id="378" r:id="rId14"/>
    <p:sldId id="379" r:id="rId15"/>
    <p:sldId id="381" r:id="rId16"/>
    <p:sldId id="382" r:id="rId17"/>
    <p:sldId id="383" r:id="rId18"/>
    <p:sldId id="384" r:id="rId19"/>
    <p:sldId id="372" r:id="rId20"/>
    <p:sldId id="333" r:id="rId21"/>
    <p:sldId id="357" r:id="rId22"/>
    <p:sldId id="348" r:id="rId23"/>
    <p:sldId id="441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05135-65E7-454B-B327-866AFE4C1EAC}" type="datetimeFigureOut">
              <a:rPr lang="en-GB" smtClean="0"/>
              <a:t>20/01/2025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3F271-EC64-4E2A-BCB6-59700FEF771F}" type="slidenum">
              <a:rPr lang="en-GB" smtClean="0"/>
              <a:t>‹#›</a:t>
            </a:fld>
            <a:endParaRPr lang="en-GB"/>
          </a:p>
        </p:txBody>
      </p:sp>
    </p:spTree>
    <p:extLst>
      <p:ext uri="{BB962C8B-B14F-4D97-AF65-F5344CB8AC3E}">
        <p14:creationId xmlns:p14="http://schemas.microsoft.com/office/powerpoint/2010/main" val="318222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9135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2025/1/20</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71531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97789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89380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2025/1/20</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649669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2025/1/20</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478003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2025/1/20</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30449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2025/1/20</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851433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2025/1/20</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356433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2025/1/20</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788639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2025/1/20</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158327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2025/1/20</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180544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92000"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92000"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055826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456976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403418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507957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357318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560450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245930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072969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415968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528732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775442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3CD71A-8AFA-457E-9CDB-42ECCDB38F41}" type="slidenum">
              <a:rPr kumimoji="0" lang="en-US" sz="1200" b="0" i="0" u="none" strike="noStrike" kern="1200" cap="none" spc="0" normalizeH="0" baseline="0" noProof="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80231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2025/1/20</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151425193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2025/1/20</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341533811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ags" Target="../tags/tag1.xml"/><Relationship Id="rId5" Type="http://schemas.openxmlformats.org/officeDocument/2006/relationships/image" Target="../media/image9.gif"/><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6" y="0"/>
            <a:ext cx="12192000" cy="6858000"/>
          </a:xfrm>
          <a:prstGeom prst="rect">
            <a:avLst/>
          </a:prstGeom>
        </p:spPr>
      </p:pic>
      <p:sp>
        <p:nvSpPr>
          <p:cNvPr id="7" name="Rectangle 5"/>
          <p:cNvSpPr>
            <a:spLocks noChangeArrowheads="1"/>
          </p:cNvSpPr>
          <p:nvPr/>
        </p:nvSpPr>
        <p:spPr bwMode="auto">
          <a:xfrm>
            <a:off x="3226739" y="3878583"/>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1" u="none" strike="noStrike" kern="1200" cap="none" spc="0" normalizeH="0" baseline="0" noProof="0" dirty="0">
                <a:ln>
                  <a:noFill/>
                </a:ln>
                <a:solidFill>
                  <a:srgbClr val="3333CC"/>
                </a:solidFill>
                <a:effectLst/>
                <a:uLnTx/>
                <a:uFillTx/>
                <a:latin typeface="Times New Roman" pitchFamily="18" charset="0"/>
                <a:cs typeface="+mn-cs"/>
              </a:rPr>
              <a:t>Giáo </a:t>
            </a:r>
            <a:r>
              <a:rPr kumimoji="0" lang="en-US" sz="3200" b="1" i="1" u="none" strike="noStrike" kern="1200" cap="none" spc="0" normalizeH="0" baseline="0" noProof="0" dirty="0" smtClean="0">
                <a:ln>
                  <a:noFill/>
                </a:ln>
                <a:solidFill>
                  <a:srgbClr val="3333CC"/>
                </a:solidFill>
                <a:effectLst/>
                <a:uLnTx/>
                <a:uFillTx/>
                <a:latin typeface="Times New Roman" pitchFamily="18" charset="0"/>
                <a:cs typeface="+mn-cs"/>
              </a:rPr>
              <a:t>viên</a:t>
            </a:r>
            <a:r>
              <a:rPr kumimoji="0" lang="en-US" sz="3200" b="1" i="1" u="none" strike="noStrike" kern="1200" cap="none" spc="0" normalizeH="0" baseline="0" noProof="0" smtClean="0">
                <a:ln>
                  <a:noFill/>
                </a:ln>
                <a:solidFill>
                  <a:srgbClr val="3333CC"/>
                </a:solidFill>
                <a:effectLst/>
                <a:uLnTx/>
                <a:uFillTx/>
                <a:latin typeface="Times New Roman" pitchFamily="18" charset="0"/>
                <a:cs typeface="+mn-cs"/>
              </a:rPr>
              <a:t>: Trịnh Thị Mơ</a:t>
            </a:r>
            <a:endParaRPr kumimoji="0" lang="en-US" sz="3200" b="1" i="1" u="none" strike="noStrike" kern="1200" cap="none" spc="0" normalizeH="0" baseline="0" noProof="0" dirty="0">
              <a:ln>
                <a:noFill/>
              </a:ln>
              <a:solidFill>
                <a:srgbClr val="3333CC"/>
              </a:solidFill>
              <a:effectLst/>
              <a:uLnTx/>
              <a:uFillTx/>
              <a:latin typeface="Times New Roman" pitchFamily="18" charset="0"/>
              <a:cs typeface="+mn-cs"/>
            </a:endParaRPr>
          </a:p>
        </p:txBody>
      </p:sp>
      <p:sp>
        <p:nvSpPr>
          <p:cNvPr id="8" name="Rectangle 6"/>
          <p:cNvSpPr>
            <a:spLocks noChangeArrowheads="1"/>
          </p:cNvSpPr>
          <p:nvPr/>
        </p:nvSpPr>
        <p:spPr bwMode="auto">
          <a:xfrm>
            <a:off x="712948" y="2207417"/>
            <a:ext cx="107152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0000"/>
                </a:solidFill>
                <a:effectLst/>
                <a:uLnTx/>
                <a:uFillTx/>
                <a:latin typeface="Times New Roman" pitchFamily="18" charset="0"/>
                <a:cs typeface="Times New Roman" pitchFamily="18" charset="0"/>
              </a:rPr>
              <a:t>MÔN: TIẾNG VIỆT</a:t>
            </a:r>
            <a:endParaRPr kumimoji="0" lang="en-US"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smtClean="0">
                <a:solidFill>
                  <a:srgbClr val="7030A0"/>
                </a:solidFill>
                <a:latin typeface="Times New Roman" pitchFamily="18" charset="0"/>
                <a:cs typeface="Times New Roman" pitchFamily="18" charset="0"/>
              </a:rPr>
              <a:t>LUYỆN TỪ VÀ CÂU: CÂU</a:t>
            </a:r>
            <a:r>
              <a:rPr kumimoji="0" lang="en-US" sz="2400" b="1" i="0" u="none" strike="noStrike" kern="1200" cap="none" spc="0" normalizeH="0" baseline="0" noProof="0" smtClean="0">
                <a:ln>
                  <a:noFill/>
                </a:ln>
                <a:solidFill>
                  <a:srgbClr val="7030A0"/>
                </a:solidFill>
                <a:effectLst/>
                <a:uLnTx/>
                <a:uFillTx/>
                <a:latin typeface="Times New Roman" pitchFamily="18" charset="0"/>
                <a:cs typeface="Times New Roman" pitchFamily="18" charset="0"/>
              </a:rPr>
              <a:t> </a:t>
            </a:r>
            <a:endParaRPr kumimoji="0" lang="en-US" sz="24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sp>
        <p:nvSpPr>
          <p:cNvPr id="9" name="Rectangle 6"/>
          <p:cNvSpPr>
            <a:spLocks noChangeArrowheads="1"/>
          </p:cNvSpPr>
          <p:nvPr/>
        </p:nvSpPr>
        <p:spPr bwMode="auto">
          <a:xfrm>
            <a:off x="1197729" y="39950"/>
            <a:ext cx="982657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TRƯỜNG TIỂU HỌC QUANG TRUNG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Sách kết nối tri thức với cuộc sống – Lớp 4</a:t>
            </a:r>
            <a:endParaRPr kumimoji="0" lang="en-US" sz="2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 Năm học 2024-2025</a:t>
            </a:r>
            <a:endPar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8077" y="3231749"/>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54987" y="3309023"/>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30313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năm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02542449-4A53-4540-A29B-7442E0CC4D8B}:504"/>
</p:tagLst>
</file>

<file path=ppt/theme/theme1.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672</Words>
  <Application>Microsoft Office PowerPoint</Application>
  <PresentationFormat>Widescreen</PresentationFormat>
  <Paragraphs>85</Paragraphs>
  <Slides>20</Slides>
  <Notes>1</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20</vt:i4>
      </vt:variant>
    </vt:vector>
  </HeadingPairs>
  <TitlesOfParts>
    <vt:vector size="41" baseType="lpstr">
      <vt:lpstr>微软雅黑</vt:lpstr>
      <vt:lpstr>#9Slide03 SFU Futura_05 ExtraBo</vt:lpstr>
      <vt:lpstr>#9Slide07 Cadena</vt:lpstr>
      <vt:lpstr>Arial</vt:lpstr>
      <vt:lpstr>Calibri</vt:lpstr>
      <vt:lpstr>Cambria</vt:lpstr>
      <vt:lpstr>等线</vt:lpstr>
      <vt:lpstr>等线 Light</vt:lpstr>
      <vt:lpstr>DFPOP1-W9</vt:lpstr>
      <vt:lpstr>Times New Roman</vt:lpstr>
      <vt:lpstr>Wingdings</vt:lpstr>
      <vt:lpstr>华康少女文字W5(P)</vt:lpstr>
      <vt:lpstr>字魂131号-酷乐潮玩体</vt:lpstr>
      <vt:lpstr>字魂20号-石头体</vt:lpstr>
      <vt:lpstr>字魂58号-创中黑</vt:lpstr>
      <vt:lpstr>思源黑体 CN Medium</vt:lpstr>
      <vt:lpstr>汉仪正圆-55W</vt:lpstr>
      <vt:lpstr>未定义</vt:lpstr>
      <vt:lpstr>Office 主题</vt:lpstr>
      <vt:lpstr>1_Office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STD_MO</cp:lastModifiedBy>
  <cp:revision>46</cp:revision>
  <dcterms:created xsi:type="dcterms:W3CDTF">2023-10-22T11:54:16Z</dcterms:created>
  <dcterms:modified xsi:type="dcterms:W3CDTF">2025-01-20T11:46:59Z</dcterms:modified>
</cp:coreProperties>
</file>