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04" r:id="rId2"/>
    <p:sldId id="298" r:id="rId3"/>
    <p:sldId id="300" r:id="rId4"/>
    <p:sldId id="274" r:id="rId5"/>
    <p:sldId id="302" r:id="rId6"/>
    <p:sldId id="303" r:id="rId7"/>
    <p:sldId id="275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F674-A306-4155-9ED4-846291994CE8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339F1-0599-4D83-9112-D0FE64691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7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39F1-0599-4D83-9112-D0FE64691B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39F1-0599-4D83-9112-D0FE64691B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39F1-0599-4D83-9112-D0FE64691B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7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39F1-0599-4D83-9112-D0FE64691B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72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39F1-0599-4D83-9112-D0FE64691B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B3C2C-16BC-499B-9D02-1C6CEBC232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5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facebook.com/groups/629898828017053" TargetMode="Externa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04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0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3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0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69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0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77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4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71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60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88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76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4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5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69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98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21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04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28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8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37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40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86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708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3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651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658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842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7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1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A6D33F7-5BBD-F77D-E316-007537AD4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AE3D51-2EFE-5EFD-CE62-E101CBD0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8E4CF5-2B29-FD13-72C2-F9416FC03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9F84E-6ED2-4CA0-8467-E95EA9C45FB3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183975-DCA3-FDF9-D467-200885FC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89DD6-0EC7-ED2B-A93D-F302CCDDE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6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17" y="29012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r>
              <a:rPr lang="vi-VN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3787" y="1333935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</a:t>
            </a:r>
            <a:r>
              <a:rPr lang="en-US" sz="32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2025 </a:t>
            </a:r>
            <a:endParaRPr lang="en-US" sz="32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571" y="2962962"/>
            <a:ext cx="9431957" cy="738355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2553" y="444724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1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E4017E4D-493E-F14C-3846-E16D5A9E3E3E}"/>
              </a:ext>
            </a:extLst>
          </p:cNvPr>
          <p:cNvSpPr/>
          <p:nvPr/>
        </p:nvSpPr>
        <p:spPr>
          <a:xfrm>
            <a:off x="3825598" y="325120"/>
            <a:ext cx="4496318" cy="2445205"/>
          </a:xfrm>
          <a:prstGeom prst="roundRect">
            <a:avLst/>
          </a:prstGeom>
          <a:solidFill>
            <a:srgbClr val="F79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</a:rPr>
              <a:t>KHỞI ĐỘNG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7040" y="3470962"/>
            <a:ext cx="9970437" cy="1353908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48614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defTabSz="1448614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3353981" y="735537"/>
            <a:ext cx="6216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</a:t>
            </a:r>
          </a:p>
        </p:txBody>
      </p:sp>
      <p:sp>
        <p:nvSpPr>
          <p:cNvPr id="3" name="Speech Bubble: Rectangle with Corners Rounded 3">
            <a:extLst>
              <a:ext uri="{FF2B5EF4-FFF2-40B4-BE49-F238E27FC236}">
                <a16:creationId xmlns:a16="http://schemas.microsoft.com/office/drawing/2014/main" id="{B909CC2B-DFF1-A890-BEA4-5C27C82FE2D3}"/>
              </a:ext>
            </a:extLst>
          </p:cNvPr>
          <p:cNvSpPr/>
          <p:nvPr/>
        </p:nvSpPr>
        <p:spPr>
          <a:xfrm>
            <a:off x="1564761" y="2369170"/>
            <a:ext cx="9206188" cy="186101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Yêu</a:t>
            </a:r>
            <a:r>
              <a:rPr lang="en-US" sz="4400" b="1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cầu</a:t>
            </a:r>
            <a:r>
              <a:rPr lang="en-US" sz="4400" b="1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: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Thảo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luận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tìm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cách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giúp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một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hoàn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cảnh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khó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khăn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图片 26">
            <a:extLst>
              <a:ext uri="{FF2B5EF4-FFF2-40B4-BE49-F238E27FC236}">
                <a16:creationId xmlns:a16="http://schemas.microsoft.com/office/drawing/2014/main" id="{896C96CC-D134-962B-1339-DFC8CC0F2E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40" y="4003040"/>
            <a:ext cx="2407920" cy="3016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8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9BE339D-88F1-FE0D-7EE8-2DD7E0F571E8}"/>
              </a:ext>
            </a:extLst>
          </p:cNvPr>
          <p:cNvSpPr/>
          <p:nvPr/>
        </p:nvSpPr>
        <p:spPr>
          <a:xfrm>
            <a:off x="227672" y="175536"/>
            <a:ext cx="11553202" cy="1217330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Chuẩn</a:t>
            </a:r>
            <a:r>
              <a:rPr lang="en-US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bị</a:t>
            </a:r>
            <a:r>
              <a:rPr lang="en-US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Thu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thập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thông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tin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bạn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hoàn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cảnh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khó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khăn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tên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lớp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học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hoàn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cảnh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cụ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thể</a:t>
            </a:r>
            <a:r>
              <a:rPr lang="en-US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,…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71D0B81-E2F4-7418-222C-475E237DCA83}"/>
              </a:ext>
            </a:extLst>
          </p:cNvPr>
          <p:cNvSpPr/>
          <p:nvPr/>
        </p:nvSpPr>
        <p:spPr>
          <a:xfrm>
            <a:off x="259570" y="1876743"/>
            <a:ext cx="11553202" cy="2482606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Thảo</a:t>
            </a:r>
            <a:r>
              <a:rPr lang="en-US" sz="28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luận</a:t>
            </a:r>
            <a:r>
              <a:rPr lang="en-US" sz="28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</a:t>
            </a:r>
            <a:endParaRPr lang="en-US" sz="28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-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Phát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biểu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ý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kiến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về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cách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thức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giúp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bạn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: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tặng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quà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(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tiền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,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sách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vở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,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quần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áo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,…),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thăm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hỏi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,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động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viên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,..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2800" kern="0" dirty="0" smtClea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- </a:t>
            </a:r>
            <a:r>
              <a:rPr lang="en-US" sz="2800" kern="0" dirty="0" err="1" smtClea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</a:t>
            </a:r>
            <a:r>
              <a:rPr lang="en-US" sz="2800" kern="0" baseline="0" dirty="0" err="1" smtClea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hống</a:t>
            </a:r>
            <a:r>
              <a:rPr lang="en-US" sz="2800" kern="0" dirty="0" smtClea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nhất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ý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kiến</a:t>
            </a:r>
            <a:endParaRPr lang="en-US" sz="28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-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Ghi</a:t>
            </a: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chép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kết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quả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thảo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luận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19290B1-2CB3-49F0-CE13-52C315540BD0}"/>
              </a:ext>
            </a:extLst>
          </p:cNvPr>
          <p:cNvSpPr/>
          <p:nvPr/>
        </p:nvSpPr>
        <p:spPr>
          <a:xfrm>
            <a:off x="419057" y="4699591"/>
            <a:ext cx="11553202" cy="207727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Trao</a:t>
            </a:r>
            <a:r>
              <a:rPr lang="en-US" sz="28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đổi</a:t>
            </a:r>
            <a:r>
              <a:rPr lang="en-US" sz="28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góp</a:t>
            </a:r>
            <a:r>
              <a:rPr lang="en-US" sz="28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ý: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-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ý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kiến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trao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ngắn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gọn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rõ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ràng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-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Sử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dụng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điệu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bộ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,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cử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chỉ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phù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hợp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khi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phát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</a:t>
            </a:r>
            <a:r>
              <a:rPr kumimoji="0" lang="en-US" sz="2800" i="0" u="none" strike="noStrike" kern="0" cap="none" spc="0" normalizeH="0" noProof="0" dirty="0" err="1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biểu</a:t>
            </a:r>
            <a:endParaRPr kumimoji="0" lang="en-US" sz="2800" i="0" u="none" strike="noStrike" kern="0" cap="none" spc="0" normalizeH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baseline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- </a:t>
            </a:r>
            <a:r>
              <a:rPr lang="en-US" sz="2800" kern="0" baseline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chú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lắng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nghe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ý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kiến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.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C7B451A-58BC-C8F0-8906-63850327B570}"/>
              </a:ext>
            </a:extLst>
          </p:cNvPr>
          <p:cNvSpPr/>
          <p:nvPr/>
        </p:nvSpPr>
        <p:spPr>
          <a:xfrm rot="5400000">
            <a:off x="1472610" y="1387552"/>
            <a:ext cx="478463" cy="51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CB8A67-2939-E89E-CDB4-D9B5DC11FDB3}"/>
              </a:ext>
            </a:extLst>
          </p:cNvPr>
          <p:cNvSpPr/>
          <p:nvPr/>
        </p:nvSpPr>
        <p:spPr>
          <a:xfrm rot="5400000">
            <a:off x="1504508" y="4279610"/>
            <a:ext cx="478463" cy="51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909CC2B-DFF1-A890-BEA4-5C27C82FE2D3}"/>
              </a:ext>
            </a:extLst>
          </p:cNvPr>
          <p:cNvSpPr/>
          <p:nvPr/>
        </p:nvSpPr>
        <p:spPr>
          <a:xfrm>
            <a:off x="439606" y="1843421"/>
            <a:ext cx="11006254" cy="2174488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 sẽ nói những gì để vận động người th</a:t>
            </a:r>
            <a:r>
              <a:rPr lang="en-US" sz="40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â</a:t>
            </a:r>
            <a:r>
              <a:rPr lang="vi-VN" sz="40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 cùng tham gia giúp đỡ một bạn có hoàn cảnh khó khăn ở lớp hoặc trường em? 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图片 26">
            <a:extLst>
              <a:ext uri="{FF2B5EF4-FFF2-40B4-BE49-F238E27FC236}">
                <a16:creationId xmlns:a16="http://schemas.microsoft.com/office/drawing/2014/main" id="{896C96CC-D134-962B-1339-DFC8CC0F2E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39" y="3881119"/>
            <a:ext cx="2316481" cy="3204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1657812" y="-1862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115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4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2428239" y="471166"/>
            <a:ext cx="727456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8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DẶN DÒ</a:t>
            </a:r>
            <a:endParaRPr lang="zh-CN" altLang="en-US" sz="8000" b="1" dirty="0">
              <a:solidFill>
                <a:srgbClr val="FF0000"/>
              </a:solidFill>
              <a:latin typeface="Cambria" panose="02040503050406030204" pitchFamily="18" charset="0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2428239" y="250420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600" b="1" dirty="0">
                <a:latin typeface="Cambria" panose="02040503050406030204" pitchFamily="18" charset="0"/>
                <a:sym typeface="+mn-lt"/>
              </a:rPr>
              <a:t>T</a:t>
            </a:r>
            <a:r>
              <a:rPr lang="vi-VN" altLang="zh-CN" sz="3600" b="1" dirty="0">
                <a:latin typeface="Cambria" panose="02040503050406030204" pitchFamily="18" charset="0"/>
                <a:sym typeface="+mn-lt"/>
              </a:rPr>
              <a:t>ìm đọc câu chuyện về tình yêu thương giữa con người với con người hoặc giữa con người với loài vật. </a:t>
            </a:r>
            <a:endParaRPr lang="zh-CN" altLang="en-US" sz="3600" b="1" dirty="0">
              <a:latin typeface="Cambria" panose="020405030504060302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FBCFEEC-03F8-42CA-73AD-50F3A2EE39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949669"/>
            <a:ext cx="12187170" cy="1908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C00C3-B5DF-22E5-6DA2-15B16C1F3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7"/>
          <a:stretch/>
        </p:blipFill>
        <p:spPr>
          <a:xfrm>
            <a:off x="-457742" y="1655504"/>
            <a:ext cx="13318855" cy="503666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D09B2A12-7C7B-F8C0-EC4E-56A1AF92DD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39" y="2334155"/>
            <a:ext cx="1107996" cy="1107996"/>
          </a:xfrm>
          <a:prstGeom prst="rect">
            <a:avLst/>
          </a:prstGeom>
        </p:spPr>
      </p:pic>
      <p:pic>
        <p:nvPicPr>
          <p:cNvPr id="23" name="图片 36">
            <a:extLst>
              <a:ext uri="{FF2B5EF4-FFF2-40B4-BE49-F238E27FC236}">
                <a16:creationId xmlns:a16="http://schemas.microsoft.com/office/drawing/2014/main" id="{FFB57864-4D33-D8D9-FCB6-8D3021230D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9504">
            <a:off x="3105603" y="3859503"/>
            <a:ext cx="1277052" cy="1298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6C34F1-EDF7-0204-1FED-7D620C5B8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5106" y="766645"/>
            <a:ext cx="7273158" cy="304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14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4586BB-4F9E-418D-A0A8-D5E0C05522A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Nói và nghe - Giúp bạ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41E8BF-97AB-4A83-A1B3-A1A37A1EE6B7}:3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B271E6-3B88-48E0-A471-ECB8B95E606E}: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B55CC9-AFD5-4714-B5D2-65AFA55FA7B1}:3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36032E-DABA-43CA-BED5-AA40356BF656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A9D151-1015-4991-AB5E-34A2B9C84066}: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177922-1AE1-4A18-A9EB-6F0A86AAFDE6}:30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7CCCA2-4934-489C-AB7D-986B39481175}:27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249</Words>
  <Application>Microsoft Office PowerPoint</Application>
  <PresentationFormat>Widescreen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Calibri</vt:lpstr>
      <vt:lpstr>Cambria</vt:lpstr>
      <vt:lpstr>等线</vt:lpstr>
      <vt:lpstr>等线 Light</vt:lpstr>
      <vt:lpstr>SVN-Newton</vt:lpstr>
      <vt:lpstr>SVN-Ready</vt:lpstr>
      <vt:lpstr>Time nes New Roman</vt:lpstr>
      <vt:lpstr>Times New Roman</vt:lpstr>
      <vt:lpstr>Wingdings</vt:lpstr>
      <vt:lpstr>字魂58号-创中黑</vt:lpstr>
      <vt:lpstr>思源黑体 CN Bold</vt:lpstr>
      <vt:lpstr>思源黑体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Nói và nghe - Giúp bạn</dc:title>
  <dc:creator>Thao Tran</dc:creator>
  <cp:lastModifiedBy>HaiPhong</cp:lastModifiedBy>
  <cp:revision>27</cp:revision>
  <dcterms:created xsi:type="dcterms:W3CDTF">2023-10-23T10:20:13Z</dcterms:created>
  <dcterms:modified xsi:type="dcterms:W3CDTF">2025-01-20T15:37:45Z</dcterms:modified>
</cp:coreProperties>
</file>