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61" r:id="rId3"/>
    <p:sldId id="265" r:id="rId4"/>
    <p:sldId id="337" r:id="rId5"/>
    <p:sldId id="257" r:id="rId6"/>
    <p:sldId id="259" r:id="rId7"/>
    <p:sldId id="325" r:id="rId8"/>
    <p:sldId id="326" r:id="rId9"/>
    <p:sldId id="327" r:id="rId10"/>
    <p:sldId id="340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55" d="100"/>
          <a:sy n="55" d="100"/>
        </p:scale>
        <p:origin x="10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2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09E34-4185-0E4E-3650-15597E7E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40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745C0-24F9-C5D1-A9F1-3EB03A3B67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4569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9687" y="662697"/>
            <a:ext cx="11595955" cy="5860845"/>
            <a:chOff x="359687" y="662697"/>
            <a:chExt cx="11595955" cy="5860845"/>
          </a:xfrm>
        </p:grpSpPr>
        <p:grpSp>
          <p:nvGrpSpPr>
            <p:cNvPr id="4" name="Group 3"/>
            <p:cNvGrpSpPr/>
            <p:nvPr/>
          </p:nvGrpSpPr>
          <p:grpSpPr>
            <a:xfrm>
              <a:off x="3722914" y="2717662"/>
              <a:ext cx="8232728" cy="3805880"/>
              <a:chOff x="383137" y="858794"/>
              <a:chExt cx="13456498" cy="12117993"/>
            </a:xfrm>
          </p:grpSpPr>
          <p:sp>
            <p:nvSpPr>
              <p:cNvPr id="15" name="Hình chữ nhật: Góc Tròn 6">
                <a:extLst>
                  <a:ext uri="{FF2B5EF4-FFF2-40B4-BE49-F238E27FC236}">
                    <a16:creationId xmlns:a16="http://schemas.microsoft.com/office/drawing/2014/main" id="{5EDA13FA-52E6-BE1A-FEDF-A2A8F414FB17}"/>
                  </a:ext>
                </a:extLst>
              </p:cNvPr>
              <p:cNvSpPr/>
              <p:nvPr/>
            </p:nvSpPr>
            <p:spPr>
              <a:xfrm>
                <a:off x="383137" y="858794"/>
                <a:ext cx="13456498" cy="11965329"/>
              </a:xfrm>
              <a:custGeom>
                <a:avLst/>
                <a:gdLst>
                  <a:gd name="connsiteX0" fmla="*/ 0 w 13456498"/>
                  <a:gd name="connsiteY0" fmla="*/ 1994261 h 11965329"/>
                  <a:gd name="connsiteX1" fmla="*/ 1994261 w 13456498"/>
                  <a:gd name="connsiteY1" fmla="*/ 0 h 11965329"/>
                  <a:gd name="connsiteX2" fmla="*/ 11462237 w 13456498"/>
                  <a:gd name="connsiteY2" fmla="*/ 0 h 11965329"/>
                  <a:gd name="connsiteX3" fmla="*/ 13456498 w 13456498"/>
                  <a:gd name="connsiteY3" fmla="*/ 1994261 h 11965329"/>
                  <a:gd name="connsiteX4" fmla="*/ 13456498 w 13456498"/>
                  <a:gd name="connsiteY4" fmla="*/ 9971068 h 11965329"/>
                  <a:gd name="connsiteX5" fmla="*/ 11462237 w 13456498"/>
                  <a:gd name="connsiteY5" fmla="*/ 11965329 h 11965329"/>
                  <a:gd name="connsiteX6" fmla="*/ 1994261 w 13456498"/>
                  <a:gd name="connsiteY6" fmla="*/ 11965329 h 11965329"/>
                  <a:gd name="connsiteX7" fmla="*/ 0 w 13456498"/>
                  <a:gd name="connsiteY7" fmla="*/ 9971068 h 11965329"/>
                  <a:gd name="connsiteX8" fmla="*/ 0 w 13456498"/>
                  <a:gd name="connsiteY8" fmla="*/ 1994261 h 1196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56498" h="11965329" fill="none" extrusionOk="0">
                    <a:moveTo>
                      <a:pt x="0" y="1994261"/>
                    </a:moveTo>
                    <a:cubicBezTo>
                      <a:pt x="-199291" y="905253"/>
                      <a:pt x="869849" y="130669"/>
                      <a:pt x="1994261" y="0"/>
                    </a:cubicBezTo>
                    <a:cubicBezTo>
                      <a:pt x="4492278" y="77600"/>
                      <a:pt x="7024217" y="-27269"/>
                      <a:pt x="11462237" y="0"/>
                    </a:cubicBezTo>
                    <a:cubicBezTo>
                      <a:pt x="12665167" y="-133934"/>
                      <a:pt x="13589478" y="932009"/>
                      <a:pt x="13456498" y="1994261"/>
                    </a:cubicBezTo>
                    <a:cubicBezTo>
                      <a:pt x="13565498" y="3307987"/>
                      <a:pt x="13378289" y="7962008"/>
                      <a:pt x="13456498" y="9971068"/>
                    </a:cubicBezTo>
                    <a:cubicBezTo>
                      <a:pt x="13284228" y="11005078"/>
                      <a:pt x="12485948" y="11999592"/>
                      <a:pt x="11462237" y="11965329"/>
                    </a:cubicBezTo>
                    <a:cubicBezTo>
                      <a:pt x="10449522" y="12014506"/>
                      <a:pt x="5691897" y="11842627"/>
                      <a:pt x="1994261" y="11965329"/>
                    </a:cubicBezTo>
                    <a:cubicBezTo>
                      <a:pt x="884020" y="12033231"/>
                      <a:pt x="-67687" y="11130747"/>
                      <a:pt x="0" y="9971068"/>
                    </a:cubicBezTo>
                    <a:cubicBezTo>
                      <a:pt x="47022" y="8583173"/>
                      <a:pt x="104569" y="4356839"/>
                      <a:pt x="0" y="1994261"/>
                    </a:cubicBezTo>
                    <a:close/>
                  </a:path>
                  <a:path w="13456498" h="11965329" stroke="0" extrusionOk="0">
                    <a:moveTo>
                      <a:pt x="0" y="1994261"/>
                    </a:moveTo>
                    <a:cubicBezTo>
                      <a:pt x="210276" y="868826"/>
                      <a:pt x="1019670" y="-8462"/>
                      <a:pt x="1994261" y="0"/>
                    </a:cubicBezTo>
                    <a:cubicBezTo>
                      <a:pt x="6001175" y="-129276"/>
                      <a:pt x="7038445" y="-77778"/>
                      <a:pt x="11462237" y="0"/>
                    </a:cubicBezTo>
                    <a:cubicBezTo>
                      <a:pt x="12529075" y="-110182"/>
                      <a:pt x="13435792" y="1012255"/>
                      <a:pt x="13456498" y="1994261"/>
                    </a:cubicBezTo>
                    <a:cubicBezTo>
                      <a:pt x="13538097" y="5488436"/>
                      <a:pt x="13610798" y="8431981"/>
                      <a:pt x="13456498" y="9971068"/>
                    </a:cubicBezTo>
                    <a:cubicBezTo>
                      <a:pt x="13487819" y="11138521"/>
                      <a:pt x="12473269" y="11996041"/>
                      <a:pt x="11462237" y="11965329"/>
                    </a:cubicBezTo>
                    <a:cubicBezTo>
                      <a:pt x="7345225" y="12009549"/>
                      <a:pt x="3485067" y="11935947"/>
                      <a:pt x="1994261" y="11965329"/>
                    </a:cubicBezTo>
                    <a:cubicBezTo>
                      <a:pt x="886931" y="11942543"/>
                      <a:pt x="-107815" y="11047550"/>
                      <a:pt x="0" y="9971068"/>
                    </a:cubicBezTo>
                    <a:cubicBezTo>
                      <a:pt x="-159954" y="6082474"/>
                      <a:pt x="22140" y="3759762"/>
                      <a:pt x="0" y="1994261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FB85A1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/>
              <p:nvPr/>
            </p:nvSpPr>
            <p:spPr>
              <a:xfrm>
                <a:off x="721494" y="923200"/>
                <a:ext cx="13118141" cy="12053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lắng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err="1">
                    <a:latin typeface="Calibri" panose="020F0502020204030204" pitchFamily="34" charset="0"/>
                    <a:cs typeface="Calibri" panose="020F0502020204030204" pitchFamily="34" charset="0"/>
                  </a:rPr>
                  <a:t>nghe</a:t>
                </a:r>
                <a:r>
                  <a:rPr lang="en-US" sz="6000">
                    <a:latin typeface="Calibri" panose="020F0502020204030204" pitchFamily="34" charset="0"/>
                    <a:cs typeface="Calibri" panose="020F0502020204030204" pitchFamily="34" charset="0"/>
                  </a:rPr>
                  <a:t> câu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err="1">
                    <a:latin typeface="Calibri" panose="020F0502020204030204" pitchFamily="34" charset="0"/>
                    <a:cs typeface="Calibri" panose="020F0502020204030204" pitchFamily="34" charset="0"/>
                  </a:rPr>
                  <a:t>cô</a:t>
                </a:r>
                <a:r>
                  <a:rPr lang="en-US" sz="6000">
                    <a:latin typeface="Calibri" panose="020F0502020204030204" pitchFamily="34" charset="0"/>
                    <a:cs typeface="Calibri" panose="020F0502020204030204" pitchFamily="34" charset="0"/>
                  </a:rPr>
                  <a:t> giáo và trả lời thật nhanh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nhé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981" l="10000" r="48438">
                          <a14:backgroundMark x1="13802" y1="43333" x2="13802" y2="43333"/>
                          <a14:backgroundMark x1="15625" y1="50370" x2="15625" y2="50370"/>
                          <a14:backgroundMark x1="38125" y1="32222" x2="38125" y2="32222"/>
                          <a14:backgroundMark x1="17656" y1="22315" x2="17656" y2="22315"/>
                          <a14:backgroundMark x1="17083" y1="21944" x2="17083" y2="21944"/>
                          <a14:backgroundMark x1="17083" y1="21481" x2="17083" y2="2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8" t="7179" r="59113" b="19131"/>
            <a:stretch/>
          </p:blipFill>
          <p:spPr>
            <a:xfrm flipH="1">
              <a:off x="359687" y="662697"/>
              <a:ext cx="3920855" cy="487773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CF131D-5646-F1A0-3DC9-E34FE351B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98653"/>
            <a:ext cx="12192000" cy="1845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927A4-BE39-7025-4AF9-569FBBC6B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620" y="1723352"/>
            <a:ext cx="413344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90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719482" y="1085974"/>
            <a:ext cx="97758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Viết thương của phép chia 5 : 9 dưới dạng phân số.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/>
              <p:nvPr/>
            </p:nvSpPr>
            <p:spPr>
              <a:xfrm>
                <a:off x="4397368" y="3122829"/>
                <a:ext cx="4166171" cy="1753971"/>
              </a:xfrm>
              <a:prstGeom prst="roundRect">
                <a:avLst/>
              </a:prstGeom>
              <a:solidFill>
                <a:srgbClr val="FFCCFF"/>
              </a:solid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368" y="3122829"/>
                <a:ext cx="4166171" cy="175397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72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1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/>
              <p:nvPr/>
            </p:nvSpPr>
            <p:spPr>
              <a:xfrm>
                <a:off x="1392911" y="900917"/>
                <a:ext cx="9775832" cy="159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Trong các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phân số nào là phân số thập phân?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0ADF44AD-C3AA-915D-6251-5DA41C4D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11" y="900917"/>
                <a:ext cx="9775832" cy="1591013"/>
              </a:xfrm>
              <a:prstGeom prst="rect">
                <a:avLst/>
              </a:prstGeom>
              <a:blipFill>
                <a:blip r:embed="rId5"/>
                <a:stretch>
                  <a:fillRect l="-2182" b="-1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/>
              <p:nvPr/>
            </p:nvSpPr>
            <p:spPr>
              <a:xfrm>
                <a:off x="4386483" y="3155486"/>
                <a:ext cx="4166171" cy="1753971"/>
              </a:xfrm>
              <a:prstGeom prst="roundRect">
                <a:avLst/>
              </a:prstGeom>
              <a:solidFill>
                <a:srgbClr val="FFCCFF"/>
              </a:solid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89</m:t>
                          </m:r>
                        </m:num>
                        <m:den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nl-NL" sz="4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asis MT Pro" panose="020405040500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Hình chữ nhật: Góc Tròn 16">
                <a:extLst>
                  <a:ext uri="{FF2B5EF4-FFF2-40B4-BE49-F238E27FC236}">
                    <a16:creationId xmlns:a16="http://schemas.microsoft.com/office/drawing/2014/main" id="{CB58F851-E5B4-B1EE-EEA3-F0126AC2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83" y="3155486"/>
                <a:ext cx="4166171" cy="175397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 cap="flat" cmpd="sng" algn="ctr">
                <a:solidFill>
                  <a:srgbClr val="FF0066"/>
                </a:solidFill>
                <a:prstDash val="lgDash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727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1"/>
            <a:ext cx="9983972" cy="5635256"/>
          </a:xfrm>
          <a:custGeom>
            <a:avLst/>
            <a:gdLst>
              <a:gd name="connsiteX0" fmla="*/ 0 w 9983972"/>
              <a:gd name="connsiteY0" fmla="*/ 2817628 h 5635256"/>
              <a:gd name="connsiteX1" fmla="*/ 1658628 w 9983972"/>
              <a:gd name="connsiteY1" fmla="*/ 0 h 5635256"/>
              <a:gd name="connsiteX2" fmla="*/ 2064692 w 9983972"/>
              <a:gd name="connsiteY2" fmla="*/ 0 h 5635256"/>
              <a:gd name="connsiteX3" fmla="*/ 2804091 w 9983972"/>
              <a:gd name="connsiteY3" fmla="*/ 0 h 5635256"/>
              <a:gd name="connsiteX4" fmla="*/ 3476823 w 9983972"/>
              <a:gd name="connsiteY4" fmla="*/ 0 h 5635256"/>
              <a:gd name="connsiteX5" fmla="*/ 4149556 w 9983972"/>
              <a:gd name="connsiteY5" fmla="*/ 0 h 5635256"/>
              <a:gd name="connsiteX6" fmla="*/ 4888955 w 9983972"/>
              <a:gd name="connsiteY6" fmla="*/ 0 h 5635256"/>
              <a:gd name="connsiteX7" fmla="*/ 5561687 w 9983972"/>
              <a:gd name="connsiteY7" fmla="*/ 0 h 5635256"/>
              <a:gd name="connsiteX8" fmla="*/ 6167753 w 9983972"/>
              <a:gd name="connsiteY8" fmla="*/ 0 h 5635256"/>
              <a:gd name="connsiteX9" fmla="*/ 6640483 w 9983972"/>
              <a:gd name="connsiteY9" fmla="*/ 0 h 5635256"/>
              <a:gd name="connsiteX10" fmla="*/ 7113214 w 9983972"/>
              <a:gd name="connsiteY10" fmla="*/ 0 h 5635256"/>
              <a:gd name="connsiteX11" fmla="*/ 7719279 w 9983972"/>
              <a:gd name="connsiteY11" fmla="*/ 0 h 5635256"/>
              <a:gd name="connsiteX12" fmla="*/ 8325345 w 9983972"/>
              <a:gd name="connsiteY12" fmla="*/ 0 h 5635256"/>
              <a:gd name="connsiteX13" fmla="*/ 9983973 w 9983972"/>
              <a:gd name="connsiteY13" fmla="*/ 2817628 h 5635256"/>
              <a:gd name="connsiteX14" fmla="*/ 9983972 w 9983972"/>
              <a:gd name="connsiteY14" fmla="*/ 2817628 h 5635256"/>
              <a:gd name="connsiteX15" fmla="*/ 8325343 w 9983972"/>
              <a:gd name="connsiteY15" fmla="*/ 5635257 h 5635256"/>
              <a:gd name="connsiteX16" fmla="*/ 7785945 w 9983972"/>
              <a:gd name="connsiteY16" fmla="*/ 5635257 h 5635256"/>
              <a:gd name="connsiteX17" fmla="*/ 7179880 w 9983972"/>
              <a:gd name="connsiteY17" fmla="*/ 5635257 h 5635256"/>
              <a:gd name="connsiteX18" fmla="*/ 6573816 w 9983972"/>
              <a:gd name="connsiteY18" fmla="*/ 5635257 h 5635256"/>
              <a:gd name="connsiteX19" fmla="*/ 6167752 w 9983972"/>
              <a:gd name="connsiteY19" fmla="*/ 5635257 h 5635256"/>
              <a:gd name="connsiteX20" fmla="*/ 5428352 w 9983972"/>
              <a:gd name="connsiteY20" fmla="*/ 5635257 h 5635256"/>
              <a:gd name="connsiteX21" fmla="*/ 4955621 w 9983972"/>
              <a:gd name="connsiteY21" fmla="*/ 5635256 h 5635256"/>
              <a:gd name="connsiteX22" fmla="*/ 4549558 w 9983972"/>
              <a:gd name="connsiteY22" fmla="*/ 5635256 h 5635256"/>
              <a:gd name="connsiteX23" fmla="*/ 4076827 w 9983972"/>
              <a:gd name="connsiteY23" fmla="*/ 5635256 h 5635256"/>
              <a:gd name="connsiteX24" fmla="*/ 3470762 w 9983972"/>
              <a:gd name="connsiteY24" fmla="*/ 5635256 h 5635256"/>
              <a:gd name="connsiteX25" fmla="*/ 2998032 w 9983972"/>
              <a:gd name="connsiteY25" fmla="*/ 5635256 h 5635256"/>
              <a:gd name="connsiteX26" fmla="*/ 2391966 w 9983972"/>
              <a:gd name="connsiteY26" fmla="*/ 5635256 h 5635256"/>
              <a:gd name="connsiteX27" fmla="*/ 1658628 w 9983972"/>
              <a:gd name="connsiteY27" fmla="*/ 5635256 h 5635256"/>
              <a:gd name="connsiteX28" fmla="*/ 0 w 9983972"/>
              <a:gd name="connsiteY28" fmla="*/ 2817626 h 5635256"/>
              <a:gd name="connsiteX29" fmla="*/ 0 w 9983972"/>
              <a:gd name="connsiteY29" fmla="*/ 2817628 h 5635256"/>
              <a:gd name="connsiteX0" fmla="*/ 0 w 9983972"/>
              <a:gd name="connsiteY0" fmla="*/ 2817628 h 5635256"/>
              <a:gd name="connsiteX1" fmla="*/ 1658628 w 9983972"/>
              <a:gd name="connsiteY1" fmla="*/ 0 h 5635256"/>
              <a:gd name="connsiteX2" fmla="*/ 2131359 w 9983972"/>
              <a:gd name="connsiteY2" fmla="*/ 0 h 5635256"/>
              <a:gd name="connsiteX3" fmla="*/ 2737424 w 9983972"/>
              <a:gd name="connsiteY3" fmla="*/ 0 h 5635256"/>
              <a:gd name="connsiteX4" fmla="*/ 3410156 w 9983972"/>
              <a:gd name="connsiteY4" fmla="*/ 0 h 5635256"/>
              <a:gd name="connsiteX5" fmla="*/ 3882886 w 9983972"/>
              <a:gd name="connsiteY5" fmla="*/ 0 h 5635256"/>
              <a:gd name="connsiteX6" fmla="*/ 4355618 w 9983972"/>
              <a:gd name="connsiteY6" fmla="*/ 0 h 5635256"/>
              <a:gd name="connsiteX7" fmla="*/ 4895016 w 9983972"/>
              <a:gd name="connsiteY7" fmla="*/ 0 h 5635256"/>
              <a:gd name="connsiteX8" fmla="*/ 5301079 w 9983972"/>
              <a:gd name="connsiteY8" fmla="*/ 0 h 5635256"/>
              <a:gd name="connsiteX9" fmla="*/ 6040479 w 9983972"/>
              <a:gd name="connsiteY9" fmla="*/ 0 h 5635256"/>
              <a:gd name="connsiteX10" fmla="*/ 6579876 w 9983972"/>
              <a:gd name="connsiteY10" fmla="*/ 0 h 5635256"/>
              <a:gd name="connsiteX11" fmla="*/ 7185942 w 9983972"/>
              <a:gd name="connsiteY11" fmla="*/ 0 h 5635256"/>
              <a:gd name="connsiteX12" fmla="*/ 7592006 w 9983972"/>
              <a:gd name="connsiteY12" fmla="*/ 0 h 5635256"/>
              <a:gd name="connsiteX13" fmla="*/ 8325345 w 9983972"/>
              <a:gd name="connsiteY13" fmla="*/ 0 h 5635256"/>
              <a:gd name="connsiteX14" fmla="*/ 9983973 w 9983972"/>
              <a:gd name="connsiteY14" fmla="*/ 2817628 h 5635256"/>
              <a:gd name="connsiteX15" fmla="*/ 9983972 w 9983972"/>
              <a:gd name="connsiteY15" fmla="*/ 2817628 h 5635256"/>
              <a:gd name="connsiteX16" fmla="*/ 8325343 w 9983972"/>
              <a:gd name="connsiteY16" fmla="*/ 5635257 h 5635256"/>
              <a:gd name="connsiteX17" fmla="*/ 7852612 w 9983972"/>
              <a:gd name="connsiteY17" fmla="*/ 5635257 h 5635256"/>
              <a:gd name="connsiteX18" fmla="*/ 7179880 w 9983972"/>
              <a:gd name="connsiteY18" fmla="*/ 5635257 h 5635256"/>
              <a:gd name="connsiteX19" fmla="*/ 6707150 w 9983972"/>
              <a:gd name="connsiteY19" fmla="*/ 5635257 h 5635256"/>
              <a:gd name="connsiteX20" fmla="*/ 6101085 w 9983972"/>
              <a:gd name="connsiteY20" fmla="*/ 5635257 h 5635256"/>
              <a:gd name="connsiteX21" fmla="*/ 5695021 w 9983972"/>
              <a:gd name="connsiteY21" fmla="*/ 5635257 h 5635256"/>
              <a:gd name="connsiteX22" fmla="*/ 5022289 w 9983972"/>
              <a:gd name="connsiteY22" fmla="*/ 5635257 h 5635256"/>
              <a:gd name="connsiteX23" fmla="*/ 4282890 w 9983972"/>
              <a:gd name="connsiteY23" fmla="*/ 5635256 h 5635256"/>
              <a:gd name="connsiteX24" fmla="*/ 3676825 w 9983972"/>
              <a:gd name="connsiteY24" fmla="*/ 5635256 h 5635256"/>
              <a:gd name="connsiteX25" fmla="*/ 3070759 w 9983972"/>
              <a:gd name="connsiteY25" fmla="*/ 5635256 h 5635256"/>
              <a:gd name="connsiteX26" fmla="*/ 2664695 w 9983972"/>
              <a:gd name="connsiteY26" fmla="*/ 5635256 h 5635256"/>
              <a:gd name="connsiteX27" fmla="*/ 1658628 w 9983972"/>
              <a:gd name="connsiteY27" fmla="*/ 5635256 h 5635256"/>
              <a:gd name="connsiteX28" fmla="*/ 0 w 9983972"/>
              <a:gd name="connsiteY28" fmla="*/ 2817626 h 5635256"/>
              <a:gd name="connsiteX29" fmla="*/ 0 w 9983972"/>
              <a:gd name="connsiteY29" fmla="*/ 2817628 h 5635256"/>
              <a:gd name="connsiteX0" fmla="*/ 0 w 9983972"/>
              <a:gd name="connsiteY0" fmla="*/ 2817628 h 5635256"/>
              <a:gd name="connsiteX1" fmla="*/ 1658628 w 9983972"/>
              <a:gd name="connsiteY1" fmla="*/ 0 h 5635256"/>
              <a:gd name="connsiteX2" fmla="*/ 2064692 w 9983972"/>
              <a:gd name="connsiteY2" fmla="*/ 0 h 5635256"/>
              <a:gd name="connsiteX3" fmla="*/ 2804091 w 9983972"/>
              <a:gd name="connsiteY3" fmla="*/ 0 h 5635256"/>
              <a:gd name="connsiteX4" fmla="*/ 3476823 w 9983972"/>
              <a:gd name="connsiteY4" fmla="*/ 0 h 5635256"/>
              <a:gd name="connsiteX5" fmla="*/ 4149556 w 9983972"/>
              <a:gd name="connsiteY5" fmla="*/ 0 h 5635256"/>
              <a:gd name="connsiteX6" fmla="*/ 4888955 w 9983972"/>
              <a:gd name="connsiteY6" fmla="*/ 0 h 5635256"/>
              <a:gd name="connsiteX7" fmla="*/ 5561687 w 9983972"/>
              <a:gd name="connsiteY7" fmla="*/ 0 h 5635256"/>
              <a:gd name="connsiteX8" fmla="*/ 6167753 w 9983972"/>
              <a:gd name="connsiteY8" fmla="*/ 0 h 5635256"/>
              <a:gd name="connsiteX9" fmla="*/ 6640483 w 9983972"/>
              <a:gd name="connsiteY9" fmla="*/ 0 h 5635256"/>
              <a:gd name="connsiteX10" fmla="*/ 7113214 w 9983972"/>
              <a:gd name="connsiteY10" fmla="*/ 0 h 5635256"/>
              <a:gd name="connsiteX11" fmla="*/ 7719279 w 9983972"/>
              <a:gd name="connsiteY11" fmla="*/ 0 h 5635256"/>
              <a:gd name="connsiteX12" fmla="*/ 8325345 w 9983972"/>
              <a:gd name="connsiteY12" fmla="*/ 0 h 5635256"/>
              <a:gd name="connsiteX13" fmla="*/ 9983973 w 9983972"/>
              <a:gd name="connsiteY13" fmla="*/ 2817628 h 5635256"/>
              <a:gd name="connsiteX14" fmla="*/ 9983972 w 9983972"/>
              <a:gd name="connsiteY14" fmla="*/ 2817628 h 5635256"/>
              <a:gd name="connsiteX15" fmla="*/ 8325343 w 9983972"/>
              <a:gd name="connsiteY15" fmla="*/ 5635257 h 5635256"/>
              <a:gd name="connsiteX16" fmla="*/ 7785945 w 9983972"/>
              <a:gd name="connsiteY16" fmla="*/ 5635257 h 5635256"/>
              <a:gd name="connsiteX17" fmla="*/ 7179880 w 9983972"/>
              <a:gd name="connsiteY17" fmla="*/ 5635257 h 5635256"/>
              <a:gd name="connsiteX18" fmla="*/ 6573816 w 9983972"/>
              <a:gd name="connsiteY18" fmla="*/ 5635257 h 5635256"/>
              <a:gd name="connsiteX19" fmla="*/ 6167752 w 9983972"/>
              <a:gd name="connsiteY19" fmla="*/ 5635257 h 5635256"/>
              <a:gd name="connsiteX20" fmla="*/ 5428352 w 9983972"/>
              <a:gd name="connsiteY20" fmla="*/ 5635257 h 5635256"/>
              <a:gd name="connsiteX21" fmla="*/ 4955621 w 9983972"/>
              <a:gd name="connsiteY21" fmla="*/ 5635256 h 5635256"/>
              <a:gd name="connsiteX22" fmla="*/ 4549558 w 9983972"/>
              <a:gd name="connsiteY22" fmla="*/ 5635256 h 5635256"/>
              <a:gd name="connsiteX23" fmla="*/ 4076827 w 9983972"/>
              <a:gd name="connsiteY23" fmla="*/ 5635256 h 5635256"/>
              <a:gd name="connsiteX24" fmla="*/ 3470762 w 9983972"/>
              <a:gd name="connsiteY24" fmla="*/ 5635256 h 5635256"/>
              <a:gd name="connsiteX25" fmla="*/ 2998032 w 9983972"/>
              <a:gd name="connsiteY25" fmla="*/ 5635256 h 5635256"/>
              <a:gd name="connsiteX26" fmla="*/ 2391966 w 9983972"/>
              <a:gd name="connsiteY26" fmla="*/ 5635256 h 5635256"/>
              <a:gd name="connsiteX27" fmla="*/ 1658628 w 9983972"/>
              <a:gd name="connsiteY27" fmla="*/ 5635256 h 5635256"/>
              <a:gd name="connsiteX28" fmla="*/ 0 w 9983972"/>
              <a:gd name="connsiteY28" fmla="*/ 2817626 h 5635256"/>
              <a:gd name="connsiteX29" fmla="*/ 0 w 9983972"/>
              <a:gd name="connsiteY29" fmla="*/ 2817628 h 56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983972" h="5635256" fill="none" extrusionOk="0">
                <a:moveTo>
                  <a:pt x="0" y="2817628"/>
                </a:moveTo>
                <a:cubicBezTo>
                  <a:pt x="-246164" y="1128568"/>
                  <a:pt x="892497" y="299057"/>
                  <a:pt x="1658628" y="0"/>
                </a:cubicBezTo>
                <a:cubicBezTo>
                  <a:pt x="1767921" y="-122976"/>
                  <a:pt x="1853170" y="34409"/>
                  <a:pt x="2064692" y="0"/>
                </a:cubicBezTo>
                <a:cubicBezTo>
                  <a:pt x="2271754" y="-142374"/>
                  <a:pt x="2388179" y="44004"/>
                  <a:pt x="2804091" y="0"/>
                </a:cubicBezTo>
                <a:cubicBezTo>
                  <a:pt x="3168711" y="-8374"/>
                  <a:pt x="3309394" y="-42975"/>
                  <a:pt x="3476823" y="0"/>
                </a:cubicBezTo>
                <a:cubicBezTo>
                  <a:pt x="3769064" y="-50016"/>
                  <a:pt x="3896368" y="102054"/>
                  <a:pt x="4149556" y="0"/>
                </a:cubicBezTo>
                <a:cubicBezTo>
                  <a:pt x="4271927" y="-16853"/>
                  <a:pt x="4601927" y="145465"/>
                  <a:pt x="4888955" y="0"/>
                </a:cubicBezTo>
                <a:cubicBezTo>
                  <a:pt x="5184942" y="-73829"/>
                  <a:pt x="5247032" y="204629"/>
                  <a:pt x="5561687" y="0"/>
                </a:cubicBezTo>
                <a:cubicBezTo>
                  <a:pt x="5870689" y="-30989"/>
                  <a:pt x="5959326" y="87929"/>
                  <a:pt x="6167753" y="0"/>
                </a:cubicBezTo>
                <a:cubicBezTo>
                  <a:pt x="6312561" y="32592"/>
                  <a:pt x="6450700" y="-4015"/>
                  <a:pt x="6640483" y="0"/>
                </a:cubicBezTo>
                <a:cubicBezTo>
                  <a:pt x="6747154" y="-44408"/>
                  <a:pt x="6909887" y="42763"/>
                  <a:pt x="7113214" y="0"/>
                </a:cubicBezTo>
                <a:cubicBezTo>
                  <a:pt x="7280666" y="-7668"/>
                  <a:pt x="7579695" y="94218"/>
                  <a:pt x="7719279" y="0"/>
                </a:cubicBezTo>
                <a:cubicBezTo>
                  <a:pt x="7942070" y="-48697"/>
                  <a:pt x="8101499" y="66053"/>
                  <a:pt x="8325345" y="0"/>
                </a:cubicBezTo>
                <a:cubicBezTo>
                  <a:pt x="9683516" y="269670"/>
                  <a:pt x="10128180" y="1088716"/>
                  <a:pt x="9983973" y="2817628"/>
                </a:cubicBezTo>
                <a:lnTo>
                  <a:pt x="9983972" y="2817628"/>
                </a:lnTo>
                <a:cubicBezTo>
                  <a:pt x="9746158" y="4318197"/>
                  <a:pt x="9625495" y="5434535"/>
                  <a:pt x="8325343" y="5635257"/>
                </a:cubicBezTo>
                <a:cubicBezTo>
                  <a:pt x="8136085" y="5650622"/>
                  <a:pt x="7969322" y="5596043"/>
                  <a:pt x="7785945" y="5635257"/>
                </a:cubicBezTo>
                <a:cubicBezTo>
                  <a:pt x="7578805" y="5671965"/>
                  <a:pt x="7424139" y="5559967"/>
                  <a:pt x="7179880" y="5635257"/>
                </a:cubicBezTo>
                <a:cubicBezTo>
                  <a:pt x="6990102" y="5706644"/>
                  <a:pt x="6722871" y="5606695"/>
                  <a:pt x="6573816" y="5635257"/>
                </a:cubicBezTo>
                <a:cubicBezTo>
                  <a:pt x="6371303" y="5639489"/>
                  <a:pt x="6317148" y="5621658"/>
                  <a:pt x="6167752" y="5635257"/>
                </a:cubicBezTo>
                <a:cubicBezTo>
                  <a:pt x="5992552" y="5749157"/>
                  <a:pt x="5527768" y="5455840"/>
                  <a:pt x="5428352" y="5635257"/>
                </a:cubicBezTo>
                <a:cubicBezTo>
                  <a:pt x="5284658" y="5679864"/>
                  <a:pt x="5193324" y="5521044"/>
                  <a:pt x="4955621" y="5635256"/>
                </a:cubicBezTo>
                <a:cubicBezTo>
                  <a:pt x="4709103" y="5670742"/>
                  <a:pt x="4675164" y="5560734"/>
                  <a:pt x="4549558" y="5635256"/>
                </a:cubicBezTo>
                <a:cubicBezTo>
                  <a:pt x="4412017" y="5679996"/>
                  <a:pt x="4200780" y="5600414"/>
                  <a:pt x="4076827" y="5635256"/>
                </a:cubicBezTo>
                <a:cubicBezTo>
                  <a:pt x="3961056" y="5679039"/>
                  <a:pt x="3727929" y="5603223"/>
                  <a:pt x="3470762" y="5635256"/>
                </a:cubicBezTo>
                <a:cubicBezTo>
                  <a:pt x="3245494" y="5627972"/>
                  <a:pt x="3174649" y="5591687"/>
                  <a:pt x="2998032" y="5635256"/>
                </a:cubicBezTo>
                <a:cubicBezTo>
                  <a:pt x="2775602" y="5660999"/>
                  <a:pt x="2494223" y="5571642"/>
                  <a:pt x="2391966" y="5635256"/>
                </a:cubicBezTo>
                <a:cubicBezTo>
                  <a:pt x="2143078" y="5700217"/>
                  <a:pt x="1998962" y="5675172"/>
                  <a:pt x="1658628" y="5635256"/>
                </a:cubicBezTo>
                <a:cubicBezTo>
                  <a:pt x="1009053" y="5848963"/>
                  <a:pt x="113801" y="4212744"/>
                  <a:pt x="0" y="2817626"/>
                </a:cubicBezTo>
                <a:lnTo>
                  <a:pt x="0" y="2817628"/>
                </a:lnTo>
                <a:close/>
              </a:path>
              <a:path w="9983972" h="5635256" stroke="0" extrusionOk="0">
                <a:moveTo>
                  <a:pt x="0" y="2817628"/>
                </a:moveTo>
                <a:cubicBezTo>
                  <a:pt x="219967" y="752200"/>
                  <a:pt x="307084" y="78092"/>
                  <a:pt x="1658628" y="0"/>
                </a:cubicBezTo>
                <a:cubicBezTo>
                  <a:pt x="1826551" y="-42878"/>
                  <a:pt x="2009815" y="115928"/>
                  <a:pt x="2131359" y="0"/>
                </a:cubicBezTo>
                <a:cubicBezTo>
                  <a:pt x="2301380" y="-18079"/>
                  <a:pt x="2624747" y="67259"/>
                  <a:pt x="2737424" y="0"/>
                </a:cubicBezTo>
                <a:cubicBezTo>
                  <a:pt x="2951681" y="-17468"/>
                  <a:pt x="3208151" y="75800"/>
                  <a:pt x="3410156" y="0"/>
                </a:cubicBezTo>
                <a:cubicBezTo>
                  <a:pt x="3590828" y="-50087"/>
                  <a:pt x="3786479" y="39828"/>
                  <a:pt x="3882886" y="0"/>
                </a:cubicBezTo>
                <a:cubicBezTo>
                  <a:pt x="3919551" y="-65696"/>
                  <a:pt x="4116466" y="-32706"/>
                  <a:pt x="4355618" y="0"/>
                </a:cubicBezTo>
                <a:cubicBezTo>
                  <a:pt x="4545453" y="48263"/>
                  <a:pt x="4672450" y="52716"/>
                  <a:pt x="4895016" y="0"/>
                </a:cubicBezTo>
                <a:cubicBezTo>
                  <a:pt x="5064087" y="-58621"/>
                  <a:pt x="5070438" y="29498"/>
                  <a:pt x="5301079" y="0"/>
                </a:cubicBezTo>
                <a:cubicBezTo>
                  <a:pt x="5421760" y="-17422"/>
                  <a:pt x="5844831" y="189266"/>
                  <a:pt x="6040479" y="0"/>
                </a:cubicBezTo>
                <a:cubicBezTo>
                  <a:pt x="6250269" y="-95180"/>
                  <a:pt x="6358298" y="47527"/>
                  <a:pt x="6579876" y="0"/>
                </a:cubicBezTo>
                <a:cubicBezTo>
                  <a:pt x="6792922" y="-36117"/>
                  <a:pt x="6901300" y="136175"/>
                  <a:pt x="7185942" y="0"/>
                </a:cubicBezTo>
                <a:cubicBezTo>
                  <a:pt x="7361670" y="-104170"/>
                  <a:pt x="7389721" y="-11880"/>
                  <a:pt x="7592006" y="0"/>
                </a:cubicBezTo>
                <a:cubicBezTo>
                  <a:pt x="7790161" y="-55420"/>
                  <a:pt x="8024543" y="66626"/>
                  <a:pt x="8325345" y="0"/>
                </a:cubicBezTo>
                <a:cubicBezTo>
                  <a:pt x="9634786" y="360471"/>
                  <a:pt x="10341393" y="1695310"/>
                  <a:pt x="9983973" y="2817628"/>
                </a:cubicBezTo>
                <a:lnTo>
                  <a:pt x="9983972" y="2817628"/>
                </a:lnTo>
                <a:cubicBezTo>
                  <a:pt x="10292850" y="4544979"/>
                  <a:pt x="8870466" y="5676166"/>
                  <a:pt x="8325343" y="5635257"/>
                </a:cubicBezTo>
                <a:cubicBezTo>
                  <a:pt x="8143716" y="5705709"/>
                  <a:pt x="8080268" y="5575689"/>
                  <a:pt x="7852612" y="5635257"/>
                </a:cubicBezTo>
                <a:cubicBezTo>
                  <a:pt x="7733714" y="5635957"/>
                  <a:pt x="7465074" y="5537628"/>
                  <a:pt x="7179880" y="5635257"/>
                </a:cubicBezTo>
                <a:cubicBezTo>
                  <a:pt x="6935449" y="5675326"/>
                  <a:pt x="6928698" y="5544508"/>
                  <a:pt x="6707150" y="5635257"/>
                </a:cubicBezTo>
                <a:cubicBezTo>
                  <a:pt x="6590610" y="5725077"/>
                  <a:pt x="6379858" y="5727643"/>
                  <a:pt x="6101085" y="5635257"/>
                </a:cubicBezTo>
                <a:cubicBezTo>
                  <a:pt x="5817879" y="5642413"/>
                  <a:pt x="5828771" y="5590578"/>
                  <a:pt x="5695021" y="5635257"/>
                </a:cubicBezTo>
                <a:cubicBezTo>
                  <a:pt x="5612917" y="5701390"/>
                  <a:pt x="5198531" y="5593144"/>
                  <a:pt x="5022289" y="5635257"/>
                </a:cubicBezTo>
                <a:cubicBezTo>
                  <a:pt x="4841443" y="5705294"/>
                  <a:pt x="4600287" y="5578450"/>
                  <a:pt x="4282890" y="5635256"/>
                </a:cubicBezTo>
                <a:cubicBezTo>
                  <a:pt x="3951907" y="5662020"/>
                  <a:pt x="3904321" y="5578402"/>
                  <a:pt x="3676825" y="5635256"/>
                </a:cubicBezTo>
                <a:cubicBezTo>
                  <a:pt x="3521370" y="5635717"/>
                  <a:pt x="3251500" y="5465980"/>
                  <a:pt x="3070759" y="5635256"/>
                </a:cubicBezTo>
                <a:cubicBezTo>
                  <a:pt x="2856183" y="5735887"/>
                  <a:pt x="2726451" y="5631699"/>
                  <a:pt x="2664695" y="5635256"/>
                </a:cubicBezTo>
                <a:cubicBezTo>
                  <a:pt x="2649397" y="5702133"/>
                  <a:pt x="1996769" y="5627730"/>
                  <a:pt x="1658628" y="5635256"/>
                </a:cubicBezTo>
                <a:cubicBezTo>
                  <a:pt x="766288" y="5315770"/>
                  <a:pt x="366177" y="3911821"/>
                  <a:pt x="0" y="2817626"/>
                </a:cubicBezTo>
                <a:lnTo>
                  <a:pt x="0" y="2817628"/>
                </a:lnTo>
                <a:close/>
              </a:path>
              <a:path w="9983972" h="5635256" fill="none" stroke="0" extrusionOk="0">
                <a:moveTo>
                  <a:pt x="0" y="2817628"/>
                </a:moveTo>
                <a:cubicBezTo>
                  <a:pt x="317192" y="857350"/>
                  <a:pt x="568810" y="27175"/>
                  <a:pt x="1658628" y="0"/>
                </a:cubicBezTo>
                <a:cubicBezTo>
                  <a:pt x="1697441" y="-106203"/>
                  <a:pt x="1924875" y="49779"/>
                  <a:pt x="2064692" y="0"/>
                </a:cubicBezTo>
                <a:cubicBezTo>
                  <a:pt x="2145169" y="-33449"/>
                  <a:pt x="2513249" y="109614"/>
                  <a:pt x="2804091" y="0"/>
                </a:cubicBezTo>
                <a:cubicBezTo>
                  <a:pt x="3145353" y="-47794"/>
                  <a:pt x="3300153" y="39479"/>
                  <a:pt x="3476823" y="0"/>
                </a:cubicBezTo>
                <a:cubicBezTo>
                  <a:pt x="3608348" y="29251"/>
                  <a:pt x="3913670" y="93724"/>
                  <a:pt x="4149556" y="0"/>
                </a:cubicBezTo>
                <a:cubicBezTo>
                  <a:pt x="4347892" y="-43054"/>
                  <a:pt x="4661284" y="179144"/>
                  <a:pt x="4888955" y="0"/>
                </a:cubicBezTo>
                <a:cubicBezTo>
                  <a:pt x="5100947" y="-166238"/>
                  <a:pt x="5286553" y="156466"/>
                  <a:pt x="5561687" y="0"/>
                </a:cubicBezTo>
                <a:cubicBezTo>
                  <a:pt x="5837925" y="-69060"/>
                  <a:pt x="5975455" y="71082"/>
                  <a:pt x="6167753" y="0"/>
                </a:cubicBezTo>
                <a:cubicBezTo>
                  <a:pt x="6342958" y="-124192"/>
                  <a:pt x="6497640" y="-1121"/>
                  <a:pt x="6640483" y="0"/>
                </a:cubicBezTo>
                <a:cubicBezTo>
                  <a:pt x="6822327" y="-65633"/>
                  <a:pt x="6885339" y="37777"/>
                  <a:pt x="7113214" y="0"/>
                </a:cubicBezTo>
                <a:cubicBezTo>
                  <a:pt x="7312322" y="-94644"/>
                  <a:pt x="7477776" y="13633"/>
                  <a:pt x="7719279" y="0"/>
                </a:cubicBezTo>
                <a:cubicBezTo>
                  <a:pt x="7927192" y="-16309"/>
                  <a:pt x="8103910" y="50477"/>
                  <a:pt x="8325345" y="0"/>
                </a:cubicBezTo>
                <a:cubicBezTo>
                  <a:pt x="9104067" y="410225"/>
                  <a:pt x="9804813" y="1214195"/>
                  <a:pt x="9983973" y="2817628"/>
                </a:cubicBezTo>
                <a:lnTo>
                  <a:pt x="9983972" y="2817628"/>
                </a:lnTo>
                <a:cubicBezTo>
                  <a:pt x="10056613" y="4664915"/>
                  <a:pt x="9265089" y="5676405"/>
                  <a:pt x="8325343" y="5635257"/>
                </a:cubicBezTo>
                <a:cubicBezTo>
                  <a:pt x="8025436" y="5764115"/>
                  <a:pt x="8071914" y="5553880"/>
                  <a:pt x="7785945" y="5635257"/>
                </a:cubicBezTo>
                <a:cubicBezTo>
                  <a:pt x="7584027" y="5740810"/>
                  <a:pt x="7307918" y="5575218"/>
                  <a:pt x="7179880" y="5635257"/>
                </a:cubicBezTo>
                <a:cubicBezTo>
                  <a:pt x="7047445" y="5718083"/>
                  <a:pt x="6746400" y="5621375"/>
                  <a:pt x="6573816" y="5635257"/>
                </a:cubicBezTo>
                <a:cubicBezTo>
                  <a:pt x="6378680" y="5628549"/>
                  <a:pt x="6336590" y="5622149"/>
                  <a:pt x="6167752" y="5635257"/>
                </a:cubicBezTo>
                <a:cubicBezTo>
                  <a:pt x="5996134" y="5665875"/>
                  <a:pt x="5603305" y="5488991"/>
                  <a:pt x="5428352" y="5635257"/>
                </a:cubicBezTo>
                <a:cubicBezTo>
                  <a:pt x="5270760" y="5779693"/>
                  <a:pt x="5196476" y="5574708"/>
                  <a:pt x="4955621" y="5635256"/>
                </a:cubicBezTo>
                <a:cubicBezTo>
                  <a:pt x="4733977" y="5749866"/>
                  <a:pt x="4619508" y="5532265"/>
                  <a:pt x="4549558" y="5635256"/>
                </a:cubicBezTo>
                <a:cubicBezTo>
                  <a:pt x="4352945" y="5714923"/>
                  <a:pt x="4313720" y="5606144"/>
                  <a:pt x="4076827" y="5635256"/>
                </a:cubicBezTo>
                <a:cubicBezTo>
                  <a:pt x="3941506" y="5720558"/>
                  <a:pt x="3726422" y="5695979"/>
                  <a:pt x="3470762" y="5635256"/>
                </a:cubicBezTo>
                <a:cubicBezTo>
                  <a:pt x="3229964" y="5631932"/>
                  <a:pt x="3165534" y="5595857"/>
                  <a:pt x="2998032" y="5635256"/>
                </a:cubicBezTo>
                <a:cubicBezTo>
                  <a:pt x="2790249" y="5662358"/>
                  <a:pt x="2475325" y="5550564"/>
                  <a:pt x="2391966" y="5635256"/>
                </a:cubicBezTo>
                <a:cubicBezTo>
                  <a:pt x="2178430" y="5772374"/>
                  <a:pt x="1987258" y="5578754"/>
                  <a:pt x="1658628" y="5635256"/>
                </a:cubicBezTo>
                <a:cubicBezTo>
                  <a:pt x="550281" y="5929509"/>
                  <a:pt x="-400267" y="4142899"/>
                  <a:pt x="0" y="2817626"/>
                </a:cubicBezTo>
                <a:lnTo>
                  <a:pt x="0" y="2817628"/>
                </a:lnTo>
                <a:close/>
              </a:path>
              <a:path w="9983972" h="5635256" fill="none" stroke="0" extrusionOk="0">
                <a:moveTo>
                  <a:pt x="0" y="2817628"/>
                </a:moveTo>
                <a:cubicBezTo>
                  <a:pt x="65927" y="995331"/>
                  <a:pt x="651003" y="121264"/>
                  <a:pt x="1658628" y="0"/>
                </a:cubicBezTo>
                <a:cubicBezTo>
                  <a:pt x="1741355" y="-79300"/>
                  <a:pt x="1861854" y="28150"/>
                  <a:pt x="2064692" y="0"/>
                </a:cubicBezTo>
                <a:cubicBezTo>
                  <a:pt x="2240158" y="-98561"/>
                  <a:pt x="2483466" y="78179"/>
                  <a:pt x="2804091" y="0"/>
                </a:cubicBezTo>
                <a:cubicBezTo>
                  <a:pt x="3172959" y="-30012"/>
                  <a:pt x="3254833" y="-7667"/>
                  <a:pt x="3476823" y="0"/>
                </a:cubicBezTo>
                <a:cubicBezTo>
                  <a:pt x="3669543" y="-586"/>
                  <a:pt x="3889902" y="108840"/>
                  <a:pt x="4149556" y="0"/>
                </a:cubicBezTo>
                <a:cubicBezTo>
                  <a:pt x="4312862" y="-7126"/>
                  <a:pt x="4642250" y="93137"/>
                  <a:pt x="4888955" y="0"/>
                </a:cubicBezTo>
                <a:cubicBezTo>
                  <a:pt x="5159149" y="-69180"/>
                  <a:pt x="5263821" y="193794"/>
                  <a:pt x="5561687" y="0"/>
                </a:cubicBezTo>
                <a:cubicBezTo>
                  <a:pt x="5850939" y="-38200"/>
                  <a:pt x="5954554" y="91341"/>
                  <a:pt x="6167753" y="0"/>
                </a:cubicBezTo>
                <a:cubicBezTo>
                  <a:pt x="6315389" y="-16273"/>
                  <a:pt x="6500308" y="1158"/>
                  <a:pt x="6640483" y="0"/>
                </a:cubicBezTo>
                <a:cubicBezTo>
                  <a:pt x="6782244" y="-58058"/>
                  <a:pt x="6901877" y="42558"/>
                  <a:pt x="7113214" y="0"/>
                </a:cubicBezTo>
                <a:cubicBezTo>
                  <a:pt x="7279393" y="-64066"/>
                  <a:pt x="7549965" y="58095"/>
                  <a:pt x="7719279" y="0"/>
                </a:cubicBezTo>
                <a:cubicBezTo>
                  <a:pt x="7911966" y="-3068"/>
                  <a:pt x="8077020" y="74864"/>
                  <a:pt x="8325345" y="0"/>
                </a:cubicBezTo>
                <a:cubicBezTo>
                  <a:pt x="9289585" y="340861"/>
                  <a:pt x="9995770" y="1163539"/>
                  <a:pt x="9983973" y="2817628"/>
                </a:cubicBezTo>
                <a:lnTo>
                  <a:pt x="9983972" y="2817628"/>
                </a:lnTo>
                <a:cubicBezTo>
                  <a:pt x="10042865" y="4468315"/>
                  <a:pt x="9363607" y="5638312"/>
                  <a:pt x="8325343" y="5635257"/>
                </a:cubicBezTo>
                <a:cubicBezTo>
                  <a:pt x="8112897" y="5710608"/>
                  <a:pt x="7988499" y="5540956"/>
                  <a:pt x="7785945" y="5635257"/>
                </a:cubicBezTo>
                <a:cubicBezTo>
                  <a:pt x="7560416" y="5735875"/>
                  <a:pt x="7349710" y="5504255"/>
                  <a:pt x="7179880" y="5635257"/>
                </a:cubicBezTo>
                <a:cubicBezTo>
                  <a:pt x="7016396" y="5710643"/>
                  <a:pt x="6738178" y="5627092"/>
                  <a:pt x="6573816" y="5635257"/>
                </a:cubicBezTo>
                <a:cubicBezTo>
                  <a:pt x="6373223" y="5649756"/>
                  <a:pt x="6321446" y="5610819"/>
                  <a:pt x="6167752" y="5635257"/>
                </a:cubicBezTo>
                <a:cubicBezTo>
                  <a:pt x="5956028" y="5742988"/>
                  <a:pt x="5557268" y="5446192"/>
                  <a:pt x="5428352" y="5635257"/>
                </a:cubicBezTo>
                <a:cubicBezTo>
                  <a:pt x="5269949" y="5682982"/>
                  <a:pt x="5186041" y="5552277"/>
                  <a:pt x="4955621" y="5635256"/>
                </a:cubicBezTo>
                <a:cubicBezTo>
                  <a:pt x="4732147" y="5681411"/>
                  <a:pt x="4677801" y="5559792"/>
                  <a:pt x="4549558" y="5635256"/>
                </a:cubicBezTo>
                <a:cubicBezTo>
                  <a:pt x="4393520" y="5709613"/>
                  <a:pt x="4295086" y="5589781"/>
                  <a:pt x="4076827" y="5635256"/>
                </a:cubicBezTo>
                <a:cubicBezTo>
                  <a:pt x="3999588" y="5717588"/>
                  <a:pt x="3770069" y="5659141"/>
                  <a:pt x="3470762" y="5635256"/>
                </a:cubicBezTo>
                <a:cubicBezTo>
                  <a:pt x="3225723" y="5620539"/>
                  <a:pt x="3159295" y="5601257"/>
                  <a:pt x="2998032" y="5635256"/>
                </a:cubicBezTo>
                <a:cubicBezTo>
                  <a:pt x="2761894" y="5662075"/>
                  <a:pt x="2486864" y="5564507"/>
                  <a:pt x="2391966" y="5635256"/>
                </a:cubicBezTo>
                <a:cubicBezTo>
                  <a:pt x="2156277" y="5727210"/>
                  <a:pt x="2025694" y="5642317"/>
                  <a:pt x="1658628" y="5635256"/>
                </a:cubicBezTo>
                <a:cubicBezTo>
                  <a:pt x="812832" y="5725281"/>
                  <a:pt x="14403" y="3990913"/>
                  <a:pt x="0" y="2817626"/>
                </a:cubicBezTo>
                <a:lnTo>
                  <a:pt x="0" y="28176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4990" y="2817629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354" y="721799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271" y="336745"/>
            <a:ext cx="10831032" cy="2522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30B9FE-2AB9-42D0-B14F-F2FCD13E0D48}"/>
              </a:ext>
            </a:extLst>
          </p:cNvPr>
          <p:cNvSpPr/>
          <p:nvPr/>
        </p:nvSpPr>
        <p:spPr>
          <a:xfrm>
            <a:off x="2834640" y="2967335"/>
            <a:ext cx="73558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Hoàng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Thị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Nga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4464" y="1058816"/>
            <a:ext cx="12174727" cy="1619070"/>
            <a:chOff x="-91584" y="439503"/>
            <a:chExt cx="12321810" cy="1619070"/>
          </a:xfrm>
        </p:grpSpPr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2726" y="713730"/>
              <a:ext cx="11577500" cy="13448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 biết được tỉ số, tỉ số phần trăm của hai đại lượng cùng loại; đọc, viết được tỉ số, tỉ số phần trăm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91584" y="439503"/>
              <a:ext cx="1178706" cy="1169551"/>
              <a:chOff x="-114389" y="652037"/>
              <a:chExt cx="1178706" cy="1169551"/>
            </a:xfrm>
          </p:grpSpPr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274464" y="2886560"/>
            <a:ext cx="12174727" cy="1673220"/>
            <a:chOff x="221652" y="2734344"/>
            <a:chExt cx="12174727" cy="1673220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27487" y="3165430"/>
              <a:ext cx="11268892" cy="12421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Vận dụng giải được các bài tập, bài toán có liên quan đến tỉ số, tỉ số phần trăm.</a:t>
              </a:r>
              <a:endParaRPr lang="en-US" altLang="zh-CN" sz="3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1652" y="2734344"/>
              <a:ext cx="1211473" cy="1171289"/>
              <a:chOff x="198847" y="726113"/>
              <a:chExt cx="1211473" cy="1171289"/>
            </a:xfrm>
          </p:grpSpPr>
          <p:sp>
            <p:nvSpPr>
              <p:cNvPr id="34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31614" y="727851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198847" y="726113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6D9A23-694E-13DE-84E5-45A5AAAA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2" y="0"/>
            <a:ext cx="899237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1009</TotalTime>
  <Words>270</Words>
  <Application>Microsoft Office PowerPoint</Application>
  <PresentationFormat>Widescreen</PresentationFormat>
  <Paragraphs>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Amasis MT Pro</vt:lpstr>
      <vt:lpstr>Aptos</vt:lpstr>
      <vt:lpstr>Arial</vt:lpstr>
      <vt:lpstr>Calibri</vt:lpstr>
      <vt:lpstr>Cambria</vt:lpstr>
      <vt:lpstr>Cambria Math</vt:lpstr>
      <vt:lpstr>LNTH-LuoLuoNotangYuanTi 1</vt:lpstr>
      <vt:lpstr>UTM Cookies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Minh Ngọc Bùi</cp:lastModifiedBy>
  <cp:revision>277</cp:revision>
  <dcterms:created xsi:type="dcterms:W3CDTF">2023-06-08T14:57:11Z</dcterms:created>
  <dcterms:modified xsi:type="dcterms:W3CDTF">2025-01-22T02:54:51Z</dcterms:modified>
  <cp:category>9Slide.vn</cp:category>
</cp:coreProperties>
</file>