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71" r:id="rId4"/>
    <p:sldId id="273" r:id="rId5"/>
    <p:sldId id="281" r:id="rId6"/>
    <p:sldId id="282" r:id="rId7"/>
    <p:sldId id="283" r:id="rId8"/>
    <p:sldId id="284" r:id="rId9"/>
    <p:sldId id="274" r:id="rId10"/>
    <p:sldId id="276" r:id="rId11"/>
    <p:sldId id="27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6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24/01/2025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xmlns="" id="{D1C96EEA-BD2F-9CB1-55F3-A7209C392BC8}"/>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6.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xmlns="" id="{5BEB70F0-452A-7FBE-5B67-F0C6FE634697}"/>
              </a:ext>
            </a:extLst>
          </p:cNvPr>
          <p:cNvPicPr>
            <a:picLocks noChangeAspect="1"/>
          </p:cNvPicPr>
          <p:nvPr/>
        </p:nvPicPr>
        <p:blipFill>
          <a:blip r:embed="rId8"/>
          <a:stretch>
            <a:fillRect/>
          </a:stretch>
        </p:blipFill>
        <p:spPr>
          <a:xfrm>
            <a:off x="4694605" y="460755"/>
            <a:ext cx="2929666" cy="2066583"/>
          </a:xfrm>
          <a:prstGeom prst="rect">
            <a:avLst/>
          </a:prstGeom>
        </p:spPr>
      </p:pic>
      <p:pic>
        <p:nvPicPr>
          <p:cNvPr id="3" name="Picture 2">
            <a:extLst>
              <a:ext uri="{FF2B5EF4-FFF2-40B4-BE49-F238E27FC236}">
                <a16:creationId xmlns:a16="http://schemas.microsoft.com/office/drawing/2014/main" xmlns="" id="{C90A96C5-374B-0230-4749-FEB218BA52A3}"/>
              </a:ext>
            </a:extLst>
          </p:cNvPr>
          <p:cNvPicPr>
            <a:picLocks noChangeAspect="1"/>
          </p:cNvPicPr>
          <p:nvPr/>
        </p:nvPicPr>
        <p:blipFill>
          <a:blip r:embed="rId9"/>
          <a:stretch>
            <a:fillRect/>
          </a:stretch>
        </p:blipFill>
        <p:spPr>
          <a:xfrm>
            <a:off x="1469536" y="1524325"/>
            <a:ext cx="2255716" cy="1286367"/>
          </a:xfrm>
          <a:prstGeom prst="rect">
            <a:avLst/>
          </a:prstGeom>
        </p:spPr>
      </p:pic>
      <p:pic>
        <p:nvPicPr>
          <p:cNvPr id="17" name="Picture 16">
            <a:extLst>
              <a:ext uri="{FF2B5EF4-FFF2-40B4-BE49-F238E27FC236}">
                <a16:creationId xmlns:a16="http://schemas.microsoft.com/office/drawing/2014/main" xmlns="" id="{0F551376-327F-899B-CC33-55D6E5F99B87}"/>
              </a:ext>
            </a:extLst>
          </p:cNvPr>
          <p:cNvPicPr>
            <a:picLocks noChangeAspect="1"/>
          </p:cNvPicPr>
          <p:nvPr/>
        </p:nvPicPr>
        <p:blipFill>
          <a:blip r:embed="rId10"/>
          <a:stretch>
            <a:fillRect/>
          </a:stretch>
        </p:blipFill>
        <p:spPr>
          <a:xfrm>
            <a:off x="2768129" y="1606448"/>
            <a:ext cx="9017838" cy="3785944"/>
          </a:xfrm>
          <a:prstGeom prst="rect">
            <a:avLst/>
          </a:prstGeom>
        </p:spPr>
      </p:pic>
      <p:pic>
        <p:nvPicPr>
          <p:cNvPr id="19" name="Picture 18">
            <a:extLst>
              <a:ext uri="{FF2B5EF4-FFF2-40B4-BE49-F238E27FC236}">
                <a16:creationId xmlns:a16="http://schemas.microsoft.com/office/drawing/2014/main" xmlns="" id="{4E1C24DE-0A37-4BC5-51DA-1C946543D86D}"/>
              </a:ext>
            </a:extLst>
          </p:cNvPr>
          <p:cNvPicPr>
            <a:picLocks noChangeAspect="1"/>
          </p:cNvPicPr>
          <p:nvPr/>
        </p:nvPicPr>
        <p:blipFill>
          <a:blip r:embed="rId11"/>
          <a:stretch>
            <a:fillRect/>
          </a:stretch>
        </p:blipFill>
        <p:spPr>
          <a:xfrm>
            <a:off x="5827419" y="4849429"/>
            <a:ext cx="3371380" cy="1457070"/>
          </a:xfrm>
          <a:prstGeom prst="rect">
            <a:avLst/>
          </a:prstGeom>
        </p:spPr>
      </p:pic>
      <p:sp>
        <p:nvSpPr>
          <p:cNvPr id="9" name="TextBox 8"/>
          <p:cNvSpPr txBox="1"/>
          <p:nvPr/>
        </p:nvSpPr>
        <p:spPr>
          <a:xfrm>
            <a:off x="1970487" y="127887"/>
            <a:ext cx="9843637" cy="769441"/>
          </a:xfrm>
          <a:prstGeom prst="rect">
            <a:avLst/>
          </a:prstGeom>
          <a:noFill/>
        </p:spPr>
        <p:txBody>
          <a:bodyPr wrap="square" rtlCol="0">
            <a:spAutoFit/>
          </a:bodyPr>
          <a:lstStyle/>
          <a:p>
            <a:r>
              <a:rPr lang="en-US" sz="4400" dirty="0" smtClean="0"/>
              <a:t>TRƯỜNG TIỂU HỌC </a:t>
            </a:r>
            <a:r>
              <a:rPr lang="vi-VN" sz="4400" dirty="0" smtClean="0"/>
              <a:t>QUANG TRUNG</a:t>
            </a:r>
            <a:endParaRPr lang="en-US" sz="4400" dirty="0"/>
          </a:p>
        </p:txBody>
      </p:sp>
      <p:sp>
        <p:nvSpPr>
          <p:cNvPr id="10" name="TextBox 9"/>
          <p:cNvSpPr txBox="1"/>
          <p:nvPr/>
        </p:nvSpPr>
        <p:spPr>
          <a:xfrm>
            <a:off x="3725252" y="6085380"/>
            <a:ext cx="8663393"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Giáo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viên</a:t>
            </a:r>
            <a:r>
              <a:rPr lang="en-US" sz="3600" dirty="0" smtClean="0">
                <a:solidFill>
                  <a:srgbClr val="FF0000"/>
                </a:solidFill>
                <a:latin typeface="Times New Roman" panose="02020603050405020304" pitchFamily="18" charset="0"/>
                <a:cs typeface="Times New Roman" panose="02020603050405020304" pitchFamily="18" charset="0"/>
              </a:rPr>
              <a:t> : </a:t>
            </a:r>
            <a:r>
              <a:rPr lang="vi-VN" sz="3600" dirty="0" smtClean="0">
                <a:solidFill>
                  <a:srgbClr val="FF0000"/>
                </a:solidFill>
                <a:latin typeface="Times New Roman" panose="02020603050405020304" pitchFamily="18" charset="0"/>
                <a:cs typeface="Times New Roman" panose="02020603050405020304" pitchFamily="18" charset="0"/>
              </a:rPr>
              <a:t>Phạm Thị Thúy</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xmlns=""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xmlns=""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xmlns=""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xmlns="" val="349184560"/>
                    </a:ext>
                  </a:extLst>
                </a:gridCol>
                <a:gridCol w="876300">
                  <a:extLst>
                    <a:ext uri="{9D8B030D-6E8A-4147-A177-3AD203B41FA5}">
                      <a16:colId xmlns:a16="http://schemas.microsoft.com/office/drawing/2014/main" xmlns="" val="2504058190"/>
                    </a:ext>
                  </a:extLst>
                </a:gridCol>
                <a:gridCol w="838200">
                  <a:extLst>
                    <a:ext uri="{9D8B030D-6E8A-4147-A177-3AD203B41FA5}">
                      <a16:colId xmlns:a16="http://schemas.microsoft.com/office/drawing/2014/main" xmlns="" val="939388263"/>
                    </a:ext>
                  </a:extLst>
                </a:gridCol>
                <a:gridCol w="1466850">
                  <a:extLst>
                    <a:ext uri="{9D8B030D-6E8A-4147-A177-3AD203B41FA5}">
                      <a16:colId xmlns:a16="http://schemas.microsoft.com/office/drawing/2014/main" xmlns="" val="2233500579"/>
                    </a:ext>
                  </a:extLst>
                </a:gridCol>
                <a:gridCol w="1590675">
                  <a:extLst>
                    <a:ext uri="{9D8B030D-6E8A-4147-A177-3AD203B41FA5}">
                      <a16:colId xmlns:a16="http://schemas.microsoft.com/office/drawing/2014/main" xmlns="" val="2353608137"/>
                    </a:ext>
                  </a:extLst>
                </a:gridCol>
                <a:gridCol w="2162175">
                  <a:extLst>
                    <a:ext uri="{9D8B030D-6E8A-4147-A177-3AD203B41FA5}">
                      <a16:colId xmlns:a16="http://schemas.microsoft.com/office/drawing/2014/main" xmlns="" val="1402256873"/>
                    </a:ext>
                  </a:extLst>
                </a:gridCol>
                <a:gridCol w="2419351">
                  <a:extLst>
                    <a:ext uri="{9D8B030D-6E8A-4147-A177-3AD203B41FA5}">
                      <a16:colId xmlns:a16="http://schemas.microsoft.com/office/drawing/2014/main" xmlns=""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8646809"/>
                  </a:ext>
                </a:extLst>
              </a:tr>
            </a:tbl>
          </a:graphicData>
        </a:graphic>
      </p:graphicFrame>
      <p:sp>
        <p:nvSpPr>
          <p:cNvPr id="3" name="Rectangle: Rounded Corners 2">
            <a:extLst>
              <a:ext uri="{FF2B5EF4-FFF2-40B4-BE49-F238E27FC236}">
                <a16:creationId xmlns:a16="http://schemas.microsoft.com/office/drawing/2014/main" xmlns=""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xmlns=""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xmlns=""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xmlns=""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xmlns=""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xmlns=""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xmlns=""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xmlns=""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xmlns=""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xmlns=""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xmlns=""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xmlns=""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xmlns=""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xmlns=""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xmlns=""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xmlns=""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xmlns=""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xmlns=""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xmlns=""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xmlns="" val="2528042500"/>
                    </a:ext>
                  </a:extLst>
                </a:gridCol>
                <a:gridCol w="1016000">
                  <a:extLst>
                    <a:ext uri="{9D8B030D-6E8A-4147-A177-3AD203B41FA5}">
                      <a16:colId xmlns:a16="http://schemas.microsoft.com/office/drawing/2014/main" xmlns="" val="4004641680"/>
                    </a:ext>
                  </a:extLst>
                </a:gridCol>
                <a:gridCol w="1016000">
                  <a:extLst>
                    <a:ext uri="{9D8B030D-6E8A-4147-A177-3AD203B41FA5}">
                      <a16:colId xmlns:a16="http://schemas.microsoft.com/office/drawing/2014/main" xmlns="" val="3037707042"/>
                    </a:ext>
                  </a:extLst>
                </a:gridCol>
                <a:gridCol w="1016000">
                  <a:extLst>
                    <a:ext uri="{9D8B030D-6E8A-4147-A177-3AD203B41FA5}">
                      <a16:colId xmlns:a16="http://schemas.microsoft.com/office/drawing/2014/main" xmlns="" val="759362761"/>
                    </a:ext>
                  </a:extLst>
                </a:gridCol>
                <a:gridCol w="1016000">
                  <a:extLst>
                    <a:ext uri="{9D8B030D-6E8A-4147-A177-3AD203B41FA5}">
                      <a16:colId xmlns:a16="http://schemas.microsoft.com/office/drawing/2014/main" xmlns="" val="779737372"/>
                    </a:ext>
                  </a:extLst>
                </a:gridCol>
                <a:gridCol w="1016000">
                  <a:extLst>
                    <a:ext uri="{9D8B030D-6E8A-4147-A177-3AD203B41FA5}">
                      <a16:colId xmlns:a16="http://schemas.microsoft.com/office/drawing/2014/main" xmlns="" val="3931166951"/>
                    </a:ext>
                  </a:extLst>
                </a:gridCol>
                <a:gridCol w="1016000">
                  <a:extLst>
                    <a:ext uri="{9D8B030D-6E8A-4147-A177-3AD203B41FA5}">
                      <a16:colId xmlns:a16="http://schemas.microsoft.com/office/drawing/2014/main" xmlns="" val="133864977"/>
                    </a:ext>
                  </a:extLst>
                </a:gridCol>
                <a:gridCol w="1016000">
                  <a:extLst>
                    <a:ext uri="{9D8B030D-6E8A-4147-A177-3AD203B41FA5}">
                      <a16:colId xmlns:a16="http://schemas.microsoft.com/office/drawing/2014/main" xmlns=""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494394"/>
                  </a:ext>
                </a:extLst>
              </a:tr>
            </a:tbl>
          </a:graphicData>
        </a:graphic>
      </p:graphicFrame>
      <p:sp>
        <p:nvSpPr>
          <p:cNvPr id="21" name="Rectangle 20">
            <a:extLst>
              <a:ext uri="{FF2B5EF4-FFF2-40B4-BE49-F238E27FC236}">
                <a16:creationId xmlns:a16="http://schemas.microsoft.com/office/drawing/2014/main" xmlns=""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xmlns=""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xmlns=""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xmlns=""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xmlns=""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xmlns=""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xmlns=""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xmlns=""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xmlns=""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xmlns=""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xmlns=""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xmlns=""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xmlns=""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xmlns=""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xmlns=""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xmlns=""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xmlns=""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xmlns=""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xmlns=""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xmlns=""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xmlns=""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xmlns=""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xmlns=""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xmlns=""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xmlns=""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xmlns=""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1" y="190501"/>
            <a:ext cx="11527094"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xmlns=""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 y="973394"/>
            <a:ext cx="4524683" cy="5353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300B211-93DE-0557-19D7-7F8D8D7C5827}"/>
              </a:ext>
            </a:extLst>
          </p:cNvPr>
          <p:cNvSpPr txBox="1"/>
          <p:nvPr/>
        </p:nvSpPr>
        <p:spPr>
          <a:xfrm>
            <a:off x="5843741" y="1451293"/>
            <a:ext cx="5792736" cy="4031873"/>
          </a:xfrm>
          <a:prstGeom prst="rect">
            <a:avLst/>
          </a:prstGeom>
          <a:noFill/>
        </p:spPr>
        <p:txBody>
          <a:bodyPr wrap="square" rtlCol="0">
            <a:spAutoFit/>
          </a:bodyPr>
          <a:lstStyle/>
          <a:p>
            <a:pPr algn="just"/>
            <a:r>
              <a:rPr lang="en-US" sz="3200" b="1" i="0" dirty="0" smtClean="0">
                <a:solidFill>
                  <a:srgbClr val="002060"/>
                </a:solidFill>
                <a:effectLst/>
                <a:latin typeface="Cambria" panose="02040503050406030204" pitchFamily="18" charset="0"/>
                <a:ea typeface="Cambria" panose="02040503050406030204" pitchFamily="18" charset="0"/>
              </a:rPr>
              <a:t>	</a:t>
            </a:r>
            <a:r>
              <a:rPr lang="vi-VN" sz="3200" b="1" i="0" dirty="0" smtClean="0">
                <a:solidFill>
                  <a:srgbClr val="002060"/>
                </a:solidFill>
                <a:effectLst/>
                <a:latin typeface="Cambria" panose="02040503050406030204" pitchFamily="18" charset="0"/>
                <a:ea typeface="Cambria" panose="02040503050406030204" pitchFamily="18" charset="0"/>
              </a:rPr>
              <a:t>Lê </a:t>
            </a:r>
            <a:r>
              <a:rPr lang="vi-VN" sz="3200" b="1" i="0" dirty="0">
                <a:solidFill>
                  <a:srgbClr val="002060"/>
                </a:solidFill>
                <a:effectLst/>
                <a:latin typeface="Cambria" panose="02040503050406030204" pitchFamily="18" charset="0"/>
                <a:ea typeface="Cambria" panose="02040503050406030204" pitchFamily="18" charset="0"/>
              </a:rPr>
              <a:t>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xmlns=""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xmlns=""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xmlns=""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xmlns=""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xmlns=""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xmlns=""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xmlns=""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xmlns=""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xmlns=""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xmlns=""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xmlns=""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xmlns=""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xmlns=""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6" name="Rectangle 25">
            <a:extLst>
              <a:ext uri="{FF2B5EF4-FFF2-40B4-BE49-F238E27FC236}">
                <a16:creationId xmlns:a16="http://schemas.microsoft.com/office/drawing/2014/main" xmlns=""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383</Words>
  <Application>Microsoft Office PowerPoint</Application>
  <PresentationFormat>Widescreen</PresentationFormat>
  <Paragraphs>109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cp:lastModifiedBy>
  <cp:revision>45</cp:revision>
  <dcterms:created xsi:type="dcterms:W3CDTF">2023-11-02T08:01:01Z</dcterms:created>
  <dcterms:modified xsi:type="dcterms:W3CDTF">2025-01-24T09:37:30Z</dcterms:modified>
</cp:coreProperties>
</file>