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20"/>
  </p:notesMasterIdLst>
  <p:sldIdLst>
    <p:sldId id="291" r:id="rId4"/>
    <p:sldId id="313" r:id="rId5"/>
    <p:sldId id="331" r:id="rId6"/>
    <p:sldId id="330" r:id="rId7"/>
    <p:sldId id="311" r:id="rId8"/>
    <p:sldId id="320" r:id="rId9"/>
    <p:sldId id="321" r:id="rId10"/>
    <p:sldId id="332" r:id="rId11"/>
    <p:sldId id="338" r:id="rId12"/>
    <p:sldId id="325" r:id="rId13"/>
    <p:sldId id="341" r:id="rId14"/>
    <p:sldId id="4361" r:id="rId15"/>
    <p:sldId id="4362" r:id="rId16"/>
    <p:sldId id="4365" r:id="rId17"/>
    <p:sldId id="4363" r:id="rId18"/>
    <p:sldId id="30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377E8-BD79-4164-9D13-FB6903E6064C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45EAC-6764-40AE-AFF6-9D50B6911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20E16-959C-4F4C-9405-8126F9AE4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20E16-959C-4F4C-9405-8126F9AE4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62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1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8482-1F54-4DBD-B90B-0983A24660A2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7E22D-5469-4C5D-BD9A-775577DBA1DE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768333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8482-1F54-4DBD-B90B-0983A24660A2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7E22D-5469-4C5D-BD9A-775577DBA1DE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5682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A8482-1F54-4DBD-B90B-0983A24660A2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25/01/2025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7E22D-5469-4C5D-BD9A-775577DBA1DE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3796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B6288A2-A526-4420-883D-9C3BF13CF8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23825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7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44EE78-ECFA-403E-B7B6-DEF4D7680CD5}"/>
              </a:ext>
            </a:extLst>
          </p:cNvPr>
          <p:cNvSpPr txBox="1"/>
          <p:nvPr/>
        </p:nvSpPr>
        <p:spPr>
          <a:xfrm>
            <a:off x="2316005" y="19050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F44535-44B2-4BBD-9BEC-B2FB6F8D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89" y="2804728"/>
            <a:ext cx="7998645" cy="1566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1A0D22-C3E6-410A-8F63-528624D6AB88}"/>
              </a:ext>
            </a:extLst>
          </p:cNvPr>
          <p:cNvSpPr txBox="1"/>
          <p:nvPr/>
        </p:nvSpPr>
        <p:spPr>
          <a:xfrm>
            <a:off x="2534921" y="1185101"/>
            <a:ext cx="737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6A4EEF-FB24-41E6-8DB5-810A9E6C1171}"/>
              </a:ext>
            </a:extLst>
          </p:cNvPr>
          <p:cNvSpPr txBox="1"/>
          <p:nvPr/>
        </p:nvSpPr>
        <p:spPr>
          <a:xfrm>
            <a:off x="5135295" y="4480440"/>
            <a:ext cx="1643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2D3DA7-12A3-4DE1-B2FB-28FE74741405}"/>
              </a:ext>
            </a:extLst>
          </p:cNvPr>
          <p:cNvSpPr txBox="1"/>
          <p:nvPr/>
        </p:nvSpPr>
        <p:spPr>
          <a:xfrm>
            <a:off x="5914611" y="5220355"/>
            <a:ext cx="4573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35828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xmlns="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0427F8C-56B3-4677-8623-DC06A7667C07}"/>
                </a:ext>
              </a:extLst>
            </p:cNvPr>
            <p:cNvSpPr txBox="1"/>
            <p:nvPr/>
          </p:nvSpPr>
          <p:spPr>
            <a:xfrm>
              <a:off x="2915982" y="1867802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4DCB572-64F5-40BE-ACCC-1062A8A32470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220251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914401" y="305639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" y="1400175"/>
            <a:ext cx="5553075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712" y="1443037"/>
            <a:ext cx="5610225" cy="27908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E1D30D4-6CEA-44FB-A49E-72C798CC7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255" y="3686175"/>
            <a:ext cx="3939325" cy="3014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0181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 đúng vì việc đó giúp tiết kiệm và bảo vệ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4" y="1647824"/>
            <a:ext cx="4040155" cy="4124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27958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7" y="1457324"/>
            <a:ext cx="4024313" cy="423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88417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99" y="1381125"/>
            <a:ext cx="3888957" cy="407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5265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4E8D89CC-9097-4D40-B558-A2C54F4CA323}"/>
              </a:ext>
            </a:extLst>
          </p:cNvPr>
          <p:cNvSpPr/>
          <p:nvPr/>
        </p:nvSpPr>
        <p:spPr>
          <a:xfrm>
            <a:off x="5162551" y="161383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ử dụng quá nhiều giấy không cần thiết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12" y="1609724"/>
            <a:ext cx="3741673" cy="391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0411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3580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1623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D3E6E88-58E3-424C-8228-2569FAF0AC94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AAC5DE4-834F-4BA1-A15E-66BA495EFFF2}"/>
              </a:ext>
            </a:extLst>
          </p:cNvPr>
          <p:cNvGrpSpPr/>
          <p:nvPr/>
        </p:nvGrpSpPr>
        <p:grpSpPr>
          <a:xfrm>
            <a:off x="5801557" y="1009650"/>
            <a:ext cx="8644080" cy="286539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xmlns="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374B71-4525-4041-92DD-5944D382AA07}"/>
              </a:ext>
            </a:extLst>
          </p:cNvPr>
          <p:cNvSpPr txBox="1"/>
          <p:nvPr/>
        </p:nvSpPr>
        <p:spPr>
          <a:xfrm>
            <a:off x="6014834" y="1094311"/>
            <a:ext cx="59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 được tên những thức ăn, đồ dùng làm từ thực vật và động vật.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09586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xmlns="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3D6861-26E6-40DD-AD41-65F830C0B8B9}"/>
              </a:ext>
            </a:extLst>
          </p:cNvPr>
          <p:cNvSpPr txBox="1"/>
          <p:nvPr/>
        </p:nvSpPr>
        <p:spPr>
          <a:xfrm>
            <a:off x="4458984" y="0"/>
            <a:ext cx="629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0972115126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47460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505" y="1304926"/>
            <a:ext cx="6302395" cy="537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03567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xmlns="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xmlns="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uan sát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 nói được mục đích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37049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8DACB82-43BC-45B0-AFA4-6E0D3CCE8CA6}"/>
              </a:ext>
            </a:extLst>
          </p:cNvPr>
          <p:cNvSpPr/>
          <p:nvPr/>
        </p:nvSpPr>
        <p:spPr>
          <a:xfrm>
            <a:off x="1052132" y="3943350"/>
            <a:ext cx="10087736" cy="2552700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140469"/>
            <a:ext cx="4295775" cy="3665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9653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xmlns="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xmlns="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2573A3-DE2E-4C6F-8F5D-BDDE5505317E}"/>
              </a:ext>
            </a:extLst>
          </p:cNvPr>
          <p:cNvSpPr txBox="1"/>
          <p:nvPr/>
        </p:nvSpPr>
        <p:spPr>
          <a:xfrm>
            <a:off x="1323567" y="1351061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8030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Khay mứt ngày Tết của người Việt có những gì?">
            <a:extLst>
              <a:ext uri="{FF2B5EF4-FFF2-40B4-BE49-F238E27FC236}">
                <a16:creationId xmlns:a16="http://schemas.microsoft.com/office/drawing/2014/main" xmlns="" id="{F3C1B8FD-48B9-4F08-A271-E247420C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71451"/>
            <a:ext cx="5372099" cy="336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trang trí nhà với hoa khô đơn giản mà đẹp">
            <a:extLst>
              <a:ext uri="{FF2B5EF4-FFF2-40B4-BE49-F238E27FC236}">
                <a16:creationId xmlns:a16="http://schemas.microsoft.com/office/drawing/2014/main" xmlns="" id="{487FEE27-6FA7-41B2-A63C-63868F30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71452"/>
            <a:ext cx="5572125" cy="3362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ẫu Cao Su - sofakimtuan.net">
            <a:extLst>
              <a:ext uri="{FF2B5EF4-FFF2-40B4-BE49-F238E27FC236}">
                <a16:creationId xmlns:a16="http://schemas.microsoft.com/office/drawing/2014/main" xmlns="" id="{B2E2D34A-F5FC-4F93-B0CE-D2B10096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" y="3533773"/>
            <a:ext cx="5572125" cy="308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phu nghề làm nón lá - huecity.gov.vn">
            <a:extLst>
              <a:ext uri="{FF2B5EF4-FFF2-40B4-BE49-F238E27FC236}">
                <a16:creationId xmlns:a16="http://schemas.microsoft.com/office/drawing/2014/main" xmlns="" id="{303F15A9-A59B-46BD-AD7F-58353005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63" y="3429000"/>
            <a:ext cx="5372099" cy="319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86392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D42FEA2-E42B-4428-A220-9ACF41CC1B5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2ED8DBAD-A0A1-4C25-B801-7075E23C7500}&quot;,&quot;C:\\Giáo án lớp 3\\PP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3. TUẦN 20. BÀI 16. SỬ DỤNG HỢP LÍ THỰC VẬT VÀ ĐỘNG VẬT (TIẾT 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4C8950-023A-433F-912C-BA299B52BA69}:3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D15DEF-47EE-46CE-84E1-3928A3A4B8CA}:3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9432B7-6E0F-4897-8DFD-740AC97B7930}:3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3AA09C-441B-44A2-85F0-7C4B9F773D2A}:4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5C8756-2560-4A97-A789-BE56E8E07E25}:43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EDA915-BB53-4CA5-9563-3C59EE7C540F}:43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F0F460-316F-4ED8-AEBB-1982AB9BEB3C}:43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F72FFB-A6D7-4C90-BD7C-451D549D81C8}: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BD8632-9CCD-4D22-A3EF-A3B7957AE6BD}: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798C1-6F7E-4296-B30C-974F302C2B26}:3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4421A9-AEF6-43A3-901F-6A9113014455}:3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FC2B4D-8EF6-40C0-BE60-56AB2AFB2A51}:3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FBEC53-36D8-45E3-890A-0B4A0766A7F3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308C03-081D-4636-BCEA-499F4B59A117}:3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55DDCD-D99A-4ABA-9739-95B02D2780A7}:3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79D47C-E56D-4142-9826-2934D9F28131}:332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305</Words>
  <Application>Microsoft Office PowerPoint</Application>
  <PresentationFormat>Widescreen</PresentationFormat>
  <Paragraphs>26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思源黑体 CN</vt:lpstr>
      <vt:lpstr>等线</vt:lpstr>
      <vt:lpstr>等线 Light</vt:lpstr>
      <vt:lpstr>1_Office Theme</vt:lpstr>
      <vt:lpstr>8_Office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3. TUẦN 20. BÀI 16. SỬ DỤNG HỢP LÍ THỰC VẬT VÀ ĐỘNG VẬT (TIẾT 1)</dc:title>
  <dc:creator>Lenovo</dc:creator>
  <cp:lastModifiedBy>STD_NHA</cp:lastModifiedBy>
  <cp:revision>3</cp:revision>
  <dcterms:created xsi:type="dcterms:W3CDTF">2025-01-24T00:29:22Z</dcterms:created>
  <dcterms:modified xsi:type="dcterms:W3CDTF">2025-01-25T14:23:17Z</dcterms:modified>
</cp:coreProperties>
</file>