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70" r:id="rId5"/>
  </p:sldMasterIdLst>
  <p:notesMasterIdLst>
    <p:notesMasterId r:id="rId25"/>
  </p:notesMasterIdLst>
  <p:sldIdLst>
    <p:sldId id="264" r:id="rId6"/>
    <p:sldId id="4385" r:id="rId7"/>
    <p:sldId id="4365" r:id="rId8"/>
    <p:sldId id="4370" r:id="rId9"/>
    <p:sldId id="4368" r:id="rId10"/>
    <p:sldId id="4386" r:id="rId11"/>
    <p:sldId id="4369" r:id="rId12"/>
    <p:sldId id="4394" r:id="rId13"/>
    <p:sldId id="324" r:id="rId14"/>
    <p:sldId id="328" r:id="rId15"/>
    <p:sldId id="4387" r:id="rId16"/>
    <p:sldId id="4388" r:id="rId17"/>
    <p:sldId id="4391" r:id="rId18"/>
    <p:sldId id="4395" r:id="rId19"/>
    <p:sldId id="4362" r:id="rId20"/>
    <p:sldId id="4380" r:id="rId21"/>
    <p:sldId id="4397" r:id="rId22"/>
    <p:sldId id="4398" r:id="rId23"/>
    <p:sldId id="292"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79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A138A-21CD-45C0-B863-8990098B4B8A}"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384CB-A85C-461A-AB20-1C845A0C7ED9}" type="slidenum">
              <a:rPr lang="en-US" smtClean="0"/>
              <a:t>‹#›</a:t>
            </a:fld>
            <a:endParaRPr lang="en-US"/>
          </a:p>
        </p:txBody>
      </p:sp>
    </p:spTree>
    <p:extLst>
      <p:ext uri="{BB962C8B-B14F-4D97-AF65-F5344CB8AC3E}">
        <p14:creationId xmlns:p14="http://schemas.microsoft.com/office/powerpoint/2010/main" val="32811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BE4B38-8F31-477D-AD03-800961C6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55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BE4B38-8F31-477D-AD03-800961C6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32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2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245477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857087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7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197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03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997522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47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43216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37685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64944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1169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4"/>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2025/1/25</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3" name="页脚占位符 2"/>
          <p:cNvSpPr>
            <a:spLocks noGrp="1"/>
          </p:cNvSpPr>
          <p:nvPr>
            <p:ph type="ftr" sz="quarter" idx="11"/>
          </p:nvPr>
        </p:nvSpPr>
        <p:spPr>
          <a:xfrm>
            <a:off x="4165601" y="6356354"/>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
        <p:nvSpPr>
          <p:cNvPr id="4" name="灯片编号占位符 3"/>
          <p:cNvSpPr>
            <a:spLocks noGrp="1"/>
          </p:cNvSpPr>
          <p:nvPr>
            <p:ph type="sldNum" sz="quarter" idx="12"/>
          </p:nvPr>
        </p:nvSpPr>
        <p:spPr>
          <a:xfrm>
            <a:off x="8737601" y="6356354"/>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209920844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xmlns="" id="{72975B20-F152-465D-A7F7-6130A1F95C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1600" y="400050"/>
            <a:ext cx="1066502" cy="1066502"/>
          </a:xfrm>
          <a:prstGeom prst="rect">
            <a:avLst/>
          </a:prstGeom>
        </p:spPr>
      </p:pic>
    </p:spTree>
    <p:extLst>
      <p:ext uri="{BB962C8B-B14F-4D97-AF65-F5344CB8AC3E}">
        <p14:creationId xmlns:p14="http://schemas.microsoft.com/office/powerpoint/2010/main" val="2405873832"/>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827792"/>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468997"/>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xmlns="" id="{42DCB57F-6C5C-492A-BCF4-8859850FB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1600" y="400050"/>
            <a:ext cx="1066502" cy="1066502"/>
          </a:xfrm>
          <a:prstGeom prst="rect">
            <a:avLst/>
          </a:prstGeom>
        </p:spPr>
      </p:pic>
    </p:spTree>
    <p:extLst>
      <p:ext uri="{BB962C8B-B14F-4D97-AF65-F5344CB8AC3E}">
        <p14:creationId xmlns:p14="http://schemas.microsoft.com/office/powerpoint/2010/main" val="3398692956"/>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563645"/>
      </p:ext>
    </p:extLst>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ctr" defTabSz="1218834" rtl="0" eaLnBrk="1" latinLnBrk="0" hangingPunct="1">
        <a:spcBef>
          <a:spcPct val="0"/>
        </a:spcBef>
        <a:buNone/>
        <a:defRPr sz="5863"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063" indent="-457063" algn="l" defTabSz="1218834" rtl="0" eaLnBrk="1" latinLnBrk="0" hangingPunct="1">
        <a:spcBef>
          <a:spcPts val="130"/>
        </a:spcBef>
        <a:buFont typeface="Arial" panose="020B0604020202020204" pitchFamily="34" charset="0"/>
        <a:buChar char="•"/>
        <a:defRPr sz="4264" kern="1200">
          <a:solidFill>
            <a:schemeClr val="tx1"/>
          </a:solidFill>
          <a:latin typeface="+mn-lt"/>
          <a:ea typeface="思源黑体 CN Bold" panose="020B0800000000000000" pitchFamily="34" charset="-122"/>
          <a:cs typeface="字魂59号-创粗黑" panose="00000500000000000000" charset="-122"/>
        </a:defRPr>
      </a:lvl1pPr>
      <a:lvl2pPr marL="990303" indent="-380886" algn="l" defTabSz="1218834" rtl="0" eaLnBrk="1" latinLnBrk="0" hangingPunct="1">
        <a:spcBef>
          <a:spcPts val="130"/>
        </a:spcBef>
        <a:buFont typeface="Arial" panose="020B0604020202020204" pitchFamily="34" charset="0"/>
        <a:buChar char="–"/>
        <a:defRPr sz="3734" kern="1200">
          <a:solidFill>
            <a:schemeClr val="tx1"/>
          </a:solidFill>
          <a:latin typeface="+mn-lt"/>
          <a:ea typeface="思源黑体 CN Bold" panose="020B0800000000000000" pitchFamily="34" charset="-122"/>
          <a:cs typeface="字魂59号-创粗黑" panose="00000500000000000000" charset="-122"/>
        </a:defRPr>
      </a:lvl2pPr>
      <a:lvl3pPr marL="1523543" indent="-304709" algn="l" defTabSz="1218834" rtl="0" eaLnBrk="1" latinLnBrk="0" hangingPunct="1">
        <a:spcBef>
          <a:spcPts val="130"/>
        </a:spcBef>
        <a:buFont typeface="Arial" panose="020B0604020202020204" pitchFamily="34" charset="0"/>
        <a:buChar char="•"/>
        <a:defRPr sz="3199" kern="1200">
          <a:solidFill>
            <a:schemeClr val="tx1"/>
          </a:solidFill>
          <a:latin typeface="+mn-lt"/>
          <a:ea typeface="思源黑体 CN Bold" panose="020B0800000000000000" pitchFamily="34" charset="-122"/>
          <a:cs typeface="字魂59号-创粗黑" panose="00000500000000000000" charset="-122"/>
        </a:defRPr>
      </a:lvl3pPr>
      <a:lvl4pPr marL="2132960"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思源黑体 CN Bold" panose="020B0800000000000000" pitchFamily="34" charset="-122"/>
          <a:cs typeface="字魂59号-创粗黑" panose="00000500000000000000" charset="-122"/>
        </a:defRPr>
      </a:lvl4pPr>
      <a:lvl5pPr marL="2742377"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思源黑体 CN Bold" panose="020B0800000000000000" pitchFamily="34" charset="-122"/>
          <a:cs typeface="字魂59号-创粗黑" panose="00000500000000000000" charset="-122"/>
        </a:defRPr>
      </a:lvl5pPr>
      <a:lvl6pPr marL="3351794"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6pPr>
      <a:lvl7pPr marL="3961211"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7pPr>
      <a:lvl8pPr marL="4570628"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8pPr>
      <a:lvl9pPr marL="5180046" indent="-304709" algn="l" defTabSz="1218834" rtl="0" eaLnBrk="1" latinLnBrk="0" hangingPunct="1">
        <a:spcBef>
          <a:spcPts val="130"/>
        </a:spcBef>
        <a:buFont typeface="Arial" panose="020B0604020202020204" pitchFamily="34" charset="0"/>
        <a:buChar char="•"/>
        <a:defRPr sz="2664" kern="1200">
          <a:solidFill>
            <a:schemeClr val="tx1"/>
          </a:solidFill>
          <a:latin typeface="+mn-lt"/>
          <a:ea typeface="+mn-ea"/>
          <a:cs typeface="+mn-cs"/>
        </a:defRPr>
      </a:lvl9pPr>
    </p:bodyStyle>
    <p:otherStyle>
      <a:defPPr>
        <a:defRPr lang="zh-CN"/>
      </a:defPPr>
      <a:lvl1pPr marL="0" algn="l" defTabSz="1218834" rtl="0" eaLnBrk="1" latinLnBrk="0" hangingPunct="1">
        <a:defRPr sz="2399" kern="1200">
          <a:solidFill>
            <a:schemeClr val="tx1"/>
          </a:solidFill>
          <a:latin typeface="+mn-lt"/>
          <a:ea typeface="+mn-ea"/>
          <a:cs typeface="+mn-cs"/>
        </a:defRPr>
      </a:lvl1pPr>
      <a:lvl2pPr marL="609417" algn="l" defTabSz="1218834" rtl="0" eaLnBrk="1" latinLnBrk="0" hangingPunct="1">
        <a:defRPr sz="2399" kern="1200">
          <a:solidFill>
            <a:schemeClr val="tx1"/>
          </a:solidFill>
          <a:latin typeface="+mn-lt"/>
          <a:ea typeface="+mn-ea"/>
          <a:cs typeface="+mn-cs"/>
        </a:defRPr>
      </a:lvl2pPr>
      <a:lvl3pPr marL="1218834" algn="l" defTabSz="1218834" rtl="0" eaLnBrk="1" latinLnBrk="0" hangingPunct="1">
        <a:defRPr sz="2399" kern="1200">
          <a:solidFill>
            <a:schemeClr val="tx1"/>
          </a:solidFill>
          <a:latin typeface="+mn-lt"/>
          <a:ea typeface="+mn-ea"/>
          <a:cs typeface="+mn-cs"/>
        </a:defRPr>
      </a:lvl3pPr>
      <a:lvl4pPr marL="1828251" algn="l" defTabSz="1218834" rtl="0" eaLnBrk="1" latinLnBrk="0" hangingPunct="1">
        <a:defRPr sz="2399" kern="1200">
          <a:solidFill>
            <a:schemeClr val="tx1"/>
          </a:solidFill>
          <a:latin typeface="+mn-lt"/>
          <a:ea typeface="+mn-ea"/>
          <a:cs typeface="+mn-cs"/>
        </a:defRPr>
      </a:lvl4pPr>
      <a:lvl5pPr marL="2437668" algn="l" defTabSz="1218834" rtl="0" eaLnBrk="1" latinLnBrk="0" hangingPunct="1">
        <a:defRPr sz="2399" kern="1200">
          <a:solidFill>
            <a:schemeClr val="tx1"/>
          </a:solidFill>
          <a:latin typeface="+mn-lt"/>
          <a:ea typeface="+mn-ea"/>
          <a:cs typeface="+mn-cs"/>
        </a:defRPr>
      </a:lvl5pPr>
      <a:lvl6pPr marL="3047086" algn="l" defTabSz="1218834" rtl="0" eaLnBrk="1" latinLnBrk="0" hangingPunct="1">
        <a:defRPr sz="2399" kern="1200">
          <a:solidFill>
            <a:schemeClr val="tx1"/>
          </a:solidFill>
          <a:latin typeface="+mn-lt"/>
          <a:ea typeface="+mn-ea"/>
          <a:cs typeface="+mn-cs"/>
        </a:defRPr>
      </a:lvl6pPr>
      <a:lvl7pPr marL="3656503" algn="l" defTabSz="1218834" rtl="0" eaLnBrk="1" latinLnBrk="0" hangingPunct="1">
        <a:defRPr sz="2399" kern="1200">
          <a:solidFill>
            <a:schemeClr val="tx1"/>
          </a:solidFill>
          <a:latin typeface="+mn-lt"/>
          <a:ea typeface="+mn-ea"/>
          <a:cs typeface="+mn-cs"/>
        </a:defRPr>
      </a:lvl7pPr>
      <a:lvl8pPr marL="4265920" algn="l" defTabSz="1218834" rtl="0" eaLnBrk="1" latinLnBrk="0" hangingPunct="1">
        <a:defRPr sz="2399" kern="1200">
          <a:solidFill>
            <a:schemeClr val="tx1"/>
          </a:solidFill>
          <a:latin typeface="+mn-lt"/>
          <a:ea typeface="+mn-ea"/>
          <a:cs typeface="+mn-cs"/>
        </a:defRPr>
      </a:lvl8pPr>
      <a:lvl9pPr marL="4875337" algn="l" defTabSz="121883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33.sv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6.png"/><Relationship Id="rId10"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39.png"/><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9.png"/><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8.xml"/><Relationship Id="rId7" Type="http://schemas.openxmlformats.org/officeDocument/2006/relationships/image" Target="../media/image45.sv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0.xml"/><Relationship Id="rId7"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5.png"/><Relationship Id="rId4" Type="http://schemas.openxmlformats.org/officeDocument/2006/relationships/image" Target="../media/image5.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4.xml"/><Relationship Id="rId18" Type="http://schemas.openxmlformats.org/officeDocument/2006/relationships/slide" Target="slide10.xml"/><Relationship Id="rId3" Type="http://schemas.openxmlformats.org/officeDocument/2006/relationships/audio" Target="../media/media1.MP3"/><Relationship Id="rId21" Type="http://schemas.openxmlformats.org/officeDocument/2006/relationships/image" Target="../media/image22.gif"/><Relationship Id="rId7" Type="http://schemas.openxmlformats.org/officeDocument/2006/relationships/image" Target="../media/image13.svg"/><Relationship Id="rId12" Type="http://schemas.openxmlformats.org/officeDocument/2006/relationships/image" Target="../media/image16.gif"/><Relationship Id="rId17" Type="http://schemas.openxmlformats.org/officeDocument/2006/relationships/slide" Target="slide9.xml"/><Relationship Id="rId2" Type="http://schemas.microsoft.com/office/2007/relationships/media" Target="../media/media1.MP3"/><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tags" Target="../tags/tag4.xml"/><Relationship Id="rId6" Type="http://schemas.openxmlformats.org/officeDocument/2006/relationships/image" Target="../media/image12.png"/><Relationship Id="rId11" Type="http://schemas.openxmlformats.org/officeDocument/2006/relationships/image" Target="../media/image15.png"/><Relationship Id="rId24" Type="http://schemas.openxmlformats.org/officeDocument/2006/relationships/image" Target="../media/image24.png"/><Relationship Id="rId5" Type="http://schemas.openxmlformats.org/officeDocument/2006/relationships/notesSlide" Target="../notesSlides/notesSlide3.xml"/><Relationship Id="rId15" Type="http://schemas.openxmlformats.org/officeDocument/2006/relationships/image" Target="../media/image18.png"/><Relationship Id="rId23" Type="http://schemas.openxmlformats.org/officeDocument/2006/relationships/image" Target="../media/image23.png"/><Relationship Id="rId10" Type="http://schemas.microsoft.com/office/2007/relationships/hdphoto" Target="../media/hdphoto1.wdp"/><Relationship Id="rId19" Type="http://schemas.openxmlformats.org/officeDocument/2006/relationships/image" Target="../media/image20.png"/><Relationship Id="rId4" Type="http://schemas.openxmlformats.org/officeDocument/2006/relationships/slideLayout" Target="../slideLayouts/slideLayout3.xml"/><Relationship Id="rId9" Type="http://schemas.openxmlformats.org/officeDocument/2006/relationships/image" Target="../media/image14.png"/><Relationship Id="rId14" Type="http://schemas.openxmlformats.org/officeDocument/2006/relationships/image" Target="../media/image17.png"/><Relationship Id="rId22"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2.gif"/><Relationship Id="rId3" Type="http://schemas.openxmlformats.org/officeDocument/2006/relationships/audio" Target="../media/media1.MP3"/><Relationship Id="rId21" Type="http://schemas.openxmlformats.org/officeDocument/2006/relationships/slide" Target="slide8.xml"/><Relationship Id="rId7" Type="http://schemas.openxmlformats.org/officeDocument/2006/relationships/image" Target="../media/image13.svg"/><Relationship Id="rId12" Type="http://schemas.openxmlformats.org/officeDocument/2006/relationships/image" Target="../media/image16.gif"/><Relationship Id="rId17" Type="http://schemas.openxmlformats.org/officeDocument/2006/relationships/image" Target="../media/image21.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9.png"/><Relationship Id="rId1" Type="http://schemas.openxmlformats.org/officeDocument/2006/relationships/tags" Target="../tags/tag5.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notesSlide" Target="../notesSlides/notesSlide4.xml"/><Relationship Id="rId15" Type="http://schemas.openxmlformats.org/officeDocument/2006/relationships/image" Target="../media/image20.png"/><Relationship Id="rId10" Type="http://schemas.microsoft.com/office/2007/relationships/hdphoto" Target="../media/hdphoto1.wdp"/><Relationship Id="rId19" Type="http://schemas.openxmlformats.org/officeDocument/2006/relationships/slide" Target="slide5.xml"/><Relationship Id="rId4" Type="http://schemas.openxmlformats.org/officeDocument/2006/relationships/slideLayout" Target="../slideLayouts/slideLayout3.xml"/><Relationship Id="rId9" Type="http://schemas.openxmlformats.org/officeDocument/2006/relationships/image" Target="../media/image14.png"/><Relationship Id="rId1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media2.mp3"/><Relationship Id="rId7" Type="http://schemas.openxmlformats.org/officeDocument/2006/relationships/image" Target="../media/image6.png"/><Relationship Id="rId2" Type="http://schemas.microsoft.com/office/2007/relationships/media" Target="../media/media2.mp3"/><Relationship Id="rId1" Type="http://schemas.openxmlformats.org/officeDocument/2006/relationships/tags" Target="../tags/tag8.xml"/><Relationship Id="rId6" Type="http://schemas.openxmlformats.org/officeDocument/2006/relationships/image" Target="../media/image7.png"/><Relationship Id="rId11"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slide" Target="slide3.xml"/><Relationship Id="rId4" Type="http://schemas.openxmlformats.org/officeDocument/2006/relationships/slideLayout" Target="../slideLayouts/slideLayout2.xml"/><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E1CE0CEB-D53D-42C8-AC0E-233A410A665E}"/>
              </a:ext>
            </a:extLst>
          </p:cNvPr>
          <p:cNvPicPr>
            <a:picLocks noChangeAspect="1"/>
          </p:cNvPicPr>
          <p:nvPr/>
        </p:nvPicPr>
        <p:blipFill>
          <a:blip r:embed="rId4"/>
          <a:stretch>
            <a:fillRect/>
          </a:stretch>
        </p:blipFill>
        <p:spPr>
          <a:xfrm>
            <a:off x="1588" y="-131153"/>
            <a:ext cx="12188825" cy="7059361"/>
          </a:xfrm>
          <a:prstGeom prst="rect">
            <a:avLst/>
          </a:prstGeom>
        </p:spPr>
      </p:pic>
      <p:sp>
        <p:nvSpPr>
          <p:cNvPr id="16" name="TextBox 15">
            <a:extLst>
              <a:ext uri="{FF2B5EF4-FFF2-40B4-BE49-F238E27FC236}">
                <a16:creationId xmlns:a16="http://schemas.microsoft.com/office/drawing/2014/main" xmlns="" id="{7776BDBD-5CE6-4E6B-851F-9F66AA2D8027}"/>
              </a:ext>
            </a:extLst>
          </p:cNvPr>
          <p:cNvSpPr txBox="1"/>
          <p:nvPr/>
        </p:nvSpPr>
        <p:spPr>
          <a:xfrm>
            <a:off x="2472374" y="2470660"/>
            <a:ext cx="7094852" cy="794954"/>
          </a:xfrm>
          <a:prstGeom prst="rect">
            <a:avLst/>
          </a:prstGeom>
          <a:noFill/>
        </p:spPr>
        <p:txBody>
          <a:bodyPr wrap="square" rtlCol="0">
            <a:prstTxWarp prst="textChevron">
              <a:avLst/>
            </a:prstTxWarp>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5998" b="1" i="0" u="none" strike="noStrike" kern="1200" cap="none" spc="0" normalizeH="0" baseline="0" noProof="0" dirty="0" err="1">
                <a:ln w="22225">
                  <a:solidFill>
                    <a:srgbClr val="ED7D31"/>
                  </a:solidFill>
                  <a:prstDash val="solid"/>
                </a:ln>
                <a:solidFill>
                  <a:srgbClr val="FFFF00"/>
                </a:solidFill>
                <a:effectLst/>
                <a:uLnTx/>
                <a:uFillTx/>
                <a:latin typeface="Calibri"/>
                <a:ea typeface="+mn-ea"/>
                <a:cs typeface="+mn-cs"/>
              </a:rPr>
              <a:t>Tự</a:t>
            </a:r>
            <a:r>
              <a:rPr kumimoji="0" lang="en-US" sz="5998" b="1" i="0" u="none" strike="noStrike" kern="1200" cap="none" spc="0" normalizeH="0" baseline="0" noProof="0" dirty="0">
                <a:ln w="22225">
                  <a:solidFill>
                    <a:srgbClr val="ED7D31"/>
                  </a:solidFill>
                  <a:prstDash val="solid"/>
                </a:ln>
                <a:solidFill>
                  <a:srgbClr val="FFFF00"/>
                </a:solidFill>
                <a:effectLst/>
                <a:uLnTx/>
                <a:uFillTx/>
                <a:latin typeface="Calibri"/>
                <a:ea typeface="+mn-ea"/>
                <a:cs typeface="+mn-cs"/>
              </a:rPr>
              <a:t> </a:t>
            </a:r>
            <a:r>
              <a:rPr kumimoji="0" lang="en-US" sz="5998" b="1" i="0" u="none" strike="noStrike" kern="1200" cap="none" spc="0" normalizeH="0" baseline="0" noProof="0" dirty="0" err="1">
                <a:ln w="22225">
                  <a:solidFill>
                    <a:srgbClr val="ED7D31"/>
                  </a:solidFill>
                  <a:prstDash val="solid"/>
                </a:ln>
                <a:solidFill>
                  <a:srgbClr val="FFFF00"/>
                </a:solidFill>
                <a:effectLst/>
                <a:uLnTx/>
                <a:uFillTx/>
                <a:latin typeface="Calibri"/>
                <a:ea typeface="+mn-ea"/>
                <a:cs typeface="+mn-cs"/>
              </a:rPr>
              <a:t>nhiên</a:t>
            </a:r>
            <a:r>
              <a:rPr kumimoji="0" lang="en-US" sz="5998" b="1" i="0" u="none" strike="noStrike" kern="1200" cap="none" spc="0" normalizeH="0" baseline="0" noProof="0" dirty="0">
                <a:ln w="22225">
                  <a:solidFill>
                    <a:srgbClr val="ED7D31"/>
                  </a:solidFill>
                  <a:prstDash val="solid"/>
                </a:ln>
                <a:solidFill>
                  <a:srgbClr val="FFFF00"/>
                </a:solidFill>
                <a:effectLst/>
                <a:uLnTx/>
                <a:uFillTx/>
                <a:latin typeface="Calibri"/>
                <a:ea typeface="+mn-ea"/>
                <a:cs typeface="+mn-cs"/>
              </a:rPr>
              <a:t> </a:t>
            </a:r>
            <a:r>
              <a:rPr kumimoji="0" lang="en-US" sz="5998" b="1" i="0" u="none" strike="noStrike" kern="1200" cap="none" spc="0" normalizeH="0" baseline="0" noProof="0" dirty="0" err="1">
                <a:ln w="22225">
                  <a:solidFill>
                    <a:srgbClr val="ED7D31"/>
                  </a:solidFill>
                  <a:prstDash val="solid"/>
                </a:ln>
                <a:solidFill>
                  <a:srgbClr val="FFFF00"/>
                </a:solidFill>
                <a:effectLst/>
                <a:uLnTx/>
                <a:uFillTx/>
                <a:latin typeface="Calibri"/>
                <a:ea typeface="+mn-ea"/>
                <a:cs typeface="+mn-cs"/>
              </a:rPr>
              <a:t>và</a:t>
            </a:r>
            <a:r>
              <a:rPr kumimoji="0" lang="en-US" sz="5998" b="1" i="0" u="none" strike="noStrike" kern="1200" cap="none" spc="0" normalizeH="0" baseline="0" noProof="0" dirty="0">
                <a:ln w="22225">
                  <a:solidFill>
                    <a:srgbClr val="ED7D31"/>
                  </a:solidFill>
                  <a:prstDash val="solid"/>
                </a:ln>
                <a:solidFill>
                  <a:srgbClr val="FFFF00"/>
                </a:solidFill>
                <a:effectLst/>
                <a:uLnTx/>
                <a:uFillTx/>
                <a:latin typeface="Calibri"/>
                <a:ea typeface="+mn-ea"/>
                <a:cs typeface="+mn-cs"/>
              </a:rPr>
              <a:t> </a:t>
            </a:r>
            <a:r>
              <a:rPr kumimoji="0" lang="en-US" sz="5998" b="1" i="0" u="none" strike="noStrike" kern="1200" cap="none" spc="0" normalizeH="0" baseline="0" noProof="0" dirty="0" err="1">
                <a:ln w="22225">
                  <a:solidFill>
                    <a:srgbClr val="ED7D31"/>
                  </a:solidFill>
                  <a:prstDash val="solid"/>
                </a:ln>
                <a:solidFill>
                  <a:srgbClr val="FFFF00"/>
                </a:solidFill>
                <a:effectLst/>
                <a:uLnTx/>
                <a:uFillTx/>
                <a:latin typeface="Calibri"/>
                <a:ea typeface="+mn-ea"/>
                <a:cs typeface="+mn-cs"/>
              </a:rPr>
              <a:t>xã</a:t>
            </a:r>
            <a:r>
              <a:rPr kumimoji="0" lang="en-US" sz="5998" b="1" i="0" u="none" strike="noStrike" kern="1200" cap="none" spc="0" normalizeH="0" baseline="0" noProof="0" dirty="0">
                <a:ln w="22225">
                  <a:solidFill>
                    <a:srgbClr val="ED7D31"/>
                  </a:solidFill>
                  <a:prstDash val="solid"/>
                </a:ln>
                <a:solidFill>
                  <a:srgbClr val="FFFF00"/>
                </a:solidFill>
                <a:effectLst/>
                <a:uLnTx/>
                <a:uFillTx/>
                <a:latin typeface="Calibri"/>
                <a:ea typeface="+mn-ea"/>
                <a:cs typeface="+mn-cs"/>
              </a:rPr>
              <a:t> </a:t>
            </a:r>
            <a:r>
              <a:rPr kumimoji="0" lang="en-US" sz="5998" b="1" i="0" u="none" strike="noStrike" kern="1200" cap="none" spc="0" normalizeH="0" baseline="0" noProof="0" dirty="0" err="1">
                <a:ln w="22225">
                  <a:solidFill>
                    <a:srgbClr val="ED7D31"/>
                  </a:solidFill>
                  <a:prstDash val="solid"/>
                </a:ln>
                <a:solidFill>
                  <a:srgbClr val="FFFF00"/>
                </a:solidFill>
                <a:effectLst/>
                <a:uLnTx/>
                <a:uFillTx/>
                <a:latin typeface="Calibri"/>
                <a:ea typeface="+mn-ea"/>
                <a:cs typeface="+mn-cs"/>
              </a:rPr>
              <a:t>hội</a:t>
            </a:r>
            <a:endParaRPr kumimoji="0" lang="vi-VN" sz="5998" b="1" i="0" u="none" strike="noStrike" kern="1200" cap="none" spc="0" normalizeH="0" baseline="0" noProof="0" dirty="0">
              <a:ln w="22225">
                <a:solidFill>
                  <a:srgbClr val="ED7D31"/>
                </a:solidFill>
                <a:prstDash val="solid"/>
              </a:ln>
              <a:solidFill>
                <a:srgbClr val="FFFF00"/>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xmlns="" id="{E67E7935-65A4-4382-97D6-03B156BF2DF5}"/>
              </a:ext>
            </a:extLst>
          </p:cNvPr>
          <p:cNvPicPr>
            <a:picLocks noChangeAspect="1"/>
          </p:cNvPicPr>
          <p:nvPr/>
        </p:nvPicPr>
        <p:blipFill>
          <a:blip r:embed="rId5"/>
          <a:stretch>
            <a:fillRect/>
          </a:stretch>
        </p:blipFill>
        <p:spPr>
          <a:xfrm>
            <a:off x="2121070" y="3398527"/>
            <a:ext cx="7797460" cy="1444877"/>
          </a:xfrm>
          <a:prstGeom prst="rect">
            <a:avLst/>
          </a:prstGeom>
        </p:spPr>
      </p:pic>
      <p:sp>
        <p:nvSpPr>
          <p:cNvPr id="6" name="TextBox 5">
            <a:extLst>
              <a:ext uri="{FF2B5EF4-FFF2-40B4-BE49-F238E27FC236}">
                <a16:creationId xmlns:a16="http://schemas.microsoft.com/office/drawing/2014/main" xmlns="" id="{18B46849-647F-4009-B55B-C66162E8B75D}"/>
              </a:ext>
            </a:extLst>
          </p:cNvPr>
          <p:cNvSpPr txBox="1"/>
          <p:nvPr/>
        </p:nvSpPr>
        <p:spPr>
          <a:xfrm>
            <a:off x="2406493" y="1851500"/>
            <a:ext cx="737901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TRƯỜNG TIỂU HỌC QUANG TRUNG </a:t>
            </a:r>
          </a:p>
        </p:txBody>
      </p:sp>
      <p:sp>
        <p:nvSpPr>
          <p:cNvPr id="7" name="TextBox 6">
            <a:extLst>
              <a:ext uri="{FF2B5EF4-FFF2-40B4-BE49-F238E27FC236}">
                <a16:creationId xmlns:a16="http://schemas.microsoft.com/office/drawing/2014/main" xmlns="" id="{0578090E-F6BB-4F71-A7C6-56735DF99A35}"/>
              </a:ext>
            </a:extLst>
          </p:cNvPr>
          <p:cNvSpPr txBox="1"/>
          <p:nvPr/>
        </p:nvSpPr>
        <p:spPr>
          <a:xfrm>
            <a:off x="5197812" y="4834711"/>
            <a:ext cx="1643976"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(TIẾT 2)</a:t>
            </a:r>
          </a:p>
        </p:txBody>
      </p:sp>
      <p:sp>
        <p:nvSpPr>
          <p:cNvPr id="8" name="TextBox 7">
            <a:extLst>
              <a:ext uri="{FF2B5EF4-FFF2-40B4-BE49-F238E27FC236}">
                <a16:creationId xmlns:a16="http://schemas.microsoft.com/office/drawing/2014/main" xmlns="" id="{7CAB2317-A4B6-4262-9A42-A1B2C8740ACA}"/>
              </a:ext>
            </a:extLst>
          </p:cNvPr>
          <p:cNvSpPr txBox="1"/>
          <p:nvPr/>
        </p:nvSpPr>
        <p:spPr>
          <a:xfrm>
            <a:off x="7428944" y="6378568"/>
            <a:ext cx="4573111" cy="523220"/>
          </a:xfrm>
          <a:prstGeom prst="rect">
            <a:avLst/>
          </a:prstGeom>
          <a:noFill/>
        </p:spPr>
        <p:txBody>
          <a:bodyPr wrap="none" rtlCol="0">
            <a:spAutoFit/>
          </a:bodyPr>
          <a:lstStyle/>
          <a:p>
            <a:r>
              <a:rPr lang="en-US" sz="2800" i="1" dirty="0" err="1">
                <a:latin typeface="Times New Roman" panose="02020603050405020304" pitchFamily="18" charset="0"/>
                <a:cs typeface="Times New Roman" panose="02020603050405020304" pitchFamily="18" charset="0"/>
              </a:rPr>
              <a:t>Giáo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Thị</a:t>
            </a:r>
            <a:r>
              <a:rPr lang="en-US" sz="2800" i="1" dirty="0">
                <a:latin typeface="Times New Roman" panose="02020603050405020304" pitchFamily="18" charset="0"/>
                <a:cs typeface="Times New Roman" panose="02020603050405020304" pitchFamily="18" charset="0"/>
              </a:rPr>
              <a:t> Thu </a:t>
            </a:r>
            <a:r>
              <a:rPr lang="en-US" sz="2800" i="1" dirty="0" err="1">
                <a:latin typeface="Times New Roman" panose="02020603050405020304" pitchFamily="18" charset="0"/>
                <a:cs typeface="Times New Roman" panose="02020603050405020304" pitchFamily="18" charset="0"/>
              </a:rPr>
              <a:t>Hiền</a:t>
            </a:r>
            <a:r>
              <a:rPr lang="en-US" sz="2800" i="1"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36469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grpSp>
        <p:nvGrpSpPr>
          <p:cNvPr id="14" name="Group 13">
            <a:extLst>
              <a:ext uri="{FF2B5EF4-FFF2-40B4-BE49-F238E27FC236}">
                <a16:creationId xmlns:a16="http://schemas.microsoft.com/office/drawing/2014/main" xmlns="" id="{5C8E1081-6FF2-4E3D-868E-140BF7A9B9AD}"/>
              </a:ext>
            </a:extLst>
          </p:cNvPr>
          <p:cNvGrpSpPr/>
          <p:nvPr/>
        </p:nvGrpSpPr>
        <p:grpSpPr>
          <a:xfrm>
            <a:off x="120110" y="2178326"/>
            <a:ext cx="5584333" cy="4272124"/>
            <a:chOff x="191286" y="1586972"/>
            <a:chExt cx="6069814" cy="4587880"/>
          </a:xfrm>
        </p:grpSpPr>
        <p:grpSp>
          <p:nvGrpSpPr>
            <p:cNvPr id="15" name="Group 14">
              <a:extLst>
                <a:ext uri="{FF2B5EF4-FFF2-40B4-BE49-F238E27FC236}">
                  <a16:creationId xmlns:a16="http://schemas.microsoft.com/office/drawing/2014/main" xmlns="" id="{8E3974EE-B42B-448F-BA08-36F24616702D}"/>
                </a:ext>
              </a:extLst>
            </p:cNvPr>
            <p:cNvGrpSpPr/>
            <p:nvPr/>
          </p:nvGrpSpPr>
          <p:grpSpPr>
            <a:xfrm>
              <a:off x="1259868" y="1586972"/>
              <a:ext cx="4225873" cy="1120669"/>
              <a:chOff x="986602" y="657156"/>
              <a:chExt cx="4225873" cy="1120669"/>
            </a:xfrm>
            <a:solidFill>
              <a:srgbClr val="FFCCCC"/>
            </a:solidFill>
          </p:grpSpPr>
          <p:pic>
            <p:nvPicPr>
              <p:cNvPr id="27" name="Picture 2">
                <a:extLst>
                  <a:ext uri="{FF2B5EF4-FFF2-40B4-BE49-F238E27FC236}">
                    <a16:creationId xmlns:a16="http://schemas.microsoft.com/office/drawing/2014/main" xmlns="" id="{384BE1E0-6F93-4875-9655-121AC7A3CDC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86602" y="657156"/>
                <a:ext cx="4131498" cy="1120669"/>
              </a:xfrm>
              <a:prstGeom prst="rect">
                <a:avLst/>
              </a:prstGeom>
            </p:spPr>
          </p:pic>
          <p:sp>
            <p:nvSpPr>
              <p:cNvPr id="28" name="TextBox 27">
                <a:extLst>
                  <a:ext uri="{FF2B5EF4-FFF2-40B4-BE49-F238E27FC236}">
                    <a16:creationId xmlns:a16="http://schemas.microsoft.com/office/drawing/2014/main" xmlns="" id="{01BC02C6-E30B-4D71-9014-7291D5312AAE}"/>
                  </a:ext>
                </a:extLst>
              </p:cNvPr>
              <p:cNvSpPr txBox="1"/>
              <p:nvPr/>
            </p:nvSpPr>
            <p:spPr>
              <a:xfrm>
                <a:off x="1150051" y="854950"/>
                <a:ext cx="4062424" cy="644522"/>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Thảo</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luận</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nhóm</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endParaRPr kumimoji="0" lang="vi-VN"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16" name="Group 15">
              <a:extLst>
                <a:ext uri="{FF2B5EF4-FFF2-40B4-BE49-F238E27FC236}">
                  <a16:creationId xmlns:a16="http://schemas.microsoft.com/office/drawing/2014/main" xmlns="" id="{69DED232-1217-4C73-AF6D-E8C0F71FAB26}"/>
                </a:ext>
              </a:extLst>
            </p:cNvPr>
            <p:cNvGrpSpPr/>
            <p:nvPr/>
          </p:nvGrpSpPr>
          <p:grpSpPr>
            <a:xfrm>
              <a:off x="191286" y="3136284"/>
              <a:ext cx="6069814" cy="3038568"/>
              <a:chOff x="435126" y="3007428"/>
              <a:chExt cx="6069814" cy="3038568"/>
            </a:xfrm>
          </p:grpSpPr>
          <p:pic>
            <p:nvPicPr>
              <p:cNvPr id="17" name="Picture 16">
                <a:extLst>
                  <a:ext uri="{FF2B5EF4-FFF2-40B4-BE49-F238E27FC236}">
                    <a16:creationId xmlns:a16="http://schemas.microsoft.com/office/drawing/2014/main" xmlns="" id="{11F459FE-9467-492E-A948-7752A1CB3F9F}"/>
                  </a:ext>
                </a:extLst>
              </p:cNvPr>
              <p:cNvPicPr>
                <a:picLocks noChangeAspect="1"/>
              </p:cNvPicPr>
              <p:nvPr/>
            </p:nvPicPr>
            <p:blipFill>
              <a:blip r:embed="rId8"/>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xmlns="" id="{885E42E8-EF36-4753-AC13-54D3EAC098C0}"/>
                  </a:ext>
                </a:extLst>
              </p:cNvPr>
              <p:cNvPicPr>
                <a:picLocks noChangeAspect="1"/>
              </p:cNvPicPr>
              <p:nvPr/>
            </p:nvPicPr>
            <p:blipFill>
              <a:blip r:embed="rId9"/>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xmlns="" id="{792BC48B-4570-493E-A5B5-AC0266EFA2A2}"/>
                  </a:ext>
                </a:extLst>
              </p:cNvPr>
              <p:cNvPicPr>
                <a:picLocks noChangeAspect="1"/>
              </p:cNvPicPr>
              <p:nvPr/>
            </p:nvPicPr>
            <p:blipFill>
              <a:blip r:embed="rId10"/>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3" name="Picture 22">
                <a:extLst>
                  <a:ext uri="{FF2B5EF4-FFF2-40B4-BE49-F238E27FC236}">
                    <a16:creationId xmlns:a16="http://schemas.microsoft.com/office/drawing/2014/main" xmlns="" id="{DF13E5E4-A99F-4625-8C48-CF61D81CA8A0}"/>
                  </a:ext>
                </a:extLst>
              </p:cNvPr>
              <p:cNvPicPr>
                <a:picLocks noChangeAspect="1"/>
              </p:cNvPicPr>
              <p:nvPr/>
            </p:nvPicPr>
            <p:blipFill>
              <a:blip r:embed="rId11"/>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29" name="Group 28">
            <a:extLst>
              <a:ext uri="{FF2B5EF4-FFF2-40B4-BE49-F238E27FC236}">
                <a16:creationId xmlns:a16="http://schemas.microsoft.com/office/drawing/2014/main" xmlns="" id="{DB0F01E6-1613-404E-AFB5-320492AFB556}"/>
              </a:ext>
            </a:extLst>
          </p:cNvPr>
          <p:cNvGrpSpPr/>
          <p:nvPr/>
        </p:nvGrpSpPr>
        <p:grpSpPr>
          <a:xfrm>
            <a:off x="5801557" y="1152525"/>
            <a:ext cx="7466768" cy="2276476"/>
            <a:chOff x="6096000" y="-30480"/>
            <a:chExt cx="8644080" cy="3393440"/>
          </a:xfrm>
        </p:grpSpPr>
        <p:sp>
          <p:nvSpPr>
            <p:cNvPr id="30" name="Flowchart: Document 29">
              <a:extLst>
                <a:ext uri="{FF2B5EF4-FFF2-40B4-BE49-F238E27FC236}">
                  <a16:creationId xmlns:a16="http://schemas.microsoft.com/office/drawing/2014/main" xmlns="" id="{DC010FCC-290C-4DF3-82F7-8C62132A5AF5}"/>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w="6600">
                  <a:solidFill>
                    <a:srgbClr val="59A332"/>
                  </a:solidFill>
                  <a:prstDash val="solid"/>
                </a:ln>
                <a:solidFill>
                  <a:srgbClr val="FFFFFF"/>
                </a:solidFill>
                <a:effectLst>
                  <a:outerShdw dist="38100" dir="2700000" algn="tl" rotWithShape="0">
                    <a:srgbClr val="59A332"/>
                  </a:outerShdw>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xmlns="" id="{5A5BC837-81C0-49E4-BDC2-9E98C939CBDE}"/>
                </a:ext>
              </a:extLst>
            </p:cNvPr>
            <p:cNvSpPr txBox="1"/>
            <p:nvPr/>
          </p:nvSpPr>
          <p:spPr>
            <a:xfrm>
              <a:off x="8933242" y="839277"/>
              <a:ext cx="580683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err="1">
                <a:ln w="6600">
                  <a:solidFill>
                    <a:srgbClr val="FF0066"/>
                  </a:solidFill>
                  <a:prstDash val="solid"/>
                </a:ln>
                <a:solidFill>
                  <a:srgbClr val="84C6D0"/>
                </a:solidFill>
                <a:effectLst>
                  <a:outerShdw dist="38100" dir="2700000" algn="tl" rotWithShape="0">
                    <a:srgbClr val="59A332"/>
                  </a:outerShdw>
                </a:effectLst>
                <a:uLnTx/>
                <a:uFillTx/>
                <a:latin typeface="Arial" panose="020B0604020202020204" pitchFamily="34" charset="0"/>
                <a:ea typeface="+mn-ea"/>
                <a:cs typeface="Arial" panose="020B0604020202020204" pitchFamily="34" charset="0"/>
              </a:endParaRPr>
            </a:p>
          </p:txBody>
        </p:sp>
      </p:grpSp>
      <p:sp>
        <p:nvSpPr>
          <p:cNvPr id="32" name="TextBox 31">
            <a:extLst>
              <a:ext uri="{FF2B5EF4-FFF2-40B4-BE49-F238E27FC236}">
                <a16:creationId xmlns:a16="http://schemas.microsoft.com/office/drawing/2014/main" xmlns="" id="{EABBE5B9-54D3-4580-B722-4E1D13509405}"/>
              </a:ext>
            </a:extLst>
          </p:cNvPr>
          <p:cNvSpPr txBox="1"/>
          <p:nvPr/>
        </p:nvSpPr>
        <p:spPr>
          <a:xfrm>
            <a:off x="5833859" y="1332436"/>
            <a:ext cx="5100841"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Hoàn</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thành</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phiếu</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tập</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và</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báo</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cáo</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kết</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quả</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trước</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lớp</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0088013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graphicFrame>
        <p:nvGraphicFramePr>
          <p:cNvPr id="4" name="Table 3">
            <a:extLst>
              <a:ext uri="{FF2B5EF4-FFF2-40B4-BE49-F238E27FC236}">
                <a16:creationId xmlns:a16="http://schemas.microsoft.com/office/drawing/2014/main" xmlns="" id="{6A74C023-D4D0-44A9-B5FC-84153B5364AA}"/>
              </a:ext>
            </a:extLst>
          </p:cNvPr>
          <p:cNvGraphicFramePr>
            <a:graphicFrameLocks noGrp="1"/>
          </p:cNvGraphicFramePr>
          <p:nvPr/>
        </p:nvGraphicFramePr>
        <p:xfrm>
          <a:off x="1162050" y="962025"/>
          <a:ext cx="10115550" cy="4989334"/>
        </p:xfrm>
        <a:graphic>
          <a:graphicData uri="http://schemas.openxmlformats.org/drawingml/2006/table">
            <a:tbl>
              <a:tblPr>
                <a:tableStyleId>{8799B23B-EC83-4686-B30A-512413B5E67A}</a:tableStyleId>
              </a:tblPr>
              <a:tblGrid>
                <a:gridCol w="7277100">
                  <a:extLst>
                    <a:ext uri="{9D8B030D-6E8A-4147-A177-3AD203B41FA5}">
                      <a16:colId xmlns:a16="http://schemas.microsoft.com/office/drawing/2014/main" xmlns="" val="319693934"/>
                    </a:ext>
                  </a:extLst>
                </a:gridCol>
                <a:gridCol w="2838450">
                  <a:extLst>
                    <a:ext uri="{9D8B030D-6E8A-4147-A177-3AD203B41FA5}">
                      <a16:colId xmlns:a16="http://schemas.microsoft.com/office/drawing/2014/main" xmlns="" val="556468947"/>
                    </a:ext>
                  </a:extLst>
                </a:gridCol>
              </a:tblGrid>
              <a:tr h="741773">
                <a:tc>
                  <a:txBody>
                    <a:bodyPr/>
                    <a:lstStyle/>
                    <a:p>
                      <a:pPr marL="0" marR="0" algn="ctr">
                        <a:spcBef>
                          <a:spcPts val="0"/>
                        </a:spcBef>
                        <a:spcAft>
                          <a:spcPts val="80"/>
                        </a:spcAft>
                      </a:pPr>
                      <a:r>
                        <a:rPr lang="en-US" sz="2800" b="1" dirty="0" err="1">
                          <a:effectLst/>
                          <a:latin typeface="Calibri" panose="020F0502020204030204" pitchFamily="34" charset="0"/>
                          <a:cs typeface="Calibri" panose="020F0502020204030204" pitchFamily="34" charset="0"/>
                        </a:rPr>
                        <a:t>Cách</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sử</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dụng</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thực</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vật</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và</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động</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vật</a:t>
                      </a:r>
                      <a:endParaRPr lang="en-US" sz="2800" dirty="0">
                        <a:effectLst/>
                        <a:latin typeface="Calibri" panose="020F0502020204030204" pitchFamily="34" charset="0"/>
                        <a:cs typeface="Calibri" panose="020F0502020204030204" pitchFamily="34" charset="0"/>
                      </a:endParaRPr>
                    </a:p>
                  </a:txBody>
                  <a:tcPr marL="68580" marR="68580" marT="0" marB="0">
                    <a:solidFill>
                      <a:srgbClr val="FFFF00"/>
                    </a:solidFill>
                  </a:tcPr>
                </a:tc>
                <a:tc>
                  <a:txBody>
                    <a:bodyPr/>
                    <a:lstStyle/>
                    <a:p>
                      <a:pPr marL="0" marR="0" algn="ctr">
                        <a:spcBef>
                          <a:spcPts val="0"/>
                        </a:spcBef>
                        <a:spcAft>
                          <a:spcPts val="80"/>
                        </a:spcAft>
                      </a:pPr>
                      <a:r>
                        <a:rPr lang="en-US" sz="2800" b="1" dirty="0" err="1">
                          <a:effectLst/>
                          <a:latin typeface="Calibri" panose="020F0502020204030204" pitchFamily="34" charset="0"/>
                          <a:cs typeface="Calibri" panose="020F0502020204030204" pitchFamily="34" charset="0"/>
                        </a:rPr>
                        <a:t>Nhận</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xét</a:t>
                      </a:r>
                      <a:endParaRPr lang="en-US" sz="2800" dirty="0">
                        <a:effectLst/>
                        <a:latin typeface="Calibri" panose="020F0502020204030204" pitchFamily="34" charset="0"/>
                        <a:cs typeface="Calibri" panose="020F0502020204030204" pitchFamily="34" charset="0"/>
                      </a:endParaRPr>
                    </a:p>
                  </a:txBody>
                  <a:tcPr marL="68580" marR="68580" marT="0" marB="0">
                    <a:solidFill>
                      <a:srgbClr val="FFFF00"/>
                    </a:solidFill>
                  </a:tcPr>
                </a:tc>
                <a:extLst>
                  <a:ext uri="{0D108BD9-81ED-4DB2-BD59-A6C34878D82A}">
                    <a16:rowId xmlns:a16="http://schemas.microsoft.com/office/drawing/2014/main" xmlns="" val="1832148225"/>
                  </a:ext>
                </a:extLst>
              </a:tr>
              <a:tr h="370886">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Sử dụng hết thức ăn đã nấu</a:t>
                      </a: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xmlns="" val="1697707458"/>
                  </a:ext>
                </a:extLst>
              </a:tr>
              <a:tr h="574582">
                <a:tc>
                  <a:txBody>
                    <a:bodyPr/>
                    <a:lstStyle/>
                    <a:p>
                      <a:pPr marL="0" marR="0" algn="just">
                        <a:spcBef>
                          <a:spcPts val="0"/>
                        </a:spcBef>
                        <a:spcAft>
                          <a:spcPts val="80"/>
                        </a:spcAft>
                      </a:pPr>
                      <a:r>
                        <a:rPr lang="en-US" sz="2800" b="1" dirty="0">
                          <a:solidFill>
                            <a:srgbClr val="002060"/>
                          </a:solidFill>
                          <a:effectLst/>
                          <a:latin typeface="Calibri" panose="020F0502020204030204" pitchFamily="34" charset="0"/>
                          <a:cs typeface="Calibri" panose="020F0502020204030204" pitchFamily="34" charset="0"/>
                        </a:rPr>
                        <a:t>Cho </a:t>
                      </a:r>
                      <a:r>
                        <a:rPr lang="en-US" sz="2800" b="1" dirty="0" err="1">
                          <a:solidFill>
                            <a:srgbClr val="002060"/>
                          </a:solidFill>
                          <a:effectLst/>
                          <a:latin typeface="Calibri" panose="020F0502020204030204" pitchFamily="34" charset="0"/>
                          <a:cs typeface="Calibri" panose="020F0502020204030204" pitchFamily="34" charset="0"/>
                        </a:rPr>
                        <a:t>ngựa</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chở</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nhiều</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hàng</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nặng</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xmlns="" val="1359933185"/>
                  </a:ext>
                </a:extLst>
              </a:tr>
              <a:tr h="370886">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Lấy nhiều ăn khi đi ăn quán</a:t>
                      </a: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xmlns="" val="2482962384"/>
                  </a:ext>
                </a:extLst>
              </a:tr>
              <a:tr h="741773">
                <a:tc>
                  <a:txBody>
                    <a:bodyPr/>
                    <a:lstStyle/>
                    <a:p>
                      <a:pPr marL="0" marR="0" algn="just">
                        <a:spcBef>
                          <a:spcPts val="0"/>
                        </a:spcBef>
                        <a:spcAft>
                          <a:spcPts val="80"/>
                        </a:spcAft>
                      </a:pPr>
                      <a:r>
                        <a:rPr lang="en-US" sz="2800" b="1" spc="10" dirty="0">
                          <a:solidFill>
                            <a:srgbClr val="002060"/>
                          </a:solidFill>
                          <a:effectLst/>
                          <a:latin typeface="Calibri" panose="020F0502020204030204" pitchFamily="34" charset="0"/>
                          <a:cs typeface="Calibri" panose="020F0502020204030204" pitchFamily="34" charset="0"/>
                        </a:rPr>
                        <a:t>Khi </a:t>
                      </a:r>
                      <a:r>
                        <a:rPr lang="en-US" sz="2800" b="1" spc="10" dirty="0" err="1">
                          <a:solidFill>
                            <a:srgbClr val="002060"/>
                          </a:solidFill>
                          <a:effectLst/>
                          <a:latin typeface="Calibri" panose="020F0502020204030204" pitchFamily="34" charset="0"/>
                          <a:cs typeface="Calibri" panose="020F0502020204030204" pitchFamily="34" charset="0"/>
                        </a:rPr>
                        <a:t>thừa</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đồ</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ăn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đóng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hộp</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và</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bảo</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quản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trong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tủ</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lạnh</a:t>
                      </a:r>
                      <a:r>
                        <a:rPr lang="en-US" sz="2800" b="1" spc="1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xmlns="" val="3433916681"/>
                  </a:ext>
                </a:extLst>
              </a:tr>
              <a:tr h="370886">
                <a:tc>
                  <a:txBody>
                    <a:bodyPr/>
                    <a:lstStyle/>
                    <a:p>
                      <a:pPr marL="0" marR="0" algn="just">
                        <a:spcBef>
                          <a:spcPts val="0"/>
                        </a:spcBef>
                        <a:spcAft>
                          <a:spcPts val="80"/>
                        </a:spcAft>
                      </a:pPr>
                      <a:r>
                        <a:rPr lang="en-US" sz="2800" b="1" spc="10">
                          <a:solidFill>
                            <a:srgbClr val="002060"/>
                          </a:solidFill>
                          <a:effectLst/>
                          <a:latin typeface="Calibri" panose="020F0502020204030204" pitchFamily="34" charset="0"/>
                          <a:cs typeface="Calibri" panose="020F0502020204030204" pitchFamily="34" charset="0"/>
                        </a:rPr>
                        <a:t>Nuôi gấu để lấy mật.</a:t>
                      </a:r>
                      <a:endParaRPr lang="en-US" sz="2800" b="1">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xmlns="" val="2505862259"/>
                  </a:ext>
                </a:extLst>
              </a:tr>
              <a:tr h="370886">
                <a:tc>
                  <a:txBody>
                    <a:bodyPr/>
                    <a:lstStyle/>
                    <a:p>
                      <a:pPr marL="0" marR="0" algn="just">
                        <a:spcBef>
                          <a:spcPts val="0"/>
                        </a:spcBef>
                        <a:spcAft>
                          <a:spcPts val="80"/>
                        </a:spcAft>
                      </a:pPr>
                      <a:r>
                        <a:rPr lang="en-US" sz="2800" b="1" spc="10" dirty="0" err="1">
                          <a:solidFill>
                            <a:srgbClr val="002060"/>
                          </a:solidFill>
                          <a:effectLst/>
                          <a:latin typeface="Calibri" panose="020F0502020204030204" pitchFamily="34" charset="0"/>
                          <a:cs typeface="Calibri" panose="020F0502020204030204" pitchFamily="34" charset="0"/>
                        </a:rPr>
                        <a:t>Tiết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kiệm</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giấy</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xmlns="" val="664212854"/>
                  </a:ext>
                </a:extLst>
              </a:tr>
              <a:tr h="1112659">
                <a:tc>
                  <a:txBody>
                    <a:bodyPr/>
                    <a:lstStyle/>
                    <a:p>
                      <a:pPr marL="0" marR="0" algn="just">
                        <a:spcBef>
                          <a:spcPts val="0"/>
                        </a:spcBef>
                        <a:spcAft>
                          <a:spcPts val="80"/>
                        </a:spcAft>
                      </a:pPr>
                      <a:r>
                        <a:rPr lang="en-US" sz="2800" b="1" spc="10" dirty="0" err="1">
                          <a:solidFill>
                            <a:srgbClr val="002060"/>
                          </a:solidFill>
                          <a:effectLst/>
                          <a:latin typeface="Calibri" panose="020F0502020204030204" pitchFamily="34" charset="0"/>
                          <a:cs typeface="Calibri" panose="020F0502020204030204" pitchFamily="34" charset="0"/>
                        </a:rPr>
                        <a:t>Không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khai</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thác</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triệt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để</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cạn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kiệt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trái</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phép</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thực</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vật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và</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động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vật</a:t>
                      </a:r>
                      <a:r>
                        <a:rPr lang="en-US" sz="2800" b="1" spc="1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dirty="0" err="1">
                          <a:solidFill>
                            <a:srgbClr val="002060"/>
                          </a:solidFill>
                          <a:effectLst/>
                          <a:latin typeface="Calibri" panose="020F0502020204030204" pitchFamily="34" charset="0"/>
                          <a:cs typeface="Calibri" panose="020F0502020204030204" pitchFamily="34" charset="0"/>
                        </a:rPr>
                        <a:t>Hợp</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lí</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4044245610"/>
                  </a:ext>
                </a:extLst>
              </a:tr>
            </a:tbl>
          </a:graphicData>
        </a:graphic>
      </p:graphicFrame>
    </p:spTree>
    <p:custDataLst>
      <p:tags r:id="rId1"/>
    </p:custDataLst>
    <p:extLst>
      <p:ext uri="{BB962C8B-B14F-4D97-AF65-F5344CB8AC3E}">
        <p14:creationId xmlns:p14="http://schemas.microsoft.com/office/powerpoint/2010/main" val="383069724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56817"/>
            <a:ext cx="12178668" cy="69095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grpSp>
        <p:nvGrpSpPr>
          <p:cNvPr id="9" name="Group 8">
            <a:extLst>
              <a:ext uri="{FF2B5EF4-FFF2-40B4-BE49-F238E27FC236}">
                <a16:creationId xmlns:a16="http://schemas.microsoft.com/office/drawing/2014/main" xmlns="" id="{2F1D0388-9C74-F0AE-5670-9D39CC682E9D}"/>
              </a:ext>
            </a:extLst>
          </p:cNvPr>
          <p:cNvGrpSpPr/>
          <p:nvPr/>
        </p:nvGrpSpPr>
        <p:grpSpPr>
          <a:xfrm>
            <a:off x="800101" y="115928"/>
            <a:ext cx="10629899" cy="1200329"/>
            <a:chOff x="149417" y="2548464"/>
            <a:chExt cx="8672884" cy="1878905"/>
          </a:xfrm>
        </p:grpSpPr>
        <p:sp>
          <p:nvSpPr>
            <p:cNvPr id="10" name="Rectangle: Rounded Corners 9">
              <a:extLst>
                <a:ext uri="{FF2B5EF4-FFF2-40B4-BE49-F238E27FC236}">
                  <a16:creationId xmlns:a16="http://schemas.microsoft.com/office/drawing/2014/main" xmlns="" id="{4A94DC2A-E63C-B592-02FF-FEC61A44B720}"/>
                </a:ext>
              </a:extLst>
            </p:cNvPr>
            <p:cNvSpPr/>
            <p:nvPr/>
          </p:nvSpPr>
          <p:spPr>
            <a:xfrm>
              <a:off x="149417" y="2619739"/>
              <a:ext cx="8665113" cy="1700435"/>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sp>
          <p:nvSpPr>
            <p:cNvPr id="11" name="TextBox 10">
              <a:extLst>
                <a:ext uri="{FF2B5EF4-FFF2-40B4-BE49-F238E27FC236}">
                  <a16:creationId xmlns:a16="http://schemas.microsoft.com/office/drawing/2014/main" xmlns="" id="{2CC17E55-4E36-7E8F-637C-52B57CBE508D}"/>
                </a:ext>
              </a:extLst>
            </p:cNvPr>
            <p:cNvSpPr txBox="1"/>
            <p:nvPr/>
          </p:nvSpPr>
          <p:spPr>
            <a:xfrm>
              <a:off x="258216" y="2548464"/>
              <a:ext cx="8564085" cy="1878905"/>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2</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 Em sẽ ứng xử như thế nào trong các tình huống sau:</a:t>
              </a:r>
            </a:p>
          </p:txBody>
        </p:sp>
      </p:grpSp>
      <p:pic>
        <p:nvPicPr>
          <p:cNvPr id="14" name="Picture 13">
            <a:extLst>
              <a:ext uri="{FF2B5EF4-FFF2-40B4-BE49-F238E27FC236}">
                <a16:creationId xmlns:a16="http://schemas.microsoft.com/office/drawing/2014/main" xmlns="" id="{1230D730-AE26-4A69-B3D8-11E44269A068}"/>
              </a:ext>
            </a:extLst>
          </p:cNvPr>
          <p:cNvPicPr>
            <a:picLocks noChangeAspect="1"/>
          </p:cNvPicPr>
          <p:nvPr/>
        </p:nvPicPr>
        <p:blipFill>
          <a:blip r:embed="rId6"/>
          <a:stretch>
            <a:fillRect/>
          </a:stretch>
        </p:blipFill>
        <p:spPr>
          <a:xfrm>
            <a:off x="781050" y="1281112"/>
            <a:ext cx="5029200" cy="3468149"/>
          </a:xfrm>
          <a:prstGeom prst="rect">
            <a:avLst/>
          </a:prstGeom>
        </p:spPr>
      </p:pic>
      <p:pic>
        <p:nvPicPr>
          <p:cNvPr id="16" name="Picture 15">
            <a:extLst>
              <a:ext uri="{FF2B5EF4-FFF2-40B4-BE49-F238E27FC236}">
                <a16:creationId xmlns:a16="http://schemas.microsoft.com/office/drawing/2014/main" xmlns="" id="{E231E91E-23EF-4448-9C44-B7185157D0E5}"/>
              </a:ext>
            </a:extLst>
          </p:cNvPr>
          <p:cNvPicPr>
            <a:picLocks noChangeAspect="1"/>
          </p:cNvPicPr>
          <p:nvPr/>
        </p:nvPicPr>
        <p:blipFill>
          <a:blip r:embed="rId7"/>
          <a:stretch>
            <a:fillRect/>
          </a:stretch>
        </p:blipFill>
        <p:spPr>
          <a:xfrm>
            <a:off x="6198915" y="1419224"/>
            <a:ext cx="5212035" cy="3237779"/>
          </a:xfrm>
          <a:prstGeom prst="rect">
            <a:avLst/>
          </a:prstGeom>
        </p:spPr>
      </p:pic>
      <p:pic>
        <p:nvPicPr>
          <p:cNvPr id="17" name="Picture 16">
            <a:extLst>
              <a:ext uri="{FF2B5EF4-FFF2-40B4-BE49-F238E27FC236}">
                <a16:creationId xmlns:a16="http://schemas.microsoft.com/office/drawing/2014/main" xmlns="" id="{8D4FA1F2-E05B-4D31-9EE6-50DE043287D2}"/>
              </a:ext>
            </a:extLst>
          </p:cNvPr>
          <p:cNvPicPr>
            <a:picLocks noChangeAspect="1"/>
          </p:cNvPicPr>
          <p:nvPr/>
        </p:nvPicPr>
        <p:blipFill>
          <a:blip r:embed="rId8"/>
          <a:stretch>
            <a:fillRect/>
          </a:stretch>
        </p:blipFill>
        <p:spPr>
          <a:xfrm>
            <a:off x="4467225" y="3030494"/>
            <a:ext cx="3371850" cy="3827506"/>
          </a:xfrm>
          <a:prstGeom prst="rect">
            <a:avLst/>
          </a:prstGeom>
        </p:spPr>
      </p:pic>
    </p:spTree>
    <p:custDataLst>
      <p:tags r:id="rId1"/>
    </p:custDataLst>
    <p:extLst>
      <p:ext uri="{BB962C8B-B14F-4D97-AF65-F5344CB8AC3E}">
        <p14:creationId xmlns:p14="http://schemas.microsoft.com/office/powerpoint/2010/main" val="339246857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sp>
        <p:nvSpPr>
          <p:cNvPr id="9" name="Text Box 1">
            <a:extLst>
              <a:ext uri="{FF2B5EF4-FFF2-40B4-BE49-F238E27FC236}">
                <a16:creationId xmlns:a16="http://schemas.microsoft.com/office/drawing/2014/main" xmlns="" id="{F6CF6B6E-B284-42B0-BA57-66F335B370FF}"/>
              </a:ext>
            </a:extLst>
          </p:cNvPr>
          <p:cNvSpPr txBox="1"/>
          <p:nvPr/>
        </p:nvSpPr>
        <p:spPr>
          <a:xfrm>
            <a:off x="6019800" y="1795418"/>
            <a:ext cx="5324475" cy="2862322"/>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sẽ khuyên bạn nam quần vẫn còn mới, nếu bỏ đi thì sẽ rất phí, vừa lãng phí tiền của, vừa gây ô nhiễm môi trường. </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Content Placeholder 4" descr="—Pngtree—finger previous_3549984">
            <a:extLst>
              <a:ext uri="{FF2B5EF4-FFF2-40B4-BE49-F238E27FC236}">
                <a16:creationId xmlns:a16="http://schemas.microsoft.com/office/drawing/2014/main" xmlns="" id="{38945098-D58C-46CB-9BCE-571C4A65F57F}"/>
              </a:ext>
            </a:extLst>
          </p:cNvPr>
          <p:cNvPicPr>
            <a:picLocks noChangeAspect="1"/>
          </p:cNvPicPr>
          <p:nvPr/>
        </p:nvPicPr>
        <p:blipFill>
          <a:blip r:embed="rId6"/>
          <a:stretch>
            <a:fillRect/>
          </a:stretch>
        </p:blipFill>
        <p:spPr>
          <a:xfrm flipH="1">
            <a:off x="6011050" y="470367"/>
            <a:ext cx="1696085" cy="1713865"/>
          </a:xfrm>
          <a:prstGeom prst="rect">
            <a:avLst/>
          </a:prstGeom>
        </p:spPr>
      </p:pic>
      <p:pic>
        <p:nvPicPr>
          <p:cNvPr id="11" name="Picture 10">
            <a:extLst>
              <a:ext uri="{FF2B5EF4-FFF2-40B4-BE49-F238E27FC236}">
                <a16:creationId xmlns:a16="http://schemas.microsoft.com/office/drawing/2014/main" xmlns="" id="{743A1E6B-4F28-4C1A-9B2B-54C7C3B30E81}"/>
              </a:ext>
            </a:extLst>
          </p:cNvPr>
          <p:cNvPicPr>
            <a:picLocks noChangeAspect="1"/>
          </p:cNvPicPr>
          <p:nvPr/>
        </p:nvPicPr>
        <p:blipFill>
          <a:blip r:embed="rId7"/>
          <a:stretch>
            <a:fillRect/>
          </a:stretch>
        </p:blipFill>
        <p:spPr>
          <a:xfrm>
            <a:off x="866775" y="1443037"/>
            <a:ext cx="5029200" cy="3468149"/>
          </a:xfrm>
          <a:prstGeom prst="rect">
            <a:avLst/>
          </a:prstGeom>
        </p:spPr>
      </p:pic>
      <p:pic>
        <p:nvPicPr>
          <p:cNvPr id="13" name="Picture 12">
            <a:extLst>
              <a:ext uri="{FF2B5EF4-FFF2-40B4-BE49-F238E27FC236}">
                <a16:creationId xmlns:a16="http://schemas.microsoft.com/office/drawing/2014/main" xmlns="" id="{40657C33-4681-4E3D-93FA-6D94479F9507}"/>
              </a:ext>
            </a:extLst>
          </p:cNvPr>
          <p:cNvPicPr>
            <a:picLocks noChangeAspect="1"/>
          </p:cNvPicPr>
          <p:nvPr/>
        </p:nvPicPr>
        <p:blipFill>
          <a:blip r:embed="rId8"/>
          <a:stretch>
            <a:fillRect/>
          </a:stretch>
        </p:blipFill>
        <p:spPr>
          <a:xfrm>
            <a:off x="3171825" y="104775"/>
            <a:ext cx="5572126" cy="750091"/>
          </a:xfrm>
          <a:prstGeom prst="rect">
            <a:avLst/>
          </a:prstGeom>
        </p:spPr>
      </p:pic>
    </p:spTree>
    <p:custDataLst>
      <p:tags r:id="rId1"/>
    </p:custDataLst>
    <p:extLst>
      <p:ext uri="{BB962C8B-B14F-4D97-AF65-F5344CB8AC3E}">
        <p14:creationId xmlns:p14="http://schemas.microsoft.com/office/powerpoint/2010/main" val="132346106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sp>
        <p:nvSpPr>
          <p:cNvPr id="9" name="Text Box 1">
            <a:extLst>
              <a:ext uri="{FF2B5EF4-FFF2-40B4-BE49-F238E27FC236}">
                <a16:creationId xmlns:a16="http://schemas.microsoft.com/office/drawing/2014/main" xmlns="" id="{F6CF6B6E-B284-42B0-BA57-66F335B370FF}"/>
              </a:ext>
            </a:extLst>
          </p:cNvPr>
          <p:cNvSpPr txBox="1"/>
          <p:nvPr/>
        </p:nvSpPr>
        <p:spPr>
          <a:xfrm>
            <a:off x="5857875" y="1804943"/>
            <a:ext cx="5867400" cy="3416320"/>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sẽ nói với hai bạn việc săn bắt chim trời và thú rừng là trái phép. Việc này sẽ làm giảm số lượng của các loại vật trên trái đất và gây ra mất cân bằng hệ sinh thái.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Content Placeholder 4" descr="—Pngtree—finger previous_3549984">
            <a:extLst>
              <a:ext uri="{FF2B5EF4-FFF2-40B4-BE49-F238E27FC236}">
                <a16:creationId xmlns:a16="http://schemas.microsoft.com/office/drawing/2014/main" xmlns="" id="{38945098-D58C-46CB-9BCE-571C4A65F57F}"/>
              </a:ext>
            </a:extLst>
          </p:cNvPr>
          <p:cNvPicPr>
            <a:picLocks noChangeAspect="1"/>
          </p:cNvPicPr>
          <p:nvPr/>
        </p:nvPicPr>
        <p:blipFill>
          <a:blip r:embed="rId6"/>
          <a:stretch>
            <a:fillRect/>
          </a:stretch>
        </p:blipFill>
        <p:spPr>
          <a:xfrm flipH="1">
            <a:off x="5949405" y="470368"/>
            <a:ext cx="1696085" cy="1713865"/>
          </a:xfrm>
          <a:prstGeom prst="rect">
            <a:avLst/>
          </a:prstGeom>
        </p:spPr>
      </p:pic>
      <p:pic>
        <p:nvPicPr>
          <p:cNvPr id="13" name="Picture 12">
            <a:extLst>
              <a:ext uri="{FF2B5EF4-FFF2-40B4-BE49-F238E27FC236}">
                <a16:creationId xmlns:a16="http://schemas.microsoft.com/office/drawing/2014/main" xmlns="" id="{40657C33-4681-4E3D-93FA-6D94479F9507}"/>
              </a:ext>
            </a:extLst>
          </p:cNvPr>
          <p:cNvPicPr>
            <a:picLocks noChangeAspect="1"/>
          </p:cNvPicPr>
          <p:nvPr/>
        </p:nvPicPr>
        <p:blipFill>
          <a:blip r:embed="rId7"/>
          <a:stretch>
            <a:fillRect/>
          </a:stretch>
        </p:blipFill>
        <p:spPr>
          <a:xfrm>
            <a:off x="3171825" y="104775"/>
            <a:ext cx="5572126" cy="750091"/>
          </a:xfrm>
          <a:prstGeom prst="rect">
            <a:avLst/>
          </a:prstGeom>
        </p:spPr>
      </p:pic>
      <p:pic>
        <p:nvPicPr>
          <p:cNvPr id="14" name="Picture 13">
            <a:extLst>
              <a:ext uri="{FF2B5EF4-FFF2-40B4-BE49-F238E27FC236}">
                <a16:creationId xmlns:a16="http://schemas.microsoft.com/office/drawing/2014/main" xmlns="" id="{FA3571C6-AF89-4B82-9A7C-DBDCFBA37B14}"/>
              </a:ext>
            </a:extLst>
          </p:cNvPr>
          <p:cNvPicPr>
            <a:picLocks noChangeAspect="1"/>
          </p:cNvPicPr>
          <p:nvPr/>
        </p:nvPicPr>
        <p:blipFill>
          <a:blip r:embed="rId8"/>
          <a:stretch>
            <a:fillRect/>
          </a:stretch>
        </p:blipFill>
        <p:spPr>
          <a:xfrm>
            <a:off x="655365" y="1781175"/>
            <a:ext cx="5105867" cy="3171826"/>
          </a:xfrm>
          <a:prstGeom prst="rect">
            <a:avLst/>
          </a:prstGeom>
        </p:spPr>
      </p:pic>
    </p:spTree>
    <p:custDataLst>
      <p:tags r:id="rId1"/>
    </p:custDataLst>
    <p:extLst>
      <p:ext uri="{BB962C8B-B14F-4D97-AF65-F5344CB8AC3E}">
        <p14:creationId xmlns:p14="http://schemas.microsoft.com/office/powerpoint/2010/main" val="241723768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5"/>
          <a:stretch>
            <a:fillRect/>
          </a:stretch>
        </p:blipFill>
        <p:spPr>
          <a:xfrm>
            <a:off x="1588" y="895"/>
            <a:ext cx="12179302" cy="5795405"/>
          </a:xfrm>
          <a:prstGeom prst="rect">
            <a:avLst/>
          </a:prstGeom>
        </p:spPr>
      </p:pic>
      <p:pic>
        <p:nvPicPr>
          <p:cNvPr id="5" name="图片 4" descr="34"/>
          <p:cNvPicPr>
            <a:picLocks noChangeAspect="1"/>
          </p:cNvPicPr>
          <p:nvPr/>
        </p:nvPicPr>
        <p:blipFill>
          <a:blip r:embed="rId6"/>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551" y="205133"/>
            <a:ext cx="1371549" cy="1371549"/>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xmlns=""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xmlns="" id="{A44A647B-0F50-0835-2B9E-46F9E888CFD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xmlns="" id="{C7DB5590-3303-5BC4-FBEE-3F15F7C2AD4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xmlns="" id="{D218F60B-6E22-85B8-3574-8A1727C64D33}"/>
              </a:ext>
            </a:extLst>
          </p:cNvPr>
          <p:cNvPicPr>
            <a:picLocks noChangeAspect="1"/>
          </p:cNvPicPr>
          <p:nvPr/>
        </p:nvPicPr>
        <p:blipFill>
          <a:blip r:embed="rId8"/>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xmlns="" id="{19528C36-9ED2-6934-D005-A6FF09E8DE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xmlns="" id="{04CCC551-A0B9-99D0-8EF7-891044447E7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 name="Picture 1">
            <a:extLst>
              <a:ext uri="{FF2B5EF4-FFF2-40B4-BE49-F238E27FC236}">
                <a16:creationId xmlns:a16="http://schemas.microsoft.com/office/drawing/2014/main" xmlns="" id="{8713BCCB-F910-42BF-9C7E-F927FFC09475}"/>
              </a:ext>
            </a:extLst>
          </p:cNvPr>
          <p:cNvPicPr>
            <a:picLocks noChangeAspect="1"/>
          </p:cNvPicPr>
          <p:nvPr/>
        </p:nvPicPr>
        <p:blipFill>
          <a:blip r:embed="rId9"/>
          <a:stretch>
            <a:fillRect/>
          </a:stretch>
        </p:blipFill>
        <p:spPr>
          <a:xfrm>
            <a:off x="3110982" y="1315498"/>
            <a:ext cx="6084335" cy="2188654"/>
          </a:xfrm>
          <a:prstGeom prst="rect">
            <a:avLst/>
          </a:prstGeom>
        </p:spPr>
      </p:pic>
    </p:spTree>
    <p:custDataLst>
      <p:tags r:id="rId1"/>
    </p:custDataLst>
    <p:extLst>
      <p:ext uri="{BB962C8B-B14F-4D97-AF65-F5344CB8AC3E}">
        <p14:creationId xmlns:p14="http://schemas.microsoft.com/office/powerpoint/2010/main" val="39023127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5"/>
          <a:stretch>
            <a:fillRect/>
          </a:stretch>
        </p:blipFill>
        <p:spPr>
          <a:xfrm>
            <a:off x="1588" y="895"/>
            <a:ext cx="12179302" cy="5795405"/>
          </a:xfrm>
          <a:prstGeom prst="rect">
            <a:avLst/>
          </a:prstGeom>
        </p:spPr>
      </p:pic>
      <p:pic>
        <p:nvPicPr>
          <p:cNvPr id="5" name="图片 4" descr="34"/>
          <p:cNvPicPr>
            <a:picLocks noChangeAspect="1"/>
          </p:cNvPicPr>
          <p:nvPr/>
        </p:nvPicPr>
        <p:blipFill>
          <a:blip r:embed="rId6"/>
          <a:stretch>
            <a:fillRect/>
          </a:stretch>
        </p:blipFill>
        <p:spPr>
          <a:xfrm>
            <a:off x="1588" y="3247439"/>
            <a:ext cx="12179302" cy="3663631"/>
          </a:xfrm>
          <a:prstGeom prst="rect">
            <a:avLst/>
          </a:prstGeom>
        </p:spPr>
      </p:pic>
      <p:grpSp>
        <p:nvGrpSpPr>
          <p:cNvPr id="13" name="Group 12">
            <a:extLst>
              <a:ext uri="{FF2B5EF4-FFF2-40B4-BE49-F238E27FC236}">
                <a16:creationId xmlns:a16="http://schemas.microsoft.com/office/drawing/2014/main" xmlns=""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xmlns="" id="{A44A647B-0F50-0835-2B9E-46F9E888CFD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xmlns="" id="{C7DB5590-3303-5BC4-FBEE-3F15F7C2AD4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xmlns="" id="{D218F60B-6E22-85B8-3574-8A1727C64D33}"/>
              </a:ext>
            </a:extLst>
          </p:cNvPr>
          <p:cNvPicPr>
            <a:picLocks noChangeAspect="1"/>
          </p:cNvPicPr>
          <p:nvPr/>
        </p:nvPicPr>
        <p:blipFill>
          <a:blip r:embed="rId8"/>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xmlns="" id="{19528C36-9ED2-6934-D005-A6FF09E8DE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xmlns="" id="{04CCC551-A0B9-99D0-8EF7-891044447E7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grpSp>
        <p:nvGrpSpPr>
          <p:cNvPr id="18" name="Group 17">
            <a:extLst>
              <a:ext uri="{FF2B5EF4-FFF2-40B4-BE49-F238E27FC236}">
                <a16:creationId xmlns:a16="http://schemas.microsoft.com/office/drawing/2014/main" xmlns="" id="{9CB8A0FE-0927-49BF-BFE0-7A2015E7C559}"/>
              </a:ext>
            </a:extLst>
          </p:cNvPr>
          <p:cNvGrpSpPr/>
          <p:nvPr/>
        </p:nvGrpSpPr>
        <p:grpSpPr>
          <a:xfrm>
            <a:off x="2301411" y="173821"/>
            <a:ext cx="7452189" cy="3183199"/>
            <a:chOff x="5096183" y="2272683"/>
            <a:chExt cx="4596356" cy="2601158"/>
          </a:xfrm>
        </p:grpSpPr>
        <p:sp>
          <p:nvSpPr>
            <p:cNvPr id="19" name="Speech Bubble: Oval 18">
              <a:extLst>
                <a:ext uri="{FF2B5EF4-FFF2-40B4-BE49-F238E27FC236}">
                  <a16:creationId xmlns:a16="http://schemas.microsoft.com/office/drawing/2014/main" xmlns="" id="{E2525128-E328-4002-B0B7-8CB7983B15FD}"/>
                </a:ext>
              </a:extLst>
            </p:cNvPr>
            <p:cNvSpPr/>
            <p:nvPr/>
          </p:nvSpPr>
          <p:spPr>
            <a:xfrm>
              <a:off x="5096183" y="2272683"/>
              <a:ext cx="4500578" cy="2601158"/>
            </a:xfrm>
            <a:prstGeom prst="wedgeEllipseCallout">
              <a:avLst>
                <a:gd name="adj1" fmla="val 27804"/>
                <a:gd name="adj2" fmla="val 62313"/>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vi-VN" sz="1799"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Rectangle 19">
              <a:extLst>
                <a:ext uri="{FF2B5EF4-FFF2-40B4-BE49-F238E27FC236}">
                  <a16:creationId xmlns:a16="http://schemas.microsoft.com/office/drawing/2014/main" xmlns="" id="{A01E12AB-D101-437A-95CD-0CCC0092CE38}"/>
                </a:ext>
              </a:extLst>
            </p:cNvPr>
            <p:cNvSpPr/>
            <p:nvPr/>
          </p:nvSpPr>
          <p:spPr>
            <a:xfrm>
              <a:off x="5218490" y="2950703"/>
              <a:ext cx="4474049" cy="166896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Đề</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xuất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một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số</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việc</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em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có</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thể</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làm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để</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sử</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dụng</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thực</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vật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và</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động</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vật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hợp</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lí</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a:t>
              </a:r>
            </a:p>
          </p:txBody>
        </p:sp>
      </p:grpSp>
    </p:spTree>
    <p:custDataLst>
      <p:tags r:id="rId1"/>
    </p:custDataLst>
    <p:extLst>
      <p:ext uri="{BB962C8B-B14F-4D97-AF65-F5344CB8AC3E}">
        <p14:creationId xmlns:p14="http://schemas.microsoft.com/office/powerpoint/2010/main" val="87072551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BB34A4F3-2982-4EBC-A721-B09135484AA3}"/>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1091" t="29953" r="17860" b="4322"/>
          <a:stretch/>
        </p:blipFill>
        <p:spPr>
          <a:xfrm>
            <a:off x="-130458" y="893"/>
            <a:ext cx="12422444" cy="6856214"/>
          </a:xfrm>
          <a:prstGeom prst="rect">
            <a:avLst/>
          </a:prstGeom>
        </p:spPr>
      </p:pic>
      <p:pic>
        <p:nvPicPr>
          <p:cNvPr id="11" name="Graphic 10">
            <a:extLst>
              <a:ext uri="{FF2B5EF4-FFF2-40B4-BE49-F238E27FC236}">
                <a16:creationId xmlns:a16="http://schemas.microsoft.com/office/drawing/2014/main" xmlns="" id="{FBC495E2-D696-4DDC-82BD-8BB215A3D97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1589" y="-29579"/>
            <a:ext cx="4180063" cy="5065132"/>
          </a:xfrm>
          <a:prstGeom prst="rect">
            <a:avLst/>
          </a:prstGeom>
        </p:spPr>
      </p:pic>
      <p:sp>
        <p:nvSpPr>
          <p:cNvPr id="2" name="Rectangle: Rounded Corners 1">
            <a:extLst>
              <a:ext uri="{FF2B5EF4-FFF2-40B4-BE49-F238E27FC236}">
                <a16:creationId xmlns:a16="http://schemas.microsoft.com/office/drawing/2014/main" xmlns="" id="{EA1ED2E1-86F5-6C3E-A072-49453168BD51}"/>
              </a:ext>
            </a:extLst>
          </p:cNvPr>
          <p:cNvSpPr/>
          <p:nvPr/>
        </p:nvSpPr>
        <p:spPr>
          <a:xfrm>
            <a:off x="237117" y="87234"/>
            <a:ext cx="11717766" cy="6683532"/>
          </a:xfrm>
          <a:custGeom>
            <a:avLst/>
            <a:gdLst>
              <a:gd name="connsiteX0" fmla="*/ 0 w 11717766"/>
              <a:gd name="connsiteY0" fmla="*/ 666482 h 6683532"/>
              <a:gd name="connsiteX1" fmla="*/ 666482 w 11717766"/>
              <a:gd name="connsiteY1" fmla="*/ 0 h 6683532"/>
              <a:gd name="connsiteX2" fmla="*/ 11051284 w 11717766"/>
              <a:gd name="connsiteY2" fmla="*/ 0 h 6683532"/>
              <a:gd name="connsiteX3" fmla="*/ 11717766 w 11717766"/>
              <a:gd name="connsiteY3" fmla="*/ 666482 h 6683532"/>
              <a:gd name="connsiteX4" fmla="*/ 11717766 w 11717766"/>
              <a:gd name="connsiteY4" fmla="*/ 6017050 h 6683532"/>
              <a:gd name="connsiteX5" fmla="*/ 11051284 w 11717766"/>
              <a:gd name="connsiteY5" fmla="*/ 6683532 h 6683532"/>
              <a:gd name="connsiteX6" fmla="*/ 666482 w 11717766"/>
              <a:gd name="connsiteY6" fmla="*/ 6683532 h 6683532"/>
              <a:gd name="connsiteX7" fmla="*/ 0 w 11717766"/>
              <a:gd name="connsiteY7" fmla="*/ 6017050 h 6683532"/>
              <a:gd name="connsiteX8" fmla="*/ 0 w 11717766"/>
              <a:gd name="connsiteY8" fmla="*/ 666482 h 668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66" h="6683532" fill="none" extrusionOk="0">
                <a:moveTo>
                  <a:pt x="0" y="666482"/>
                </a:moveTo>
                <a:cubicBezTo>
                  <a:pt x="568" y="313761"/>
                  <a:pt x="306316" y="13295"/>
                  <a:pt x="666482" y="0"/>
                </a:cubicBezTo>
                <a:cubicBezTo>
                  <a:pt x="5131406" y="72427"/>
                  <a:pt x="9522319" y="61419"/>
                  <a:pt x="11051284" y="0"/>
                </a:cubicBezTo>
                <a:cubicBezTo>
                  <a:pt x="11414603" y="-32832"/>
                  <a:pt x="11676519" y="285918"/>
                  <a:pt x="11717766" y="666482"/>
                </a:cubicBezTo>
                <a:cubicBezTo>
                  <a:pt x="11818642" y="2560088"/>
                  <a:pt x="11610453" y="3748220"/>
                  <a:pt x="11717766" y="6017050"/>
                </a:cubicBezTo>
                <a:cubicBezTo>
                  <a:pt x="11722798" y="6359600"/>
                  <a:pt x="11397948" y="6659515"/>
                  <a:pt x="11051284" y="6683532"/>
                </a:cubicBezTo>
                <a:cubicBezTo>
                  <a:pt x="9192923" y="6713359"/>
                  <a:pt x="5432985" y="6604226"/>
                  <a:pt x="666482" y="6683532"/>
                </a:cubicBezTo>
                <a:cubicBezTo>
                  <a:pt x="340392" y="6678784"/>
                  <a:pt x="-22790" y="6389645"/>
                  <a:pt x="0" y="6017050"/>
                </a:cubicBezTo>
                <a:cubicBezTo>
                  <a:pt x="50037" y="4601237"/>
                  <a:pt x="770" y="1700858"/>
                  <a:pt x="0" y="666482"/>
                </a:cubicBezTo>
                <a:close/>
              </a:path>
              <a:path w="11717766" h="6683532" stroke="0" extrusionOk="0">
                <a:moveTo>
                  <a:pt x="0" y="666482"/>
                </a:moveTo>
                <a:cubicBezTo>
                  <a:pt x="42518" y="309983"/>
                  <a:pt x="302844" y="9270"/>
                  <a:pt x="666482" y="0"/>
                </a:cubicBezTo>
                <a:cubicBezTo>
                  <a:pt x="4205303" y="123000"/>
                  <a:pt x="9574693" y="-96860"/>
                  <a:pt x="11051284" y="0"/>
                </a:cubicBezTo>
                <a:cubicBezTo>
                  <a:pt x="11384491" y="-26584"/>
                  <a:pt x="11748706" y="236018"/>
                  <a:pt x="11717766" y="666482"/>
                </a:cubicBezTo>
                <a:cubicBezTo>
                  <a:pt x="11720939" y="3256099"/>
                  <a:pt x="11812033" y="5368925"/>
                  <a:pt x="11717766" y="6017050"/>
                </a:cubicBezTo>
                <a:cubicBezTo>
                  <a:pt x="11659372" y="6406293"/>
                  <a:pt x="11404344" y="6681073"/>
                  <a:pt x="11051284" y="6683532"/>
                </a:cubicBezTo>
                <a:cubicBezTo>
                  <a:pt x="9676791" y="6522825"/>
                  <a:pt x="3005113" y="6723199"/>
                  <a:pt x="666482" y="6683532"/>
                </a:cubicBezTo>
                <a:cubicBezTo>
                  <a:pt x="236198" y="6670970"/>
                  <a:pt x="-23073" y="6374685"/>
                  <a:pt x="0" y="6017050"/>
                </a:cubicBezTo>
                <a:cubicBezTo>
                  <a:pt x="32216" y="4029839"/>
                  <a:pt x="57206" y="1835919"/>
                  <a:pt x="0" y="666482"/>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xmlns="" id="{F04CE61F-142C-F51E-F4D8-D120B94AE09A}"/>
              </a:ext>
            </a:extLst>
          </p:cNvPr>
          <p:cNvSpPr/>
          <p:nvPr/>
        </p:nvSpPr>
        <p:spPr>
          <a:xfrm>
            <a:off x="692791" y="2534901"/>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Không</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bỏ</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thừa</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ăn</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4" name="Rectangle: Rounded Corners 3">
            <a:extLst>
              <a:ext uri="{FF2B5EF4-FFF2-40B4-BE49-F238E27FC236}">
                <a16:creationId xmlns:a16="http://schemas.microsoft.com/office/drawing/2014/main" xmlns="" id="{F75241A7-726D-470E-42CF-5FF0886B3BA3}"/>
              </a:ext>
            </a:extLst>
          </p:cNvPr>
          <p:cNvSpPr/>
          <p:nvPr/>
        </p:nvSpPr>
        <p:spPr>
          <a:xfrm>
            <a:off x="711841" y="1458898"/>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Sử</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dụng</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rau</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vỏ</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hoa</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để</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phân</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bón</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cây</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 name="Rectangle: Rounded Corners 4">
            <a:extLst>
              <a:ext uri="{FF2B5EF4-FFF2-40B4-BE49-F238E27FC236}">
                <a16:creationId xmlns:a16="http://schemas.microsoft.com/office/drawing/2014/main" xmlns="" id="{06F2D7E6-9E58-8398-4947-68B250BC734F}"/>
              </a:ext>
            </a:extLst>
          </p:cNvPr>
          <p:cNvSpPr/>
          <p:nvPr/>
        </p:nvSpPr>
        <p:spPr>
          <a:xfrm>
            <a:off x="588016" y="4700030"/>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Không</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bắt</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gấu</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để</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lấy</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mật</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bắt</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tê</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giác</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để</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lấy</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sừng</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6" name="Rectangle: Rounded Corners 5">
            <a:extLst>
              <a:ext uri="{FF2B5EF4-FFF2-40B4-BE49-F238E27FC236}">
                <a16:creationId xmlns:a16="http://schemas.microsoft.com/office/drawing/2014/main" xmlns="" id="{B2C0C117-1941-1ED4-3D99-DD1E561EE6F2}"/>
              </a:ext>
            </a:extLst>
          </p:cNvPr>
          <p:cNvSpPr/>
          <p:nvPr/>
        </p:nvSpPr>
        <p:spPr>
          <a:xfrm>
            <a:off x="607066" y="3639480"/>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Không</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ăn</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thịt</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thú</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rừng</a:t>
            </a:r>
            <a:r>
              <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7" name="Picture 2">
            <a:extLst>
              <a:ext uri="{FF2B5EF4-FFF2-40B4-BE49-F238E27FC236}">
                <a16:creationId xmlns:a16="http://schemas.microsoft.com/office/drawing/2014/main" xmlns="" id="{E245C3BF-68C2-7233-A0D5-6F4879D226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4880" y="1732751"/>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xmlns="" id="{F400B6B2-5B41-EE43-D6D6-FE521D6A2C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680" y="2720389"/>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xmlns="" id="{D2B0755E-6DFE-7440-84AB-A8C6F1777EB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680" y="4968187"/>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xmlns="" id="{7EAA1B63-5C12-EA4F-8A4D-73A282A947D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730" y="3907637"/>
            <a:ext cx="495171" cy="4951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33834188-EDB6-4927-8A2F-7087202FC0B6}"/>
              </a:ext>
            </a:extLst>
          </p:cNvPr>
          <p:cNvSpPr txBox="1"/>
          <p:nvPr/>
        </p:nvSpPr>
        <p:spPr>
          <a:xfrm>
            <a:off x="1228725" y="285750"/>
            <a:ext cx="100965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Một số việc em có thể làm để sử dụng thực vật và động vật hợp lí:</a:t>
            </a:r>
            <a:endParaRPr kumimoji="0" lang="en-US" sz="36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xmlns="" id="{0F9E9384-83AB-45E8-8CBD-BACE994E56BB}"/>
              </a:ext>
            </a:extLst>
          </p:cNvPr>
          <p:cNvSpPr/>
          <p:nvPr/>
        </p:nvSpPr>
        <p:spPr>
          <a:xfrm>
            <a:off x="607066" y="5814455"/>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quần</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áo</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cũ</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thể</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sử</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dụng</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túi</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hoặc</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khă</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lau</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nhà</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21" name="Picture 2">
            <a:extLst>
              <a:ext uri="{FF2B5EF4-FFF2-40B4-BE49-F238E27FC236}">
                <a16:creationId xmlns:a16="http://schemas.microsoft.com/office/drawing/2014/main" xmlns="" id="{265D1F62-0B65-4C27-901D-A453131DD1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5330" y="6063562"/>
            <a:ext cx="495171" cy="4951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0842583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5"/>
          <a:stretch>
            <a:fillRect/>
          </a:stretch>
        </p:blipFill>
        <p:spPr>
          <a:xfrm>
            <a:off x="1588" y="895"/>
            <a:ext cx="12179302" cy="5795405"/>
          </a:xfrm>
          <a:prstGeom prst="rect">
            <a:avLst/>
          </a:prstGeom>
        </p:spPr>
      </p:pic>
      <p:pic>
        <p:nvPicPr>
          <p:cNvPr id="5" name="图片 4" descr="34"/>
          <p:cNvPicPr>
            <a:picLocks noChangeAspect="1"/>
          </p:cNvPicPr>
          <p:nvPr/>
        </p:nvPicPr>
        <p:blipFill>
          <a:blip r:embed="rId6"/>
          <a:stretch>
            <a:fillRect/>
          </a:stretch>
        </p:blipFill>
        <p:spPr>
          <a:xfrm>
            <a:off x="1588" y="3247439"/>
            <a:ext cx="12179302" cy="3663631"/>
          </a:xfrm>
          <a:prstGeom prst="rect">
            <a:avLst/>
          </a:prstGeom>
        </p:spPr>
      </p:pic>
      <p:grpSp>
        <p:nvGrpSpPr>
          <p:cNvPr id="13" name="Group 12">
            <a:extLst>
              <a:ext uri="{FF2B5EF4-FFF2-40B4-BE49-F238E27FC236}">
                <a16:creationId xmlns:a16="http://schemas.microsoft.com/office/drawing/2014/main" xmlns=""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xmlns="" id="{A44A647B-0F50-0835-2B9E-46F9E888CFD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xmlns="" id="{C7DB5590-3303-5BC4-FBEE-3F15F7C2AD4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xmlns="" id="{D218F60B-6E22-85B8-3574-8A1727C64D33}"/>
              </a:ext>
            </a:extLst>
          </p:cNvPr>
          <p:cNvPicPr>
            <a:picLocks noChangeAspect="1"/>
          </p:cNvPicPr>
          <p:nvPr/>
        </p:nvPicPr>
        <p:blipFill>
          <a:blip r:embed="rId8"/>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xmlns="" id="{19528C36-9ED2-6934-D005-A6FF09E8DE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xmlns="" id="{04CCC551-A0B9-99D0-8EF7-891044447E7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grpSp>
        <p:nvGrpSpPr>
          <p:cNvPr id="18" name="Group 17">
            <a:extLst>
              <a:ext uri="{FF2B5EF4-FFF2-40B4-BE49-F238E27FC236}">
                <a16:creationId xmlns:a16="http://schemas.microsoft.com/office/drawing/2014/main" xmlns="" id="{9CB8A0FE-0927-49BF-BFE0-7A2015E7C559}"/>
              </a:ext>
            </a:extLst>
          </p:cNvPr>
          <p:cNvGrpSpPr/>
          <p:nvPr/>
        </p:nvGrpSpPr>
        <p:grpSpPr>
          <a:xfrm>
            <a:off x="2371725" y="173821"/>
            <a:ext cx="7235144" cy="3183199"/>
            <a:chOff x="5096183" y="2272683"/>
            <a:chExt cx="4500578" cy="2601158"/>
          </a:xfrm>
        </p:grpSpPr>
        <p:sp>
          <p:nvSpPr>
            <p:cNvPr id="19" name="Speech Bubble: Oval 18">
              <a:extLst>
                <a:ext uri="{FF2B5EF4-FFF2-40B4-BE49-F238E27FC236}">
                  <a16:creationId xmlns:a16="http://schemas.microsoft.com/office/drawing/2014/main" xmlns="" id="{E2525128-E328-4002-B0B7-8CB7983B15FD}"/>
                </a:ext>
              </a:extLst>
            </p:cNvPr>
            <p:cNvSpPr/>
            <p:nvPr/>
          </p:nvSpPr>
          <p:spPr>
            <a:xfrm>
              <a:off x="5096183" y="2272683"/>
              <a:ext cx="4500578" cy="2601158"/>
            </a:xfrm>
            <a:prstGeom prst="wedgeEllipseCallout">
              <a:avLst>
                <a:gd name="adj1" fmla="val 27804"/>
                <a:gd name="adj2" fmla="val 62313"/>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vi-VN" sz="1799"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Rectangle 19">
              <a:extLst>
                <a:ext uri="{FF2B5EF4-FFF2-40B4-BE49-F238E27FC236}">
                  <a16:creationId xmlns:a16="http://schemas.microsoft.com/office/drawing/2014/main" xmlns="" id="{A01E12AB-D101-437A-95CD-0CCC0092CE38}"/>
                </a:ext>
              </a:extLst>
            </p:cNvPr>
            <p:cNvSpPr/>
            <p:nvPr/>
          </p:nvSpPr>
          <p:spPr>
            <a:xfrm>
              <a:off x="5199838" y="2787252"/>
              <a:ext cx="4119657" cy="1491920"/>
            </a:xfrm>
            <a:prstGeom prst="rect">
              <a:avLst/>
            </a:prstGeom>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Chia sẻ ý kiến của em với gia đình, những người xung quanh để cùng sử dụng hợp lí thực vật và động vật.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368731624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5"/>
          <a:stretch>
            <a:fillRect/>
          </a:stretch>
        </p:blipFill>
        <p:spPr>
          <a:xfrm>
            <a:off x="11111" y="303995"/>
            <a:ext cx="12179302" cy="5795405"/>
          </a:xfrm>
          <a:prstGeom prst="rect">
            <a:avLst/>
          </a:prstGeom>
        </p:spPr>
      </p:pic>
      <p:pic>
        <p:nvPicPr>
          <p:cNvPr id="5" name="图片 4" descr="34"/>
          <p:cNvPicPr>
            <a:picLocks noChangeAspect="1"/>
          </p:cNvPicPr>
          <p:nvPr/>
        </p:nvPicPr>
        <p:blipFill>
          <a:blip r:embed="rId6"/>
          <a:stretch>
            <a:fillRect/>
          </a:stretch>
        </p:blipFill>
        <p:spPr>
          <a:xfrm>
            <a:off x="1588" y="3188066"/>
            <a:ext cx="12179302" cy="3663631"/>
          </a:xfrm>
          <a:prstGeom prst="rect">
            <a:avLst/>
          </a:prstGeom>
        </p:spPr>
      </p:pic>
      <p:pic>
        <p:nvPicPr>
          <p:cNvPr id="6" name="图片 5" descr="33"/>
          <p:cNvPicPr>
            <a:picLocks noChangeAspect="1"/>
          </p:cNvPicPr>
          <p:nvPr/>
        </p:nvPicPr>
        <p:blipFill>
          <a:blip r:embed="rId7"/>
          <a:stretch>
            <a:fillRect/>
          </a:stretch>
        </p:blipFill>
        <p:spPr>
          <a:xfrm>
            <a:off x="274619" y="2163250"/>
            <a:ext cx="5654935" cy="4693859"/>
          </a:xfrm>
          <a:prstGeom prst="rect">
            <a:avLst/>
          </a:prstGeom>
        </p:spPr>
      </p:pic>
      <p:pic>
        <p:nvPicPr>
          <p:cNvPr id="7" name="图片 6" descr="32"/>
          <p:cNvPicPr>
            <a:picLocks noChangeAspect="1"/>
          </p:cNvPicPr>
          <p:nvPr/>
        </p:nvPicPr>
        <p:blipFill>
          <a:blip r:embed="rId8"/>
          <a:stretch>
            <a:fillRect/>
          </a:stretch>
        </p:blipFill>
        <p:spPr>
          <a:xfrm>
            <a:off x="1587" y="4555832"/>
            <a:ext cx="2219382" cy="2301276"/>
          </a:xfrm>
          <a:prstGeom prst="rect">
            <a:avLst/>
          </a:prstGeom>
        </p:spPr>
      </p:pic>
      <p:pic>
        <p:nvPicPr>
          <p:cNvPr id="3" name="Picture 2">
            <a:extLst>
              <a:ext uri="{FF2B5EF4-FFF2-40B4-BE49-F238E27FC236}">
                <a16:creationId xmlns:a16="http://schemas.microsoft.com/office/drawing/2014/main" xmlns="" id="{E57E0C4C-86EA-3F8C-AABA-EFF057B044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grpSp>
        <p:nvGrpSpPr>
          <p:cNvPr id="11" name="Group 10">
            <a:extLst>
              <a:ext uri="{FF2B5EF4-FFF2-40B4-BE49-F238E27FC236}">
                <a16:creationId xmlns:a16="http://schemas.microsoft.com/office/drawing/2014/main" xmlns="" id="{70552448-00A0-3AF6-DD03-88B0EBE729A5}"/>
              </a:ext>
            </a:extLst>
          </p:cNvPr>
          <p:cNvGrpSpPr/>
          <p:nvPr/>
        </p:nvGrpSpPr>
        <p:grpSpPr>
          <a:xfrm>
            <a:off x="490213" y="3690230"/>
            <a:ext cx="3407203" cy="3309392"/>
            <a:chOff x="488751" y="3690298"/>
            <a:chExt cx="3408091" cy="3310254"/>
          </a:xfrm>
        </p:grpSpPr>
        <p:pic>
          <p:nvPicPr>
            <p:cNvPr id="8" name="Picture 7">
              <a:extLst>
                <a:ext uri="{FF2B5EF4-FFF2-40B4-BE49-F238E27FC236}">
                  <a16:creationId xmlns:a16="http://schemas.microsoft.com/office/drawing/2014/main" xmlns="" id="{E55952B6-EF6F-AC4C-D4D7-ADDB9E59FC6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xmlns="" id="{B58E0AF7-BEDB-A79B-F11A-540E1E9579C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xmlns="" id="{00579191-0543-0BC9-D8F1-C1D0DB2CE3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 name="Picture 1">
            <a:extLst>
              <a:ext uri="{FF2B5EF4-FFF2-40B4-BE49-F238E27FC236}">
                <a16:creationId xmlns:a16="http://schemas.microsoft.com/office/drawing/2014/main" xmlns="" id="{CC383C2A-BBA3-44D1-ADFE-293A69FFBE33}"/>
              </a:ext>
            </a:extLst>
          </p:cNvPr>
          <p:cNvPicPr>
            <a:picLocks noChangeAspect="1"/>
          </p:cNvPicPr>
          <p:nvPr/>
        </p:nvPicPr>
        <p:blipFill>
          <a:blip r:embed="rId10"/>
          <a:stretch>
            <a:fillRect/>
          </a:stretch>
        </p:blipFill>
        <p:spPr>
          <a:xfrm>
            <a:off x="1617616" y="269832"/>
            <a:ext cx="9150889" cy="4029805"/>
          </a:xfrm>
          <a:prstGeom prst="rect">
            <a:avLst/>
          </a:prstGeom>
        </p:spPr>
      </p:pic>
      <p:sp>
        <p:nvSpPr>
          <p:cNvPr id="12" name="TextBox 11">
            <a:extLst>
              <a:ext uri="{FF2B5EF4-FFF2-40B4-BE49-F238E27FC236}">
                <a16:creationId xmlns:a16="http://schemas.microsoft.com/office/drawing/2014/main" xmlns="" id="{661888EC-BD28-41B6-9CE8-5406F10AE89F}"/>
              </a:ext>
            </a:extLst>
          </p:cNvPr>
          <p:cNvSpPr txBox="1"/>
          <p:nvPr/>
        </p:nvSpPr>
        <p:spPr>
          <a:xfrm>
            <a:off x="4004353" y="87598"/>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Design: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Hương</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Thảo</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Zalo</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0972115126</a:t>
            </a:r>
          </a:p>
        </p:txBody>
      </p:sp>
    </p:spTree>
    <p:custDataLst>
      <p:tags r:id="rId1"/>
    </p:custDataLst>
    <p:extLst>
      <p:ext uri="{BB962C8B-B14F-4D97-AF65-F5344CB8AC3E}">
        <p14:creationId xmlns:p14="http://schemas.microsoft.com/office/powerpoint/2010/main" val="215911802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5"/>
          <a:stretch>
            <a:fillRect/>
          </a:stretch>
        </p:blipFill>
        <p:spPr>
          <a:xfrm>
            <a:off x="1588" y="895"/>
            <a:ext cx="12179302" cy="5795405"/>
          </a:xfrm>
          <a:prstGeom prst="rect">
            <a:avLst/>
          </a:prstGeom>
        </p:spPr>
      </p:pic>
      <p:pic>
        <p:nvPicPr>
          <p:cNvPr id="5" name="图片 4" descr="34"/>
          <p:cNvPicPr>
            <a:picLocks noChangeAspect="1"/>
          </p:cNvPicPr>
          <p:nvPr/>
        </p:nvPicPr>
        <p:blipFill>
          <a:blip r:embed="rId6"/>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551" y="205133"/>
            <a:ext cx="1371549" cy="1371549"/>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xmlns=""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xmlns="" id="{A44A647B-0F50-0835-2B9E-46F9E888CFD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xmlns="" id="{C7DB5590-3303-5BC4-FBEE-3F15F7C2AD4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xmlns="" id="{D218F60B-6E22-85B8-3574-8A1727C64D33}"/>
              </a:ext>
            </a:extLst>
          </p:cNvPr>
          <p:cNvPicPr>
            <a:picLocks noChangeAspect="1"/>
          </p:cNvPicPr>
          <p:nvPr/>
        </p:nvPicPr>
        <p:blipFill>
          <a:blip r:embed="rId8"/>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xmlns="" id="{19528C36-9ED2-6934-D005-A6FF09E8DE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xmlns="" id="{04CCC551-A0B9-99D0-8EF7-891044447E7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18" name="Picture 17">
            <a:extLst>
              <a:ext uri="{FF2B5EF4-FFF2-40B4-BE49-F238E27FC236}">
                <a16:creationId xmlns:a16="http://schemas.microsoft.com/office/drawing/2014/main" xmlns="" id="{5D4D3C31-C35B-C8E9-0AD3-2F821F6C1403}"/>
              </a:ext>
            </a:extLst>
          </p:cNvPr>
          <p:cNvPicPr>
            <a:picLocks noChangeAspect="1"/>
          </p:cNvPicPr>
          <p:nvPr/>
        </p:nvPicPr>
        <p:blipFill>
          <a:blip r:embed="rId9"/>
          <a:stretch>
            <a:fillRect/>
          </a:stretch>
        </p:blipFill>
        <p:spPr>
          <a:xfrm>
            <a:off x="5136023" y="328676"/>
            <a:ext cx="1353077" cy="1322602"/>
          </a:xfrm>
          <a:prstGeom prst="rect">
            <a:avLst/>
          </a:prstGeom>
        </p:spPr>
      </p:pic>
      <p:pic>
        <p:nvPicPr>
          <p:cNvPr id="19" name="Picture 18">
            <a:extLst>
              <a:ext uri="{FF2B5EF4-FFF2-40B4-BE49-F238E27FC236}">
                <a16:creationId xmlns:a16="http://schemas.microsoft.com/office/drawing/2014/main" xmlns="" id="{53389A76-2A53-AC56-2D95-9B31A81BF008}"/>
              </a:ext>
            </a:extLst>
          </p:cNvPr>
          <p:cNvPicPr>
            <a:picLocks noChangeAspect="1"/>
          </p:cNvPicPr>
          <p:nvPr/>
        </p:nvPicPr>
        <p:blipFill rotWithShape="1">
          <a:blip r:embed="rId10"/>
          <a:srcRect l="8432" r="7434" b="24976"/>
          <a:stretch/>
        </p:blipFill>
        <p:spPr>
          <a:xfrm>
            <a:off x="1756358" y="1061703"/>
            <a:ext cx="8773854" cy="2510399"/>
          </a:xfrm>
          <a:prstGeom prst="rect">
            <a:avLst/>
          </a:prstGeom>
        </p:spPr>
      </p:pic>
    </p:spTree>
    <p:custDataLst>
      <p:tags r:id="rId1"/>
    </p:custDataLst>
    <p:extLst>
      <p:ext uri="{BB962C8B-B14F-4D97-AF65-F5344CB8AC3E}">
        <p14:creationId xmlns:p14="http://schemas.microsoft.com/office/powerpoint/2010/main" val="128496909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BB34A4F3-2982-4EBC-A721-B09135484AA3}"/>
              </a:ext>
            </a:extLst>
          </p:cNvPr>
          <p:cNvPicPr>
            <a:picLocks noChangeAspect="1"/>
          </p:cNvPicPr>
          <p:nvPr/>
        </p:nvPicPr>
        <p:blipFill rotWithShape="1">
          <a:blip r:embed="rId6">
            <a:extLst>
              <a:ext uri="{96DAC541-7B7A-43D3-8B79-37D633B846F1}">
                <asvg:svgBlip xmlns:asvg="http://schemas.microsoft.com/office/drawing/2016/SVG/main" xmlns="" r:embed="rId7"/>
              </a:ext>
            </a:extLst>
          </a:blip>
          <a:srcRect l="1091" t="29953" r="18371" b="4322"/>
          <a:stretch/>
        </p:blipFill>
        <p:spPr>
          <a:xfrm>
            <a:off x="-130458" y="893"/>
            <a:ext cx="12320871" cy="6856214"/>
          </a:xfrm>
          <a:prstGeom prst="rect">
            <a:avLst/>
          </a:prstGeom>
        </p:spPr>
      </p:pic>
      <p:pic>
        <p:nvPicPr>
          <p:cNvPr id="14" name="Picture 13">
            <a:extLst>
              <a:ext uri="{FF2B5EF4-FFF2-40B4-BE49-F238E27FC236}">
                <a16:creationId xmlns:a16="http://schemas.microsoft.com/office/drawing/2014/main" xmlns="" id="{6B5CD68E-648B-4724-80E9-88674E4C065A}"/>
              </a:ext>
            </a:extLst>
          </p:cNvPr>
          <p:cNvPicPr>
            <a:picLocks noChangeAspect="1"/>
          </p:cNvPicPr>
          <p:nvPr/>
        </p:nvPicPr>
        <p:blipFill>
          <a:blip r:embed="rId8"/>
          <a:stretch>
            <a:fillRect/>
          </a:stretch>
        </p:blipFill>
        <p:spPr>
          <a:xfrm>
            <a:off x="1925114" y="840004"/>
            <a:ext cx="7903424" cy="4328956"/>
          </a:xfrm>
          <a:prstGeom prst="rect">
            <a:avLst/>
          </a:prstGeom>
        </p:spPr>
      </p:pic>
      <p:grpSp>
        <p:nvGrpSpPr>
          <p:cNvPr id="18" name="Group 17">
            <a:extLst>
              <a:ext uri="{FF2B5EF4-FFF2-40B4-BE49-F238E27FC236}">
                <a16:creationId xmlns:a16="http://schemas.microsoft.com/office/drawing/2014/main" xmlns="" id="{1909875C-67B4-4133-BDCD-80CAD350D736}"/>
              </a:ext>
            </a:extLst>
          </p:cNvPr>
          <p:cNvGrpSpPr/>
          <p:nvPr/>
        </p:nvGrpSpPr>
        <p:grpSpPr>
          <a:xfrm>
            <a:off x="-130457" y="-135477"/>
            <a:ext cx="2563251" cy="1625730"/>
            <a:chOff x="-213452" y="-612324"/>
            <a:chExt cx="3561591" cy="2359908"/>
          </a:xfrm>
        </p:grpSpPr>
        <p:pic>
          <p:nvPicPr>
            <p:cNvPr id="19" name="Picture 18">
              <a:extLst>
                <a:ext uri="{FF2B5EF4-FFF2-40B4-BE49-F238E27FC236}">
                  <a16:creationId xmlns:a16="http://schemas.microsoft.com/office/drawing/2014/main" xmlns="" id="{8DDAD02D-3BD2-435C-AEE8-560E51C95127}"/>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b="14792"/>
            <a:stretch/>
          </p:blipFill>
          <p:spPr>
            <a:xfrm rot="20851398">
              <a:off x="-213452" y="-612324"/>
              <a:ext cx="2448479" cy="2251104"/>
            </a:xfrm>
            <a:prstGeom prst="rect">
              <a:avLst/>
            </a:prstGeom>
          </p:spPr>
        </p:pic>
        <p:pic>
          <p:nvPicPr>
            <p:cNvPr id="20" name="Picture 19">
              <a:extLst>
                <a:ext uri="{FF2B5EF4-FFF2-40B4-BE49-F238E27FC236}">
                  <a16:creationId xmlns:a16="http://schemas.microsoft.com/office/drawing/2014/main" xmlns="" id="{59C43E5B-A4F1-4F3C-A5F5-9EA95F22691C}"/>
                </a:ext>
              </a:extLst>
            </p:cNvPr>
            <p:cNvPicPr>
              <a:picLocks noChangeAspect="1"/>
            </p:cNvPicPr>
            <p:nvPr/>
          </p:nvPicPr>
          <p:blipFill>
            <a:blip r:embed="rId11"/>
            <a:stretch>
              <a:fillRect/>
            </a:stretch>
          </p:blipFill>
          <p:spPr>
            <a:xfrm>
              <a:off x="625714" y="116060"/>
              <a:ext cx="2722425" cy="1631524"/>
            </a:xfrm>
            <a:prstGeom prst="rect">
              <a:avLst/>
            </a:prstGeom>
          </p:spPr>
        </p:pic>
      </p:grpSp>
      <p:pic>
        <p:nvPicPr>
          <p:cNvPr id="11" name="Picture 10">
            <a:extLst>
              <a:ext uri="{FF2B5EF4-FFF2-40B4-BE49-F238E27FC236}">
                <a16:creationId xmlns:a16="http://schemas.microsoft.com/office/drawing/2014/main" xmlns="" id="{E22F4C51-7D60-4CF9-939E-2D58CEE7B6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80645" y="4114621"/>
            <a:ext cx="2742486" cy="2742486"/>
          </a:xfrm>
          <a:prstGeom prst="rect">
            <a:avLst/>
          </a:prstGeom>
        </p:spPr>
      </p:pic>
      <p:pic>
        <p:nvPicPr>
          <p:cNvPr id="12" name="Picture 11">
            <a:hlinkClick r:id="rId13" action="ppaction://hlinksldjump"/>
            <a:extLst>
              <a:ext uri="{FF2B5EF4-FFF2-40B4-BE49-F238E27FC236}">
                <a16:creationId xmlns:a16="http://schemas.microsoft.com/office/drawing/2014/main" xmlns="" id="{B3224159-34E8-4529-B537-07C9B6A1268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77090" y="1246778"/>
            <a:ext cx="2037820" cy="620694"/>
          </a:xfrm>
          <a:prstGeom prst="rect">
            <a:avLst/>
          </a:prstGeom>
        </p:spPr>
      </p:pic>
      <p:sp>
        <p:nvSpPr>
          <p:cNvPr id="13" name="TextBox 12">
            <a:extLst>
              <a:ext uri="{FF2B5EF4-FFF2-40B4-BE49-F238E27FC236}">
                <a16:creationId xmlns:a16="http://schemas.microsoft.com/office/drawing/2014/main" xmlns="" id="{6696856D-3299-492C-9E6D-7987ED54A02E}"/>
              </a:ext>
            </a:extLst>
          </p:cNvPr>
          <p:cNvSpPr txBox="1"/>
          <p:nvPr/>
        </p:nvSpPr>
        <p:spPr>
          <a:xfrm>
            <a:off x="2646843" y="268963"/>
            <a:ext cx="6500707" cy="666612"/>
          </a:xfrm>
          <a:prstGeom prst="rect">
            <a:avLst/>
          </a:prstGeom>
          <a:solidFill>
            <a:schemeClr val="bg1"/>
          </a:solidFill>
        </p:spPr>
        <p:txBody>
          <a:bodyPr wrap="square" rtlCol="0">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3732" b="0" i="0" u="none" strike="noStrike" kern="1200" cap="none" spc="0" normalizeH="0" baseline="0" noProof="0" dirty="0">
                <a:ln>
                  <a:noFill/>
                </a:ln>
                <a:solidFill>
                  <a:srgbClr val="4BACC6">
                    <a:lumMod val="50000"/>
                  </a:srgbClr>
                </a:solidFill>
                <a:effectLst/>
                <a:uLnTx/>
                <a:uFillTx/>
                <a:latin typeface="Calibri"/>
                <a:ea typeface="Tiffany" pitchFamily="18" charset="0"/>
                <a:cs typeface="Tiffany" pitchFamily="18" charset="0"/>
              </a:rPr>
              <a:t>GIẢI CỨU TRƯỜNG HỌC</a:t>
            </a:r>
          </a:p>
        </p:txBody>
      </p:sp>
      <p:pic>
        <p:nvPicPr>
          <p:cNvPr id="21" name="Zen Gardent">
            <a:hlinkClick r:id="" action="ppaction://media"/>
            <a:extLst>
              <a:ext uri="{FF2B5EF4-FFF2-40B4-BE49-F238E27FC236}">
                <a16:creationId xmlns:a16="http://schemas.microsoft.com/office/drawing/2014/main" xmlns="" id="{6DB145BF-B266-418F-8C13-8FFC4933C49A}"/>
              </a:ext>
            </a:extLst>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12513684" y="3733721"/>
            <a:ext cx="812588" cy="812588"/>
          </a:xfrm>
          <a:prstGeom prst="rect">
            <a:avLst/>
          </a:prstGeom>
        </p:spPr>
      </p:pic>
      <p:pic>
        <p:nvPicPr>
          <p:cNvPr id="22" name="Picture 21">
            <a:extLst>
              <a:ext uri="{FF2B5EF4-FFF2-40B4-BE49-F238E27FC236}">
                <a16:creationId xmlns:a16="http://schemas.microsoft.com/office/drawing/2014/main" xmlns="" id="{6C5A5AD5-8E82-46EA-BB2A-8EB55DFF34C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9455" y="5221019"/>
            <a:ext cx="1422030" cy="1291492"/>
          </a:xfrm>
          <a:prstGeom prst="rect">
            <a:avLst/>
          </a:prstGeom>
        </p:spPr>
      </p:pic>
      <p:pic>
        <p:nvPicPr>
          <p:cNvPr id="23" name="Picture 22">
            <a:hlinkClick r:id="rId17" action="ppaction://hlinksldjump"/>
            <a:extLst>
              <a:ext uri="{FF2B5EF4-FFF2-40B4-BE49-F238E27FC236}">
                <a16:creationId xmlns:a16="http://schemas.microsoft.com/office/drawing/2014/main" xmlns="" id="{95F7CCEB-70E0-474B-872A-DA35DEC167C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7427931">
            <a:off x="1017323" y="5394607"/>
            <a:ext cx="1422030" cy="1291492"/>
          </a:xfrm>
          <a:prstGeom prst="rect">
            <a:avLst/>
          </a:prstGeom>
        </p:spPr>
      </p:pic>
      <p:pic>
        <p:nvPicPr>
          <p:cNvPr id="24" name="Picture 2" descr="200+ Free Plastic Recycling &amp; Plastic Images - Pixabay">
            <a:hlinkClick r:id="rId18" action="ppaction://hlinksldjump"/>
            <a:extLst>
              <a:ext uri="{FF2B5EF4-FFF2-40B4-BE49-F238E27FC236}">
                <a16:creationId xmlns:a16="http://schemas.microsoft.com/office/drawing/2014/main" xmlns="" id="{B88FDFB1-FC41-43B0-8605-1EDF857277A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45907" y="5568195"/>
            <a:ext cx="1422030" cy="9443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17" action="ppaction://hlinksldjump"/>
            <a:extLst>
              <a:ext uri="{FF2B5EF4-FFF2-40B4-BE49-F238E27FC236}">
                <a16:creationId xmlns:a16="http://schemas.microsoft.com/office/drawing/2014/main" xmlns="" id="{858EC762-3DF8-4017-932E-40D8A15B05B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1449866">
            <a:off x="9639753" y="5086055"/>
            <a:ext cx="1145291" cy="1145291"/>
          </a:xfrm>
          <a:prstGeom prst="rect">
            <a:avLst/>
          </a:prstGeom>
        </p:spPr>
      </p:pic>
      <p:pic>
        <p:nvPicPr>
          <p:cNvPr id="26" name="Picture 25">
            <a:extLst>
              <a:ext uri="{FF2B5EF4-FFF2-40B4-BE49-F238E27FC236}">
                <a16:creationId xmlns:a16="http://schemas.microsoft.com/office/drawing/2014/main" xmlns="" id="{303AFD93-011E-474C-833A-DE37A69D95A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728339" y="4404860"/>
            <a:ext cx="2107651" cy="2107651"/>
          </a:xfrm>
          <a:prstGeom prst="rect">
            <a:avLst/>
          </a:prstGeom>
        </p:spPr>
      </p:pic>
      <p:pic>
        <p:nvPicPr>
          <p:cNvPr id="27" name="Picture 26">
            <a:hlinkClick r:id="rId22" action="ppaction://hlinksldjump"/>
            <a:extLst>
              <a:ext uri="{FF2B5EF4-FFF2-40B4-BE49-F238E27FC236}">
                <a16:creationId xmlns:a16="http://schemas.microsoft.com/office/drawing/2014/main" xmlns="" id="{3E774B5D-4506-4B57-90D4-E7F2BD8AA9A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2086941" flipH="1">
            <a:off x="3771903" y="5110565"/>
            <a:ext cx="915259" cy="915259"/>
          </a:xfrm>
          <a:prstGeom prst="rect">
            <a:avLst/>
          </a:prstGeom>
        </p:spPr>
      </p:pic>
      <p:pic>
        <p:nvPicPr>
          <p:cNvPr id="28" name="Picture 27">
            <a:extLst>
              <a:ext uri="{FF2B5EF4-FFF2-40B4-BE49-F238E27FC236}">
                <a16:creationId xmlns:a16="http://schemas.microsoft.com/office/drawing/2014/main" xmlns="" id="{8C9EF152-816C-4086-96E6-C75EF006E434}"/>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b="6424"/>
          <a:stretch/>
        </p:blipFill>
        <p:spPr>
          <a:xfrm>
            <a:off x="1381812" y="91370"/>
            <a:ext cx="7516447" cy="7033615"/>
          </a:xfrm>
          <a:prstGeom prst="rect">
            <a:avLst/>
          </a:prstGeom>
        </p:spPr>
      </p:pic>
      <p:sp>
        <p:nvSpPr>
          <p:cNvPr id="29" name="Rectangle 28">
            <a:extLst>
              <a:ext uri="{FF2B5EF4-FFF2-40B4-BE49-F238E27FC236}">
                <a16:creationId xmlns:a16="http://schemas.microsoft.com/office/drawing/2014/main" xmlns="" id="{8407C785-964E-40E1-BD32-77F611D0FF87}"/>
              </a:ext>
            </a:extLst>
          </p:cNvPr>
          <p:cNvSpPr/>
          <p:nvPr/>
        </p:nvSpPr>
        <p:spPr>
          <a:xfrm>
            <a:off x="1775952" y="1719818"/>
            <a:ext cx="6602277" cy="1569251"/>
          </a:xfrm>
          <a:prstGeom prst="rect">
            <a:avLst/>
          </a:prstGeom>
        </p:spPr>
        <p:txBody>
          <a:bodyPr wrap="square">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Trường</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học</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đang</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bị</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ô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nhiễm</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bởi</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rác</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thải</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a:t>
            </a:r>
          </a:p>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Em</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hãy</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giúp</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các</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bạn</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nhỏ</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dọn</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dẹp</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vệ</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sinh</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làm</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sạch</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mái</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trường</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thân</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yêu</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bằng</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cách</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trả</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lời</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đúng</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các</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câu</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hỏi</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 </a:t>
            </a:r>
            <a:r>
              <a:rPr kumimoji="0" lang="en-US" sz="2399" b="1" i="0" u="none" strike="noStrike" kern="1200" cap="none" spc="0" normalizeH="0" baseline="0" noProof="0" dirty="0" err="1">
                <a:ln>
                  <a:noFill/>
                </a:ln>
                <a:solidFill>
                  <a:srgbClr val="4BACC6">
                    <a:lumMod val="50000"/>
                  </a:srgbClr>
                </a:solidFill>
                <a:effectLst/>
                <a:uLnTx/>
                <a:uFillTx/>
                <a:latin typeface="Calibri"/>
                <a:ea typeface="Tiffany" pitchFamily="18" charset="0"/>
                <a:cs typeface="Times New Roman" pitchFamily="18" charset="0"/>
              </a:rPr>
              <a:t>nhé</a:t>
            </a:r>
            <a:r>
              <a:rPr kumimoji="0" lang="en-US" sz="2399" b="1" i="0" u="none" strike="noStrike" kern="1200" cap="none" spc="0" normalizeH="0" baseline="0" noProof="0" dirty="0">
                <a:ln>
                  <a:noFill/>
                </a:ln>
                <a:solidFill>
                  <a:srgbClr val="4BACC6">
                    <a:lumMod val="50000"/>
                  </a:srgbClr>
                </a:solidFill>
                <a:effectLst/>
                <a:uLnTx/>
                <a:uFillTx/>
                <a:latin typeface="Calibri"/>
                <a:ea typeface="Tiffany" pitchFamily="18" charset="0"/>
                <a:cs typeface="Times New Roman" pitchFamily="18" charset="0"/>
              </a:rPr>
              <a:t>!</a:t>
            </a:r>
          </a:p>
        </p:txBody>
      </p:sp>
    </p:spTree>
    <p:custDataLst>
      <p:tags r:id="rId1"/>
    </p:custDataLst>
    <p:extLst>
      <p:ext uri="{BB962C8B-B14F-4D97-AF65-F5344CB8AC3E}">
        <p14:creationId xmlns:p14="http://schemas.microsoft.com/office/powerpoint/2010/main" val="79993523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8.33333E-7 -1.11111E-6 L 0.16927 0.00023 " pathEditMode="relative" rAng="0" ptsTypes="AA">
                                      <p:cBhvr>
                                        <p:cTn id="6" dur="3750" fill="hold"/>
                                        <p:tgtEl>
                                          <p:spTgt spid="18"/>
                                        </p:tgtEl>
                                        <p:attrNameLst>
                                          <p:attrName>ppt_x</p:attrName>
                                          <p:attrName>ppt_y</p:attrName>
                                        </p:attrNameLst>
                                      </p:cBhvr>
                                      <p:rCtr x="8464" y="0"/>
                                    </p:animMotion>
                                  </p:childTnLst>
                                </p:cTn>
                              </p:par>
                              <p:par>
                                <p:cTn id="7" presetID="10" presetClass="entr" presetSubtype="0" fill="hold" nodeType="withEffect">
                                  <p:stCondLst>
                                    <p:cond delay="75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 presetClass="mediacall" presetSubtype="0" fill="hold" nodeType="withEffect">
                                  <p:stCondLst>
                                    <p:cond delay="0"/>
                                  </p:stCondLst>
                                  <p:childTnLst>
                                    <p:cmd type="call" cmd="playFrom(0.0)">
                                      <p:cBhvr>
                                        <p:cTn id="11" dur="1" fill="hold"/>
                                        <p:tgtEl>
                                          <p:spTgt spid="21"/>
                                        </p:tgtEl>
                                      </p:cBhvr>
                                    </p:cmd>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nodeType="clickEffect">
                                  <p:stCondLst>
                                    <p:cond delay="0"/>
                                  </p:stCondLst>
                                  <p:childTnLst>
                                    <p:animEffect transition="out" filter="randombar(horizontal)">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par>
                                <p:cTn id="27" presetID="14" presetClass="exit" presetSubtype="10" fill="hold" grpId="1" nodeType="withEffect">
                                  <p:stCondLst>
                                    <p:cond delay="0"/>
                                  </p:stCondLst>
                                  <p:childTnLst>
                                    <p:animEffect transition="out" filter="randombar(horizontal)">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5"/>
                                        </p:tgtEl>
                                        <p:attrNameLst>
                                          <p:attrName>ppt_x</p:attrName>
                                        </p:attrNameLst>
                                      </p:cBhvr>
                                      <p:tavLst>
                                        <p:tav tm="0">
                                          <p:val>
                                            <p:strVal val="ppt_x"/>
                                          </p:val>
                                        </p:tav>
                                        <p:tav tm="100000">
                                          <p:val>
                                            <p:strVal val="ppt_x"/>
                                          </p:val>
                                        </p:tav>
                                      </p:tavLst>
                                    </p:anim>
                                    <p:anim calcmode="lin" valueType="num">
                                      <p:cBhvr additive="base">
                                        <p:cTn id="35" dur="500"/>
                                        <p:tgtEl>
                                          <p:spTgt spid="25"/>
                                        </p:tgtEl>
                                        <p:attrNameLst>
                                          <p:attrName>ppt_y</p:attrName>
                                        </p:attrNameLst>
                                      </p:cBhvr>
                                      <p:tavLst>
                                        <p:tav tm="0">
                                          <p:val>
                                            <p:strVal val="ppt_y"/>
                                          </p:val>
                                        </p:tav>
                                        <p:tav tm="100000">
                                          <p:val>
                                            <p:strVal val="1+ppt_h/2"/>
                                          </p:val>
                                        </p:tav>
                                      </p:tavLst>
                                    </p:anim>
                                    <p:set>
                                      <p:cBhvr>
                                        <p:cTn id="36" dur="1" fill="hold">
                                          <p:stCondLst>
                                            <p:cond delay="499"/>
                                          </p:stCondLst>
                                        </p:cTn>
                                        <p:tgtEl>
                                          <p:spTgt spid="2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0" restart="whenNotActive" fill="hold" evtFilter="cancelBubble" nodeType="interactiveSeq">
                <p:stCondLst>
                  <p:cond evt="onClick" delay="0">
                    <p:tgtEl>
                      <p:spTgt spid="27"/>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27"/>
                                        </p:tgtEl>
                                        <p:attrNameLst>
                                          <p:attrName>ppt_x</p:attrName>
                                        </p:attrNameLst>
                                      </p:cBhvr>
                                      <p:tavLst>
                                        <p:tav tm="0">
                                          <p:val>
                                            <p:strVal val="ppt_x"/>
                                          </p:val>
                                        </p:tav>
                                        <p:tav tm="100000">
                                          <p:val>
                                            <p:strVal val="ppt_x"/>
                                          </p:val>
                                        </p:tav>
                                      </p:tavLst>
                                    </p:anim>
                                    <p:anim calcmode="lin" valueType="num">
                                      <p:cBhvr additive="base">
                                        <p:cTn id="45" dur="500"/>
                                        <p:tgtEl>
                                          <p:spTgt spid="27"/>
                                        </p:tgtEl>
                                        <p:attrNameLst>
                                          <p:attrName>ppt_y</p:attrName>
                                        </p:attrNameLst>
                                      </p:cBhvr>
                                      <p:tavLst>
                                        <p:tav tm="0">
                                          <p:val>
                                            <p:strVal val="ppt_y"/>
                                          </p:val>
                                        </p:tav>
                                        <p:tav tm="100000">
                                          <p:val>
                                            <p:strVal val="1+ppt_h/2"/>
                                          </p:val>
                                        </p:tav>
                                      </p:tavLst>
                                    </p:anim>
                                    <p:set>
                                      <p:cBhvr>
                                        <p:cTn id="4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500"/>
                                        <p:tgtEl>
                                          <p:spTgt spid="23"/>
                                        </p:tgtEl>
                                        <p:attrNameLst>
                                          <p:attrName>ppt_x</p:attrName>
                                        </p:attrNameLst>
                                      </p:cBhvr>
                                      <p:tavLst>
                                        <p:tav tm="0">
                                          <p:val>
                                            <p:strVal val="ppt_x"/>
                                          </p:val>
                                        </p:tav>
                                        <p:tav tm="100000">
                                          <p:val>
                                            <p:strVal val="ppt_x"/>
                                          </p:val>
                                        </p:tav>
                                      </p:tavLst>
                                    </p:anim>
                                    <p:anim calcmode="lin" valueType="num">
                                      <p:cBhvr additive="base">
                                        <p:cTn id="52" dur="500"/>
                                        <p:tgtEl>
                                          <p:spTgt spid="23"/>
                                        </p:tgtEl>
                                        <p:attrNameLst>
                                          <p:attrName>ppt_y</p:attrName>
                                        </p:attrNameLst>
                                      </p:cBhvr>
                                      <p:tavLst>
                                        <p:tav tm="0">
                                          <p:val>
                                            <p:strVal val="ppt_y"/>
                                          </p:val>
                                        </p:tav>
                                        <p:tav tm="100000">
                                          <p:val>
                                            <p:strVal val="1+ppt_h/2"/>
                                          </p:val>
                                        </p:tav>
                                      </p:tavLst>
                                    </p:anim>
                                    <p:set>
                                      <p:cBhvr>
                                        <p:cTn id="53" dur="1" fill="hold">
                                          <p:stCondLst>
                                            <p:cond delay="499"/>
                                          </p:stCondLst>
                                        </p:cTn>
                                        <p:tgtEl>
                                          <p:spTgt spid="23"/>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22"/>
                                        </p:tgtEl>
                                        <p:attrNameLst>
                                          <p:attrName>ppt_x</p:attrName>
                                        </p:attrNameLst>
                                      </p:cBhvr>
                                      <p:tavLst>
                                        <p:tav tm="0">
                                          <p:val>
                                            <p:strVal val="ppt_x"/>
                                          </p:val>
                                        </p:tav>
                                        <p:tav tm="100000">
                                          <p:val>
                                            <p:strVal val="ppt_x"/>
                                          </p:val>
                                        </p:tav>
                                      </p:tavLst>
                                    </p:anim>
                                    <p:anim calcmode="lin" valueType="num">
                                      <p:cBhvr additive="base">
                                        <p:cTn id="56" dur="500"/>
                                        <p:tgtEl>
                                          <p:spTgt spid="22"/>
                                        </p:tgtEl>
                                        <p:attrNameLst>
                                          <p:attrName>ppt_y</p:attrName>
                                        </p:attrNameLst>
                                      </p:cBhvr>
                                      <p:tavLst>
                                        <p:tav tm="0">
                                          <p:val>
                                            <p:strVal val="ppt_y"/>
                                          </p:val>
                                        </p:tav>
                                        <p:tav tm="100000">
                                          <p:val>
                                            <p:strVal val="1+ppt_h/2"/>
                                          </p:val>
                                        </p:tav>
                                      </p:tavLst>
                                    </p:anim>
                                    <p:set>
                                      <p:cBhvr>
                                        <p:cTn id="57" dur="1" fill="hold">
                                          <p:stCondLst>
                                            <p:cond delay="499"/>
                                          </p:stCondLst>
                                        </p:cTn>
                                        <p:tgtEl>
                                          <p:spTgt spid="2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1" restart="whenNotActive" fill="hold" evtFilter="cancelBubble" nodeType="interactiveSeq">
                <p:stCondLst>
                  <p:cond evt="onClick" delay="0">
                    <p:tgtEl>
                      <p:spTgt spid="24"/>
                    </p:tgtEl>
                  </p:cond>
                </p:stCondLst>
                <p:endSync evt="end" delay="0">
                  <p:rtn val="all"/>
                </p:endSync>
                <p:childTnLst>
                  <p:par>
                    <p:cTn id="62" fill="hold">
                      <p:stCondLst>
                        <p:cond delay="0"/>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24"/>
                                        </p:tgtEl>
                                        <p:attrNameLst>
                                          <p:attrName>ppt_x</p:attrName>
                                        </p:attrNameLst>
                                      </p:cBhvr>
                                      <p:tavLst>
                                        <p:tav tm="0">
                                          <p:val>
                                            <p:strVal val="ppt_x"/>
                                          </p:val>
                                        </p:tav>
                                        <p:tav tm="100000">
                                          <p:val>
                                            <p:strVal val="ppt_x"/>
                                          </p:val>
                                        </p:tav>
                                      </p:tavLst>
                                    </p:anim>
                                    <p:anim calcmode="lin" valueType="num">
                                      <p:cBhvr additive="base">
                                        <p:cTn id="66" dur="500"/>
                                        <p:tgtEl>
                                          <p:spTgt spid="24"/>
                                        </p:tgtEl>
                                        <p:attrNameLst>
                                          <p:attrName>ppt_y</p:attrName>
                                        </p:attrNameLst>
                                      </p:cBhvr>
                                      <p:tavLst>
                                        <p:tav tm="0">
                                          <p:val>
                                            <p:strVal val="ppt_y"/>
                                          </p:val>
                                        </p:tav>
                                        <p:tav tm="100000">
                                          <p:val>
                                            <p:strVal val="1+ppt_h/2"/>
                                          </p:val>
                                        </p:tav>
                                      </p:tavLst>
                                    </p:anim>
                                    <p:set>
                                      <p:cBhvr>
                                        <p:cTn id="6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vol="37879">
                <p:cTn id="68" repeatCount="indefinite" fill="hold" display="0">
                  <p:stCondLst>
                    <p:cond delay="indefinite"/>
                  </p:stCondLst>
                  <p:endCondLst>
                    <p:cond evt="onStopAudio" delay="0">
                      <p:tgtEl>
                        <p:sldTgt/>
                      </p:tgtEl>
                    </p:cond>
                  </p:endCondLst>
                </p:cTn>
                <p:tgtEl>
                  <p:spTgt spid="21"/>
                </p:tgtEl>
              </p:cMediaNode>
            </p:audio>
          </p:childTnLst>
        </p:cTn>
      </p:par>
    </p:tnLst>
    <p:bldLst>
      <p:bldP spid="29" grpId="0"/>
      <p:bldP spid="2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BB34A4F3-2982-4EBC-A721-B09135484AA3}"/>
              </a:ext>
            </a:extLst>
          </p:cNvPr>
          <p:cNvPicPr>
            <a:picLocks noChangeAspect="1"/>
          </p:cNvPicPr>
          <p:nvPr/>
        </p:nvPicPr>
        <p:blipFill rotWithShape="1">
          <a:blip r:embed="rId6">
            <a:extLst>
              <a:ext uri="{96DAC541-7B7A-43D3-8B79-37D633B846F1}">
                <asvg:svgBlip xmlns:asvg="http://schemas.microsoft.com/office/drawing/2016/SVG/main" xmlns="" r:embed="rId7"/>
              </a:ext>
            </a:extLst>
          </a:blip>
          <a:srcRect l="1091" t="29953" r="18371" b="4322"/>
          <a:stretch/>
        </p:blipFill>
        <p:spPr>
          <a:xfrm>
            <a:off x="-130458" y="893"/>
            <a:ext cx="12320871" cy="6856214"/>
          </a:xfrm>
          <a:prstGeom prst="rect">
            <a:avLst/>
          </a:prstGeom>
        </p:spPr>
      </p:pic>
      <p:pic>
        <p:nvPicPr>
          <p:cNvPr id="14" name="Picture 13">
            <a:extLst>
              <a:ext uri="{FF2B5EF4-FFF2-40B4-BE49-F238E27FC236}">
                <a16:creationId xmlns:a16="http://schemas.microsoft.com/office/drawing/2014/main" xmlns="" id="{6B5CD68E-648B-4724-80E9-88674E4C065A}"/>
              </a:ext>
            </a:extLst>
          </p:cNvPr>
          <p:cNvPicPr>
            <a:picLocks noChangeAspect="1"/>
          </p:cNvPicPr>
          <p:nvPr/>
        </p:nvPicPr>
        <p:blipFill>
          <a:blip r:embed="rId8"/>
          <a:stretch>
            <a:fillRect/>
          </a:stretch>
        </p:blipFill>
        <p:spPr>
          <a:xfrm>
            <a:off x="1925114" y="840004"/>
            <a:ext cx="7903424" cy="4328956"/>
          </a:xfrm>
          <a:prstGeom prst="rect">
            <a:avLst/>
          </a:prstGeom>
        </p:spPr>
      </p:pic>
      <p:grpSp>
        <p:nvGrpSpPr>
          <p:cNvPr id="18" name="Group 17">
            <a:extLst>
              <a:ext uri="{FF2B5EF4-FFF2-40B4-BE49-F238E27FC236}">
                <a16:creationId xmlns:a16="http://schemas.microsoft.com/office/drawing/2014/main" xmlns="" id="{1909875C-67B4-4133-BDCD-80CAD350D736}"/>
              </a:ext>
            </a:extLst>
          </p:cNvPr>
          <p:cNvGrpSpPr/>
          <p:nvPr/>
        </p:nvGrpSpPr>
        <p:grpSpPr>
          <a:xfrm>
            <a:off x="-130457" y="-135477"/>
            <a:ext cx="2563251" cy="1625730"/>
            <a:chOff x="-213452" y="-612324"/>
            <a:chExt cx="3561591" cy="2359908"/>
          </a:xfrm>
        </p:grpSpPr>
        <p:pic>
          <p:nvPicPr>
            <p:cNvPr id="19" name="Picture 18">
              <a:extLst>
                <a:ext uri="{FF2B5EF4-FFF2-40B4-BE49-F238E27FC236}">
                  <a16:creationId xmlns:a16="http://schemas.microsoft.com/office/drawing/2014/main" xmlns="" id="{8DDAD02D-3BD2-435C-AEE8-560E51C95127}"/>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b="14792"/>
            <a:stretch/>
          </p:blipFill>
          <p:spPr>
            <a:xfrm rot="20851398">
              <a:off x="-213452" y="-612324"/>
              <a:ext cx="2448479" cy="2251104"/>
            </a:xfrm>
            <a:prstGeom prst="rect">
              <a:avLst/>
            </a:prstGeom>
          </p:spPr>
        </p:pic>
        <p:pic>
          <p:nvPicPr>
            <p:cNvPr id="20" name="Picture 19">
              <a:extLst>
                <a:ext uri="{FF2B5EF4-FFF2-40B4-BE49-F238E27FC236}">
                  <a16:creationId xmlns:a16="http://schemas.microsoft.com/office/drawing/2014/main" xmlns="" id="{59C43E5B-A4F1-4F3C-A5F5-9EA95F22691C}"/>
                </a:ext>
              </a:extLst>
            </p:cNvPr>
            <p:cNvPicPr>
              <a:picLocks noChangeAspect="1"/>
            </p:cNvPicPr>
            <p:nvPr/>
          </p:nvPicPr>
          <p:blipFill>
            <a:blip r:embed="rId11"/>
            <a:stretch>
              <a:fillRect/>
            </a:stretch>
          </p:blipFill>
          <p:spPr>
            <a:xfrm>
              <a:off x="625714" y="116060"/>
              <a:ext cx="2722425" cy="1631524"/>
            </a:xfrm>
            <a:prstGeom prst="rect">
              <a:avLst/>
            </a:prstGeom>
          </p:spPr>
        </p:pic>
      </p:grpSp>
      <p:pic>
        <p:nvPicPr>
          <p:cNvPr id="11" name="Picture 10">
            <a:extLst>
              <a:ext uri="{FF2B5EF4-FFF2-40B4-BE49-F238E27FC236}">
                <a16:creationId xmlns:a16="http://schemas.microsoft.com/office/drawing/2014/main" xmlns="" id="{E22F4C51-7D60-4CF9-939E-2D58CEE7B6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80645" y="4114621"/>
            <a:ext cx="2742486" cy="2742486"/>
          </a:xfrm>
          <a:prstGeom prst="rect">
            <a:avLst/>
          </a:prstGeom>
        </p:spPr>
      </p:pic>
      <p:sp>
        <p:nvSpPr>
          <p:cNvPr id="13" name="TextBox 12">
            <a:extLst>
              <a:ext uri="{FF2B5EF4-FFF2-40B4-BE49-F238E27FC236}">
                <a16:creationId xmlns:a16="http://schemas.microsoft.com/office/drawing/2014/main" xmlns="" id="{6696856D-3299-492C-9E6D-7987ED54A02E}"/>
              </a:ext>
            </a:extLst>
          </p:cNvPr>
          <p:cNvSpPr txBox="1"/>
          <p:nvPr/>
        </p:nvSpPr>
        <p:spPr>
          <a:xfrm>
            <a:off x="2660474" y="162101"/>
            <a:ext cx="6500707" cy="666612"/>
          </a:xfrm>
          <a:prstGeom prst="rect">
            <a:avLst/>
          </a:prstGeom>
          <a:solidFill>
            <a:schemeClr val="bg1"/>
          </a:solidFill>
        </p:spPr>
        <p:txBody>
          <a:bodyPr wrap="square" rtlCol="0">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3732" b="1" i="0" u="none" strike="noStrike" kern="1200" cap="none" spc="0" normalizeH="0" baseline="0" noProof="0" dirty="0">
                <a:ln>
                  <a:noFill/>
                </a:ln>
                <a:solidFill>
                  <a:srgbClr val="4BACC6">
                    <a:lumMod val="50000"/>
                  </a:srgbClr>
                </a:solidFill>
                <a:effectLst/>
                <a:uLnTx/>
                <a:uFillTx/>
                <a:latin typeface="Calibri"/>
                <a:ea typeface="Tiffany" pitchFamily="18" charset="0"/>
                <a:cs typeface="Tiffany" pitchFamily="18" charset="0"/>
              </a:rPr>
              <a:t>GIẢI CỨU TRƯỜNG HỌC</a:t>
            </a:r>
          </a:p>
        </p:txBody>
      </p:sp>
      <p:pic>
        <p:nvPicPr>
          <p:cNvPr id="21" name="Zen Gardent">
            <a:hlinkClick r:id="" action="ppaction://media"/>
            <a:extLst>
              <a:ext uri="{FF2B5EF4-FFF2-40B4-BE49-F238E27FC236}">
                <a16:creationId xmlns:a16="http://schemas.microsoft.com/office/drawing/2014/main" xmlns="" id="{6DB145BF-B266-418F-8C13-8FFC4933C49A}"/>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12513684" y="3733721"/>
            <a:ext cx="812588" cy="812588"/>
          </a:xfrm>
          <a:prstGeom prst="rect">
            <a:avLst/>
          </a:prstGeom>
        </p:spPr>
      </p:pic>
      <p:pic>
        <p:nvPicPr>
          <p:cNvPr id="24" name="Picture 2" descr="200+ Free Plastic Recycling &amp; Plastic Images - Pixabay">
            <a:hlinkClick r:id="rId14" action="ppaction://hlinksldjump"/>
            <a:extLst>
              <a:ext uri="{FF2B5EF4-FFF2-40B4-BE49-F238E27FC236}">
                <a16:creationId xmlns:a16="http://schemas.microsoft.com/office/drawing/2014/main" xmlns="" id="{B88FDFB1-FC41-43B0-8605-1EDF857277A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59819" y="5458911"/>
            <a:ext cx="1422030" cy="9443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16" action="ppaction://hlinksldjump"/>
            <a:extLst>
              <a:ext uri="{FF2B5EF4-FFF2-40B4-BE49-F238E27FC236}">
                <a16:creationId xmlns:a16="http://schemas.microsoft.com/office/drawing/2014/main" xmlns="" id="{858EC762-3DF8-4017-932E-40D8A15B05B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449866">
            <a:off x="8417799" y="5073699"/>
            <a:ext cx="1145291" cy="1145291"/>
          </a:xfrm>
          <a:prstGeom prst="rect">
            <a:avLst/>
          </a:prstGeom>
        </p:spPr>
      </p:pic>
      <p:pic>
        <p:nvPicPr>
          <p:cNvPr id="26" name="Picture 25">
            <a:extLst>
              <a:ext uri="{FF2B5EF4-FFF2-40B4-BE49-F238E27FC236}">
                <a16:creationId xmlns:a16="http://schemas.microsoft.com/office/drawing/2014/main" xmlns="" id="{303AFD93-011E-474C-833A-DE37A69D95A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57955" y="4153687"/>
            <a:ext cx="2107651" cy="2107651"/>
          </a:xfrm>
          <a:prstGeom prst="rect">
            <a:avLst/>
          </a:prstGeom>
        </p:spPr>
      </p:pic>
      <p:pic>
        <p:nvPicPr>
          <p:cNvPr id="23" name="Picture 22">
            <a:hlinkClick r:id="rId19" action="ppaction://hlinksldjump"/>
            <a:extLst>
              <a:ext uri="{FF2B5EF4-FFF2-40B4-BE49-F238E27FC236}">
                <a16:creationId xmlns:a16="http://schemas.microsoft.com/office/drawing/2014/main" xmlns="" id="{95F7CCEB-70E0-474B-872A-DA35DEC167C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7427931">
            <a:off x="1835925" y="4750154"/>
            <a:ext cx="1422030" cy="1291492"/>
          </a:xfrm>
          <a:prstGeom prst="rect">
            <a:avLst/>
          </a:prstGeom>
        </p:spPr>
      </p:pic>
      <p:sp>
        <p:nvSpPr>
          <p:cNvPr id="2" name="Arrow: Right 1">
            <a:hlinkClick r:id="rId21" action="ppaction://hlinksldjump"/>
            <a:extLst>
              <a:ext uri="{FF2B5EF4-FFF2-40B4-BE49-F238E27FC236}">
                <a16:creationId xmlns:a16="http://schemas.microsoft.com/office/drawing/2014/main" xmlns="" id="{BA67C7A7-5CDC-4329-986A-70812738C7FF}"/>
              </a:ext>
            </a:extLst>
          </p:cNvPr>
          <p:cNvSpPr/>
          <p:nvPr/>
        </p:nvSpPr>
        <p:spPr>
          <a:xfrm>
            <a:off x="11134045" y="6019876"/>
            <a:ext cx="887882" cy="652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86595858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8.33333E-7 -1.11111E-6 L 0.16927 0.00023 " pathEditMode="relative" rAng="0" ptsTypes="AA">
                                      <p:cBhvr>
                                        <p:cTn id="6" dur="3750" fill="hold"/>
                                        <p:tgtEl>
                                          <p:spTgt spid="18"/>
                                        </p:tgtEl>
                                        <p:attrNameLst>
                                          <p:attrName>ppt_x</p:attrName>
                                          <p:attrName>ppt_y</p:attrName>
                                        </p:attrNameLst>
                                      </p:cBhvr>
                                      <p:rCtr x="8464" y="0"/>
                                    </p:animMotion>
                                  </p:childTnLst>
                                </p:cTn>
                              </p:par>
                              <p:par>
                                <p:cTn id="7" presetID="1" presetClass="mediacall" presetSubtype="0" fill="hold" nodeType="withEffect">
                                  <p:stCondLst>
                                    <p:cond delay="0"/>
                                  </p:stCondLst>
                                  <p:childTnLst>
                                    <p:cmd type="call" cmd="playFrom(0.0)">
                                      <p:cBhvr>
                                        <p:cTn id="8" dur="69365"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5"/>
                                        </p:tgtEl>
                                        <p:attrNameLst>
                                          <p:attrName>ppt_x</p:attrName>
                                        </p:attrNameLst>
                                      </p:cBhvr>
                                      <p:tavLst>
                                        <p:tav tm="0">
                                          <p:val>
                                            <p:strVal val="ppt_x"/>
                                          </p:val>
                                        </p:tav>
                                        <p:tav tm="100000">
                                          <p:val>
                                            <p:strVal val="ppt_x"/>
                                          </p:val>
                                        </p:tav>
                                      </p:tavLst>
                                    </p:anim>
                                    <p:anim calcmode="lin" valueType="num">
                                      <p:cBhvr additive="base">
                                        <p:cTn id="14" dur="500"/>
                                        <p:tgtEl>
                                          <p:spTgt spid="25"/>
                                        </p:tgtEl>
                                        <p:attrNameLst>
                                          <p:attrName>ppt_y</p:attrName>
                                        </p:attrNameLst>
                                      </p:cBhvr>
                                      <p:tavLst>
                                        <p:tav tm="0">
                                          <p:val>
                                            <p:strVal val="ppt_y"/>
                                          </p:val>
                                        </p:tav>
                                        <p:tav tm="100000">
                                          <p:val>
                                            <p:strVal val="1+ppt_h/2"/>
                                          </p:val>
                                        </p:tav>
                                      </p:tavLst>
                                    </p:anim>
                                    <p:set>
                                      <p:cBhvr>
                                        <p:cTn id="15" dur="1" fill="hold">
                                          <p:stCondLst>
                                            <p:cond delay="499"/>
                                          </p:stCondLst>
                                        </p:cTn>
                                        <p:tgtEl>
                                          <p:spTgt spid="2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23"/>
                    </p:tgtEl>
                  </p:cond>
                </p:stCondLst>
                <p:endSync evt="end" delay="0">
                  <p:rtn val="all"/>
                </p:endSync>
                <p:childTnLst>
                  <p:par>
                    <p:cTn id="20" fill="hold">
                      <p:stCondLst>
                        <p:cond delay="0"/>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3"/>
                                        </p:tgtEl>
                                        <p:attrNameLst>
                                          <p:attrName>ppt_x</p:attrName>
                                        </p:attrNameLst>
                                      </p:cBhvr>
                                      <p:tavLst>
                                        <p:tav tm="0">
                                          <p:val>
                                            <p:strVal val="ppt_x"/>
                                          </p:val>
                                        </p:tav>
                                        <p:tav tm="100000">
                                          <p:val>
                                            <p:strVal val="ppt_x"/>
                                          </p:val>
                                        </p:tav>
                                      </p:tavLst>
                                    </p:anim>
                                    <p:anim calcmode="lin" valueType="num">
                                      <p:cBhvr additive="base">
                                        <p:cTn id="24" dur="500"/>
                                        <p:tgtEl>
                                          <p:spTgt spid="23"/>
                                        </p:tgtEl>
                                        <p:attrNameLst>
                                          <p:attrName>ppt_y</p:attrName>
                                        </p:attrNameLst>
                                      </p:cBhvr>
                                      <p:tavLst>
                                        <p:tav tm="0">
                                          <p:val>
                                            <p:strVal val="ppt_y"/>
                                          </p:val>
                                        </p:tav>
                                        <p:tav tm="100000">
                                          <p:val>
                                            <p:strVal val="1+ppt_h/2"/>
                                          </p:val>
                                        </p:tav>
                                      </p:tavLst>
                                    </p:anim>
                                    <p:set>
                                      <p:cBhvr>
                                        <p:cTn id="25" dur="1" fill="hold">
                                          <p:stCondLst>
                                            <p:cond delay="499"/>
                                          </p:stCondLst>
                                        </p:cTn>
                                        <p:tgtEl>
                                          <p:spTgt spid="2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24"/>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24"/>
                                        </p:tgtEl>
                                        <p:attrNameLst>
                                          <p:attrName>ppt_x</p:attrName>
                                        </p:attrNameLst>
                                      </p:cBhvr>
                                      <p:tavLst>
                                        <p:tav tm="0">
                                          <p:val>
                                            <p:strVal val="ppt_x"/>
                                          </p:val>
                                        </p:tav>
                                        <p:tav tm="100000">
                                          <p:val>
                                            <p:strVal val="ppt_x"/>
                                          </p:val>
                                        </p:tav>
                                      </p:tavLst>
                                    </p:anim>
                                    <p:anim calcmode="lin" valueType="num">
                                      <p:cBhvr additive="base">
                                        <p:cTn id="34" dur="500"/>
                                        <p:tgtEl>
                                          <p:spTgt spid="24"/>
                                        </p:tgtEl>
                                        <p:attrNameLst>
                                          <p:attrName>ppt_y</p:attrName>
                                        </p:attrNameLst>
                                      </p:cBhvr>
                                      <p:tavLst>
                                        <p:tav tm="0">
                                          <p:val>
                                            <p:strVal val="ppt_y"/>
                                          </p:val>
                                        </p:tav>
                                        <p:tav tm="100000">
                                          <p:val>
                                            <p:strVal val="1+ppt_h/2"/>
                                          </p:val>
                                        </p:tav>
                                      </p:tavLst>
                                    </p:anim>
                                    <p:set>
                                      <p:cBhvr>
                                        <p:cTn id="3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vol="37879">
                <p:cTn id="36" repeatCount="indefinite" fill="hold" display="0">
                  <p:stCondLst>
                    <p:cond delay="indefinite"/>
                  </p:stCondLst>
                  <p:endCondLst>
                    <p:cond evt="onStopAudio" delay="0">
                      <p:tgtEl>
                        <p:sldTgt/>
                      </p:tgtEl>
                    </p:cond>
                  </p:endCondLst>
                </p:cTn>
                <p:tgtEl>
                  <p:spTgt spid="2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6"/>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3" name="图片 2" descr="35"/>
          <p:cNvPicPr>
            <a:picLocks noChangeAspect="1"/>
          </p:cNvPicPr>
          <p:nvPr/>
        </p:nvPicPr>
        <p:blipFill>
          <a:blip r:embed="rId7"/>
          <a:stretch>
            <a:fillRect/>
          </a:stretch>
        </p:blipFill>
        <p:spPr>
          <a:xfrm>
            <a:off x="12697" y="2962608"/>
            <a:ext cx="12179303" cy="5795405"/>
          </a:xfrm>
          <a:prstGeom prst="rect">
            <a:avLst/>
          </a:prstGeom>
        </p:spPr>
      </p:pic>
      <p:grpSp>
        <p:nvGrpSpPr>
          <p:cNvPr id="14" name="Group 13">
            <a:extLst>
              <a:ext uri="{FF2B5EF4-FFF2-40B4-BE49-F238E27FC236}">
                <a16:creationId xmlns:a16="http://schemas.microsoft.com/office/drawing/2014/main" xmlns="" id="{2E85990F-CF93-47BE-A072-3F44C3D09166}"/>
              </a:ext>
            </a:extLst>
          </p:cNvPr>
          <p:cNvGrpSpPr/>
          <p:nvPr/>
        </p:nvGrpSpPr>
        <p:grpSpPr>
          <a:xfrm>
            <a:off x="1631522" y="2143188"/>
            <a:ext cx="8735325" cy="1015735"/>
            <a:chOff x="1524000" y="1809750"/>
            <a:chExt cx="6553200" cy="762000"/>
          </a:xfrm>
          <a:solidFill>
            <a:schemeClr val="accent4">
              <a:lumMod val="20000"/>
              <a:lumOff val="80000"/>
            </a:schemeClr>
          </a:solidFill>
        </p:grpSpPr>
        <p:sp>
          <p:nvSpPr>
            <p:cNvPr id="15" name="Rectangle 14">
              <a:extLst>
                <a:ext uri="{FF2B5EF4-FFF2-40B4-BE49-F238E27FC236}">
                  <a16:creationId xmlns:a16="http://schemas.microsoft.com/office/drawing/2014/main" xmlns="" id="{70DC812D-BD31-43EB-8838-342F2D50E541}"/>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sz="3199"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xmlns="" id="{B1E8005E-1CBF-4A9D-B130-ACA49CE6A803}"/>
                </a:ext>
              </a:extLst>
            </p:cNvPr>
            <p:cNvSpPr txBox="1"/>
            <p:nvPr/>
          </p:nvSpPr>
          <p:spPr>
            <a:xfrm>
              <a:off x="1578427" y="1907722"/>
              <a:ext cx="6418218" cy="577135"/>
            </a:xfrm>
            <a:prstGeom prst="rect">
              <a:avLst/>
            </a:prstGeom>
            <a:grpFill/>
            <a:ln>
              <a:noFill/>
            </a:ln>
          </p:spPr>
          <p:txBody>
            <a:bodyPr wrap="square" rtlCol="0">
              <a:spAutoFit/>
            </a:bodyP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en-US" sz="4399"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A. </a:t>
              </a:r>
              <a:r>
                <a:rPr kumimoji="0" lang="vi-VN" sz="4399"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Làm lương thực, thực phẩm.</a:t>
              </a:r>
            </a:p>
          </p:txBody>
        </p:sp>
      </p:grpSp>
      <p:grpSp>
        <p:nvGrpSpPr>
          <p:cNvPr id="17" name="Group 16">
            <a:extLst>
              <a:ext uri="{FF2B5EF4-FFF2-40B4-BE49-F238E27FC236}">
                <a16:creationId xmlns:a16="http://schemas.microsoft.com/office/drawing/2014/main" xmlns="" id="{71C881C8-316C-44FE-9DCF-74C3941E9F13}"/>
              </a:ext>
            </a:extLst>
          </p:cNvPr>
          <p:cNvGrpSpPr/>
          <p:nvPr/>
        </p:nvGrpSpPr>
        <p:grpSpPr>
          <a:xfrm>
            <a:off x="1522906" y="4604015"/>
            <a:ext cx="8735325" cy="1015735"/>
            <a:chOff x="1524000" y="1809750"/>
            <a:chExt cx="6553200" cy="762000"/>
          </a:xfrm>
          <a:solidFill>
            <a:schemeClr val="accent4">
              <a:lumMod val="20000"/>
              <a:lumOff val="80000"/>
            </a:schemeClr>
          </a:solidFill>
        </p:grpSpPr>
        <p:sp>
          <p:nvSpPr>
            <p:cNvPr id="18" name="Rectangle 17">
              <a:extLst>
                <a:ext uri="{FF2B5EF4-FFF2-40B4-BE49-F238E27FC236}">
                  <a16:creationId xmlns:a16="http://schemas.microsoft.com/office/drawing/2014/main" xmlns="" id="{D1058467-DA79-4057-8633-D2DDD7AA0539}"/>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sz="3199"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xmlns="" id="{EE1CDB6C-9318-4F7E-8498-25E0C882777A}"/>
                </a:ext>
              </a:extLst>
            </p:cNvPr>
            <p:cNvSpPr txBox="1"/>
            <p:nvPr/>
          </p:nvSpPr>
          <p:spPr>
            <a:xfrm>
              <a:off x="1578427" y="1907722"/>
              <a:ext cx="6418218" cy="577135"/>
            </a:xfrm>
            <a:prstGeom prst="rect">
              <a:avLst/>
            </a:prstGeom>
            <a:grpFill/>
            <a:ln>
              <a:noFill/>
            </a:ln>
          </p:spPr>
          <p:txBody>
            <a:bodyPr wrap="square" rtlCol="0">
              <a:spAutoFit/>
            </a:bodyP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en-US" sz="4399"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C. </a:t>
              </a:r>
              <a:r>
                <a:rPr kumimoji="0" lang="en-US" sz="4399"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Cả</a:t>
              </a:r>
              <a:r>
                <a:rPr kumimoji="0" lang="en-US" sz="4399"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2 </a:t>
              </a:r>
              <a:r>
                <a:rPr kumimoji="0" lang="en-US" sz="4399"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đáp</a:t>
              </a:r>
              <a:r>
                <a:rPr kumimoji="0" lang="en-US" sz="4399"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399"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án</a:t>
              </a:r>
              <a:r>
                <a:rPr kumimoji="0" lang="en-US" sz="4399"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399"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trên</a:t>
              </a:r>
              <a:endParaRPr kumimoji="0" lang="en-US" sz="4399"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endParaRPr>
            </a:p>
          </p:txBody>
        </p:sp>
      </p:grpSp>
      <p:grpSp>
        <p:nvGrpSpPr>
          <p:cNvPr id="20" name="Group 19">
            <a:extLst>
              <a:ext uri="{FF2B5EF4-FFF2-40B4-BE49-F238E27FC236}">
                <a16:creationId xmlns:a16="http://schemas.microsoft.com/office/drawing/2014/main" xmlns="" id="{F1C32525-5403-4788-A47C-EFCA9285A537}"/>
              </a:ext>
            </a:extLst>
          </p:cNvPr>
          <p:cNvGrpSpPr/>
          <p:nvPr/>
        </p:nvGrpSpPr>
        <p:grpSpPr>
          <a:xfrm>
            <a:off x="1525113" y="3330154"/>
            <a:ext cx="8735325" cy="1015735"/>
            <a:chOff x="1524000" y="1809750"/>
            <a:chExt cx="6553200" cy="762000"/>
          </a:xfrm>
          <a:solidFill>
            <a:schemeClr val="accent4">
              <a:lumMod val="20000"/>
              <a:lumOff val="80000"/>
            </a:schemeClr>
          </a:solidFill>
        </p:grpSpPr>
        <p:sp>
          <p:nvSpPr>
            <p:cNvPr id="21" name="Rectangle 20">
              <a:extLst>
                <a:ext uri="{FF2B5EF4-FFF2-40B4-BE49-F238E27FC236}">
                  <a16:creationId xmlns:a16="http://schemas.microsoft.com/office/drawing/2014/main" xmlns="" id="{0287C026-24E7-4609-A0FA-35A9E780514A}"/>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sz="3199"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2" name="TextBox 21">
              <a:extLst>
                <a:ext uri="{FF2B5EF4-FFF2-40B4-BE49-F238E27FC236}">
                  <a16:creationId xmlns:a16="http://schemas.microsoft.com/office/drawing/2014/main" xmlns="" id="{0847AF57-716B-4E2B-9960-0CA140F31192}"/>
                </a:ext>
              </a:extLst>
            </p:cNvPr>
            <p:cNvSpPr txBox="1"/>
            <p:nvPr/>
          </p:nvSpPr>
          <p:spPr>
            <a:xfrm>
              <a:off x="1578427" y="1907722"/>
              <a:ext cx="6418218" cy="577081"/>
            </a:xfrm>
            <a:prstGeom prst="rect">
              <a:avLst/>
            </a:prstGeom>
            <a:grpFill/>
            <a:ln>
              <a:noFill/>
            </a:ln>
          </p:spPr>
          <p:txBody>
            <a:bodyPr wrap="square" rtlCol="0">
              <a:spAutoFit/>
            </a:bodyP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en-US" sz="4399"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B. </a:t>
              </a:r>
              <a:r>
                <a:rPr kumimoji="0" lang="vi-VN" sz="4399"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Làm nước hoa, tinh dầu.</a:t>
              </a:r>
            </a:p>
          </p:txBody>
        </p:sp>
      </p:grpSp>
      <p:pic>
        <p:nvPicPr>
          <p:cNvPr id="23" name="Picture 22">
            <a:extLst>
              <a:ext uri="{FF2B5EF4-FFF2-40B4-BE49-F238E27FC236}">
                <a16:creationId xmlns:a16="http://schemas.microsoft.com/office/drawing/2014/main" xmlns="" id="{6C72EE55-5089-45B3-9CC9-32C4D6B8E0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0478" y="4397955"/>
            <a:ext cx="1088288" cy="1064710"/>
          </a:xfrm>
          <a:prstGeom prst="rect">
            <a:avLst/>
          </a:prstGeom>
        </p:spPr>
      </p:pic>
      <p:pic>
        <p:nvPicPr>
          <p:cNvPr id="24" name="Picture 23">
            <a:extLst>
              <a:ext uri="{FF2B5EF4-FFF2-40B4-BE49-F238E27FC236}">
                <a16:creationId xmlns:a16="http://schemas.microsoft.com/office/drawing/2014/main" xmlns="" id="{8FEE0265-EED6-45CF-9D5E-9A4504A85F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1473" y="2290821"/>
            <a:ext cx="1001223" cy="962629"/>
          </a:xfrm>
          <a:prstGeom prst="rect">
            <a:avLst/>
          </a:prstGeom>
        </p:spPr>
      </p:pic>
      <p:pic>
        <p:nvPicPr>
          <p:cNvPr id="25" name="Picture 24">
            <a:extLst>
              <a:ext uri="{FF2B5EF4-FFF2-40B4-BE49-F238E27FC236}">
                <a16:creationId xmlns:a16="http://schemas.microsoft.com/office/drawing/2014/main" xmlns="" id="{E7482A25-BD46-4580-B17C-442247CAB1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07107" y="3417749"/>
            <a:ext cx="1001223" cy="962629"/>
          </a:xfrm>
          <a:prstGeom prst="rect">
            <a:avLst/>
          </a:prstGeom>
        </p:spPr>
      </p:pic>
      <p:sp>
        <p:nvSpPr>
          <p:cNvPr id="27" name="Rounded Rectangle 3">
            <a:extLst>
              <a:ext uri="{FF2B5EF4-FFF2-40B4-BE49-F238E27FC236}">
                <a16:creationId xmlns:a16="http://schemas.microsoft.com/office/drawing/2014/main" xmlns="" id="{D9EBC2F1-1253-4E50-80AB-5AF0C813EB1F}"/>
              </a:ext>
            </a:extLst>
          </p:cNvPr>
          <p:cNvSpPr/>
          <p:nvPr/>
        </p:nvSpPr>
        <p:spPr>
          <a:xfrm>
            <a:off x="737250" y="474363"/>
            <a:ext cx="10885818" cy="1508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42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C</a:t>
            </a:r>
            <a:r>
              <a:rPr kumimoji="0" lang="vi-VN" sz="42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on người sử dụng thực vật và động vật để làm gì</a:t>
            </a:r>
            <a:r>
              <a:rPr kumimoji="0" lang="en-US" sz="42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vi-VN" sz="42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 name="Right Arrow 16">
            <a:hlinkClick r:id="rId10" action="ppaction://hlinksldjump"/>
            <a:extLst>
              <a:ext uri="{FF2B5EF4-FFF2-40B4-BE49-F238E27FC236}">
                <a16:creationId xmlns:a16="http://schemas.microsoft.com/office/drawing/2014/main" xmlns="" id="{5C75408D-7F42-4530-AC8F-35811F14B94A}"/>
              </a:ext>
            </a:extLst>
          </p:cNvPr>
          <p:cNvSpPr/>
          <p:nvPr/>
        </p:nvSpPr>
        <p:spPr>
          <a:xfrm>
            <a:off x="10768384" y="5968340"/>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80038716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3" presetClass="entr" presetSubtype="32" fill="hold" nodeType="click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strVal val="4*#ppt_w"/>
                                          </p:val>
                                        </p:tav>
                                        <p:tav tm="100000">
                                          <p:val>
                                            <p:strVal val="#ppt_w"/>
                                          </p:val>
                                        </p:tav>
                                      </p:tavLst>
                                    </p:anim>
                                    <p:anim calcmode="lin" valueType="num">
                                      <p:cBhvr>
                                        <p:cTn id="20"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3" presetClass="entr" presetSubtype="32" fill="hold" nodeType="click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250" fill="hold"/>
                                        <p:tgtEl>
                                          <p:spTgt spid="25"/>
                                        </p:tgtEl>
                                        <p:attrNameLst>
                                          <p:attrName>ppt_w</p:attrName>
                                        </p:attrNameLst>
                                      </p:cBhvr>
                                      <p:tavLst>
                                        <p:tav tm="0">
                                          <p:val>
                                            <p:strVal val="4*#ppt_w"/>
                                          </p:val>
                                        </p:tav>
                                        <p:tav tm="100000">
                                          <p:val>
                                            <p:strVal val="#ppt_w"/>
                                          </p:val>
                                        </p:tav>
                                      </p:tavLst>
                                    </p:anim>
                                    <p:anim calcmode="lin" valueType="num">
                                      <p:cBhvr>
                                        <p:cTn id="27"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23" presetClass="entr" presetSubtype="32" fill="hold" nodeType="clickEffect">
                                  <p:stCondLst>
                                    <p:cond delay="10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strVal val="4*#ppt_w"/>
                                          </p:val>
                                        </p:tav>
                                        <p:tav tm="100000">
                                          <p:val>
                                            <p:strVal val="#ppt_w"/>
                                          </p:val>
                                        </p:tav>
                                      </p:tavLst>
                                    </p:anim>
                                    <p:anim calcmode="lin" valueType="num">
                                      <p:cBhvr>
                                        <p:cTn id="34"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6"/>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3" name="图片 2" descr="35"/>
          <p:cNvPicPr>
            <a:picLocks noChangeAspect="1"/>
          </p:cNvPicPr>
          <p:nvPr/>
        </p:nvPicPr>
        <p:blipFill>
          <a:blip r:embed="rId7"/>
          <a:stretch>
            <a:fillRect/>
          </a:stretch>
        </p:blipFill>
        <p:spPr>
          <a:xfrm>
            <a:off x="1588" y="-56817"/>
            <a:ext cx="12179303" cy="5795405"/>
          </a:xfrm>
          <a:prstGeom prst="rect">
            <a:avLst/>
          </a:prstGeom>
        </p:spPr>
      </p:pic>
      <p:grpSp>
        <p:nvGrpSpPr>
          <p:cNvPr id="14" name="Group 13">
            <a:extLst>
              <a:ext uri="{FF2B5EF4-FFF2-40B4-BE49-F238E27FC236}">
                <a16:creationId xmlns:a16="http://schemas.microsoft.com/office/drawing/2014/main" xmlns="" id="{2E85990F-CF93-47BE-A072-3F44C3D09166}"/>
              </a:ext>
            </a:extLst>
          </p:cNvPr>
          <p:cNvGrpSpPr/>
          <p:nvPr/>
        </p:nvGrpSpPr>
        <p:grpSpPr>
          <a:xfrm>
            <a:off x="1829912" y="2601904"/>
            <a:ext cx="8735325" cy="1015735"/>
            <a:chOff x="1524000" y="1809750"/>
            <a:chExt cx="6553200" cy="762000"/>
          </a:xfrm>
          <a:solidFill>
            <a:schemeClr val="accent4">
              <a:lumMod val="20000"/>
              <a:lumOff val="80000"/>
            </a:schemeClr>
          </a:solidFill>
        </p:grpSpPr>
        <p:sp>
          <p:nvSpPr>
            <p:cNvPr id="15" name="Rectangle 14">
              <a:extLst>
                <a:ext uri="{FF2B5EF4-FFF2-40B4-BE49-F238E27FC236}">
                  <a16:creationId xmlns:a16="http://schemas.microsoft.com/office/drawing/2014/main" xmlns="" id="{70DC812D-BD31-43EB-8838-342F2D50E541}"/>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xmlns="" id="{B1E8005E-1CBF-4A9D-B130-ACA49CE6A803}"/>
                </a:ext>
              </a:extLst>
            </p:cNvPr>
            <p:cNvSpPr txBox="1"/>
            <p:nvPr/>
          </p:nvSpPr>
          <p:spPr>
            <a:xfrm>
              <a:off x="1578427" y="1907722"/>
              <a:ext cx="6418218" cy="531053"/>
            </a:xfrm>
            <a:prstGeom prst="rect">
              <a:avLst/>
            </a:prstGeom>
            <a:grpFill/>
            <a:ln>
              <a:noFill/>
            </a:ln>
          </p:spPr>
          <p:txBody>
            <a:bodyPr wrap="square" rtlCol="0">
              <a:spAutoFit/>
            </a:bodyP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A.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Đổ</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bỏ</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đồ</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ăn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thừa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khi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không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ăn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hết</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xmlns="" id="{71C881C8-316C-44FE-9DCF-74C3941E9F13}"/>
              </a:ext>
            </a:extLst>
          </p:cNvPr>
          <p:cNvGrpSpPr/>
          <p:nvPr/>
        </p:nvGrpSpPr>
        <p:grpSpPr>
          <a:xfrm>
            <a:off x="1829913" y="3820786"/>
            <a:ext cx="8735325" cy="1015735"/>
            <a:chOff x="1524000" y="1809750"/>
            <a:chExt cx="6553200" cy="762000"/>
          </a:xfrm>
          <a:solidFill>
            <a:schemeClr val="accent4">
              <a:lumMod val="20000"/>
              <a:lumOff val="80000"/>
            </a:schemeClr>
          </a:solidFill>
        </p:grpSpPr>
        <p:sp>
          <p:nvSpPr>
            <p:cNvPr id="18" name="Rectangle 17">
              <a:extLst>
                <a:ext uri="{FF2B5EF4-FFF2-40B4-BE49-F238E27FC236}">
                  <a16:creationId xmlns:a16="http://schemas.microsoft.com/office/drawing/2014/main" xmlns="" id="{D1058467-DA79-4057-8633-D2DDD7AA0539}"/>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xmlns="" id="{EE1CDB6C-9318-4F7E-8498-25E0C882777A}"/>
                </a:ext>
              </a:extLst>
            </p:cNvPr>
            <p:cNvSpPr txBox="1"/>
            <p:nvPr/>
          </p:nvSpPr>
          <p:spPr>
            <a:xfrm>
              <a:off x="1578427" y="1907722"/>
              <a:ext cx="6418218" cy="531053"/>
            </a:xfrm>
            <a:prstGeom prst="rect">
              <a:avLst/>
            </a:prstGeom>
            <a:grpFill/>
            <a:ln>
              <a:noFill/>
            </a:ln>
          </p:spPr>
          <p:txBody>
            <a:bodyPr wrap="square" rtlCol="0">
              <a:spAutoFit/>
            </a:bodyP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B.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Dùng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cành</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lá</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cây</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khô</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để</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ủ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phân</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0" name="Group 19">
            <a:extLst>
              <a:ext uri="{FF2B5EF4-FFF2-40B4-BE49-F238E27FC236}">
                <a16:creationId xmlns:a16="http://schemas.microsoft.com/office/drawing/2014/main" xmlns="" id="{F1C32525-5403-4788-A47C-EFCA9285A537}"/>
              </a:ext>
            </a:extLst>
          </p:cNvPr>
          <p:cNvGrpSpPr/>
          <p:nvPr/>
        </p:nvGrpSpPr>
        <p:grpSpPr>
          <a:xfrm>
            <a:off x="1829913" y="5054179"/>
            <a:ext cx="8735325" cy="1015735"/>
            <a:chOff x="1524000" y="1809750"/>
            <a:chExt cx="6553200" cy="762000"/>
          </a:xfrm>
          <a:solidFill>
            <a:schemeClr val="accent4">
              <a:lumMod val="20000"/>
              <a:lumOff val="80000"/>
            </a:schemeClr>
          </a:solidFill>
        </p:grpSpPr>
        <p:sp>
          <p:nvSpPr>
            <p:cNvPr id="21" name="Rectangle 20">
              <a:extLst>
                <a:ext uri="{FF2B5EF4-FFF2-40B4-BE49-F238E27FC236}">
                  <a16:creationId xmlns:a16="http://schemas.microsoft.com/office/drawing/2014/main" xmlns="" id="{0287C026-24E7-4609-A0FA-35A9E780514A}"/>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2" name="TextBox 21">
              <a:extLst>
                <a:ext uri="{FF2B5EF4-FFF2-40B4-BE49-F238E27FC236}">
                  <a16:creationId xmlns:a16="http://schemas.microsoft.com/office/drawing/2014/main" xmlns="" id="{0847AF57-716B-4E2B-9960-0CA140F31192}"/>
                </a:ext>
              </a:extLst>
            </p:cNvPr>
            <p:cNvSpPr txBox="1"/>
            <p:nvPr/>
          </p:nvSpPr>
          <p:spPr>
            <a:xfrm>
              <a:off x="1578427" y="1907722"/>
              <a:ext cx="6418218" cy="531053"/>
            </a:xfrm>
            <a:prstGeom prst="rect">
              <a:avLst/>
            </a:prstGeom>
            <a:grpFill/>
            <a:ln>
              <a:noFill/>
            </a:ln>
          </p:spPr>
          <p:txBody>
            <a:bodyPr wrap="square" rtlCol="0">
              <a:spAutoFit/>
            </a:bodyP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C.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Dùng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nhiều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giấy</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khi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đi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vệ</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AvantGarde" pitchFamily="2"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AvantGarde" pitchFamily="2" charset="0"/>
                  <a:cs typeface="Calibri" panose="020F0502020204030204" pitchFamily="34" charset="0"/>
                </a:rPr>
                <a:t>sinh</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23" name="Picture 22">
            <a:extLst>
              <a:ext uri="{FF2B5EF4-FFF2-40B4-BE49-F238E27FC236}">
                <a16:creationId xmlns:a16="http://schemas.microsoft.com/office/drawing/2014/main" xmlns="" id="{6C72EE55-5089-45B3-9CC9-32C4D6B8E0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62089" y="3767704"/>
            <a:ext cx="1088288" cy="1064710"/>
          </a:xfrm>
          <a:prstGeom prst="rect">
            <a:avLst/>
          </a:prstGeom>
        </p:spPr>
      </p:pic>
      <p:pic>
        <p:nvPicPr>
          <p:cNvPr id="24" name="Picture 23">
            <a:extLst>
              <a:ext uri="{FF2B5EF4-FFF2-40B4-BE49-F238E27FC236}">
                <a16:creationId xmlns:a16="http://schemas.microsoft.com/office/drawing/2014/main" xmlns="" id="{8FEE0265-EED6-45CF-9D5E-9A4504A85F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49381" y="5063751"/>
            <a:ext cx="1001223" cy="962629"/>
          </a:xfrm>
          <a:prstGeom prst="rect">
            <a:avLst/>
          </a:prstGeom>
        </p:spPr>
      </p:pic>
      <p:pic>
        <p:nvPicPr>
          <p:cNvPr id="25" name="Picture 24">
            <a:extLst>
              <a:ext uri="{FF2B5EF4-FFF2-40B4-BE49-F238E27FC236}">
                <a16:creationId xmlns:a16="http://schemas.microsoft.com/office/drawing/2014/main" xmlns="" id="{E7482A25-BD46-4580-B17C-442247CAB1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8315" y="2526832"/>
            <a:ext cx="1001223" cy="962629"/>
          </a:xfrm>
          <a:prstGeom prst="rect">
            <a:avLst/>
          </a:prstGeom>
        </p:spPr>
      </p:pic>
      <p:sp>
        <p:nvSpPr>
          <p:cNvPr id="26" name="Right Arrow 16">
            <a:hlinkClick r:id="rId10" action="ppaction://hlinksldjump"/>
            <a:extLst>
              <a:ext uri="{FF2B5EF4-FFF2-40B4-BE49-F238E27FC236}">
                <a16:creationId xmlns:a16="http://schemas.microsoft.com/office/drawing/2014/main" xmlns="" id="{54217E0F-A223-40A5-A531-759776E50464}"/>
              </a:ext>
            </a:extLst>
          </p:cNvPr>
          <p:cNvSpPr/>
          <p:nvPr/>
        </p:nvSpPr>
        <p:spPr>
          <a:xfrm>
            <a:off x="10768384" y="5968340"/>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7" name="Rounded Rectangle 3">
            <a:extLst>
              <a:ext uri="{FF2B5EF4-FFF2-40B4-BE49-F238E27FC236}">
                <a16:creationId xmlns:a16="http://schemas.microsoft.com/office/drawing/2014/main" xmlns="" id="{D9EBC2F1-1253-4E50-80AB-5AF0C813EB1F}"/>
              </a:ext>
            </a:extLst>
          </p:cNvPr>
          <p:cNvSpPr/>
          <p:nvPr/>
        </p:nvSpPr>
        <p:spPr>
          <a:xfrm>
            <a:off x="737250" y="474363"/>
            <a:ext cx="10885818" cy="1508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42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a:t>
            </a:r>
            <a:r>
              <a:rPr kumimoji="0" lang="en-US" sz="4266"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Đâu</a:t>
            </a:r>
            <a:r>
              <a:rPr kumimoji="0" lang="en-US" sz="42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266"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a:t>
            </a:r>
            <a:r>
              <a:rPr kumimoji="0" lang="en-US" sz="42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266"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việc</a:t>
            </a:r>
            <a:r>
              <a:rPr kumimoji="0" lang="en-US" sz="42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266"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làm</a:t>
            </a:r>
            <a:r>
              <a:rPr kumimoji="0" lang="en-US" sz="42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266"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giúp</a:t>
            </a:r>
            <a:r>
              <a:rPr kumimoji="0" lang="en-US" sz="42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42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tiết kiệm và bảo vệ môi trường.</a:t>
            </a:r>
          </a:p>
        </p:txBody>
      </p:sp>
    </p:spTree>
    <p:custDataLst>
      <p:tags r:id="rId1"/>
    </p:custDataLst>
    <p:extLst>
      <p:ext uri="{BB962C8B-B14F-4D97-AF65-F5344CB8AC3E}">
        <p14:creationId xmlns:p14="http://schemas.microsoft.com/office/powerpoint/2010/main" val="64955221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3" presetClass="entr" presetSubtype="32" fill="hold" nodeType="click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strVal val="4*#ppt_w"/>
                                          </p:val>
                                        </p:tav>
                                        <p:tav tm="100000">
                                          <p:val>
                                            <p:strVal val="#ppt_w"/>
                                          </p:val>
                                        </p:tav>
                                      </p:tavLst>
                                    </p:anim>
                                    <p:anim calcmode="lin" valueType="num">
                                      <p:cBhvr>
                                        <p:cTn id="20"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3" presetClass="entr" presetSubtype="32" fill="hold" nodeType="click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250" fill="hold"/>
                                        <p:tgtEl>
                                          <p:spTgt spid="25"/>
                                        </p:tgtEl>
                                        <p:attrNameLst>
                                          <p:attrName>ppt_w</p:attrName>
                                        </p:attrNameLst>
                                      </p:cBhvr>
                                      <p:tavLst>
                                        <p:tav tm="0">
                                          <p:val>
                                            <p:strVal val="4*#ppt_w"/>
                                          </p:val>
                                        </p:tav>
                                        <p:tav tm="100000">
                                          <p:val>
                                            <p:strVal val="#ppt_w"/>
                                          </p:val>
                                        </p:tav>
                                      </p:tavLst>
                                    </p:anim>
                                    <p:anim calcmode="lin" valueType="num">
                                      <p:cBhvr>
                                        <p:cTn id="27"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23" presetClass="entr" presetSubtype="32" fill="hold" nodeType="clickEffect">
                                  <p:stCondLst>
                                    <p:cond delay="10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strVal val="4*#ppt_w"/>
                                          </p:val>
                                        </p:tav>
                                        <p:tav tm="100000">
                                          <p:val>
                                            <p:strVal val="#ppt_w"/>
                                          </p:val>
                                        </p:tav>
                                      </p:tavLst>
                                    </p:anim>
                                    <p:anim calcmode="lin" valueType="num">
                                      <p:cBhvr>
                                        <p:cTn id="34"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6"/>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7"/>
          <a:stretch>
            <a:fillRect/>
          </a:stretch>
        </p:blipFill>
        <p:spPr>
          <a:xfrm>
            <a:off x="1588" y="-56817"/>
            <a:ext cx="12179303" cy="5795405"/>
          </a:xfrm>
          <a:prstGeom prst="rect">
            <a:avLst/>
          </a:prstGeom>
        </p:spPr>
      </p:pic>
      <p:sp>
        <p:nvSpPr>
          <p:cNvPr id="27" name="Rounded Rectangle 3">
            <a:extLst>
              <a:ext uri="{FF2B5EF4-FFF2-40B4-BE49-F238E27FC236}">
                <a16:creationId xmlns:a16="http://schemas.microsoft.com/office/drawing/2014/main" xmlns="" id="{D9EBC2F1-1253-4E50-80AB-5AF0C813EB1F}"/>
              </a:ext>
            </a:extLst>
          </p:cNvPr>
          <p:cNvSpPr/>
          <p:nvPr/>
        </p:nvSpPr>
        <p:spPr>
          <a:xfrm>
            <a:off x="1242117" y="885825"/>
            <a:ext cx="9380578" cy="20741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4266"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Nêu</a:t>
            </a:r>
            <a:r>
              <a:rPr kumimoji="0" lang="en-US"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266"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một</a:t>
            </a:r>
            <a:r>
              <a:rPr kumimoji="0" lang="en-US"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266"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việc</a:t>
            </a:r>
            <a:r>
              <a:rPr kumimoji="0" lang="en-US"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266"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làm</a:t>
            </a:r>
            <a:r>
              <a:rPr kumimoji="0" lang="en-US"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266"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em</a:t>
            </a:r>
            <a:r>
              <a:rPr kumimoji="0" lang="en-US"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266"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đã</a:t>
            </a:r>
            <a:r>
              <a:rPr kumimoji="0" lang="en-US"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266"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làm</a:t>
            </a:r>
            <a:r>
              <a:rPr kumimoji="0" lang="en-US"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266"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giúp</a:t>
            </a:r>
            <a:r>
              <a:rPr kumimoji="0" lang="en-US"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vi-VN"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tiết kiệm và bảo vệ môi trường</a:t>
            </a:r>
            <a:r>
              <a:rPr kumimoji="0" lang="en-US"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266"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từ</a:t>
            </a:r>
            <a:r>
              <a:rPr kumimoji="0" lang="en-US"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266"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thực</a:t>
            </a:r>
            <a:r>
              <a:rPr kumimoji="0" lang="en-US"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266"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vật</a:t>
            </a:r>
            <a:r>
              <a:rPr kumimoji="0" lang="en-US"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266"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và</a:t>
            </a:r>
            <a:r>
              <a:rPr kumimoji="0" lang="en-US"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266"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động</a:t>
            </a:r>
            <a:r>
              <a:rPr kumimoji="0" lang="en-US"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266"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vật</a:t>
            </a:r>
            <a:r>
              <a:rPr kumimoji="0" lang="en-US"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endParaRPr kumimoji="0" lang="vi-VN" sz="4266"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28" name="Picture 27">
            <a:extLst>
              <a:ext uri="{FF2B5EF4-FFF2-40B4-BE49-F238E27FC236}">
                <a16:creationId xmlns:a16="http://schemas.microsoft.com/office/drawing/2014/main" xmlns="" id="{C8FBFB89-76C2-4D51-8442-C3C6130DC458}"/>
              </a:ext>
            </a:extLst>
          </p:cNvPr>
          <p:cNvPicPr>
            <a:picLocks noChangeAspect="1"/>
          </p:cNvPicPr>
          <p:nvPr/>
        </p:nvPicPr>
        <p:blipFill>
          <a:blip r:embed="rId8"/>
          <a:stretch>
            <a:fillRect/>
          </a:stretch>
        </p:blipFill>
        <p:spPr>
          <a:xfrm>
            <a:off x="6219546" y="4041141"/>
            <a:ext cx="5590013" cy="2742641"/>
          </a:xfrm>
          <a:prstGeom prst="rect">
            <a:avLst/>
          </a:prstGeom>
        </p:spPr>
      </p:pic>
      <p:pic>
        <p:nvPicPr>
          <p:cNvPr id="29" name="Picture 28">
            <a:extLst>
              <a:ext uri="{FF2B5EF4-FFF2-40B4-BE49-F238E27FC236}">
                <a16:creationId xmlns:a16="http://schemas.microsoft.com/office/drawing/2014/main" xmlns="" id="{6D8E1A8B-9003-402D-89B0-453B407A99ED}"/>
              </a:ext>
            </a:extLst>
          </p:cNvPr>
          <p:cNvPicPr>
            <a:picLocks noChangeAspect="1"/>
          </p:cNvPicPr>
          <p:nvPr/>
        </p:nvPicPr>
        <p:blipFill>
          <a:blip r:embed="rId9"/>
          <a:stretch>
            <a:fillRect/>
          </a:stretch>
        </p:blipFill>
        <p:spPr>
          <a:xfrm>
            <a:off x="621821" y="4404147"/>
            <a:ext cx="4716003" cy="2379634"/>
          </a:xfrm>
          <a:prstGeom prst="rect">
            <a:avLst/>
          </a:prstGeom>
        </p:spPr>
      </p:pic>
      <p:sp>
        <p:nvSpPr>
          <p:cNvPr id="30" name="Right Arrow 16">
            <a:hlinkClick r:id="rId10" action="ppaction://hlinksldjump"/>
            <a:extLst>
              <a:ext uri="{FF2B5EF4-FFF2-40B4-BE49-F238E27FC236}">
                <a16:creationId xmlns:a16="http://schemas.microsoft.com/office/drawing/2014/main" xmlns="" id="{6987ECE0-1261-48A8-8CD1-5824607CAB99}"/>
              </a:ext>
            </a:extLst>
          </p:cNvPr>
          <p:cNvSpPr/>
          <p:nvPr/>
        </p:nvSpPr>
        <p:spPr>
          <a:xfrm>
            <a:off x="10790920" y="143156"/>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UTM Avo" panose="02040603050506020204" pitchFamily="18" charset="0"/>
              <a:ea typeface="+mn-ea"/>
              <a:cs typeface="+mn-cs"/>
            </a:endParaRPr>
          </a:p>
        </p:txBody>
      </p:sp>
      <p:pic>
        <p:nvPicPr>
          <p:cNvPr id="4" name="Tieng-vo-tay-tra-loi-dung-www_tiengdong_com">
            <a:hlinkClick r:id="" action="ppaction://media"/>
            <a:extLst>
              <a:ext uri="{FF2B5EF4-FFF2-40B4-BE49-F238E27FC236}">
                <a16:creationId xmlns:a16="http://schemas.microsoft.com/office/drawing/2014/main" xmlns="" id="{FB73B70A-ABA1-4EA3-9063-E727F572936C}"/>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002239" y="2332791"/>
            <a:ext cx="609600" cy="609600"/>
          </a:xfrm>
          <a:prstGeom prst="rect">
            <a:avLst/>
          </a:prstGeom>
        </p:spPr>
      </p:pic>
    </p:spTree>
    <p:custDataLst>
      <p:tags r:id="rId1"/>
    </p:custDataLst>
    <p:extLst>
      <p:ext uri="{BB962C8B-B14F-4D97-AF65-F5344CB8AC3E}">
        <p14:creationId xmlns:p14="http://schemas.microsoft.com/office/powerpoint/2010/main" val="91090055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5"/>
          <a:stretch>
            <a:fillRect/>
          </a:stretch>
        </p:blipFill>
        <p:spPr>
          <a:xfrm>
            <a:off x="1588" y="895"/>
            <a:ext cx="12179302" cy="5795405"/>
          </a:xfrm>
          <a:prstGeom prst="rect">
            <a:avLst/>
          </a:prstGeom>
        </p:spPr>
      </p:pic>
      <p:pic>
        <p:nvPicPr>
          <p:cNvPr id="5" name="图片 4" descr="34"/>
          <p:cNvPicPr>
            <a:picLocks noChangeAspect="1"/>
          </p:cNvPicPr>
          <p:nvPr/>
        </p:nvPicPr>
        <p:blipFill>
          <a:blip r:embed="rId6"/>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xmlns="" id="{A44A647B-0F50-0835-2B9E-46F9E888CFD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xmlns="" id="{C7DB5590-3303-5BC4-FBEE-3F15F7C2AD4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xmlns="" id="{D218F60B-6E22-85B8-3574-8A1727C64D33}"/>
              </a:ext>
            </a:extLst>
          </p:cNvPr>
          <p:cNvPicPr>
            <a:picLocks noChangeAspect="1"/>
          </p:cNvPicPr>
          <p:nvPr/>
        </p:nvPicPr>
        <p:blipFill>
          <a:blip r:embed="rId8"/>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xmlns="" id="{19528C36-9ED2-6934-D005-A6FF09E8DE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xmlns="" id="{04CCC551-A0B9-99D0-8EF7-891044447E7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0" name="Picture 19">
            <a:extLst>
              <a:ext uri="{FF2B5EF4-FFF2-40B4-BE49-F238E27FC236}">
                <a16:creationId xmlns:a16="http://schemas.microsoft.com/office/drawing/2014/main" xmlns="" id="{95928779-589C-43CA-A3DE-F5F080AD8B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8637" y="164892"/>
            <a:ext cx="6478214" cy="4829035"/>
          </a:xfrm>
          <a:prstGeom prst="rect">
            <a:avLst/>
          </a:prstGeom>
        </p:spPr>
      </p:pic>
      <p:sp>
        <p:nvSpPr>
          <p:cNvPr id="22" name="TextBox 21">
            <a:extLst>
              <a:ext uri="{FF2B5EF4-FFF2-40B4-BE49-F238E27FC236}">
                <a16:creationId xmlns:a16="http://schemas.microsoft.com/office/drawing/2014/main" xmlns="" id="{C1E06D91-64E1-4F87-8D62-89B1B32C3D59}"/>
              </a:ext>
            </a:extLst>
          </p:cNvPr>
          <p:cNvSpPr txBox="1"/>
          <p:nvPr/>
        </p:nvSpPr>
        <p:spPr>
          <a:xfrm>
            <a:off x="4004353" y="87598"/>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Design: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Hương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Thảo</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Zalo</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0972115126</a:t>
            </a:r>
          </a:p>
        </p:txBody>
      </p:sp>
    </p:spTree>
    <p:custDataLst>
      <p:tags r:id="rId1"/>
    </p:custDataLst>
    <p:extLst>
      <p:ext uri="{BB962C8B-B14F-4D97-AF65-F5344CB8AC3E}">
        <p14:creationId xmlns:p14="http://schemas.microsoft.com/office/powerpoint/2010/main" val="277430110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E441439E-728A-4BB8-AFEB-61C94B37C05B}"/>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xmlns="" id="{7CEEE343-AED5-4477-BF4B-2F3D67EFE53D}"/>
              </a:ext>
            </a:extLst>
          </p:cNvPr>
          <p:cNvSpPr txBox="1"/>
          <p:nvPr/>
        </p:nvSpPr>
        <p:spPr>
          <a:xfrm>
            <a:off x="457200" y="281578"/>
            <a:ext cx="1087755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Tìm hiểu cách sử dụng thực vật và động vật trong gia đình, ở cộng đồng địa phương em theo gợi ý sau:</a:t>
            </a:r>
          </a:p>
        </p:txBody>
      </p:sp>
      <p:pic>
        <p:nvPicPr>
          <p:cNvPr id="5" name="Picture 4">
            <a:extLst>
              <a:ext uri="{FF2B5EF4-FFF2-40B4-BE49-F238E27FC236}">
                <a16:creationId xmlns:a16="http://schemas.microsoft.com/office/drawing/2014/main" xmlns="" id="{019E3EFD-F1FD-466F-8809-D46E9896E9D8}"/>
              </a:ext>
            </a:extLst>
          </p:cNvPr>
          <p:cNvPicPr>
            <a:picLocks noChangeAspect="1"/>
          </p:cNvPicPr>
          <p:nvPr/>
        </p:nvPicPr>
        <p:blipFill>
          <a:blip r:embed="rId4"/>
          <a:stretch>
            <a:fillRect/>
          </a:stretch>
        </p:blipFill>
        <p:spPr>
          <a:xfrm>
            <a:off x="823912" y="1776412"/>
            <a:ext cx="10768013" cy="2411196"/>
          </a:xfrm>
          <a:prstGeom prst="rect">
            <a:avLst/>
          </a:prstGeom>
        </p:spPr>
      </p:pic>
    </p:spTree>
    <p:custDataLst>
      <p:tags r:id="rId1"/>
    </p:custDataLst>
    <p:extLst>
      <p:ext uri="{BB962C8B-B14F-4D97-AF65-F5344CB8AC3E}">
        <p14:creationId xmlns:p14="http://schemas.microsoft.com/office/powerpoint/2010/main" val="419291867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74F0DD6-0079-4D6B-A617-54A50184184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2ED8DBAD-A0A1-4C25-B801-7075E23C7500}&quot;,&quot;C:\\Giáo án lớp 3\\PP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NXH 3. TUẦN 20. BÀI 16. SỬ DỤNG HỢP LÍ THỰC VẬT VÀ ĐỘNG VẬT (TIẾT 2)"/>
</p:tagLst>
</file>

<file path=ppt/tags/tag10.xml><?xml version="1.0" encoding="utf-8"?>
<p:tagLst xmlns:a="http://schemas.openxmlformats.org/drawingml/2006/main" xmlns:r="http://schemas.openxmlformats.org/officeDocument/2006/relationships" xmlns:p="http://schemas.openxmlformats.org/presentationml/2006/main">
  <p:tag name="GENSWF_SLIDE_UID" val="{E5894948-458F-4FEA-84BB-20B69A8C8D37}:324"/>
</p:tagLst>
</file>

<file path=ppt/tags/tag11.xml><?xml version="1.0" encoding="utf-8"?>
<p:tagLst xmlns:a="http://schemas.openxmlformats.org/drawingml/2006/main" xmlns:r="http://schemas.openxmlformats.org/officeDocument/2006/relationships" xmlns:p="http://schemas.openxmlformats.org/presentationml/2006/main">
  <p:tag name="GENSWF_SLIDE_UID" val="{C6E6C522-E0A6-4977-A29A-8F7FB3816C9C}:328"/>
</p:tagLst>
</file>

<file path=ppt/tags/tag12.xml><?xml version="1.0" encoding="utf-8"?>
<p:tagLst xmlns:a="http://schemas.openxmlformats.org/drawingml/2006/main" xmlns:r="http://schemas.openxmlformats.org/officeDocument/2006/relationships" xmlns:p="http://schemas.openxmlformats.org/presentationml/2006/main">
  <p:tag name="GENSWF_SLIDE_UID" val="{A5A35C1C-807F-4D99-8C2D-2C3C180540A2}:4387"/>
</p:tagLst>
</file>

<file path=ppt/tags/tag13.xml><?xml version="1.0" encoding="utf-8"?>
<p:tagLst xmlns:a="http://schemas.openxmlformats.org/drawingml/2006/main" xmlns:r="http://schemas.openxmlformats.org/officeDocument/2006/relationships" xmlns:p="http://schemas.openxmlformats.org/presentationml/2006/main">
  <p:tag name="GENSWF_SLIDE_UID" val="{EE6A374C-02A6-4BFF-B359-EFE41A839689}:4388"/>
</p:tagLst>
</file>

<file path=ppt/tags/tag14.xml><?xml version="1.0" encoding="utf-8"?>
<p:tagLst xmlns:a="http://schemas.openxmlformats.org/drawingml/2006/main" xmlns:r="http://schemas.openxmlformats.org/officeDocument/2006/relationships" xmlns:p="http://schemas.openxmlformats.org/presentationml/2006/main">
  <p:tag name="GENSWF_SLIDE_UID" val="{51F737BB-B3CF-4BC9-8EDB-80A8C41875FA}:4391"/>
</p:tagLst>
</file>

<file path=ppt/tags/tag15.xml><?xml version="1.0" encoding="utf-8"?>
<p:tagLst xmlns:a="http://schemas.openxmlformats.org/drawingml/2006/main" xmlns:r="http://schemas.openxmlformats.org/officeDocument/2006/relationships" xmlns:p="http://schemas.openxmlformats.org/presentationml/2006/main">
  <p:tag name="GENSWF_SLIDE_UID" val="{D8185A82-0CC2-4F33-B8CF-1B15A73BC4FA}:4395"/>
</p:tagLst>
</file>

<file path=ppt/tags/tag16.xml><?xml version="1.0" encoding="utf-8"?>
<p:tagLst xmlns:a="http://schemas.openxmlformats.org/drawingml/2006/main" xmlns:r="http://schemas.openxmlformats.org/officeDocument/2006/relationships" xmlns:p="http://schemas.openxmlformats.org/presentationml/2006/main">
  <p:tag name="GENSWF_SLIDE_UID" val="{BA4E4775-E17E-49D1-9CB0-13165B896268}:4362"/>
</p:tagLst>
</file>

<file path=ppt/tags/tag17.xml><?xml version="1.0" encoding="utf-8"?>
<p:tagLst xmlns:a="http://schemas.openxmlformats.org/drawingml/2006/main" xmlns:r="http://schemas.openxmlformats.org/officeDocument/2006/relationships" xmlns:p="http://schemas.openxmlformats.org/presentationml/2006/main">
  <p:tag name="GENSWF_SLIDE_UID" val="{A482AF50-FDD1-46A2-8E8D-37D14D99021F}:4380"/>
</p:tagLst>
</file>

<file path=ppt/tags/tag18.xml><?xml version="1.0" encoding="utf-8"?>
<p:tagLst xmlns:a="http://schemas.openxmlformats.org/drawingml/2006/main" xmlns:r="http://schemas.openxmlformats.org/officeDocument/2006/relationships" xmlns:p="http://schemas.openxmlformats.org/presentationml/2006/main">
  <p:tag name="GENSWF_SLIDE_UID" val="{DE2CC742-4454-4B73-8D88-7044F9B766BC}:4397"/>
</p:tagLst>
</file>

<file path=ppt/tags/tag19.xml><?xml version="1.0" encoding="utf-8"?>
<p:tagLst xmlns:a="http://schemas.openxmlformats.org/drawingml/2006/main" xmlns:r="http://schemas.openxmlformats.org/officeDocument/2006/relationships" xmlns:p="http://schemas.openxmlformats.org/presentationml/2006/main">
  <p:tag name="GENSWF_SLIDE_UID" val="{F75A5476-7A12-48C5-87EA-BCF9AAE6419D}:4398"/>
</p:tagLst>
</file>

<file path=ppt/tags/tag2.xml><?xml version="1.0" encoding="utf-8"?>
<p:tagLst xmlns:a="http://schemas.openxmlformats.org/drawingml/2006/main" xmlns:r="http://schemas.openxmlformats.org/officeDocument/2006/relationships" xmlns:p="http://schemas.openxmlformats.org/presentationml/2006/main">
  <p:tag name="GENSWF_SLIDE_UID" val="{9DAF14F0-7096-46BC-8A99-25E3A3129263}:264"/>
</p:tagLst>
</file>

<file path=ppt/tags/tag20.xml><?xml version="1.0" encoding="utf-8"?>
<p:tagLst xmlns:a="http://schemas.openxmlformats.org/drawingml/2006/main" xmlns:r="http://schemas.openxmlformats.org/officeDocument/2006/relationships" xmlns:p="http://schemas.openxmlformats.org/presentationml/2006/main">
  <p:tag name="GENSWF_SLIDE_UID" val="{1ED4C620-2F07-46B9-9FC6-F2AB19C9F39B}:292"/>
</p:tagLst>
</file>

<file path=ppt/tags/tag3.xml><?xml version="1.0" encoding="utf-8"?>
<p:tagLst xmlns:a="http://schemas.openxmlformats.org/drawingml/2006/main" xmlns:r="http://schemas.openxmlformats.org/officeDocument/2006/relationships" xmlns:p="http://schemas.openxmlformats.org/presentationml/2006/main">
  <p:tag name="GENSWF_SLIDE_UID" val="{619C4D8B-DC3B-4B32-B88B-6904BAC6F30D}:4385"/>
</p:tagLst>
</file>

<file path=ppt/tags/tag4.xml><?xml version="1.0" encoding="utf-8"?>
<p:tagLst xmlns:a="http://schemas.openxmlformats.org/drawingml/2006/main" xmlns:r="http://schemas.openxmlformats.org/officeDocument/2006/relationships" xmlns:p="http://schemas.openxmlformats.org/presentationml/2006/main">
  <p:tag name="GENSWF_SLIDE_UID" val="{D58CE302-D1DC-4122-9773-96EBD377094F}:4365"/>
</p:tagLst>
</file>

<file path=ppt/tags/tag5.xml><?xml version="1.0" encoding="utf-8"?>
<p:tagLst xmlns:a="http://schemas.openxmlformats.org/drawingml/2006/main" xmlns:r="http://schemas.openxmlformats.org/officeDocument/2006/relationships" xmlns:p="http://schemas.openxmlformats.org/presentationml/2006/main">
  <p:tag name="GENSWF_SLIDE_UID" val="{31A6C5A0-0EA6-44DE-A631-773AAFFB575D}:4370"/>
</p:tagLst>
</file>

<file path=ppt/tags/tag6.xml><?xml version="1.0" encoding="utf-8"?>
<p:tagLst xmlns:a="http://schemas.openxmlformats.org/drawingml/2006/main" xmlns:r="http://schemas.openxmlformats.org/officeDocument/2006/relationships" xmlns:p="http://schemas.openxmlformats.org/presentationml/2006/main">
  <p:tag name="GENSWF_SLIDE_UID" val="{56573B7D-F412-4984-9063-5F1B5D92E6FD}:4368"/>
</p:tagLst>
</file>

<file path=ppt/tags/tag7.xml><?xml version="1.0" encoding="utf-8"?>
<p:tagLst xmlns:a="http://schemas.openxmlformats.org/drawingml/2006/main" xmlns:r="http://schemas.openxmlformats.org/officeDocument/2006/relationships" xmlns:p="http://schemas.openxmlformats.org/presentationml/2006/main">
  <p:tag name="GENSWF_SLIDE_UID" val="{BD3EEEAA-8FAE-4FF7-BA6C-963A0BCBA94C}:4386"/>
</p:tagLst>
</file>

<file path=ppt/tags/tag8.xml><?xml version="1.0" encoding="utf-8"?>
<p:tagLst xmlns:a="http://schemas.openxmlformats.org/drawingml/2006/main" xmlns:r="http://schemas.openxmlformats.org/officeDocument/2006/relationships" xmlns:p="http://schemas.openxmlformats.org/presentationml/2006/main">
  <p:tag name="GENSWF_SLIDE_UID" val="{390A0BE2-D832-4DCA-8B1A-7258BBEACBCC}:4369"/>
</p:tagLst>
</file>

<file path=ppt/tags/tag9.xml><?xml version="1.0" encoding="utf-8"?>
<p:tagLst xmlns:a="http://schemas.openxmlformats.org/drawingml/2006/main" xmlns:r="http://schemas.openxmlformats.org/officeDocument/2006/relationships" xmlns:p="http://schemas.openxmlformats.org/presentationml/2006/main">
  <p:tag name="GENSWF_SLIDE_UID" val="{464B5366-3C8C-4448-80F7-D15F30058C60}:4394"/>
</p:tagLst>
</file>

<file path=ppt/theme/theme1.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561</Words>
  <Application>Microsoft Office PowerPoint</Application>
  <PresentationFormat>Widescreen</PresentationFormat>
  <Paragraphs>62</Paragraphs>
  <Slides>19</Slides>
  <Notes>10</Notes>
  <HiddenSlides>0</HiddenSlides>
  <MMClips>3</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19</vt:i4>
      </vt:variant>
    </vt:vector>
  </HeadingPairs>
  <TitlesOfParts>
    <vt:vector size="36" baseType="lpstr">
      <vt:lpstr>宋体</vt:lpstr>
      <vt:lpstr>Arial</vt:lpstr>
      <vt:lpstr>AvantGarde</vt:lpstr>
      <vt:lpstr>Calibri</vt:lpstr>
      <vt:lpstr>Cambria</vt:lpstr>
      <vt:lpstr>Tiffany</vt:lpstr>
      <vt:lpstr>Times New Roman</vt:lpstr>
      <vt:lpstr>UTM Avo</vt:lpstr>
      <vt:lpstr>字魂105号-简雅黑</vt:lpstr>
      <vt:lpstr>字魂59号-创粗黑</vt:lpstr>
      <vt:lpstr>思源黑体 CN Bold</vt:lpstr>
      <vt:lpstr>等线</vt:lpstr>
      <vt:lpstr>www.33ppt.com</vt:lpstr>
      <vt:lpstr>4_Office 主题​​</vt:lpstr>
      <vt:lpstr>1_www.33ppt.com</vt:lpstr>
      <vt:lpstr>Office 主题​​</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TNXH 3. TUẦN 20. BÀI 16. SỬ DỤNG HỢP LÍ THỰC VẬT VÀ ĐỘNG VẬT (TIẾT 2)</dc:title>
  <dc:creator>Lenovo</dc:creator>
  <cp:lastModifiedBy>STD_NHA</cp:lastModifiedBy>
  <cp:revision>4</cp:revision>
  <dcterms:created xsi:type="dcterms:W3CDTF">2025-01-24T00:39:31Z</dcterms:created>
  <dcterms:modified xsi:type="dcterms:W3CDTF">2025-01-25T14:34:00Z</dcterms:modified>
</cp:coreProperties>
</file>