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 id="2147483700" r:id="rId2"/>
    <p:sldMasterId id="2147483712" r:id="rId3"/>
  </p:sldMasterIdLst>
  <p:notesMasterIdLst>
    <p:notesMasterId r:id="rId12"/>
  </p:notesMasterIdLst>
  <p:sldIdLst>
    <p:sldId id="621" r:id="rId4"/>
    <p:sldId id="386" r:id="rId5"/>
    <p:sldId id="483" r:id="rId6"/>
    <p:sldId id="489" r:id="rId7"/>
    <p:sldId id="490" r:id="rId8"/>
    <p:sldId id="491" r:id="rId9"/>
    <p:sldId id="492" r:id="rId10"/>
    <p:sldId id="27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FF"/>
    <a:srgbClr val="FF3300"/>
    <a:srgbClr val="FF7C80"/>
    <a:srgbClr val="00B050"/>
    <a:srgbClr val="8AC557"/>
    <a:srgbClr val="FFCF01"/>
    <a:srgbClr val="FFE2F5"/>
    <a:srgbClr val="9900FF"/>
    <a:srgbClr val="2E75B6"/>
    <a:srgbClr val="69CC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95" autoAdjust="0"/>
    <p:restoredTop sz="81604" autoAdjust="0"/>
  </p:normalViewPr>
  <p:slideViewPr>
    <p:cSldViewPr snapToGrid="0">
      <p:cViewPr varScale="1">
        <p:scale>
          <a:sx n="80" d="100"/>
          <a:sy n="80" d="100"/>
        </p:scale>
        <p:origin x="60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56636-240A-40AF-9BCB-0797B6D990C1}" type="datetimeFigureOut">
              <a:rPr lang="en-US" smtClean="0"/>
              <a:t>25-Jan-25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E8968-0AD4-4A98-931E-E8D0A08F7B57}" type="slidenum">
              <a:rPr lang="en-US" smtClean="0"/>
              <a:t>‹#›</a:t>
            </a:fld>
            <a:endParaRPr lang="en-US"/>
          </a:p>
        </p:txBody>
      </p:sp>
    </p:spTree>
    <p:extLst>
      <p:ext uri="{BB962C8B-B14F-4D97-AF65-F5344CB8AC3E}">
        <p14:creationId xmlns:p14="http://schemas.microsoft.com/office/powerpoint/2010/main" val="68215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2D8A4E-753A-42B3-A194-16A1A94C7020}" type="slidenum">
              <a:rPr lang="en-US" smtClean="0"/>
              <a:t>1</a:t>
            </a:fld>
            <a:endParaRPr lang="en-US"/>
          </a:p>
        </p:txBody>
      </p:sp>
    </p:spTree>
    <p:extLst>
      <p:ext uri="{BB962C8B-B14F-4D97-AF65-F5344CB8AC3E}">
        <p14:creationId xmlns:p14="http://schemas.microsoft.com/office/powerpoint/2010/main" val="3316451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6D2C-29A5-646C-BBA2-A1E5D88737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0E299-A346-C63F-F2FA-B17C4E56B1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1509BC-224C-C786-F167-5CFCAC3F3B0D}"/>
              </a:ext>
            </a:extLst>
          </p:cNvPr>
          <p:cNvSpPr>
            <a:spLocks noGrp="1"/>
          </p:cNvSpPr>
          <p:nvPr>
            <p:ph type="dt" sz="half" idx="10"/>
          </p:nvPr>
        </p:nvSpPr>
        <p:spPr/>
        <p:txBody>
          <a:bodyPr/>
          <a:lstStyle/>
          <a:p>
            <a:fld id="{01638B5D-C8FA-4973-9796-562B886072BD}" type="datetimeFigureOut">
              <a:rPr lang="en-US" smtClean="0"/>
              <a:t>25-Jan-25</a:t>
            </a:fld>
            <a:endParaRPr lang="en-US"/>
          </a:p>
        </p:txBody>
      </p:sp>
      <p:sp>
        <p:nvSpPr>
          <p:cNvPr id="5" name="Footer Placeholder 4">
            <a:extLst>
              <a:ext uri="{FF2B5EF4-FFF2-40B4-BE49-F238E27FC236}">
                <a16:creationId xmlns:a16="http://schemas.microsoft.com/office/drawing/2014/main" id="{69ED0438-87EF-E5DC-2837-C4D851A2EA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47E829-3773-F996-0892-D700D5FF90DE}"/>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196261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691D-C09B-1DC8-6258-2DEC200AB0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121F15-B6B7-AAB0-2D3A-29CF1ABA47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17916-0A0D-9A24-6172-B23DD4E9B014}"/>
              </a:ext>
            </a:extLst>
          </p:cNvPr>
          <p:cNvSpPr>
            <a:spLocks noGrp="1"/>
          </p:cNvSpPr>
          <p:nvPr>
            <p:ph type="dt" sz="half" idx="10"/>
          </p:nvPr>
        </p:nvSpPr>
        <p:spPr/>
        <p:txBody>
          <a:bodyPr/>
          <a:lstStyle/>
          <a:p>
            <a:fld id="{01638B5D-C8FA-4973-9796-562B886072BD}" type="datetimeFigureOut">
              <a:rPr lang="en-US" smtClean="0"/>
              <a:t>25-Jan-25</a:t>
            </a:fld>
            <a:endParaRPr lang="en-US"/>
          </a:p>
        </p:txBody>
      </p:sp>
      <p:sp>
        <p:nvSpPr>
          <p:cNvPr id="5" name="Footer Placeholder 4">
            <a:extLst>
              <a:ext uri="{FF2B5EF4-FFF2-40B4-BE49-F238E27FC236}">
                <a16:creationId xmlns:a16="http://schemas.microsoft.com/office/drawing/2014/main" id="{73C2A511-41A8-D155-DD6C-7E437A98E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235C47-3320-711E-11FB-7A62DCBF50F6}"/>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437293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5A2345-AB28-AA0B-6E88-17BC1BF30E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9B5C1D-2318-0597-16AA-D212BDCB8C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EA5B5-1E87-1817-DACF-2A8D26016B5E}"/>
              </a:ext>
            </a:extLst>
          </p:cNvPr>
          <p:cNvSpPr>
            <a:spLocks noGrp="1"/>
          </p:cNvSpPr>
          <p:nvPr>
            <p:ph type="dt" sz="half" idx="10"/>
          </p:nvPr>
        </p:nvSpPr>
        <p:spPr/>
        <p:txBody>
          <a:bodyPr/>
          <a:lstStyle/>
          <a:p>
            <a:fld id="{01638B5D-C8FA-4973-9796-562B886072BD}" type="datetimeFigureOut">
              <a:rPr lang="en-US" smtClean="0"/>
              <a:t>25-Jan-25</a:t>
            </a:fld>
            <a:endParaRPr lang="en-US"/>
          </a:p>
        </p:txBody>
      </p:sp>
      <p:sp>
        <p:nvSpPr>
          <p:cNvPr id="5" name="Footer Placeholder 4">
            <a:extLst>
              <a:ext uri="{FF2B5EF4-FFF2-40B4-BE49-F238E27FC236}">
                <a16:creationId xmlns:a16="http://schemas.microsoft.com/office/drawing/2014/main" id="{2F6BBED6-F4EB-DB51-A06B-A54D5173C6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B9FC7-736B-6AE7-040B-4DB960EB5C2D}"/>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95121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Tree>
    <p:extLst>
      <p:ext uri="{BB962C8B-B14F-4D97-AF65-F5344CB8AC3E}">
        <p14:creationId xmlns:p14="http://schemas.microsoft.com/office/powerpoint/2010/main" val="2405112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6D2C-29A5-646C-BBA2-A1E5D88737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0E299-A346-C63F-F2FA-B17C4E56B1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1509BC-224C-C786-F167-5CFCAC3F3B0D}"/>
              </a:ext>
            </a:extLst>
          </p:cNvPr>
          <p:cNvSpPr>
            <a:spLocks noGrp="1"/>
          </p:cNvSpPr>
          <p:nvPr>
            <p:ph type="dt" sz="half" idx="10"/>
          </p:nvPr>
        </p:nvSpPr>
        <p:spPr/>
        <p:txBody>
          <a:bodyPr/>
          <a:lstStyle/>
          <a:p>
            <a:fld id="{01638B5D-C8FA-4973-9796-562B886072BD}" type="datetimeFigureOut">
              <a:rPr lang="en-US" smtClean="0"/>
              <a:t>25-Jan-25</a:t>
            </a:fld>
            <a:endParaRPr lang="en-US"/>
          </a:p>
        </p:txBody>
      </p:sp>
      <p:sp>
        <p:nvSpPr>
          <p:cNvPr id="5" name="Footer Placeholder 4">
            <a:extLst>
              <a:ext uri="{FF2B5EF4-FFF2-40B4-BE49-F238E27FC236}">
                <a16:creationId xmlns:a16="http://schemas.microsoft.com/office/drawing/2014/main" id="{69ED0438-87EF-E5DC-2837-C4D851A2EA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47E829-3773-F996-0892-D700D5FF90DE}"/>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736354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9F963-A2C8-E3F2-5383-0207AD28A5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181941-CCB1-47DB-A2DA-466BF2B51E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790B2-DDC4-270D-3740-EC01851B8209}"/>
              </a:ext>
            </a:extLst>
          </p:cNvPr>
          <p:cNvSpPr>
            <a:spLocks noGrp="1"/>
          </p:cNvSpPr>
          <p:nvPr>
            <p:ph type="dt" sz="half" idx="10"/>
          </p:nvPr>
        </p:nvSpPr>
        <p:spPr/>
        <p:txBody>
          <a:bodyPr/>
          <a:lstStyle/>
          <a:p>
            <a:fld id="{01638B5D-C8FA-4973-9796-562B886072BD}" type="datetimeFigureOut">
              <a:rPr lang="en-US" smtClean="0"/>
              <a:t>25-Jan-25</a:t>
            </a:fld>
            <a:endParaRPr lang="en-US"/>
          </a:p>
        </p:txBody>
      </p:sp>
      <p:sp>
        <p:nvSpPr>
          <p:cNvPr id="5" name="Footer Placeholder 4">
            <a:extLst>
              <a:ext uri="{FF2B5EF4-FFF2-40B4-BE49-F238E27FC236}">
                <a16:creationId xmlns:a16="http://schemas.microsoft.com/office/drawing/2014/main" id="{34A7CAD9-4493-D2C2-8B94-02DC6E4BA8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F85AD-63A7-61DC-8522-E36D44E57F9B}"/>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488358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EC720-2CBC-5C64-7A47-6E3A864A95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7DB92B-3D80-1218-8E72-711E0E27F0A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6B584-9245-F2B4-4A19-F6FBC5F1D0F9}"/>
              </a:ext>
            </a:extLst>
          </p:cNvPr>
          <p:cNvSpPr>
            <a:spLocks noGrp="1"/>
          </p:cNvSpPr>
          <p:nvPr>
            <p:ph type="dt" sz="half" idx="10"/>
          </p:nvPr>
        </p:nvSpPr>
        <p:spPr/>
        <p:txBody>
          <a:bodyPr/>
          <a:lstStyle/>
          <a:p>
            <a:fld id="{01638B5D-C8FA-4973-9796-562B886072BD}" type="datetimeFigureOut">
              <a:rPr lang="en-US" smtClean="0"/>
              <a:t>25-Jan-25</a:t>
            </a:fld>
            <a:endParaRPr lang="en-US"/>
          </a:p>
        </p:txBody>
      </p:sp>
      <p:sp>
        <p:nvSpPr>
          <p:cNvPr id="5" name="Footer Placeholder 4">
            <a:extLst>
              <a:ext uri="{FF2B5EF4-FFF2-40B4-BE49-F238E27FC236}">
                <a16:creationId xmlns:a16="http://schemas.microsoft.com/office/drawing/2014/main" id="{783DC667-AD90-D68B-4F22-E5625DD24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AC85A2-950D-C7DC-E99A-1CFD80F90881}"/>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76427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8D51-CEE0-C1B7-EDE6-A557C01F38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CB65D2-850E-CD81-DCD6-2DC813465A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7DA073-EF57-03D3-8CE3-70902FDE5A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28740-75E3-7B64-DE01-88DC1DB2BDAC}"/>
              </a:ext>
            </a:extLst>
          </p:cNvPr>
          <p:cNvSpPr>
            <a:spLocks noGrp="1"/>
          </p:cNvSpPr>
          <p:nvPr>
            <p:ph type="dt" sz="half" idx="10"/>
          </p:nvPr>
        </p:nvSpPr>
        <p:spPr/>
        <p:txBody>
          <a:bodyPr/>
          <a:lstStyle/>
          <a:p>
            <a:fld id="{01638B5D-C8FA-4973-9796-562B886072BD}" type="datetimeFigureOut">
              <a:rPr lang="en-US" smtClean="0"/>
              <a:t>25-Jan-25</a:t>
            </a:fld>
            <a:endParaRPr lang="en-US"/>
          </a:p>
        </p:txBody>
      </p:sp>
      <p:sp>
        <p:nvSpPr>
          <p:cNvPr id="6" name="Footer Placeholder 5">
            <a:extLst>
              <a:ext uri="{FF2B5EF4-FFF2-40B4-BE49-F238E27FC236}">
                <a16:creationId xmlns:a16="http://schemas.microsoft.com/office/drawing/2014/main" id="{BF2F28B8-C007-D5B4-45C2-D3E15E75EB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05EAC2-DE9C-0A8D-FB36-77C09C8D252E}"/>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899382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F74F6-5FA0-BA71-EBC9-FC3B4EA052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AA28C3-D505-BB40-1BE8-012DDB8778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23F855-3AF1-9B04-5EEE-B1431D1259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EFF79C-D3DB-FB3D-0EE7-6824E6E35F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F98717-6805-E8BF-85A7-D5B56F84E1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AECFEC-AC87-553A-05C3-230E9177D09C}"/>
              </a:ext>
            </a:extLst>
          </p:cNvPr>
          <p:cNvSpPr>
            <a:spLocks noGrp="1"/>
          </p:cNvSpPr>
          <p:nvPr>
            <p:ph type="dt" sz="half" idx="10"/>
          </p:nvPr>
        </p:nvSpPr>
        <p:spPr/>
        <p:txBody>
          <a:bodyPr/>
          <a:lstStyle/>
          <a:p>
            <a:fld id="{01638B5D-C8FA-4973-9796-562B886072BD}" type="datetimeFigureOut">
              <a:rPr lang="en-US" smtClean="0"/>
              <a:t>25-Jan-25</a:t>
            </a:fld>
            <a:endParaRPr lang="en-US"/>
          </a:p>
        </p:txBody>
      </p:sp>
      <p:sp>
        <p:nvSpPr>
          <p:cNvPr id="8" name="Footer Placeholder 7">
            <a:extLst>
              <a:ext uri="{FF2B5EF4-FFF2-40B4-BE49-F238E27FC236}">
                <a16:creationId xmlns:a16="http://schemas.microsoft.com/office/drawing/2014/main" id="{F951DB88-426A-3FE8-4880-ED9113DB66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A80988-6A3B-C154-FFCF-5DE045DCCD95}"/>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8475299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EA61D-BF1D-A6C9-3AE5-D48103DF72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7D75C6-5CEC-0BC0-DB63-D918BAB8FF2A}"/>
              </a:ext>
            </a:extLst>
          </p:cNvPr>
          <p:cNvSpPr>
            <a:spLocks noGrp="1"/>
          </p:cNvSpPr>
          <p:nvPr>
            <p:ph type="dt" sz="half" idx="10"/>
          </p:nvPr>
        </p:nvSpPr>
        <p:spPr/>
        <p:txBody>
          <a:bodyPr/>
          <a:lstStyle/>
          <a:p>
            <a:fld id="{01638B5D-C8FA-4973-9796-562B886072BD}" type="datetimeFigureOut">
              <a:rPr lang="en-US" smtClean="0"/>
              <a:t>25-Jan-25</a:t>
            </a:fld>
            <a:endParaRPr lang="en-US"/>
          </a:p>
        </p:txBody>
      </p:sp>
      <p:sp>
        <p:nvSpPr>
          <p:cNvPr id="4" name="Footer Placeholder 3">
            <a:extLst>
              <a:ext uri="{FF2B5EF4-FFF2-40B4-BE49-F238E27FC236}">
                <a16:creationId xmlns:a16="http://schemas.microsoft.com/office/drawing/2014/main" id="{45943050-F410-0F84-8C17-5A4E10FB07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456C7E-B1D8-EDEA-6E4E-931582B46D60}"/>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3722578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C262C4-5F18-34BA-FD8F-1C4841A26203}"/>
              </a:ext>
            </a:extLst>
          </p:cNvPr>
          <p:cNvSpPr>
            <a:spLocks noGrp="1"/>
          </p:cNvSpPr>
          <p:nvPr>
            <p:ph type="dt" sz="half" idx="10"/>
          </p:nvPr>
        </p:nvSpPr>
        <p:spPr/>
        <p:txBody>
          <a:bodyPr/>
          <a:lstStyle/>
          <a:p>
            <a:fld id="{01638B5D-C8FA-4973-9796-562B886072BD}" type="datetimeFigureOut">
              <a:rPr lang="en-US" smtClean="0"/>
              <a:t>25-Jan-25</a:t>
            </a:fld>
            <a:endParaRPr lang="en-US"/>
          </a:p>
        </p:txBody>
      </p:sp>
      <p:sp>
        <p:nvSpPr>
          <p:cNvPr id="3" name="Footer Placeholder 2">
            <a:extLst>
              <a:ext uri="{FF2B5EF4-FFF2-40B4-BE49-F238E27FC236}">
                <a16:creationId xmlns:a16="http://schemas.microsoft.com/office/drawing/2014/main" id="{A5923883-6B76-BBE9-8569-CFFD48717C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DE8294-76D6-6DFA-D487-0D5A09890353}"/>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647020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9F963-A2C8-E3F2-5383-0207AD28A5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181941-CCB1-47DB-A2DA-466BF2B51E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790B2-DDC4-270D-3740-EC01851B8209}"/>
              </a:ext>
            </a:extLst>
          </p:cNvPr>
          <p:cNvSpPr>
            <a:spLocks noGrp="1"/>
          </p:cNvSpPr>
          <p:nvPr>
            <p:ph type="dt" sz="half" idx="10"/>
          </p:nvPr>
        </p:nvSpPr>
        <p:spPr/>
        <p:txBody>
          <a:bodyPr/>
          <a:lstStyle/>
          <a:p>
            <a:fld id="{01638B5D-C8FA-4973-9796-562B886072BD}" type="datetimeFigureOut">
              <a:rPr lang="en-US" smtClean="0"/>
              <a:t>25-Jan-25</a:t>
            </a:fld>
            <a:endParaRPr lang="en-US"/>
          </a:p>
        </p:txBody>
      </p:sp>
      <p:sp>
        <p:nvSpPr>
          <p:cNvPr id="5" name="Footer Placeholder 4">
            <a:extLst>
              <a:ext uri="{FF2B5EF4-FFF2-40B4-BE49-F238E27FC236}">
                <a16:creationId xmlns:a16="http://schemas.microsoft.com/office/drawing/2014/main" id="{34A7CAD9-4493-D2C2-8B94-02DC6E4BA8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F85AD-63A7-61DC-8522-E36D44E57F9B}"/>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881609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6EC3-54D8-418C-F933-5998C800C2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F8B508-CEC6-098E-BFDF-AEDAF18B1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341BC9-991D-054E-6313-BBA1137A31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53EEC-ABCE-0D96-6A81-61E56B49A844}"/>
              </a:ext>
            </a:extLst>
          </p:cNvPr>
          <p:cNvSpPr>
            <a:spLocks noGrp="1"/>
          </p:cNvSpPr>
          <p:nvPr>
            <p:ph type="dt" sz="half" idx="10"/>
          </p:nvPr>
        </p:nvSpPr>
        <p:spPr/>
        <p:txBody>
          <a:bodyPr/>
          <a:lstStyle/>
          <a:p>
            <a:fld id="{01638B5D-C8FA-4973-9796-562B886072BD}" type="datetimeFigureOut">
              <a:rPr lang="en-US" smtClean="0"/>
              <a:t>25-Jan-25</a:t>
            </a:fld>
            <a:endParaRPr lang="en-US"/>
          </a:p>
        </p:txBody>
      </p:sp>
      <p:sp>
        <p:nvSpPr>
          <p:cNvPr id="6" name="Footer Placeholder 5">
            <a:extLst>
              <a:ext uri="{FF2B5EF4-FFF2-40B4-BE49-F238E27FC236}">
                <a16:creationId xmlns:a16="http://schemas.microsoft.com/office/drawing/2014/main" id="{A29C2500-B376-3E6E-E3E7-D9CEA91BF9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140E37-4F10-97D8-9264-546D933D1F67}"/>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454175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CAD5-E90C-DE37-09A1-439FDB0BB5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CE9436-29CC-689D-4EBA-5124942016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EA61B8-54F5-B008-E780-76EAE3DB48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7E185-F0AA-5DCC-146E-E61E02ACB072}"/>
              </a:ext>
            </a:extLst>
          </p:cNvPr>
          <p:cNvSpPr>
            <a:spLocks noGrp="1"/>
          </p:cNvSpPr>
          <p:nvPr>
            <p:ph type="dt" sz="half" idx="10"/>
          </p:nvPr>
        </p:nvSpPr>
        <p:spPr/>
        <p:txBody>
          <a:bodyPr/>
          <a:lstStyle/>
          <a:p>
            <a:fld id="{01638B5D-C8FA-4973-9796-562B886072BD}" type="datetimeFigureOut">
              <a:rPr lang="en-US" smtClean="0"/>
              <a:t>25-Jan-25</a:t>
            </a:fld>
            <a:endParaRPr lang="en-US"/>
          </a:p>
        </p:txBody>
      </p:sp>
      <p:sp>
        <p:nvSpPr>
          <p:cNvPr id="6" name="Footer Placeholder 5">
            <a:extLst>
              <a:ext uri="{FF2B5EF4-FFF2-40B4-BE49-F238E27FC236}">
                <a16:creationId xmlns:a16="http://schemas.microsoft.com/office/drawing/2014/main" id="{AD155A5B-590A-28E2-B783-2C87B3C505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321389-081D-297F-F84D-A2B283DB0D5A}"/>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404687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691D-C09B-1DC8-6258-2DEC200AB0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121F15-B6B7-AAB0-2D3A-29CF1ABA47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17916-0A0D-9A24-6172-B23DD4E9B014}"/>
              </a:ext>
            </a:extLst>
          </p:cNvPr>
          <p:cNvSpPr>
            <a:spLocks noGrp="1"/>
          </p:cNvSpPr>
          <p:nvPr>
            <p:ph type="dt" sz="half" idx="10"/>
          </p:nvPr>
        </p:nvSpPr>
        <p:spPr/>
        <p:txBody>
          <a:bodyPr/>
          <a:lstStyle/>
          <a:p>
            <a:fld id="{01638B5D-C8FA-4973-9796-562B886072BD}" type="datetimeFigureOut">
              <a:rPr lang="en-US" smtClean="0"/>
              <a:t>25-Jan-25</a:t>
            </a:fld>
            <a:endParaRPr lang="en-US"/>
          </a:p>
        </p:txBody>
      </p:sp>
      <p:sp>
        <p:nvSpPr>
          <p:cNvPr id="5" name="Footer Placeholder 4">
            <a:extLst>
              <a:ext uri="{FF2B5EF4-FFF2-40B4-BE49-F238E27FC236}">
                <a16:creationId xmlns:a16="http://schemas.microsoft.com/office/drawing/2014/main" id="{73C2A511-41A8-D155-DD6C-7E437A98E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235C47-3320-711E-11FB-7A62DCBF50F6}"/>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632955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5A2345-AB28-AA0B-6E88-17BC1BF30E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9B5C1D-2318-0597-16AA-D212BDCB8C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EA5B5-1E87-1817-DACF-2A8D26016B5E}"/>
              </a:ext>
            </a:extLst>
          </p:cNvPr>
          <p:cNvSpPr>
            <a:spLocks noGrp="1"/>
          </p:cNvSpPr>
          <p:nvPr>
            <p:ph type="dt" sz="half" idx="10"/>
          </p:nvPr>
        </p:nvSpPr>
        <p:spPr/>
        <p:txBody>
          <a:bodyPr/>
          <a:lstStyle/>
          <a:p>
            <a:fld id="{01638B5D-C8FA-4973-9796-562B886072BD}" type="datetimeFigureOut">
              <a:rPr lang="en-US" smtClean="0"/>
              <a:t>25-Jan-25</a:t>
            </a:fld>
            <a:endParaRPr lang="en-US"/>
          </a:p>
        </p:txBody>
      </p:sp>
      <p:sp>
        <p:nvSpPr>
          <p:cNvPr id="5" name="Footer Placeholder 4">
            <a:extLst>
              <a:ext uri="{FF2B5EF4-FFF2-40B4-BE49-F238E27FC236}">
                <a16:creationId xmlns:a16="http://schemas.microsoft.com/office/drawing/2014/main" id="{2F6BBED6-F4EB-DB51-A06B-A54D5173C6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B9FC7-736B-6AE7-040B-4DB960EB5C2D}"/>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2407377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25-Jan-25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59057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25-Jan-25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5289710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25-Jan-25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351854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25-Jan-25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406512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25-Jan-25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2905142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25-Jan-25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829965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EC720-2CBC-5C64-7A47-6E3A864A95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7DB92B-3D80-1218-8E72-711E0E27F0A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6B584-9245-F2B4-4A19-F6FBC5F1D0F9}"/>
              </a:ext>
            </a:extLst>
          </p:cNvPr>
          <p:cNvSpPr>
            <a:spLocks noGrp="1"/>
          </p:cNvSpPr>
          <p:nvPr>
            <p:ph type="dt" sz="half" idx="10"/>
          </p:nvPr>
        </p:nvSpPr>
        <p:spPr/>
        <p:txBody>
          <a:bodyPr/>
          <a:lstStyle/>
          <a:p>
            <a:fld id="{01638B5D-C8FA-4973-9796-562B886072BD}" type="datetimeFigureOut">
              <a:rPr lang="en-US" smtClean="0"/>
              <a:t>25-Jan-25</a:t>
            </a:fld>
            <a:endParaRPr lang="en-US"/>
          </a:p>
        </p:txBody>
      </p:sp>
      <p:sp>
        <p:nvSpPr>
          <p:cNvPr id="5" name="Footer Placeholder 4">
            <a:extLst>
              <a:ext uri="{FF2B5EF4-FFF2-40B4-BE49-F238E27FC236}">
                <a16:creationId xmlns:a16="http://schemas.microsoft.com/office/drawing/2014/main" id="{783DC667-AD90-D68B-4F22-E5625DD24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AC85A2-950D-C7DC-E99A-1CFD80F90881}"/>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686855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25-Jan-25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2366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25-Jan-25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671201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25-Jan-25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056086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25-Jan-25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8208220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25-Jan-25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888113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570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8D51-CEE0-C1B7-EDE6-A557C01F38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CB65D2-850E-CD81-DCD6-2DC813465A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7DA073-EF57-03D3-8CE3-70902FDE5A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28740-75E3-7B64-DE01-88DC1DB2BDAC}"/>
              </a:ext>
            </a:extLst>
          </p:cNvPr>
          <p:cNvSpPr>
            <a:spLocks noGrp="1"/>
          </p:cNvSpPr>
          <p:nvPr>
            <p:ph type="dt" sz="half" idx="10"/>
          </p:nvPr>
        </p:nvSpPr>
        <p:spPr/>
        <p:txBody>
          <a:bodyPr/>
          <a:lstStyle/>
          <a:p>
            <a:fld id="{01638B5D-C8FA-4973-9796-562B886072BD}" type="datetimeFigureOut">
              <a:rPr lang="en-US" smtClean="0"/>
              <a:t>25-Jan-25</a:t>
            </a:fld>
            <a:endParaRPr lang="en-US"/>
          </a:p>
        </p:txBody>
      </p:sp>
      <p:sp>
        <p:nvSpPr>
          <p:cNvPr id="6" name="Footer Placeholder 5">
            <a:extLst>
              <a:ext uri="{FF2B5EF4-FFF2-40B4-BE49-F238E27FC236}">
                <a16:creationId xmlns:a16="http://schemas.microsoft.com/office/drawing/2014/main" id="{BF2F28B8-C007-D5B4-45C2-D3E15E75EB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05EAC2-DE9C-0A8D-FB36-77C09C8D252E}"/>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802381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F74F6-5FA0-BA71-EBC9-FC3B4EA052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AA28C3-D505-BB40-1BE8-012DDB8778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23F855-3AF1-9B04-5EEE-B1431D1259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EFF79C-D3DB-FB3D-0EE7-6824E6E35F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F98717-6805-E8BF-85A7-D5B56F84E1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AECFEC-AC87-553A-05C3-230E9177D09C}"/>
              </a:ext>
            </a:extLst>
          </p:cNvPr>
          <p:cNvSpPr>
            <a:spLocks noGrp="1"/>
          </p:cNvSpPr>
          <p:nvPr>
            <p:ph type="dt" sz="half" idx="10"/>
          </p:nvPr>
        </p:nvSpPr>
        <p:spPr/>
        <p:txBody>
          <a:bodyPr/>
          <a:lstStyle/>
          <a:p>
            <a:fld id="{01638B5D-C8FA-4973-9796-562B886072BD}" type="datetimeFigureOut">
              <a:rPr lang="en-US" smtClean="0"/>
              <a:t>25-Jan-25</a:t>
            </a:fld>
            <a:endParaRPr lang="en-US"/>
          </a:p>
        </p:txBody>
      </p:sp>
      <p:sp>
        <p:nvSpPr>
          <p:cNvPr id="8" name="Footer Placeholder 7">
            <a:extLst>
              <a:ext uri="{FF2B5EF4-FFF2-40B4-BE49-F238E27FC236}">
                <a16:creationId xmlns:a16="http://schemas.microsoft.com/office/drawing/2014/main" id="{F951DB88-426A-3FE8-4880-ED9113DB66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A80988-6A3B-C154-FFCF-5DE045DCCD95}"/>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691085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EA61D-BF1D-A6C9-3AE5-D48103DF72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7D75C6-5CEC-0BC0-DB63-D918BAB8FF2A}"/>
              </a:ext>
            </a:extLst>
          </p:cNvPr>
          <p:cNvSpPr>
            <a:spLocks noGrp="1"/>
          </p:cNvSpPr>
          <p:nvPr>
            <p:ph type="dt" sz="half" idx="10"/>
          </p:nvPr>
        </p:nvSpPr>
        <p:spPr/>
        <p:txBody>
          <a:bodyPr/>
          <a:lstStyle/>
          <a:p>
            <a:fld id="{01638B5D-C8FA-4973-9796-562B886072BD}" type="datetimeFigureOut">
              <a:rPr lang="en-US" smtClean="0"/>
              <a:t>25-Jan-25</a:t>
            </a:fld>
            <a:endParaRPr lang="en-US"/>
          </a:p>
        </p:txBody>
      </p:sp>
      <p:sp>
        <p:nvSpPr>
          <p:cNvPr id="4" name="Footer Placeholder 3">
            <a:extLst>
              <a:ext uri="{FF2B5EF4-FFF2-40B4-BE49-F238E27FC236}">
                <a16:creationId xmlns:a16="http://schemas.microsoft.com/office/drawing/2014/main" id="{45943050-F410-0F84-8C17-5A4E10FB07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456C7E-B1D8-EDEA-6E4E-931582B46D60}"/>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959867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C262C4-5F18-34BA-FD8F-1C4841A26203}"/>
              </a:ext>
            </a:extLst>
          </p:cNvPr>
          <p:cNvSpPr>
            <a:spLocks noGrp="1"/>
          </p:cNvSpPr>
          <p:nvPr>
            <p:ph type="dt" sz="half" idx="10"/>
          </p:nvPr>
        </p:nvSpPr>
        <p:spPr/>
        <p:txBody>
          <a:bodyPr/>
          <a:lstStyle/>
          <a:p>
            <a:fld id="{01638B5D-C8FA-4973-9796-562B886072BD}" type="datetimeFigureOut">
              <a:rPr lang="en-US" smtClean="0"/>
              <a:t>25-Jan-25</a:t>
            </a:fld>
            <a:endParaRPr lang="en-US"/>
          </a:p>
        </p:txBody>
      </p:sp>
      <p:sp>
        <p:nvSpPr>
          <p:cNvPr id="3" name="Footer Placeholder 2">
            <a:extLst>
              <a:ext uri="{FF2B5EF4-FFF2-40B4-BE49-F238E27FC236}">
                <a16:creationId xmlns:a16="http://schemas.microsoft.com/office/drawing/2014/main" id="{A5923883-6B76-BBE9-8569-CFFD48717C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DE8294-76D6-6DFA-D487-0D5A09890353}"/>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536919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6EC3-54D8-418C-F933-5998C800C2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F8B508-CEC6-098E-BFDF-AEDAF18B1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341BC9-991D-054E-6313-BBA1137A31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53EEC-ABCE-0D96-6A81-61E56B49A844}"/>
              </a:ext>
            </a:extLst>
          </p:cNvPr>
          <p:cNvSpPr>
            <a:spLocks noGrp="1"/>
          </p:cNvSpPr>
          <p:nvPr>
            <p:ph type="dt" sz="half" idx="10"/>
          </p:nvPr>
        </p:nvSpPr>
        <p:spPr/>
        <p:txBody>
          <a:bodyPr/>
          <a:lstStyle/>
          <a:p>
            <a:fld id="{01638B5D-C8FA-4973-9796-562B886072BD}" type="datetimeFigureOut">
              <a:rPr lang="en-US" smtClean="0"/>
              <a:t>25-Jan-25</a:t>
            </a:fld>
            <a:endParaRPr lang="en-US"/>
          </a:p>
        </p:txBody>
      </p:sp>
      <p:sp>
        <p:nvSpPr>
          <p:cNvPr id="6" name="Footer Placeholder 5">
            <a:extLst>
              <a:ext uri="{FF2B5EF4-FFF2-40B4-BE49-F238E27FC236}">
                <a16:creationId xmlns:a16="http://schemas.microsoft.com/office/drawing/2014/main" id="{A29C2500-B376-3E6E-E3E7-D9CEA91BF9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140E37-4F10-97D8-9264-546D933D1F67}"/>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008884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CAD5-E90C-DE37-09A1-439FDB0BB5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CE9436-29CC-689D-4EBA-5124942016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EA61B8-54F5-B008-E780-76EAE3DB48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7E185-F0AA-5DCC-146E-E61E02ACB072}"/>
              </a:ext>
            </a:extLst>
          </p:cNvPr>
          <p:cNvSpPr>
            <a:spLocks noGrp="1"/>
          </p:cNvSpPr>
          <p:nvPr>
            <p:ph type="dt" sz="half" idx="10"/>
          </p:nvPr>
        </p:nvSpPr>
        <p:spPr/>
        <p:txBody>
          <a:bodyPr/>
          <a:lstStyle/>
          <a:p>
            <a:fld id="{01638B5D-C8FA-4973-9796-562B886072BD}" type="datetimeFigureOut">
              <a:rPr lang="en-US" smtClean="0"/>
              <a:t>25-Jan-25</a:t>
            </a:fld>
            <a:endParaRPr lang="en-US"/>
          </a:p>
        </p:txBody>
      </p:sp>
      <p:sp>
        <p:nvSpPr>
          <p:cNvPr id="6" name="Footer Placeholder 5">
            <a:extLst>
              <a:ext uri="{FF2B5EF4-FFF2-40B4-BE49-F238E27FC236}">
                <a16:creationId xmlns:a16="http://schemas.microsoft.com/office/drawing/2014/main" id="{AD155A5B-590A-28E2-B783-2C87B3C505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321389-081D-297F-F84D-A2B283DB0D5A}"/>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093341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D795959-82B6-BBDD-A2C2-0BDBA0E09DE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4F3265D-AF3E-E895-C939-F2232CB7D1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19C36A-3FB4-8D2B-A108-D117DC071A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69868A-FE13-A2F4-9475-F2D052B27A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638B5D-C8FA-4973-9796-562B886072BD}" type="datetimeFigureOut">
              <a:rPr lang="en-US" smtClean="0"/>
              <a:t>25-Jan-25</a:t>
            </a:fld>
            <a:endParaRPr lang="en-US"/>
          </a:p>
        </p:txBody>
      </p:sp>
      <p:sp>
        <p:nvSpPr>
          <p:cNvPr id="5" name="Footer Placeholder 4">
            <a:extLst>
              <a:ext uri="{FF2B5EF4-FFF2-40B4-BE49-F238E27FC236}">
                <a16:creationId xmlns:a16="http://schemas.microsoft.com/office/drawing/2014/main" id="{88A3EA73-E19C-15E9-F6F6-3E33169186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A5EE9BC-1A2E-A72F-143C-DC28A1D2DB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63CF9C-05CD-4F69-8963-F64B6051A491}" type="slidenum">
              <a:rPr lang="en-US" smtClean="0"/>
              <a:t>‹#›</a:t>
            </a:fld>
            <a:endParaRPr lang="en-US"/>
          </a:p>
        </p:txBody>
      </p:sp>
    </p:spTree>
    <p:extLst>
      <p:ext uri="{BB962C8B-B14F-4D97-AF65-F5344CB8AC3E}">
        <p14:creationId xmlns:p14="http://schemas.microsoft.com/office/powerpoint/2010/main" val="248246684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67B6F4D-91B7-0797-C59F-2DEF98531BF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4F3265D-AF3E-E895-C939-F2232CB7D1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19C36A-3FB4-8D2B-A108-D117DC071A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69868A-FE13-A2F4-9475-F2D052B27A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638B5D-C8FA-4973-9796-562B886072BD}" type="datetimeFigureOut">
              <a:rPr lang="en-US" smtClean="0"/>
              <a:t>25-Jan-25</a:t>
            </a:fld>
            <a:endParaRPr lang="en-US"/>
          </a:p>
        </p:txBody>
      </p:sp>
      <p:sp>
        <p:nvSpPr>
          <p:cNvPr id="5" name="Footer Placeholder 4">
            <a:extLst>
              <a:ext uri="{FF2B5EF4-FFF2-40B4-BE49-F238E27FC236}">
                <a16:creationId xmlns:a16="http://schemas.microsoft.com/office/drawing/2014/main" id="{88A3EA73-E19C-15E9-F6F6-3E33169186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A5EE9BC-1A2E-A72F-143C-DC28A1D2DB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63CF9C-05CD-4F69-8963-F64B6051A491}" type="slidenum">
              <a:rPr lang="en-US" smtClean="0"/>
              <a:t>‹#›</a:t>
            </a:fld>
            <a:endParaRPr lang="en-US"/>
          </a:p>
        </p:txBody>
      </p:sp>
    </p:spTree>
    <p:extLst>
      <p:ext uri="{BB962C8B-B14F-4D97-AF65-F5344CB8AC3E}">
        <p14:creationId xmlns:p14="http://schemas.microsoft.com/office/powerpoint/2010/main" val="219840614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2F9580A-F823-1405-E47B-00F79694AB0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25-Jan-25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8246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7471DD-35DE-8B5E-8CF3-5DF9A870DA08}"/>
              </a:ext>
            </a:extLst>
          </p:cNvPr>
          <p:cNvPicPr>
            <a:picLocks noChangeAspect="1"/>
          </p:cNvPicPr>
          <p:nvPr/>
        </p:nvPicPr>
        <p:blipFill>
          <a:blip r:embed="rId4"/>
          <a:stretch>
            <a:fillRect/>
          </a:stretch>
        </p:blipFill>
        <p:spPr>
          <a:xfrm>
            <a:off x="2135742" y="848742"/>
            <a:ext cx="8169348" cy="1066892"/>
          </a:xfrm>
          <a:prstGeom prst="rect">
            <a:avLst/>
          </a:prstGeom>
        </p:spPr>
      </p:pic>
      <p:pic>
        <p:nvPicPr>
          <p:cNvPr id="3" name="Picture 2">
            <a:extLst>
              <a:ext uri="{FF2B5EF4-FFF2-40B4-BE49-F238E27FC236}">
                <a16:creationId xmlns:a16="http://schemas.microsoft.com/office/drawing/2014/main" id="{095BD3CC-9D0D-2E4C-A387-3BF178A74CE7}"/>
              </a:ext>
            </a:extLst>
          </p:cNvPr>
          <p:cNvPicPr>
            <a:picLocks noChangeAspect="1"/>
          </p:cNvPicPr>
          <p:nvPr/>
        </p:nvPicPr>
        <p:blipFill>
          <a:blip r:embed="rId5"/>
          <a:stretch>
            <a:fillRect/>
          </a:stretch>
        </p:blipFill>
        <p:spPr>
          <a:xfrm>
            <a:off x="2568597" y="1382190"/>
            <a:ext cx="7303641" cy="1164437"/>
          </a:xfrm>
          <a:prstGeom prst="rect">
            <a:avLst/>
          </a:prstGeom>
        </p:spPr>
      </p:pic>
      <p:sp>
        <p:nvSpPr>
          <p:cNvPr id="4" name="TextBox 3">
            <a:extLst>
              <a:ext uri="{FF2B5EF4-FFF2-40B4-BE49-F238E27FC236}">
                <a16:creationId xmlns:a16="http://schemas.microsoft.com/office/drawing/2014/main" id="{B7313559-B0A4-92C3-4804-B7C568EFF3D1}"/>
              </a:ext>
            </a:extLst>
          </p:cNvPr>
          <p:cNvSpPr txBox="1"/>
          <p:nvPr/>
        </p:nvSpPr>
        <p:spPr>
          <a:xfrm>
            <a:off x="1183760" y="2753501"/>
            <a:ext cx="9824483" cy="2431435"/>
          </a:xfrm>
          <a:prstGeom prst="rect">
            <a:avLst/>
          </a:prstGeom>
          <a:noFill/>
        </p:spPr>
        <p:txBody>
          <a:bodyPr wrap="square">
            <a:spAutoFit/>
          </a:bodyPr>
          <a:lstStyle/>
          <a:p>
            <a:pPr algn="ctr" defTabSz="914492">
              <a:defRPr/>
            </a:pPr>
            <a:r>
              <a:rPr lang="en-US" sz="4000" b="1" dirty="0">
                <a:solidFill>
                  <a:srgbClr val="002060"/>
                </a:solidFill>
                <a:latin typeface="Times New Roman" panose="02020603050405020304" pitchFamily="18" charset="0"/>
                <a:cs typeface="Times New Roman" panose="02020603050405020304" pitchFamily="18" charset="0"/>
              </a:rPr>
              <a:t>MÔN:</a:t>
            </a:r>
            <a:r>
              <a:rPr lang="vi-VN" sz="4000" b="1" dirty="0">
                <a:solidFill>
                  <a:srgbClr val="002060"/>
                </a:solidFill>
                <a:latin typeface="Times New Roman" panose="02020603050405020304" pitchFamily="18" charset="0"/>
                <a:cs typeface="Times New Roman" panose="02020603050405020304" pitchFamily="18" charset="0"/>
              </a:rPr>
              <a:t> </a:t>
            </a:r>
            <a:r>
              <a:rPr lang="en-US" sz="4000" b="1" dirty="0">
                <a:solidFill>
                  <a:srgbClr val="002060"/>
                </a:solidFill>
                <a:latin typeface="Times New Roman" panose="02020603050405020304" pitchFamily="18" charset="0"/>
                <a:cs typeface="Times New Roman" panose="02020603050405020304" pitchFamily="18" charset="0"/>
              </a:rPr>
              <a:t>ĐẠO ĐỨC</a:t>
            </a:r>
            <a:endParaRPr lang="vi-VN" sz="4000" b="1" dirty="0">
              <a:solidFill>
                <a:srgbClr val="002060"/>
              </a:solidFill>
              <a:latin typeface="Times New Roman" panose="02020603050405020304" pitchFamily="18" charset="0"/>
              <a:cs typeface="Times New Roman" panose="02020603050405020304" pitchFamily="18" charset="0"/>
            </a:endParaRPr>
          </a:p>
          <a:p>
            <a:pPr algn="ctr" defTabSz="914492">
              <a:defRPr/>
            </a:pPr>
            <a:r>
              <a:rPr lang="en-US" sz="4000" b="1" dirty="0" err="1">
                <a:solidFill>
                  <a:srgbClr val="002060"/>
                </a:solidFill>
                <a:latin typeface="Times New Roman" panose="02020603050405020304" pitchFamily="18" charset="0"/>
                <a:cs typeface="Times New Roman" panose="02020603050405020304" pitchFamily="18" charset="0"/>
              </a:rPr>
              <a:t>Bài</a:t>
            </a:r>
            <a:r>
              <a:rPr lang="en-US" sz="4000" b="1" dirty="0">
                <a:solidFill>
                  <a:srgbClr val="002060"/>
                </a:solidFill>
                <a:latin typeface="Times New Roman" panose="02020603050405020304" pitchFamily="18" charset="0"/>
                <a:cs typeface="Times New Roman" panose="02020603050405020304" pitchFamily="18" charset="0"/>
              </a:rPr>
              <a:t> 5 : </a:t>
            </a:r>
            <a:r>
              <a:rPr lang="en-US" sz="4000" b="1" dirty="0" err="1">
                <a:solidFill>
                  <a:srgbClr val="002060"/>
                </a:solidFill>
                <a:latin typeface="Times New Roman" panose="02020603050405020304" pitchFamily="18" charset="0"/>
                <a:cs typeface="Times New Roman" panose="02020603050405020304" pitchFamily="18" charset="0"/>
              </a:rPr>
              <a:t>Bảo</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vệ</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môi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trường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sống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Tiết</a:t>
            </a:r>
            <a:r>
              <a:rPr lang="en-US" sz="4000" b="1" dirty="0">
                <a:solidFill>
                  <a:srgbClr val="002060"/>
                </a:solidFill>
                <a:latin typeface="Times New Roman" panose="02020603050405020304" pitchFamily="18" charset="0"/>
                <a:cs typeface="Times New Roman" panose="02020603050405020304" pitchFamily="18" charset="0"/>
              </a:rPr>
              <a:t> 4)</a:t>
            </a:r>
          </a:p>
          <a:p>
            <a:pPr algn="ctr" defTabSz="914492">
              <a:defRPr/>
            </a:pPr>
            <a:endParaRPr lang="en-US" sz="4000" b="1" dirty="0">
              <a:solidFill>
                <a:srgbClr val="002060"/>
              </a:solidFill>
              <a:latin typeface="Times New Roman" panose="02020603050405020304" pitchFamily="18" charset="0"/>
              <a:cs typeface="Times New Roman" panose="02020603050405020304" pitchFamily="18" charset="0"/>
            </a:endParaRPr>
          </a:p>
          <a:p>
            <a:pPr algn="ctr" defTabSz="914492">
              <a:defRPr/>
            </a:pPr>
            <a:r>
              <a:rPr lang="vi-VN" sz="3200" b="1" i="1" dirty="0">
                <a:latin typeface="Times New Roman" panose="02020603050405020304" pitchFamily="18" charset="0"/>
                <a:cs typeface="Times New Roman" panose="02020603050405020304" pitchFamily="18" charset="0"/>
              </a:rPr>
              <a:t>Giáo viên: </a:t>
            </a:r>
            <a:r>
              <a:rPr lang="en-US" sz="3200" b="1" i="1" dirty="0" err="1">
                <a:latin typeface="Times New Roman" panose="02020603050405020304" pitchFamily="18" charset="0"/>
                <a:cs typeface="Times New Roman" panose="02020603050405020304" pitchFamily="18" charset="0"/>
              </a:rPr>
              <a:t>Nguyễn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Thị</a:t>
            </a:r>
            <a:r>
              <a:rPr lang="en-US" sz="3200" b="1" i="1" dirty="0">
                <a:latin typeface="Times New Roman" panose="02020603050405020304" pitchFamily="18" charset="0"/>
                <a:cs typeface="Times New Roman" panose="02020603050405020304" pitchFamily="18" charset="0"/>
              </a:rPr>
              <a:t> Lan </a:t>
            </a:r>
            <a:r>
              <a:rPr lang="en-US" sz="3200" b="1" i="1" dirty="0" err="1">
                <a:latin typeface="Times New Roman" panose="02020603050405020304" pitchFamily="18" charset="0"/>
                <a:cs typeface="Times New Roman" panose="02020603050405020304" pitchFamily="18" charset="0"/>
              </a:rPr>
              <a:t>Hương</a:t>
            </a:r>
            <a:endParaRPr lang="vi-VN" sz="3200" b="1" i="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DB2F11B-C283-8039-A24B-F52D2B772AEB}"/>
              </a:ext>
            </a:extLst>
          </p:cNvPr>
          <p:cNvPicPr>
            <a:picLocks noChangeAspect="1"/>
          </p:cNvPicPr>
          <p:nvPr/>
        </p:nvPicPr>
        <p:blipFill>
          <a:blip r:embed="rId4"/>
          <a:stretch>
            <a:fillRect/>
          </a:stretch>
        </p:blipFill>
        <p:spPr>
          <a:xfrm>
            <a:off x="2105597" y="848744"/>
            <a:ext cx="8169348" cy="1066892"/>
          </a:xfrm>
          <a:prstGeom prst="rect">
            <a:avLst/>
          </a:prstGeom>
        </p:spPr>
      </p:pic>
    </p:spTree>
    <p:custDataLst>
      <p:tags r:id="rId1"/>
    </p:custDataLst>
    <p:extLst>
      <p:ext uri="{BB962C8B-B14F-4D97-AF65-F5344CB8AC3E}">
        <p14:creationId xmlns:p14="http://schemas.microsoft.com/office/powerpoint/2010/main" val="82768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able&#10;&#10;Description automatically generated">
            <a:extLst>
              <a:ext uri="{FF2B5EF4-FFF2-40B4-BE49-F238E27FC236}">
                <a16:creationId xmlns:a16="http://schemas.microsoft.com/office/drawing/2014/main" id="{09EBACEC-D47B-5150-D91B-2E59E7BD843B}"/>
              </a:ext>
            </a:extLst>
          </p:cNvPr>
          <p:cNvPicPr>
            <a:picLocks noChangeAspect="1"/>
          </p:cNvPicPr>
          <p:nvPr/>
        </p:nvPicPr>
        <p:blipFill rotWithShape="1">
          <a:blip r:embed="rId2">
            <a:extLst>
              <a:ext uri="{28A0092B-C50C-407E-A947-70E740481C1C}">
                <a14:useLocalDpi xmlns:a14="http://schemas.microsoft.com/office/drawing/2010/main" val="0"/>
              </a:ext>
            </a:extLst>
          </a:blip>
          <a:srcRect t="8379" b="7367"/>
          <a:stretch/>
        </p:blipFill>
        <p:spPr>
          <a:xfrm>
            <a:off x="20" y="1282"/>
            <a:ext cx="12191980" cy="6856718"/>
          </a:xfrm>
          <a:prstGeom prst="rect">
            <a:avLst/>
          </a:prstGeom>
        </p:spPr>
      </p:pic>
      <p:sp>
        <p:nvSpPr>
          <p:cNvPr id="8" name="Speech Bubble: Rectangle with Corners Rounded 7">
            <a:extLst>
              <a:ext uri="{FF2B5EF4-FFF2-40B4-BE49-F238E27FC236}">
                <a16:creationId xmlns:a16="http://schemas.microsoft.com/office/drawing/2014/main" id="{1EE1911E-E4BF-4CBD-1FD8-0BB5E46FEADF}"/>
              </a:ext>
            </a:extLst>
          </p:cNvPr>
          <p:cNvSpPr/>
          <p:nvPr/>
        </p:nvSpPr>
        <p:spPr>
          <a:xfrm>
            <a:off x="170123" y="227671"/>
            <a:ext cx="6498691" cy="2137157"/>
          </a:xfrm>
          <a:prstGeom prst="wedgeRoundRectCallout">
            <a:avLst>
              <a:gd name="adj1" fmla="val 17965"/>
              <a:gd name="adj2" fmla="val 8379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Calibri (Body)"/>
              </a:rPr>
              <a:t>Các</a:t>
            </a:r>
            <a:r>
              <a:rPr lang="en-US" sz="4400" dirty="0">
                <a:solidFill>
                  <a:schemeClr val="tx1"/>
                </a:solidFill>
                <a:latin typeface="Calibri (Body)"/>
              </a:rPr>
              <a:t> </a:t>
            </a:r>
            <a:r>
              <a:rPr lang="en-US" sz="4400" dirty="0" err="1">
                <a:solidFill>
                  <a:schemeClr val="tx1"/>
                </a:solidFill>
                <a:latin typeface="Calibri (Body)"/>
              </a:rPr>
              <a:t>em</a:t>
            </a:r>
            <a:r>
              <a:rPr lang="en-US" sz="4400" dirty="0">
                <a:solidFill>
                  <a:schemeClr val="tx1"/>
                </a:solidFill>
                <a:latin typeface="Calibri (Body)"/>
              </a:rPr>
              <a:t> </a:t>
            </a:r>
            <a:r>
              <a:rPr lang="en-US" sz="4400" dirty="0" err="1">
                <a:solidFill>
                  <a:schemeClr val="tx1"/>
                </a:solidFill>
                <a:latin typeface="Calibri (Body)"/>
              </a:rPr>
              <a:t>nên</a:t>
            </a:r>
            <a:r>
              <a:rPr lang="en-US" sz="4400" dirty="0">
                <a:solidFill>
                  <a:schemeClr val="tx1"/>
                </a:solidFill>
                <a:latin typeface="Calibri (Body)"/>
              </a:rPr>
              <a:t> </a:t>
            </a:r>
            <a:r>
              <a:rPr lang="en-US" sz="4400" dirty="0" err="1">
                <a:solidFill>
                  <a:schemeClr val="tx1"/>
                </a:solidFill>
                <a:latin typeface="Calibri (Body)"/>
              </a:rPr>
              <a:t>làm</a:t>
            </a:r>
            <a:r>
              <a:rPr lang="en-US" sz="4400" dirty="0">
                <a:solidFill>
                  <a:schemeClr val="tx1"/>
                </a:solidFill>
                <a:latin typeface="Calibri (Body)"/>
              </a:rPr>
              <a:t> </a:t>
            </a:r>
            <a:r>
              <a:rPr lang="en-US" sz="4400" dirty="0" err="1">
                <a:solidFill>
                  <a:schemeClr val="tx1"/>
                </a:solidFill>
                <a:latin typeface="Calibri (Body)"/>
              </a:rPr>
              <a:t>gì</a:t>
            </a:r>
            <a:r>
              <a:rPr lang="en-US" sz="4400" dirty="0">
                <a:solidFill>
                  <a:schemeClr val="tx1"/>
                </a:solidFill>
                <a:latin typeface="Calibri (Body)"/>
              </a:rPr>
              <a:t> </a:t>
            </a:r>
            <a:r>
              <a:rPr lang="en-US" sz="4400" dirty="0" err="1">
                <a:solidFill>
                  <a:schemeClr val="tx1"/>
                </a:solidFill>
                <a:latin typeface="Calibri (Body)"/>
              </a:rPr>
              <a:t>để</a:t>
            </a:r>
            <a:r>
              <a:rPr lang="en-US" sz="4400" dirty="0">
                <a:solidFill>
                  <a:schemeClr val="tx1"/>
                </a:solidFill>
                <a:latin typeface="Calibri (Body)"/>
              </a:rPr>
              <a:t> </a:t>
            </a:r>
            <a:r>
              <a:rPr lang="en-US" sz="4400" dirty="0" err="1">
                <a:solidFill>
                  <a:schemeClr val="tx1"/>
                </a:solidFill>
                <a:latin typeface="Calibri (Body)"/>
              </a:rPr>
              <a:t>hưởng</a:t>
            </a:r>
            <a:r>
              <a:rPr lang="en-US" sz="4400" dirty="0">
                <a:solidFill>
                  <a:schemeClr val="tx1"/>
                </a:solidFill>
                <a:latin typeface="Calibri (Body)"/>
              </a:rPr>
              <a:t> </a:t>
            </a:r>
            <a:r>
              <a:rPr lang="en-US" sz="4400" dirty="0" err="1">
                <a:solidFill>
                  <a:schemeClr val="tx1"/>
                </a:solidFill>
                <a:latin typeface="Calibri (Body)"/>
              </a:rPr>
              <a:t>ứng</a:t>
            </a:r>
            <a:r>
              <a:rPr lang="en-US" sz="4400" dirty="0">
                <a:solidFill>
                  <a:schemeClr val="tx1"/>
                </a:solidFill>
                <a:latin typeface="Calibri (Body)"/>
              </a:rPr>
              <a:t> </a:t>
            </a:r>
            <a:r>
              <a:rPr lang="en-US" sz="4400" dirty="0" err="1">
                <a:solidFill>
                  <a:schemeClr val="tx1"/>
                </a:solidFill>
                <a:latin typeface="Calibri (Body)"/>
              </a:rPr>
              <a:t>tham</a:t>
            </a:r>
            <a:r>
              <a:rPr lang="en-US" sz="4400" dirty="0">
                <a:solidFill>
                  <a:schemeClr val="tx1"/>
                </a:solidFill>
                <a:latin typeface="Calibri (Body)"/>
              </a:rPr>
              <a:t> </a:t>
            </a:r>
            <a:r>
              <a:rPr lang="en-US" sz="4400" dirty="0" err="1">
                <a:solidFill>
                  <a:schemeClr val="tx1"/>
                </a:solidFill>
                <a:latin typeface="Calibri (Body)"/>
              </a:rPr>
              <a:t>gia</a:t>
            </a:r>
            <a:r>
              <a:rPr lang="en-US" sz="4400" dirty="0">
                <a:solidFill>
                  <a:schemeClr val="tx1"/>
                </a:solidFill>
                <a:latin typeface="Calibri (Body)"/>
              </a:rPr>
              <a:t> </a:t>
            </a:r>
            <a:r>
              <a:rPr lang="en-US" sz="4400" dirty="0" err="1">
                <a:solidFill>
                  <a:schemeClr val="tx1"/>
                </a:solidFill>
                <a:latin typeface="Calibri (Body)"/>
              </a:rPr>
              <a:t>giờ</a:t>
            </a:r>
            <a:r>
              <a:rPr lang="en-US" sz="4400" dirty="0">
                <a:solidFill>
                  <a:schemeClr val="tx1"/>
                </a:solidFill>
                <a:latin typeface="Calibri (Body)"/>
              </a:rPr>
              <a:t> </a:t>
            </a:r>
            <a:r>
              <a:rPr lang="en-US" sz="4400" dirty="0" err="1">
                <a:solidFill>
                  <a:schemeClr val="tx1"/>
                </a:solidFill>
                <a:latin typeface="Calibri (Body)"/>
              </a:rPr>
              <a:t>Trái</a:t>
            </a:r>
            <a:r>
              <a:rPr lang="en-US" sz="4400" dirty="0">
                <a:solidFill>
                  <a:schemeClr val="tx1"/>
                </a:solidFill>
                <a:latin typeface="Calibri (Body)"/>
              </a:rPr>
              <a:t> </a:t>
            </a:r>
            <a:r>
              <a:rPr lang="en-US" sz="4400" dirty="0" err="1">
                <a:solidFill>
                  <a:schemeClr val="tx1"/>
                </a:solidFill>
                <a:latin typeface="Calibri (Body)"/>
              </a:rPr>
              <a:t>đất</a:t>
            </a:r>
            <a:r>
              <a:rPr lang="en-US" sz="4400" dirty="0">
                <a:solidFill>
                  <a:schemeClr val="tx1"/>
                </a:solidFill>
                <a:latin typeface="Calibri (Body)"/>
              </a:rPr>
              <a:t>?</a:t>
            </a:r>
          </a:p>
        </p:txBody>
      </p:sp>
    </p:spTree>
    <p:extLst>
      <p:ext uri="{BB962C8B-B14F-4D97-AF65-F5344CB8AC3E}">
        <p14:creationId xmlns:p14="http://schemas.microsoft.com/office/powerpoint/2010/main" val="1057232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E98518F-EC3F-89EB-D795-3129CA3AD0F4}"/>
              </a:ext>
            </a:extLst>
          </p:cNvPr>
          <p:cNvSpPr/>
          <p:nvPr/>
        </p:nvSpPr>
        <p:spPr>
          <a:xfrm>
            <a:off x="394136" y="213360"/>
            <a:ext cx="11524595" cy="6392392"/>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id="{265237CE-5CE6-9A5F-AEC5-6890643D4D7E}"/>
              </a:ext>
            </a:extLst>
          </p:cNvPr>
          <p:cNvSpPr txBox="1"/>
          <p:nvPr/>
        </p:nvSpPr>
        <p:spPr>
          <a:xfrm>
            <a:off x="1137920" y="390041"/>
            <a:ext cx="10210799" cy="1384995"/>
          </a:xfrm>
          <a:prstGeom prst="rect">
            <a:avLst/>
          </a:prstGeom>
          <a:noFill/>
        </p:spPr>
        <p:txBody>
          <a:bodyPr wrap="square" rtlCol="0">
            <a:spAutoFit/>
          </a:bodyPr>
          <a:lstStyle/>
          <a:p>
            <a:pPr lvl="0" algn="just"/>
            <a:r>
              <a:rPr lang="en-US" sz="2800" dirty="0">
                <a:solidFill>
                  <a:prstClr val="black"/>
                </a:solidFill>
              </a:rPr>
              <a:t>1. </a:t>
            </a:r>
            <a:r>
              <a:rPr lang="vi-VN" sz="2800" dirty="0">
                <a:solidFill>
                  <a:prstClr val="black"/>
                </a:solidFill>
              </a:rPr>
              <a:t>Em hãy tự đánh giá xem mình đã thực hiện việc bảo vệ môi trường như thế nào. Đối với những việc em làm chưa tốt, hãy nêu biện pháp khắc phục.</a:t>
            </a:r>
            <a:endParaRPr kumimoji="0" lang="en-US" sz="2800" b="0" i="0" u="none" strike="noStrike" kern="1200" cap="none" spc="0" normalizeH="0" baseline="0" noProof="0" dirty="0">
              <a:ln>
                <a:noFill/>
              </a:ln>
              <a:solidFill>
                <a:prstClr val="black"/>
              </a:solidFill>
              <a:effectLst/>
              <a:uLnTx/>
              <a:uFillTx/>
              <a:latin typeface="Aptos" panose="02110004020202020204"/>
            </a:endParaRPr>
          </a:p>
        </p:txBody>
      </p:sp>
      <p:graphicFrame>
        <p:nvGraphicFramePr>
          <p:cNvPr id="3" name="Table 2">
            <a:extLst>
              <a:ext uri="{FF2B5EF4-FFF2-40B4-BE49-F238E27FC236}">
                <a16:creationId xmlns:a16="http://schemas.microsoft.com/office/drawing/2014/main" id="{7BED2E57-A1FF-52C4-37AF-B51266CD849A}"/>
              </a:ext>
            </a:extLst>
          </p:cNvPr>
          <p:cNvGraphicFramePr>
            <a:graphicFrameLocks noGrp="1"/>
          </p:cNvGraphicFramePr>
          <p:nvPr>
            <p:extLst>
              <p:ext uri="{D42A27DB-BD31-4B8C-83A1-F6EECF244321}">
                <p14:modId xmlns:p14="http://schemas.microsoft.com/office/powerpoint/2010/main" val="3857011026"/>
              </p:ext>
            </p:extLst>
          </p:nvPr>
        </p:nvGraphicFramePr>
        <p:xfrm>
          <a:off x="853440" y="2783840"/>
          <a:ext cx="10586721" cy="3312160"/>
        </p:xfrm>
        <a:graphic>
          <a:graphicData uri="http://schemas.openxmlformats.org/drawingml/2006/table">
            <a:tbl>
              <a:tblPr firstRow="1" firstCol="1" bandRow="1">
                <a:tableStyleId>{5C22544A-7EE6-4342-B048-85BDC9FD1C3A}</a:tableStyleId>
              </a:tblPr>
              <a:tblGrid>
                <a:gridCol w="3241040">
                  <a:extLst>
                    <a:ext uri="{9D8B030D-6E8A-4147-A177-3AD203B41FA5}">
                      <a16:colId xmlns:a16="http://schemas.microsoft.com/office/drawing/2014/main" val="4250412631"/>
                    </a:ext>
                  </a:extLst>
                </a:gridCol>
                <a:gridCol w="3352800">
                  <a:extLst>
                    <a:ext uri="{9D8B030D-6E8A-4147-A177-3AD203B41FA5}">
                      <a16:colId xmlns:a16="http://schemas.microsoft.com/office/drawing/2014/main" val="863355164"/>
                    </a:ext>
                  </a:extLst>
                </a:gridCol>
                <a:gridCol w="3992881">
                  <a:extLst>
                    <a:ext uri="{9D8B030D-6E8A-4147-A177-3AD203B41FA5}">
                      <a16:colId xmlns:a16="http://schemas.microsoft.com/office/drawing/2014/main" val="2169600610"/>
                    </a:ext>
                  </a:extLst>
                </a:gridCol>
              </a:tblGrid>
              <a:tr h="1021348">
                <a:tc>
                  <a:txBody>
                    <a:bodyPr/>
                    <a:lstStyle/>
                    <a:p>
                      <a:pPr marL="0" marR="0" algn="ctr">
                        <a:lnSpc>
                          <a:spcPct val="120000"/>
                        </a:lnSpc>
                        <a:spcBef>
                          <a:spcPts val="0"/>
                        </a:spcBef>
                        <a:spcAft>
                          <a:spcPts val="0"/>
                        </a:spcAft>
                      </a:pPr>
                      <a:r>
                        <a:rPr lang="en-US" sz="2800" dirty="0" err="1">
                          <a:effectLst/>
                          <a:latin typeface="Cambria" panose="02040503050406030204" pitchFamily="18" charset="0"/>
                          <a:ea typeface="Cambria" panose="02040503050406030204" pitchFamily="18" charset="0"/>
                        </a:rPr>
                        <a:t>Việc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làm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tốt</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800" dirty="0" err="1">
                          <a:effectLst/>
                          <a:latin typeface="Cambria" panose="02040503050406030204" pitchFamily="18" charset="0"/>
                          <a:ea typeface="Cambria" panose="02040503050406030204" pitchFamily="18" charset="0"/>
                        </a:rPr>
                        <a:t>Việc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chưa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làm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tốt</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800">
                          <a:effectLst/>
                          <a:latin typeface="Cambria" panose="02040503050406030204" pitchFamily="18" charset="0"/>
                          <a:ea typeface="Cambria" panose="02040503050406030204" pitchFamily="18" charset="0"/>
                        </a:rPr>
                        <a:t>Biện pháp khắc phục</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6065843"/>
                  </a:ext>
                </a:extLst>
              </a:tr>
              <a:tr h="2290812">
                <a:tc>
                  <a:txBody>
                    <a:bodyPr/>
                    <a:lstStyle/>
                    <a:p>
                      <a:pPr marL="0" marR="0" algn="ctr">
                        <a:lnSpc>
                          <a:spcPct val="120000"/>
                        </a:lnSpc>
                        <a:spcBef>
                          <a:spcPts val="0"/>
                        </a:spcBef>
                        <a:spcAft>
                          <a:spcPts val="0"/>
                        </a:spcAft>
                      </a:pPr>
                      <a:r>
                        <a:rPr lang="en-US" sz="2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5969163"/>
                  </a:ext>
                </a:extLst>
              </a:tr>
            </a:tbl>
          </a:graphicData>
        </a:graphic>
      </p:graphicFrame>
      <p:sp>
        <p:nvSpPr>
          <p:cNvPr id="4" name="TextBox 3">
            <a:extLst>
              <a:ext uri="{FF2B5EF4-FFF2-40B4-BE49-F238E27FC236}">
                <a16:creationId xmlns:a16="http://schemas.microsoft.com/office/drawing/2014/main" id="{13A8CC1E-328C-C776-5F1D-4F85A5EDCD64}"/>
              </a:ext>
            </a:extLst>
          </p:cNvPr>
          <p:cNvSpPr txBox="1"/>
          <p:nvPr/>
        </p:nvSpPr>
        <p:spPr>
          <a:xfrm>
            <a:off x="2570480" y="2052320"/>
            <a:ext cx="7721600" cy="584775"/>
          </a:xfrm>
          <a:prstGeom prst="rect">
            <a:avLst/>
          </a:prstGeom>
          <a:noFill/>
        </p:spPr>
        <p:txBody>
          <a:bodyPr wrap="square" rtlCol="0">
            <a:spAutoFit/>
          </a:bodyPr>
          <a:lstStyle/>
          <a:p>
            <a:r>
              <a:rPr lang="vi-VN" sz="3200" b="1" dirty="0">
                <a:solidFill>
                  <a:srgbClr val="FF0000"/>
                </a:solidFill>
              </a:rPr>
              <a:t>EM THAM GIA BẢO VỆ MÔI TRƯỜNG</a:t>
            </a:r>
            <a:endParaRPr lang="en-US" sz="3200" b="1" dirty="0">
              <a:solidFill>
                <a:srgbClr val="FF0000"/>
              </a:solidFill>
            </a:endParaRPr>
          </a:p>
        </p:txBody>
      </p:sp>
      <p:sp>
        <p:nvSpPr>
          <p:cNvPr id="6" name="TextBox 5">
            <a:extLst>
              <a:ext uri="{FF2B5EF4-FFF2-40B4-BE49-F238E27FC236}">
                <a16:creationId xmlns:a16="http://schemas.microsoft.com/office/drawing/2014/main" id="{F98FF5A5-2793-4D35-68F4-8E488490F7CD}"/>
              </a:ext>
            </a:extLst>
          </p:cNvPr>
          <p:cNvSpPr txBox="1"/>
          <p:nvPr/>
        </p:nvSpPr>
        <p:spPr>
          <a:xfrm>
            <a:off x="1066800" y="3972560"/>
            <a:ext cx="2926080" cy="1938992"/>
          </a:xfrm>
          <a:prstGeom prst="rect">
            <a:avLst/>
          </a:prstGeom>
          <a:noFill/>
        </p:spPr>
        <p:txBody>
          <a:bodyPr wrap="square" rtlCol="0">
            <a:spAutoFit/>
          </a:bodyPr>
          <a:lstStyle/>
          <a:p>
            <a:pPr algn="just"/>
            <a:r>
              <a:rPr lang="nl-NL" sz="2000" dirty="0">
                <a:effectLst/>
                <a:latin typeface="Cambria" panose="02040503050406030204" pitchFamily="18" charset="0"/>
                <a:ea typeface="Cambria" panose="02040503050406030204" pitchFamily="18" charset="0"/>
              </a:rPr>
              <a:t>Tích cực tham gia trực nhật vệ sinh lớp học, tiết kiệm điện, nước trong sinh hoạt, chăm sóc cây xanh trong khuôn viên nhà trường.</a:t>
            </a:r>
            <a:endParaRPr lang="en-US" sz="2000" dirty="0">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321D1F28-7272-53ED-3B18-B1C07EC2915E}"/>
              </a:ext>
            </a:extLst>
          </p:cNvPr>
          <p:cNvSpPr txBox="1"/>
          <p:nvPr/>
        </p:nvSpPr>
        <p:spPr>
          <a:xfrm>
            <a:off x="4226560" y="3891280"/>
            <a:ext cx="2926080" cy="1569660"/>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Còn dùng nhiều ni</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lông để đựng đồ đạc, chưa phân loại rác mỗi khi bỏ rác thải.</a:t>
            </a:r>
            <a:endParaRPr lang="en-US" sz="2400" dirty="0">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3B6AF02-62FF-EBA7-D94F-0B438B3466FB}"/>
              </a:ext>
            </a:extLst>
          </p:cNvPr>
          <p:cNvSpPr txBox="1"/>
          <p:nvPr/>
        </p:nvSpPr>
        <p:spPr>
          <a:xfrm>
            <a:off x="7579360" y="3870960"/>
            <a:ext cx="3820160" cy="1938992"/>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Thay thế dần túi nilong bằng túi giấy hoặc túi có chất liệu thân thiện với môi trường, chú ý phân loại rác và mua đồ dụng cụ hỗ trợ cho việc phân loại như túi đựng rác, dán nhãn phân loại.</a:t>
            </a:r>
            <a:endParaRPr lang="en-US" sz="20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97353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E98518F-EC3F-89EB-D795-3129CA3AD0F4}"/>
              </a:ext>
            </a:extLst>
          </p:cNvPr>
          <p:cNvSpPr/>
          <p:nvPr/>
        </p:nvSpPr>
        <p:spPr>
          <a:xfrm>
            <a:off x="394136" y="213360"/>
            <a:ext cx="11524595" cy="6392392"/>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id="{265237CE-5CE6-9A5F-AEC5-6890643D4D7E}"/>
              </a:ext>
            </a:extLst>
          </p:cNvPr>
          <p:cNvSpPr txBox="1"/>
          <p:nvPr/>
        </p:nvSpPr>
        <p:spPr>
          <a:xfrm>
            <a:off x="1137920" y="390041"/>
            <a:ext cx="10210799"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2.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Em hãy cùng các bạn xây dựng nội dung và thuyết trình về chủ đề bảo vệ môi trường sống ở địa phương em.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AC33B186-D07E-B48C-E2B2-1A4E1CCEB4D5}"/>
              </a:ext>
            </a:extLst>
          </p:cNvPr>
          <p:cNvSpPr/>
          <p:nvPr/>
        </p:nvSpPr>
        <p:spPr>
          <a:xfrm>
            <a:off x="883613" y="1597428"/>
            <a:ext cx="10739427" cy="4457932"/>
          </a:xfrm>
          <a:prstGeom prst="roundRect">
            <a:avLst>
              <a:gd name="adj" fmla="val 9245"/>
            </a:avLst>
          </a:prstGeom>
          <a:solidFill>
            <a:schemeClr val="accent5">
              <a:lumMod val="20000"/>
              <a:lumOff val="80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700" b="1" dirty="0">
                <a:solidFill>
                  <a:srgbClr val="FF0000"/>
                </a:solidFill>
                <a:latin typeface="Caribi"/>
              </a:rPr>
              <a:t>+ Nội dung thuyết trình:</a:t>
            </a:r>
          </a:p>
          <a:p>
            <a:pPr marL="457200" lvl="0" indent="-457200" algn="just">
              <a:buFont typeface="Arial" panose="020B0604020202020204" pitchFamily="34" charset="0"/>
              <a:buChar char="•"/>
            </a:pPr>
            <a:r>
              <a:rPr lang="vi-VN" sz="2700" dirty="0">
                <a:solidFill>
                  <a:srgbClr val="FF0000"/>
                </a:solidFill>
                <a:latin typeface="Caribi"/>
              </a:rPr>
              <a:t>Những việc cần làm để bảo vệ môi trường xã hội ở địa phương, em những việc làm của người lớn, những việc trẻ em có thể làm,..).</a:t>
            </a:r>
          </a:p>
          <a:p>
            <a:pPr marL="457200" lvl="0" indent="-457200" algn="just">
              <a:buFont typeface="Arial" panose="020B0604020202020204" pitchFamily="34" charset="0"/>
              <a:buChar char="•"/>
            </a:pPr>
            <a:r>
              <a:rPr lang="vi-VN" sz="2700" dirty="0">
                <a:solidFill>
                  <a:srgbClr val="FF0000"/>
                </a:solidFill>
                <a:latin typeface="Caribi"/>
              </a:rPr>
              <a:t>Thực trạng môi trường sống ở địa phương, em (các môi trường đất nước, không khí hiện nay như thế nào? Có nguy cơ nào gây ô nhiễm?...)</a:t>
            </a:r>
          </a:p>
          <a:p>
            <a:pPr lvl="0" algn="just"/>
            <a:r>
              <a:rPr lang="vi-VN" sz="2700" b="1" dirty="0">
                <a:solidFill>
                  <a:srgbClr val="FF0000"/>
                </a:solidFill>
                <a:latin typeface="Caribi"/>
              </a:rPr>
              <a:t>Sự cần thiết phải bảo vệ môi trường xã hội địa phương em (sự ảnh hưởng của môi trường đến trồng trọt, chăn nuôi sức khỏe người dân sinh vật,...)</a:t>
            </a:r>
          </a:p>
          <a:p>
            <a:pPr lvl="0" algn="just"/>
            <a:r>
              <a:rPr lang="vi-VN" sz="2700" b="1" dirty="0">
                <a:solidFill>
                  <a:srgbClr val="FF0000"/>
                </a:solidFill>
                <a:latin typeface="Caribi"/>
              </a:rPr>
              <a:t>+ Hình thức sản phẩm như: </a:t>
            </a:r>
            <a:r>
              <a:rPr lang="vi-VN" sz="2700" dirty="0">
                <a:solidFill>
                  <a:srgbClr val="FF0000"/>
                </a:solidFill>
                <a:latin typeface="Caribi"/>
              </a:rPr>
              <a:t>Video, clip, poster khổ A0.</a:t>
            </a:r>
          </a:p>
        </p:txBody>
      </p:sp>
    </p:spTree>
    <p:extLst>
      <p:ext uri="{BB962C8B-B14F-4D97-AF65-F5344CB8AC3E}">
        <p14:creationId xmlns:p14="http://schemas.microsoft.com/office/powerpoint/2010/main" val="607309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E98518F-EC3F-89EB-D795-3129CA3AD0F4}"/>
              </a:ext>
            </a:extLst>
          </p:cNvPr>
          <p:cNvSpPr/>
          <p:nvPr/>
        </p:nvSpPr>
        <p:spPr>
          <a:xfrm>
            <a:off x="394136" y="213360"/>
            <a:ext cx="11524595" cy="6392392"/>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id="{265237CE-5CE6-9A5F-AEC5-6890643D4D7E}"/>
              </a:ext>
            </a:extLst>
          </p:cNvPr>
          <p:cNvSpPr txBox="1"/>
          <p:nvPr/>
        </p:nvSpPr>
        <p:spPr>
          <a:xfrm>
            <a:off x="1137920" y="390041"/>
            <a:ext cx="10210799"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3.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Em hãy cùng các bạn trong nhóm điều tra, tìm hiểu tình hình môi trường ở trường học hoặc xung quanh nơi các em ở và thực hiện các biện pháp bảo vệ môi trường phù hợp với khả năng theo gợi ý sau:</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CBA2DA75-AB25-0D58-B69E-E4169B5B487D}"/>
              </a:ext>
            </a:extLst>
          </p:cNvPr>
          <p:cNvPicPr>
            <a:picLocks noChangeAspect="1"/>
          </p:cNvPicPr>
          <p:nvPr/>
        </p:nvPicPr>
        <p:blipFill>
          <a:blip r:embed="rId2"/>
          <a:stretch>
            <a:fillRect/>
          </a:stretch>
        </p:blipFill>
        <p:spPr>
          <a:xfrm>
            <a:off x="788670" y="2711132"/>
            <a:ext cx="10729350" cy="1921828"/>
          </a:xfrm>
          <a:prstGeom prst="rect">
            <a:avLst/>
          </a:prstGeom>
        </p:spPr>
      </p:pic>
    </p:spTree>
    <p:extLst>
      <p:ext uri="{BB962C8B-B14F-4D97-AF65-F5344CB8AC3E}">
        <p14:creationId xmlns:p14="http://schemas.microsoft.com/office/powerpoint/2010/main" val="669459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E98518F-EC3F-89EB-D795-3129CA3AD0F4}"/>
              </a:ext>
            </a:extLst>
          </p:cNvPr>
          <p:cNvSpPr/>
          <p:nvPr/>
        </p:nvSpPr>
        <p:spPr>
          <a:xfrm>
            <a:off x="394136" y="213360"/>
            <a:ext cx="11524595" cy="6392392"/>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3" name="Table 2">
            <a:extLst>
              <a:ext uri="{FF2B5EF4-FFF2-40B4-BE49-F238E27FC236}">
                <a16:creationId xmlns:a16="http://schemas.microsoft.com/office/drawing/2014/main" id="{330E3250-5AB1-4ED6-23BE-4DA4B10C6E5C}"/>
              </a:ext>
            </a:extLst>
          </p:cNvPr>
          <p:cNvGraphicFramePr>
            <a:graphicFrameLocks noGrp="1"/>
          </p:cNvGraphicFramePr>
          <p:nvPr>
            <p:extLst>
              <p:ext uri="{D42A27DB-BD31-4B8C-83A1-F6EECF244321}">
                <p14:modId xmlns:p14="http://schemas.microsoft.com/office/powerpoint/2010/main" val="1406393542"/>
              </p:ext>
            </p:extLst>
          </p:nvPr>
        </p:nvGraphicFramePr>
        <p:xfrm>
          <a:off x="970280" y="927894"/>
          <a:ext cx="10515600" cy="4741386"/>
        </p:xfrm>
        <a:graphic>
          <a:graphicData uri="http://schemas.openxmlformats.org/drawingml/2006/table">
            <a:tbl>
              <a:tblPr/>
              <a:tblGrid>
                <a:gridCol w="938893">
                  <a:extLst>
                    <a:ext uri="{9D8B030D-6E8A-4147-A177-3AD203B41FA5}">
                      <a16:colId xmlns:a16="http://schemas.microsoft.com/office/drawing/2014/main" val="3610048054"/>
                    </a:ext>
                  </a:extLst>
                </a:gridCol>
                <a:gridCol w="1992267">
                  <a:extLst>
                    <a:ext uri="{9D8B030D-6E8A-4147-A177-3AD203B41FA5}">
                      <a16:colId xmlns:a16="http://schemas.microsoft.com/office/drawing/2014/main" val="4290387013"/>
                    </a:ext>
                  </a:extLst>
                </a:gridCol>
                <a:gridCol w="3251200">
                  <a:extLst>
                    <a:ext uri="{9D8B030D-6E8A-4147-A177-3AD203B41FA5}">
                      <a16:colId xmlns:a16="http://schemas.microsoft.com/office/drawing/2014/main" val="96651729"/>
                    </a:ext>
                  </a:extLst>
                </a:gridCol>
                <a:gridCol w="4333240">
                  <a:extLst>
                    <a:ext uri="{9D8B030D-6E8A-4147-A177-3AD203B41FA5}">
                      <a16:colId xmlns:a16="http://schemas.microsoft.com/office/drawing/2014/main" val="2185136581"/>
                    </a:ext>
                  </a:extLst>
                </a:gridCol>
              </a:tblGrid>
              <a:tr h="1158201">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STT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3200" dirty="0">
                          <a:solidFill>
                            <a:srgbClr val="000000"/>
                          </a:solidFill>
                          <a:effectLst/>
                          <a:latin typeface="Cambria" panose="02040503050406030204" pitchFamily="18" charset="0"/>
                          <a:ea typeface="Cambria" panose="02040503050406030204" pitchFamily="18" charset="0"/>
                        </a:rPr>
                        <a:t>Tình hình môi trường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Nguyên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nhân</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Biện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pháp</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khắc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phục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Phát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huy</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7254470"/>
                  </a:ext>
                </a:extLst>
              </a:tr>
              <a:tr h="1158201">
                <a:tc>
                  <a:txBody>
                    <a:bodyPr/>
                    <a:lstStyle/>
                    <a:p>
                      <a:pPr algn="just"/>
                      <a:r>
                        <a:rPr lang="en-US" sz="3200" dirty="0">
                          <a:solidFill>
                            <a:srgbClr val="000000"/>
                          </a:solidFill>
                          <a:effectLst/>
                          <a:latin typeface="Cambria" panose="02040503050406030204" pitchFamily="18" charset="0"/>
                          <a:ea typeface="Cambria" panose="02040503050406030204" pitchFamily="18" charset="0"/>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3200" dirty="0">
                          <a:solidFill>
                            <a:srgbClr val="000000"/>
                          </a:solidFill>
                          <a:effectLst/>
                          <a:latin typeface="Cambria" panose="02040503050406030204" pitchFamily="18" charset="0"/>
                          <a:ea typeface="Cambria" panose="02040503050406030204" pitchFamily="18" charset="0"/>
                        </a:rPr>
                        <a:t>Ô </a:t>
                      </a:r>
                      <a:r>
                        <a:rPr lang="en-US" sz="3200" dirty="0" err="1">
                          <a:solidFill>
                            <a:srgbClr val="000000"/>
                          </a:solidFill>
                          <a:effectLst/>
                          <a:latin typeface="Cambria" panose="02040503050406030204" pitchFamily="18" charset="0"/>
                          <a:ea typeface="Cambria" panose="02040503050406030204" pitchFamily="18" charset="0"/>
                        </a:rPr>
                        <a:t>nhiễm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không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khí</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Do người dân đốt rác thải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3200">
                          <a:solidFill>
                            <a:srgbClr val="000000"/>
                          </a:solidFill>
                          <a:effectLst/>
                          <a:latin typeface="Cambria" panose="02040503050406030204" pitchFamily="18" charset="0"/>
                          <a:ea typeface="Cambria" panose="02040503050406030204" pitchFamily="18" charset="0"/>
                        </a:rPr>
                        <a:t>Tập kết rác thải và xử lí</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4937413"/>
                  </a:ext>
                </a:extLst>
              </a:tr>
              <a:tr h="1737302">
                <a:tc>
                  <a:txBody>
                    <a:bodyPr/>
                    <a:lstStyle/>
                    <a:p>
                      <a:pPr algn="just"/>
                      <a:r>
                        <a:rPr lang="en-US" sz="3200">
                          <a:solidFill>
                            <a:srgbClr val="000000"/>
                          </a:solidFill>
                          <a:effectLst/>
                          <a:latin typeface="Cambria" panose="02040503050406030204" pitchFamily="18" charset="0"/>
                          <a:ea typeface="Cambria" panose="02040503050406030204" pitchFamily="18" charset="0"/>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Ô nhiễm nguồn nước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Xả nước thải chưa xử lý ra sông suối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Xử lí chất thải, nước thải bẩn trước khi xả ra sông, suối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1253864"/>
                  </a:ext>
                </a:extLst>
              </a:tr>
              <a:tr h="687682">
                <a:tc>
                  <a:txBody>
                    <a:bodyPr/>
                    <a:lstStyle/>
                    <a:p>
                      <a:pPr algn="l"/>
                      <a:endParaRPr lang="en-US" sz="3200" b="0" i="0">
                        <a:solidFill>
                          <a:srgbClr val="313131"/>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en-US" sz="3200" b="0" i="0">
                          <a:solidFill>
                            <a:srgbClr val="000000"/>
                          </a:solidFill>
                          <a:effectLst/>
                          <a:latin typeface="Cambria" panose="02040503050406030204" pitchFamily="18" charset="0"/>
                          <a:ea typeface="Cambria" panose="02040503050406030204" pitchFamily="18"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endParaRPr lang="en-US" sz="3200" b="0" i="0">
                        <a:solidFill>
                          <a:srgbClr val="313131"/>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7583794"/>
                  </a:ext>
                </a:extLst>
              </a:tr>
            </a:tbl>
          </a:graphicData>
        </a:graphic>
      </p:graphicFrame>
    </p:spTree>
    <p:extLst>
      <p:ext uri="{BB962C8B-B14F-4D97-AF65-F5344CB8AC3E}">
        <p14:creationId xmlns:p14="http://schemas.microsoft.com/office/powerpoint/2010/main" val="2120260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213360"/>
            <a:ext cx="11524595" cy="6392392"/>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7A460EFF-1421-6EAE-8BEA-E18F74990C79}"/>
              </a:ext>
            </a:extLst>
          </p:cNvPr>
          <p:cNvPicPr>
            <a:picLocks noChangeAspect="1"/>
          </p:cNvPicPr>
          <p:nvPr/>
        </p:nvPicPr>
        <p:blipFill>
          <a:blip r:embed="rId3"/>
          <a:stretch>
            <a:fillRect/>
          </a:stretch>
        </p:blipFill>
        <p:spPr>
          <a:xfrm>
            <a:off x="964882" y="1764347"/>
            <a:ext cx="10900693" cy="3153093"/>
          </a:xfrm>
          <a:prstGeom prst="rect">
            <a:avLst/>
          </a:prstGeom>
        </p:spPr>
      </p:pic>
    </p:spTree>
    <p:extLst>
      <p:ext uri="{BB962C8B-B14F-4D97-AF65-F5344CB8AC3E}">
        <p14:creationId xmlns:p14="http://schemas.microsoft.com/office/powerpoint/2010/main" val="4170394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 name="Content Placeholder 4" descr="Background pattern&#10;&#10;Description automatically generated">
            <a:extLst>
              <a:ext uri="{FF2B5EF4-FFF2-40B4-BE49-F238E27FC236}">
                <a16:creationId xmlns:a16="http://schemas.microsoft.com/office/drawing/2014/main" id="{F1FCD52F-F063-ED5A-28D4-2DEDC3F0DBA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4039" b="1707"/>
          <a:stretch/>
        </p:blipFill>
        <p:spPr>
          <a:xfrm>
            <a:off x="20" y="1282"/>
            <a:ext cx="12191980" cy="6856718"/>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84" name="Google Shape;384;p19"/>
          <p:cNvGrpSpPr/>
          <p:nvPr/>
        </p:nvGrpSpPr>
        <p:grpSpPr>
          <a:xfrm>
            <a:off x="3563433" y="400756"/>
            <a:ext cx="4974772" cy="1107996"/>
            <a:chOff x="3608614" y="0"/>
            <a:chExt cx="4974772" cy="1107996"/>
          </a:xfrm>
        </p:grpSpPr>
        <p:sp>
          <p:nvSpPr>
            <p:cNvPr id="385" name="Google Shape;385;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a:solidFill>
                    <a:schemeClr val="dk1"/>
                  </a:solidFill>
                  <a:latin typeface="Arial"/>
                  <a:ea typeface="Arial"/>
                  <a:cs typeface="Arial"/>
                  <a:sym typeface="Arial"/>
                </a:rPr>
                <a:t>DẶN DÒ</a:t>
              </a:r>
              <a:endParaRPr/>
            </a:p>
          </p:txBody>
        </p:sp>
        <p:sp>
          <p:nvSpPr>
            <p:cNvPr id="386" name="Google Shape;386;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rgbClr val="002060"/>
                  </a:solidFill>
                  <a:latin typeface="Arial"/>
                  <a:ea typeface="Arial"/>
                  <a:cs typeface="Arial"/>
                  <a:sym typeface="Arial"/>
                </a:rPr>
                <a:t>DẶN DÒ</a:t>
              </a:r>
              <a:endParaRPr/>
            </a:p>
          </p:txBody>
        </p:sp>
      </p:grpSp>
      <p:pic>
        <p:nvPicPr>
          <p:cNvPr id="395" name="Google Shape;395;p19"/>
          <p:cNvPicPr preferRelativeResize="0"/>
          <p:nvPr/>
        </p:nvPicPr>
        <p:blipFill rotWithShape="1">
          <a:blip r:embed="rId4">
            <a:alphaModFix/>
          </a:blip>
          <a:srcRect/>
          <a:stretch/>
        </p:blipFill>
        <p:spPr>
          <a:xfrm flipH="1">
            <a:off x="6826798" y="1394063"/>
            <a:ext cx="4737630" cy="5063181"/>
          </a:xfrm>
          <a:prstGeom prst="rect">
            <a:avLst/>
          </a:prstGeom>
          <a:noFill/>
          <a:ln>
            <a:noFill/>
          </a:ln>
        </p:spPr>
      </p:pic>
    </p:spTree>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GENSWF_SLIDE_UID" val="{602892A0-9AC7-42B0-B436-13B69A8E4CB3}:62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1821</TotalTime>
  <Words>450</Words>
  <Application>Microsoft Office PowerPoint</Application>
  <PresentationFormat>Widescreen</PresentationFormat>
  <Paragraphs>39</Paragraphs>
  <Slides>8</Slides>
  <Notes>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8</vt:i4>
      </vt:variant>
    </vt:vector>
  </HeadingPairs>
  <TitlesOfParts>
    <vt:vector size="19" baseType="lpstr">
      <vt:lpstr>Aptos</vt:lpstr>
      <vt:lpstr>Aptos Display</vt:lpstr>
      <vt:lpstr>Arial</vt:lpstr>
      <vt:lpstr>Calibri</vt:lpstr>
      <vt:lpstr>Calibri (Body)</vt:lpstr>
      <vt:lpstr>Cambria</vt:lpstr>
      <vt:lpstr>Caribi</vt:lpstr>
      <vt:lpstr>Times New Roman</vt: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ASUS</cp:lastModifiedBy>
  <cp:revision>55</cp:revision>
  <dcterms:created xsi:type="dcterms:W3CDTF">2022-05-25T09:53:07Z</dcterms:created>
  <dcterms:modified xsi:type="dcterms:W3CDTF">2025-01-25T14:31:23Z</dcterms:modified>
  <cp:category>9Slide.vn</cp:category>
</cp:coreProperties>
</file>