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6" r:id="rId4"/>
  </p:sldMasterIdLst>
  <p:notesMasterIdLst>
    <p:notesMasterId r:id="rId14"/>
  </p:notesMasterIdLst>
  <p:sldIdLst>
    <p:sldId id="309" r:id="rId5"/>
    <p:sldId id="303" r:id="rId6"/>
    <p:sldId id="305" r:id="rId7"/>
    <p:sldId id="267" r:id="rId8"/>
    <p:sldId id="299" r:id="rId9"/>
    <p:sldId id="306" r:id="rId10"/>
    <p:sldId id="307" r:id="rId11"/>
    <p:sldId id="308" r:id="rId12"/>
    <p:sldId id="29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4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4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B7811-5EEE-4A43-B2F1-546D7F2F5C5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6DF3F-457F-4AF9-BA69-DB99A3E2A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10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4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417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40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6DF3F-457F-4AF9-BA69-DB99A3E2A1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12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1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6DF3F-457F-4AF9-BA69-DB99A3E2A1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26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992801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69715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10473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58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894485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451973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684764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81614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757950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31918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360876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960607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679152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397551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863022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81337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AF2B1-6A90-CB69-DAB7-D57BA4B3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CB5D32-802B-F811-76CE-E817757D1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211B0A-F0F5-70FB-B3A8-74F4F5C6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F8BB81-0E4E-63DB-6569-E975D42D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D01E25-B706-3BE5-9ADD-A48435FD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903785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9BE50-598E-22C3-0E13-8F97F4DE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3B4EE1-D12F-B09A-0C25-0F53AD78E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89C071-D5F8-0CB7-EA7E-7A540386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333FB1-F7FE-8F8E-F1FB-61352897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242CB4-28A3-7EA6-97C5-E6906336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499096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092160-89B2-93CF-3CEB-14E3C392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B8FAFA-FB76-C83B-5479-558B391A0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9C31B8-6A48-DBC1-9925-6C56376C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6B69C1-2F9E-97A2-EAE2-D42AECC5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21B383-FC4A-D948-9277-C5C77BCC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361205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0B30C-72BF-51F0-249F-FA8CC3A47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D5BF7F-859A-C081-CED2-078C173E8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E13D43-E0E9-775B-A673-BD9D11244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D2BF71-95D5-242F-6BFD-1A652CEC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672779-990C-8C8C-573C-F02B0058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0961BB-55F0-2C92-1B69-CC3CF3A8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639845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13ACF2-155D-F80E-06B6-3D1DAA46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0E94-045F-5F94-0955-A2A464D98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908EB9-1CB5-FAA0-265B-336ADE342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C71FD3-4B8C-6BBD-1241-18E2C396F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B9E184-FB6B-1C77-2102-7A863CDC7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4E01C5-8465-8739-931D-8D14BC18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FD6706-F071-34FF-9658-F260818E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8D69791-9EE3-03A7-48E1-635CC47C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236774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392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293769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143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996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879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433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993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848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564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4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92050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87539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605278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4780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67278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07944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2272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84477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48605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73408"/>
      </p:ext>
    </p:extLst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433"/>
      </p:ext>
    </p:extLst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19899"/>
      </p:ext>
    </p:extLst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59889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30221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75323"/>
      </p:ext>
    </p:extLst>
  </p:cSld>
  <p:clrMapOvr>
    <a:masterClrMapping/>
  </p:clrMapOvr>
  <p:transition spd="slow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2374"/>
      </p:ext>
    </p:extLst>
  </p:cSld>
  <p:clrMapOvr>
    <a:masterClrMapping/>
  </p:clrMapOvr>
  <p:transition spd="slow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52046"/>
      </p:ext>
    </p:extLst>
  </p:cSld>
  <p:clrMapOvr>
    <a:masterClrMapping/>
  </p:clrMapOvr>
  <p:transition spd="slow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51336"/>
      </p:ext>
    </p:extLst>
  </p:cSld>
  <p:clrMapOvr>
    <a:masterClrMapping/>
  </p:clrMapOvr>
  <p:transition spd="slow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79708"/>
      </p:ext>
    </p:extLst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18825"/>
      </p:ext>
    </p:extLst>
  </p:cSld>
  <p:clrMapOvr>
    <a:masterClrMapping/>
  </p:clrMapOvr>
  <p:transition spd="slow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38355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1691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34592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0414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752384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13958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38799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64454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95348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1A0C8-1FB0-9A48-E5F4-B1875DB4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E67EF-BFD6-1BC4-A5EC-3C6386811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46C223-E39D-00C9-F42E-D0061B2DF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B3838C-C27F-76BF-88F0-306D3077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27BDB0-FD08-4E7D-0C31-BC2A0B1A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21B870-1560-C3F9-D46D-D4944BA1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348333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3EEE4-967A-4B2C-FE7D-9E424A0D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A9F3F6E-7BED-EBA9-1FCB-6A475FE96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E686E0-265E-FDA3-3281-D29EAF43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8B8B27-2ACE-6295-DF11-2EA1B0E7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4DB63E-E385-DD64-2F2A-CA8467CE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4D2378-D172-9E74-B34F-5596ECA5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246584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C8F8D-41D9-574C-F782-80C88716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BB0392-7375-183C-FD77-212FEE738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4AA4CF-940E-76D0-0634-103A87A0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7F6CB4-25FA-9753-6A82-F0BA0338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CAFDBD-60A0-FB05-12E6-1A547757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03516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2FC9DA1-06C5-B9BB-53A8-07E9B6FBD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1F1C0C-17E2-5592-E586-D7291B666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4E67D6-D46C-63E1-2CAE-2E885146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FE7029-D111-4C06-6DF2-2B799838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E35EA4-1714-8A8E-091D-F87EFE21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3455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388900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814871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1073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02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2025/1/25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5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73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A6D33F7-5BBD-F77D-E316-007537AD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AE3D51-2EFE-5EFD-CE62-E101CBD02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8E4CF5-2B29-FD13-72C2-F9416FC03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9F84E-6ED2-4CA0-8467-E95EA9C45FB3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183975-DCA3-FDF9-D467-200885FC6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89DD6-0EC7-ED2B-A93D-F302CCDDE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28E201D-927B-E4F6-B7AE-746FDC37CBB5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26670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0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24" r:id="rId38"/>
    <p:sldLayoutId id="2147483725" r:id="rId39"/>
    <p:sldLayoutId id="2147483726" r:id="rId40"/>
    <p:sldLayoutId id="2147483727" r:id="rId41"/>
    <p:sldLayoutId id="2147483728" r:id="rId42"/>
    <p:sldLayoutId id="2147483729" r:id="rId43"/>
    <p:sldLayoutId id="2147483730" r:id="rId44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11" Type="http://schemas.openxmlformats.org/officeDocument/2006/relationships/comments" Target="../comments/comment1.xml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em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16.jpg"/><Relationship Id="rId9" Type="http://schemas.openxmlformats.org/officeDocument/2006/relationships/image" Target="../media/image17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emf"/><Relationship Id="rId18" Type="http://schemas.openxmlformats.org/officeDocument/2006/relationships/image" Target="../media/image18.png"/><Relationship Id="rId3" Type="http://schemas.openxmlformats.org/officeDocument/2006/relationships/audio" Target="../media/media1.mp3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27.png"/><Relationship Id="rId2" Type="http://schemas.microsoft.com/office/2007/relationships/media" Target="../media/media1.mp3"/><Relationship Id="rId16" Type="http://schemas.openxmlformats.org/officeDocument/2006/relationships/image" Target="../media/image17.png"/><Relationship Id="rId20" Type="http://schemas.openxmlformats.org/officeDocument/2006/relationships/image" Target="../media/image44.png"/><Relationship Id="rId1" Type="http://schemas.openxmlformats.org/officeDocument/2006/relationships/tags" Target="../tags/tag10.xml"/><Relationship Id="rId6" Type="http://schemas.openxmlformats.org/officeDocument/2006/relationships/image" Target="../media/image34.jpg"/><Relationship Id="rId11" Type="http://schemas.openxmlformats.org/officeDocument/2006/relationships/image" Target="../media/image39.png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7.png"/><Relationship Id="rId14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130" y="8485"/>
            <a:ext cx="13937023" cy="7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870386" y="2107133"/>
            <a:ext cx="5989378" cy="6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615" tIns="60807" rIns="121615" bIns="60807">
            <a:spAutoFit/>
          </a:bodyPr>
          <a:lstStyle>
            <a:lvl1pPr defTabSz="91313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0214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r>
              <a:rPr lang="vi-VN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3591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287" y="1476865"/>
            <a:ext cx="11205457" cy="6226612"/>
          </a:xfrm>
          <a:prstGeom prst="rect">
            <a:avLst/>
          </a:prstGeom>
          <a:noFill/>
        </p:spPr>
        <p:txBody>
          <a:bodyPr spcFirstLastPara="1" wrap="none" lIns="121615" tIns="60807" rIns="121615" bIns="60807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912114">
              <a:defRPr/>
            </a:pP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 – NĂM HỌC 2024 </a:t>
            </a:r>
            <a:r>
              <a:rPr lang="en-US" sz="32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2025 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8468" y="215937"/>
            <a:ext cx="9296164" cy="736837"/>
          </a:xfrm>
          <a:prstGeom prst="rect">
            <a:avLst/>
          </a:prstGeom>
          <a:noFill/>
        </p:spPr>
        <p:txBody>
          <a:bodyPr wrap="none" lIns="121615" tIns="60807" rIns="121615" bIns="60807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2114">
              <a:defRPr/>
            </a:pPr>
            <a:r>
              <a:rPr lang="en-US" sz="3990" b="1" dirty="0"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QUANG TRUNG </a:t>
            </a:r>
            <a:endParaRPr lang="en-US" sz="399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0011" y="2921383"/>
            <a:ext cx="8830127" cy="738355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8305" y="4290961"/>
            <a:ext cx="12161838" cy="598421"/>
          </a:xfrm>
          <a:prstGeom prst="rect">
            <a:avLst/>
          </a:prstGeom>
        </p:spPr>
        <p:txBody>
          <a:bodyPr lIns="106158" tIns="53079" rIns="106158" bIns="5307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1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5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9">
            <a:extLst>
              <a:ext uri="{FF2B5EF4-FFF2-40B4-BE49-F238E27FC236}">
                <a16:creationId xmlns:a16="http://schemas.microsoft.com/office/drawing/2014/main" id="{2275053E-A0CF-DF4F-BE7B-AC1C6D97D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557" y="1844040"/>
            <a:ext cx="5013960" cy="50139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EAE5BD-7A58-74EB-ED55-C990374179A7}"/>
              </a:ext>
            </a:extLst>
          </p:cNvPr>
          <p:cNvSpPr/>
          <p:nvPr/>
        </p:nvSpPr>
        <p:spPr>
          <a:xfrm>
            <a:off x="2935843" y="2168475"/>
            <a:ext cx="8675132" cy="1837218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Tìm các câu tục ngữ, thành ngữ nói về tình yêu thương giữa con người với con người.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DC7A-ABB2-ECFE-2E1A-43423FCC5100}"/>
              </a:ext>
            </a:extLst>
          </p:cNvPr>
          <p:cNvSpPr txBox="1"/>
          <p:nvPr/>
        </p:nvSpPr>
        <p:spPr>
          <a:xfrm>
            <a:off x="3343274" y="4119244"/>
            <a:ext cx="8715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đùm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Nhường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no,….</a:t>
            </a:r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FEAB9332-4B98-4B06-B3B0-34B215F21D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661" y="171450"/>
            <a:ext cx="6847402" cy="1812814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D58744-3662-4EEA-9CCA-59900F3EC3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3511" y="501489"/>
            <a:ext cx="4549702" cy="1158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4604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9">
            <a:extLst>
              <a:ext uri="{FF2B5EF4-FFF2-40B4-BE49-F238E27FC236}">
                <a16:creationId xmlns:a16="http://schemas.microsoft.com/office/drawing/2014/main" id="{2275053E-A0CF-DF4F-BE7B-AC1C6D97D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557" y="1844040"/>
            <a:ext cx="5013960" cy="50139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EAE5BD-7A58-74EB-ED55-C990374179A7}"/>
              </a:ext>
            </a:extLst>
          </p:cNvPr>
          <p:cNvSpPr/>
          <p:nvPr/>
        </p:nvSpPr>
        <p:spPr>
          <a:xfrm>
            <a:off x="2021443" y="438150"/>
            <a:ext cx="9094232" cy="1837218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 tên bài thơ nói về tình cảm yêu thương mà em đã được nghe, được đọc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DC7A-ABB2-ECFE-2E1A-43423FCC5100}"/>
              </a:ext>
            </a:extLst>
          </p:cNvPr>
          <p:cNvSpPr txBox="1"/>
          <p:nvPr/>
        </p:nvSpPr>
        <p:spPr>
          <a:xfrm>
            <a:off x="3476624" y="2914650"/>
            <a:ext cx="8715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muội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ngọt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cuối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2218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E9FAA0-3341-7A84-8EDA-B7325020820C}"/>
              </a:ext>
            </a:extLst>
          </p:cNvPr>
          <p:cNvSpPr txBox="1"/>
          <p:nvPr/>
        </p:nvSpPr>
        <p:spPr>
          <a:xfrm>
            <a:off x="3552825" y="2505075"/>
            <a:ext cx="6086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Đọc câu chuyện về tình yêu thương giữa con người với con người hoặc giữa con người với loài vật.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469E6A-9F93-4D1C-98E7-F010B66AE0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8468" y="1324527"/>
            <a:ext cx="5334462" cy="1457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276225" y="304800"/>
            <a:ext cx="11715750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A4639-604C-DF47-9184-DEE38D1BD34D}"/>
              </a:ext>
            </a:extLst>
          </p:cNvPr>
          <p:cNvSpPr txBox="1"/>
          <p:nvPr/>
        </p:nvSpPr>
        <p:spPr>
          <a:xfrm>
            <a:off x="1095374" y="561975"/>
            <a:ext cx="10429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Truyện kể về lòng yêu thương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câu chuyện về lòng yêu thương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yêu thương, tất cả sẽ lớn lên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7B914-18B8-CD81-6006-AC3C4EF781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900" y="2590800"/>
            <a:ext cx="6572250" cy="3619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31780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71EEC-FA53-382E-B198-455359A94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068" y="219074"/>
            <a:ext cx="5060114" cy="6429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22" y="-307874"/>
            <a:ext cx="6559746" cy="6956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08327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276225" y="304800"/>
            <a:ext cx="11715750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13092B0-4759-90D2-B273-2D76A691F293}"/>
              </a:ext>
            </a:extLst>
          </p:cNvPr>
          <p:cNvSpPr/>
          <p:nvPr/>
        </p:nvSpPr>
        <p:spPr>
          <a:xfrm>
            <a:off x="1371721" y="819150"/>
            <a:ext cx="9206188" cy="1998794"/>
          </a:xfrm>
          <a:prstGeom prst="wedgeRoundRectCallout">
            <a:avLst>
              <a:gd name="adj1" fmla="val 49996"/>
              <a:gd name="adj2" fmla="val -10753"/>
              <a:gd name="adj3" fmla="val 16667"/>
            </a:avLst>
          </a:prstGeom>
          <a:solidFill>
            <a:srgbClr val="D6F0F6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Trao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đổi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với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bạn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về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nội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dung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chuyện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và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những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điều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làm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em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xúc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động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chuyện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đó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6" name="图片 26">
            <a:extLst>
              <a:ext uri="{FF2B5EF4-FFF2-40B4-BE49-F238E27FC236}">
                <a16:creationId xmlns:a16="http://schemas.microsoft.com/office/drawing/2014/main" id="{6A658401-C065-D0CD-9FEF-1DA0E99F5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80" y="2321686"/>
            <a:ext cx="4707552" cy="470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7743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>
            <a:extLst>
              <a:ext uri="{FF2B5EF4-FFF2-40B4-BE49-F238E27FC236}">
                <a16:creationId xmlns:a16="http://schemas.microsoft.com/office/drawing/2014/main" id="{E70E70AD-D327-082B-A3FB-90A6D0102C0B}"/>
              </a:ext>
            </a:extLst>
          </p:cNvPr>
          <p:cNvSpPr txBox="1"/>
          <p:nvPr/>
        </p:nvSpPr>
        <p:spPr>
          <a:xfrm>
            <a:off x="3924153" y="2256151"/>
            <a:ext cx="40466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ctr">
              <a:lnSpc>
                <a:spcPct val="100000"/>
              </a:lnSpc>
              <a:buFont typeface="Wingdings" panose="05000000000000000000" pitchFamily="2" charset="2"/>
              <a:buNone/>
              <a:defRPr sz="2200">
                <a:solidFill>
                  <a:srgbClr val="3E877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Về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nhà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: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E877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8D8FB247-BFC6-26F0-D04C-96BD581FA594}"/>
              </a:ext>
            </a:extLst>
          </p:cNvPr>
          <p:cNvSpPr txBox="1"/>
          <p:nvPr/>
        </p:nvSpPr>
        <p:spPr>
          <a:xfrm>
            <a:off x="1394274" y="3572272"/>
            <a:ext cx="9969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58号-创中黑" panose="00000500000000000000" charset="-122"/>
              </a:defRPr>
            </a:lvl1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Kể với người thân một câu chuyện trong hoạt động Đọc mở rộng mà em thấy ấn tượng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B8A45-FFB2-E49F-8353-F5541BE059C6}"/>
              </a:ext>
            </a:extLst>
          </p:cNvPr>
          <p:cNvSpPr txBox="1"/>
          <p:nvPr/>
        </p:nvSpPr>
        <p:spPr>
          <a:xfrm>
            <a:off x="1788706" y="223304"/>
            <a:ext cx="85698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6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61419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40494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02" y="2275375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3" y="2947787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91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120ED8-E880-D26F-E3E5-B4483C24C6B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39369" y="481060"/>
            <a:ext cx="6828112" cy="3286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 numSld="1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FC82F83-CB90-4E0A-AA35-3305520EB01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Կ\uFFFD{8075FA74-6F99-4896-A9B9-AF60649E70A0}&quot;,&quot;D:\\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ần 20. TV. Đọc mở rộng . Đỗ Hườ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26CA06-82C7-40A2-AD35-46A1959E7ABF}:2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041D2E-63BB-48DC-85CF-A395C94766CC}: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79624F-FAC1-4EC3-A102-0CBA4C96CDB4}:3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104615-C480-480C-AC0B-3BA68F007105}:3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FBC8AB-79C1-4A96-A221-09E0F341F427}:2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21FE58-CB07-460F-B451-22F27227F8D5}:2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92531B-DF64-4FEA-860D-B6D49E93DBCE}:3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5EC975-78F7-4508-BF21-2A0E11DB5430}:30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9CA895-7501-4E0C-8735-4A1906AE65BF}:308"/>
</p:tagLst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199</Words>
  <Application>Microsoft Office PowerPoint</Application>
  <PresentationFormat>Widescreen</PresentationFormat>
  <Paragraphs>33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SimSun</vt:lpstr>
      <vt:lpstr>Arial</vt:lpstr>
      <vt:lpstr>Calibri</vt:lpstr>
      <vt:lpstr>Calibri Light</vt:lpstr>
      <vt:lpstr>Cambria</vt:lpstr>
      <vt:lpstr>等线</vt:lpstr>
      <vt:lpstr>等线 Light</vt:lpstr>
      <vt:lpstr>SVN-Newton</vt:lpstr>
      <vt:lpstr>SVN-Ready</vt:lpstr>
      <vt:lpstr>Time nes New Roman</vt:lpstr>
      <vt:lpstr>Times New Roman</vt:lpstr>
      <vt:lpstr>Wingdings</vt:lpstr>
      <vt:lpstr>字魂58号-创中黑</vt:lpstr>
      <vt:lpstr>思源黑体 CN Bold</vt:lpstr>
      <vt:lpstr>思源黑体 CN Medium</vt:lpstr>
      <vt:lpstr>www.33ppt.com ​​</vt:lpstr>
      <vt:lpstr>2_jeppt.com</vt:lpstr>
      <vt:lpstr>1_www.33ppt.com 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20. TV. Đọc mở rộng . Đỗ Hường</dc:title>
  <dc:creator>Thao Tran</dc:creator>
  <cp:lastModifiedBy>HaiPhong</cp:lastModifiedBy>
  <cp:revision>19</cp:revision>
  <dcterms:created xsi:type="dcterms:W3CDTF">2023-10-26T12:34:55Z</dcterms:created>
  <dcterms:modified xsi:type="dcterms:W3CDTF">2025-01-25T14:58:18Z</dcterms:modified>
</cp:coreProperties>
</file>